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34"/>
  </p:notesMasterIdLst>
  <p:sldIdLst>
    <p:sldId id="492" r:id="rId2"/>
    <p:sldId id="336" r:id="rId3"/>
    <p:sldId id="269" r:id="rId4"/>
    <p:sldId id="327" r:id="rId5"/>
    <p:sldId id="268" r:id="rId6"/>
    <p:sldId id="257" r:id="rId7"/>
    <p:sldId id="607" r:id="rId8"/>
    <p:sldId id="491" r:id="rId9"/>
    <p:sldId id="267" r:id="rId10"/>
    <p:sldId id="613" r:id="rId11"/>
    <p:sldId id="606" r:id="rId12"/>
    <p:sldId id="276" r:id="rId13"/>
    <p:sldId id="345" r:id="rId14"/>
    <p:sldId id="363" r:id="rId15"/>
    <p:sldId id="348" r:id="rId16"/>
    <p:sldId id="262" r:id="rId17"/>
    <p:sldId id="283" r:id="rId18"/>
    <p:sldId id="282" r:id="rId19"/>
    <p:sldId id="609" r:id="rId20"/>
    <p:sldId id="610" r:id="rId21"/>
    <p:sldId id="611" r:id="rId22"/>
    <p:sldId id="612" r:id="rId23"/>
    <p:sldId id="279" r:id="rId24"/>
    <p:sldId id="501" r:id="rId25"/>
    <p:sldId id="487" r:id="rId26"/>
    <p:sldId id="493" r:id="rId27"/>
    <p:sldId id="488" r:id="rId28"/>
    <p:sldId id="285" r:id="rId29"/>
    <p:sldId id="322" r:id="rId30"/>
    <p:sldId id="605" r:id="rId31"/>
    <p:sldId id="603" r:id="rId32"/>
    <p:sldId id="602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/>
    <p:restoredTop sz="94668"/>
  </p:normalViewPr>
  <p:slideViewPr>
    <p:cSldViewPr snapToGrid="0" snapToObjects="1">
      <p:cViewPr varScale="1">
        <p:scale>
          <a:sx n="201" d="100"/>
          <a:sy n="20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10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Google Shape;5315;p10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027" name="Google Shape;5316;p1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266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Google Shape;4797;p9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307" name="Google Shape;4798;p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201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1128;p2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1" name="Google Shape;1129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9376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107;p2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Google Shape;1108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915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4EB2E5-92D5-684C-AD2A-77D72DF16B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25A53E-ACCC-0340-9DA9-47B77F2D6319}" type="slidenum">
              <a:rPr lang="en-US" altLang="ru-UA"/>
              <a:pPr/>
              <a:t>22</a:t>
            </a:fld>
            <a:endParaRPr lang="en-US" altLang="ru-UA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A33A9CB8-D8D4-AD43-B2C0-F4E0984303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DE721E93-E234-514D-8877-6C5563B8AD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altLang="ru-UA"/>
          </a:p>
        </p:txBody>
      </p:sp>
    </p:spTree>
    <p:extLst>
      <p:ext uri="{BB962C8B-B14F-4D97-AF65-F5344CB8AC3E}">
        <p14:creationId xmlns:p14="http://schemas.microsoft.com/office/powerpoint/2010/main" val="2846336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79;p2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Google Shape;980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81;p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523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Google Shape;4233;p8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731" name="Google Shape;4234;p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6669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2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744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1233;p1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Google Shape;1234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067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00;p30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7" name="Google Shape;120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5351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Google Shape;3768;p6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059" name="Google Shape;3769;p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8336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F290E9-2C2C-474C-A7A0-99AB1B4108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934573-B20D-CF44-B144-EAAD705B02C6}" type="slidenum">
              <a:rPr lang="en-US" altLang="ru-UA"/>
              <a:pPr/>
              <a:t>30</a:t>
            </a:fld>
            <a:endParaRPr lang="en-US" altLang="ru-UA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97E3180A-C8E8-264E-BF56-3B30796B9C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F961582-C80A-7244-908C-38D99D1E6B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altLang="ru-UA"/>
          </a:p>
        </p:txBody>
      </p:sp>
    </p:spTree>
    <p:extLst>
      <p:ext uri="{BB962C8B-B14F-4D97-AF65-F5344CB8AC3E}">
        <p14:creationId xmlns:p14="http://schemas.microsoft.com/office/powerpoint/2010/main" val="2980323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7883AB-03EF-A443-9148-A2A34CEBE4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09EF72-ACC7-2F46-A1DB-4D2FD51CC76B}" type="slidenum">
              <a:rPr lang="en-US" altLang="ru-UA"/>
              <a:pPr/>
              <a:t>31</a:t>
            </a:fld>
            <a:endParaRPr lang="en-US" altLang="ru-UA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77D2AEF5-852C-C944-9EE0-58CEE1C9EB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09A2CF3B-C47D-1A41-B2A0-AE5E66F709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altLang="ru-UA"/>
          </a:p>
        </p:txBody>
      </p:sp>
    </p:spTree>
    <p:extLst>
      <p:ext uri="{BB962C8B-B14F-4D97-AF65-F5344CB8AC3E}">
        <p14:creationId xmlns:p14="http://schemas.microsoft.com/office/powerpoint/2010/main" val="3049781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FB67F5-1F12-634F-A4CA-C6A82617CF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9BAAE7-AA3A-CF4E-93A0-AD0C16A36EB2}" type="slidenum">
              <a:rPr lang="en-US" altLang="ru-UA"/>
              <a:pPr/>
              <a:t>32</a:t>
            </a:fld>
            <a:endParaRPr lang="en-US" altLang="ru-UA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A9F0C8E9-F8E6-4544-8259-2DA5993F83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EE853F10-D65A-CF40-9A76-6DBA58DBE2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altLang="ru-UA"/>
          </a:p>
        </p:txBody>
      </p:sp>
    </p:spTree>
    <p:extLst>
      <p:ext uri="{BB962C8B-B14F-4D97-AF65-F5344CB8AC3E}">
        <p14:creationId xmlns:p14="http://schemas.microsoft.com/office/powerpoint/2010/main" val="421430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41;p1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Google Shape;64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762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Google Shape;3897;p72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299" name="Google Shape;3898;p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02;p1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Google Shape;603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398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59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58;p2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Google Shape;859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650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Google Shape;4706;p90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163" name="Google Shape;4707;p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1_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3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C0EA2-3DB5-0745-AB12-D62A6DA5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65" y="273844"/>
            <a:ext cx="10970948" cy="114432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47E7B0-1532-D440-B280-13E19FFFD34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866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BC7327-3421-2547-A016-FEC88D7653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3" y="6248136"/>
            <a:ext cx="3862917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E3B868-079C-5945-BCD6-42CBDF03A7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fld id="{212868A6-F20F-0A47-8179-C6ED53E6FA32}" type="slidenum">
              <a:rPr lang="en-US" altLang="ru-UA"/>
              <a:pPr/>
              <a:t>‹#›</a:t>
            </a:fld>
            <a:endParaRPr lang="en-US" altLang="ru-UA"/>
          </a:p>
        </p:txBody>
      </p:sp>
    </p:spTree>
    <p:extLst>
      <p:ext uri="{BB962C8B-B14F-4D97-AF65-F5344CB8AC3E}">
        <p14:creationId xmlns:p14="http://schemas.microsoft.com/office/powerpoint/2010/main" val="14266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432800" y="4127500"/>
            <a:ext cx="785812" cy="785812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5" y="180"/>
                </a:moveTo>
                <a:cubicBezTo>
                  <a:pt x="3" y="180"/>
                  <a:pt x="2" y="180"/>
                  <a:pt x="1" y="178"/>
                </a:cubicBezTo>
                <a:cubicBezTo>
                  <a:pt x="0" y="176"/>
                  <a:pt x="1" y="174"/>
                  <a:pt x="3" y="173"/>
                </a:cubicBezTo>
                <a:cubicBezTo>
                  <a:pt x="76" y="137"/>
                  <a:pt x="136" y="76"/>
                  <a:pt x="172" y="3"/>
                </a:cubicBezTo>
                <a:cubicBezTo>
                  <a:pt x="173" y="1"/>
                  <a:pt x="175" y="0"/>
                  <a:pt x="177" y="1"/>
                </a:cubicBezTo>
                <a:cubicBezTo>
                  <a:pt x="179" y="2"/>
                  <a:pt x="180" y="5"/>
                  <a:pt x="179" y="7"/>
                </a:cubicBezTo>
                <a:cubicBezTo>
                  <a:pt x="143" y="81"/>
                  <a:pt x="81" y="143"/>
                  <a:pt x="7" y="180"/>
                </a:cubicBezTo>
                <a:cubicBezTo>
                  <a:pt x="6" y="180"/>
                  <a:pt x="5" y="180"/>
                  <a:pt x="5" y="180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245225" y="4135437"/>
            <a:ext cx="790575" cy="782637"/>
          </a:xfrm>
          <a:custGeom>
            <a:avLst/>
            <a:gdLst/>
            <a:ahLst/>
            <a:cxnLst/>
            <a:rect l="l" t="t" r="r" b="b"/>
            <a:pathLst>
              <a:path w="181" h="179" extrusionOk="0">
                <a:moveTo>
                  <a:pt x="176" y="179"/>
                </a:moveTo>
                <a:cubicBezTo>
                  <a:pt x="176" y="179"/>
                  <a:pt x="175" y="179"/>
                  <a:pt x="174" y="179"/>
                </a:cubicBezTo>
                <a:cubicBezTo>
                  <a:pt x="100" y="142"/>
                  <a:pt x="38" y="81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44" y="76"/>
                  <a:pt x="105" y="136"/>
                  <a:pt x="178" y="172"/>
                </a:cubicBezTo>
                <a:cubicBezTo>
                  <a:pt x="180" y="173"/>
                  <a:pt x="181" y="175"/>
                  <a:pt x="180" y="177"/>
                </a:cubicBezTo>
                <a:cubicBezTo>
                  <a:pt x="179" y="178"/>
                  <a:pt x="178" y="179"/>
                  <a:pt x="176" y="179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240462" y="1946275"/>
            <a:ext cx="785812" cy="785812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5" y="180"/>
                </a:moveTo>
                <a:cubicBezTo>
                  <a:pt x="4" y="180"/>
                  <a:pt x="4" y="180"/>
                  <a:pt x="3" y="179"/>
                </a:cubicBezTo>
                <a:cubicBezTo>
                  <a:pt x="1" y="179"/>
                  <a:pt x="0" y="176"/>
                  <a:pt x="1" y="174"/>
                </a:cubicBezTo>
                <a:cubicBezTo>
                  <a:pt x="38" y="99"/>
                  <a:pt x="99" y="38"/>
                  <a:pt x="174" y="1"/>
                </a:cubicBezTo>
                <a:cubicBezTo>
                  <a:pt x="176" y="0"/>
                  <a:pt x="178" y="1"/>
                  <a:pt x="179" y="3"/>
                </a:cubicBezTo>
                <a:cubicBezTo>
                  <a:pt x="180" y="5"/>
                  <a:pt x="179" y="7"/>
                  <a:pt x="177" y="8"/>
                </a:cubicBezTo>
                <a:cubicBezTo>
                  <a:pt x="104" y="44"/>
                  <a:pt x="44" y="104"/>
                  <a:pt x="8" y="178"/>
                </a:cubicBezTo>
                <a:cubicBezTo>
                  <a:pt x="8" y="179"/>
                  <a:pt x="6" y="180"/>
                  <a:pt x="5" y="180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428037" y="1941512"/>
            <a:ext cx="785812" cy="782637"/>
          </a:xfrm>
          <a:custGeom>
            <a:avLst/>
            <a:gdLst/>
            <a:ahLst/>
            <a:cxnLst/>
            <a:rect l="l" t="t" r="r" b="b"/>
            <a:pathLst>
              <a:path w="180" h="179" extrusionOk="0">
                <a:moveTo>
                  <a:pt x="176" y="179"/>
                </a:moveTo>
                <a:cubicBezTo>
                  <a:pt x="174" y="179"/>
                  <a:pt x="173" y="178"/>
                  <a:pt x="172" y="177"/>
                </a:cubicBezTo>
                <a:cubicBezTo>
                  <a:pt x="136" y="104"/>
                  <a:pt x="76" y="44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81" y="37"/>
                  <a:pt x="142" y="99"/>
                  <a:pt x="179" y="173"/>
                </a:cubicBezTo>
                <a:cubicBezTo>
                  <a:pt x="180" y="175"/>
                  <a:pt x="179" y="178"/>
                  <a:pt x="177" y="179"/>
                </a:cubicBezTo>
                <a:cubicBezTo>
                  <a:pt x="177" y="179"/>
                  <a:pt x="176" y="179"/>
                  <a:pt x="176" y="179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167312" y="4127500"/>
            <a:ext cx="785812" cy="785812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5" y="180"/>
                </a:moveTo>
                <a:cubicBezTo>
                  <a:pt x="3" y="180"/>
                  <a:pt x="2" y="180"/>
                  <a:pt x="1" y="178"/>
                </a:cubicBezTo>
                <a:cubicBezTo>
                  <a:pt x="0" y="176"/>
                  <a:pt x="1" y="174"/>
                  <a:pt x="3" y="173"/>
                </a:cubicBezTo>
                <a:cubicBezTo>
                  <a:pt x="76" y="137"/>
                  <a:pt x="136" y="76"/>
                  <a:pt x="172" y="3"/>
                </a:cubicBezTo>
                <a:cubicBezTo>
                  <a:pt x="173" y="1"/>
                  <a:pt x="175" y="0"/>
                  <a:pt x="177" y="1"/>
                </a:cubicBezTo>
                <a:cubicBezTo>
                  <a:pt x="179" y="2"/>
                  <a:pt x="180" y="5"/>
                  <a:pt x="179" y="7"/>
                </a:cubicBezTo>
                <a:cubicBezTo>
                  <a:pt x="142" y="81"/>
                  <a:pt x="81" y="143"/>
                  <a:pt x="6" y="180"/>
                </a:cubicBezTo>
                <a:cubicBezTo>
                  <a:pt x="6" y="180"/>
                  <a:pt x="5" y="180"/>
                  <a:pt x="5" y="180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979737" y="4135437"/>
            <a:ext cx="785812" cy="782637"/>
          </a:xfrm>
          <a:custGeom>
            <a:avLst/>
            <a:gdLst/>
            <a:ahLst/>
            <a:cxnLst/>
            <a:rect l="l" t="t" r="r" b="b"/>
            <a:pathLst>
              <a:path w="180" h="179" extrusionOk="0">
                <a:moveTo>
                  <a:pt x="176" y="179"/>
                </a:moveTo>
                <a:cubicBezTo>
                  <a:pt x="175" y="179"/>
                  <a:pt x="175" y="179"/>
                  <a:pt x="174" y="179"/>
                </a:cubicBezTo>
                <a:cubicBezTo>
                  <a:pt x="99" y="142"/>
                  <a:pt x="38" y="81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44" y="76"/>
                  <a:pt x="104" y="136"/>
                  <a:pt x="178" y="172"/>
                </a:cubicBezTo>
                <a:cubicBezTo>
                  <a:pt x="180" y="173"/>
                  <a:pt x="180" y="175"/>
                  <a:pt x="179" y="177"/>
                </a:cubicBezTo>
                <a:cubicBezTo>
                  <a:pt x="179" y="178"/>
                  <a:pt x="177" y="179"/>
                  <a:pt x="176" y="179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974975" y="1946275"/>
            <a:ext cx="785812" cy="785812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5" y="180"/>
                </a:moveTo>
                <a:cubicBezTo>
                  <a:pt x="4" y="180"/>
                  <a:pt x="3" y="180"/>
                  <a:pt x="3" y="179"/>
                </a:cubicBezTo>
                <a:cubicBezTo>
                  <a:pt x="1" y="179"/>
                  <a:pt x="0" y="176"/>
                  <a:pt x="1" y="174"/>
                </a:cubicBezTo>
                <a:cubicBezTo>
                  <a:pt x="37" y="99"/>
                  <a:pt x="99" y="38"/>
                  <a:pt x="173" y="1"/>
                </a:cubicBezTo>
                <a:cubicBezTo>
                  <a:pt x="175" y="0"/>
                  <a:pt x="178" y="1"/>
                  <a:pt x="179" y="3"/>
                </a:cubicBezTo>
                <a:cubicBezTo>
                  <a:pt x="180" y="5"/>
                  <a:pt x="179" y="7"/>
                  <a:pt x="177" y="8"/>
                </a:cubicBezTo>
                <a:cubicBezTo>
                  <a:pt x="104" y="44"/>
                  <a:pt x="44" y="104"/>
                  <a:pt x="8" y="178"/>
                </a:cubicBezTo>
                <a:cubicBezTo>
                  <a:pt x="7" y="179"/>
                  <a:pt x="6" y="180"/>
                  <a:pt x="5" y="180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157787" y="1941512"/>
            <a:ext cx="790575" cy="782637"/>
          </a:xfrm>
          <a:custGeom>
            <a:avLst/>
            <a:gdLst/>
            <a:ahLst/>
            <a:cxnLst/>
            <a:rect l="l" t="t" r="r" b="b"/>
            <a:pathLst>
              <a:path w="181" h="179" extrusionOk="0">
                <a:moveTo>
                  <a:pt x="176" y="179"/>
                </a:moveTo>
                <a:cubicBezTo>
                  <a:pt x="175" y="179"/>
                  <a:pt x="174" y="178"/>
                  <a:pt x="173" y="177"/>
                </a:cubicBezTo>
                <a:cubicBezTo>
                  <a:pt x="137" y="104"/>
                  <a:pt x="76" y="44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2" y="1"/>
                  <a:pt x="5" y="0"/>
                  <a:pt x="7" y="1"/>
                </a:cubicBezTo>
                <a:cubicBezTo>
                  <a:pt x="81" y="37"/>
                  <a:pt x="143" y="99"/>
                  <a:pt x="180" y="173"/>
                </a:cubicBezTo>
                <a:cubicBezTo>
                  <a:pt x="181" y="175"/>
                  <a:pt x="180" y="178"/>
                  <a:pt x="178" y="179"/>
                </a:cubicBezTo>
                <a:cubicBezTo>
                  <a:pt x="178" y="179"/>
                  <a:pt x="177" y="179"/>
                  <a:pt x="176" y="179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52750E6-19ED-C243-B41C-72954ACD30DE}"/>
              </a:ext>
            </a:extLst>
          </p:cNvPr>
          <p:cNvGrpSpPr/>
          <p:nvPr/>
        </p:nvGrpSpPr>
        <p:grpSpPr>
          <a:xfrm>
            <a:off x="7100887" y="1163637"/>
            <a:ext cx="1257300" cy="1263650"/>
            <a:chOff x="7100887" y="1163637"/>
            <a:chExt cx="1257300" cy="1263650"/>
          </a:xfrm>
        </p:grpSpPr>
        <p:sp>
          <p:nvSpPr>
            <p:cNvPr id="90" name="Google Shape;90;p13"/>
            <p:cNvSpPr/>
            <p:nvPr/>
          </p:nvSpPr>
          <p:spPr>
            <a:xfrm>
              <a:off x="7100887" y="1163637"/>
              <a:ext cx="1257300" cy="1263650"/>
            </a:xfrm>
            <a:prstGeom prst="ellipse">
              <a:avLst/>
            </a:pr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442200" y="1487487"/>
              <a:ext cx="596900" cy="585787"/>
            </a:xfrm>
            <a:custGeom>
              <a:avLst/>
              <a:gdLst/>
              <a:ahLst/>
              <a:cxnLst/>
              <a:rect l="l" t="t" r="r" b="b"/>
              <a:pathLst>
                <a:path w="137" h="134" extrusionOk="0">
                  <a:moveTo>
                    <a:pt x="82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107" y="10"/>
                    <a:pt x="127" y="30"/>
                    <a:pt x="130" y="55"/>
                  </a:cubicBezTo>
                  <a:cubicBezTo>
                    <a:pt x="130" y="55"/>
                    <a:pt x="130" y="55"/>
                    <a:pt x="130" y="56"/>
                  </a:cubicBezTo>
                  <a:cubicBezTo>
                    <a:pt x="130" y="56"/>
                    <a:pt x="130" y="56"/>
                    <a:pt x="129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7"/>
                    <a:pt x="81" y="7"/>
                    <a:pt x="82" y="7"/>
                  </a:cubicBezTo>
                  <a:moveTo>
                    <a:pt x="58" y="15"/>
                  </a:moveTo>
                  <a:cubicBezTo>
                    <a:pt x="59" y="15"/>
                    <a:pt x="59" y="16"/>
                    <a:pt x="59" y="1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72"/>
                    <a:pt x="65" y="78"/>
                    <a:pt x="71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1" y="78"/>
                    <a:pt x="121" y="78"/>
                    <a:pt x="121" y="78"/>
                  </a:cubicBezTo>
                  <a:cubicBezTo>
                    <a:pt x="121" y="78"/>
                    <a:pt x="122" y="79"/>
                    <a:pt x="121" y="79"/>
                  </a:cubicBezTo>
                  <a:cubicBezTo>
                    <a:pt x="118" y="107"/>
                    <a:pt x="94" y="128"/>
                    <a:pt x="66" y="128"/>
                  </a:cubicBezTo>
                  <a:cubicBezTo>
                    <a:pt x="64" y="128"/>
                    <a:pt x="61" y="127"/>
                    <a:pt x="59" y="127"/>
                  </a:cubicBezTo>
                  <a:cubicBezTo>
                    <a:pt x="33" y="124"/>
                    <a:pt x="13" y="104"/>
                    <a:pt x="10" y="78"/>
                  </a:cubicBezTo>
                  <a:cubicBezTo>
                    <a:pt x="6" y="47"/>
                    <a:pt x="27" y="20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moveTo>
                    <a:pt x="82" y="0"/>
                  </a:moveTo>
                  <a:cubicBezTo>
                    <a:pt x="78" y="0"/>
                    <a:pt x="74" y="4"/>
                    <a:pt x="74" y="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1"/>
                    <a:pt x="76" y="62"/>
                    <a:pt x="77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34" y="62"/>
                    <a:pt x="137" y="59"/>
                    <a:pt x="137" y="54"/>
                  </a:cubicBezTo>
                  <a:cubicBezTo>
                    <a:pt x="133" y="26"/>
                    <a:pt x="111" y="4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58" y="9"/>
                  </a:moveTo>
                  <a:cubicBezTo>
                    <a:pt x="58" y="9"/>
                    <a:pt x="57" y="9"/>
                    <a:pt x="57" y="9"/>
                  </a:cubicBezTo>
                  <a:cubicBezTo>
                    <a:pt x="24" y="14"/>
                    <a:pt x="0" y="44"/>
                    <a:pt x="3" y="78"/>
                  </a:cubicBezTo>
                  <a:cubicBezTo>
                    <a:pt x="7" y="107"/>
                    <a:pt x="30" y="130"/>
                    <a:pt x="59" y="133"/>
                  </a:cubicBezTo>
                  <a:cubicBezTo>
                    <a:pt x="61" y="134"/>
                    <a:pt x="63" y="134"/>
                    <a:pt x="66" y="134"/>
                  </a:cubicBezTo>
                  <a:cubicBezTo>
                    <a:pt x="97" y="134"/>
                    <a:pt x="124" y="110"/>
                    <a:pt x="128" y="80"/>
                  </a:cubicBezTo>
                  <a:cubicBezTo>
                    <a:pt x="128" y="75"/>
                    <a:pt x="125" y="71"/>
                    <a:pt x="120" y="71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8" y="71"/>
                    <a:pt x="66" y="69"/>
                    <a:pt x="66" y="6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2"/>
                    <a:pt x="62" y="9"/>
                    <a:pt x="5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BD6FFF4-BF32-B445-9485-DAFC7B4A6AE6}"/>
              </a:ext>
            </a:extLst>
          </p:cNvPr>
          <p:cNvGrpSpPr/>
          <p:nvPr/>
        </p:nvGrpSpPr>
        <p:grpSpPr>
          <a:xfrm>
            <a:off x="7100887" y="4437062"/>
            <a:ext cx="1257300" cy="1258887"/>
            <a:chOff x="7100887" y="4437062"/>
            <a:chExt cx="1257300" cy="1258887"/>
          </a:xfrm>
        </p:grpSpPr>
        <p:sp>
          <p:nvSpPr>
            <p:cNvPr id="89" name="Google Shape;89;p13"/>
            <p:cNvSpPr/>
            <p:nvPr/>
          </p:nvSpPr>
          <p:spPr>
            <a:xfrm>
              <a:off x="7100887" y="4437062"/>
              <a:ext cx="1257300" cy="1258887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427912" y="4760912"/>
              <a:ext cx="608012" cy="611187"/>
            </a:xfrm>
            <a:custGeom>
              <a:avLst/>
              <a:gdLst/>
              <a:ahLst/>
              <a:cxnLst/>
              <a:rect l="l" t="t" r="r" b="b"/>
              <a:pathLst>
                <a:path w="139" h="140" extrusionOk="0">
                  <a:moveTo>
                    <a:pt x="76" y="140"/>
                  </a:moveTo>
                  <a:cubicBezTo>
                    <a:pt x="62" y="140"/>
                    <a:pt x="62" y="140"/>
                    <a:pt x="62" y="140"/>
                  </a:cubicBezTo>
                  <a:cubicBezTo>
                    <a:pt x="59" y="140"/>
                    <a:pt x="57" y="137"/>
                    <a:pt x="56" y="134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0"/>
                    <a:pt x="54" y="120"/>
                    <a:pt x="53" y="120"/>
                  </a:cubicBezTo>
                  <a:cubicBezTo>
                    <a:pt x="50" y="119"/>
                    <a:pt x="48" y="118"/>
                    <a:pt x="45" y="116"/>
                  </a:cubicBezTo>
                  <a:cubicBezTo>
                    <a:pt x="45" y="116"/>
                    <a:pt x="44" y="116"/>
                    <a:pt x="44" y="11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0" y="126"/>
                    <a:pt x="27" y="126"/>
                    <a:pt x="25" y="124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3" y="112"/>
                    <a:pt x="13" y="109"/>
                    <a:pt x="15" y="107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3" y="95"/>
                    <a:pt x="23" y="94"/>
                    <a:pt x="23" y="94"/>
                  </a:cubicBezTo>
                  <a:cubicBezTo>
                    <a:pt x="21" y="91"/>
                    <a:pt x="20" y="89"/>
                    <a:pt x="19" y="86"/>
                  </a:cubicBezTo>
                  <a:cubicBezTo>
                    <a:pt x="19" y="85"/>
                    <a:pt x="19" y="85"/>
                    <a:pt x="18" y="85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2"/>
                    <a:pt x="0" y="80"/>
                    <a:pt x="0" y="7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0"/>
                    <a:pt x="2" y="58"/>
                    <a:pt x="5" y="57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20" y="51"/>
                    <a:pt x="21" y="49"/>
                    <a:pt x="23" y="46"/>
                  </a:cubicBezTo>
                  <a:cubicBezTo>
                    <a:pt x="23" y="46"/>
                    <a:pt x="23" y="45"/>
                    <a:pt x="23" y="4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1"/>
                    <a:pt x="13" y="28"/>
                    <a:pt x="15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4"/>
                    <a:pt x="30" y="14"/>
                    <a:pt x="33" y="1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5" y="24"/>
                    <a:pt x="45" y="24"/>
                  </a:cubicBezTo>
                  <a:cubicBezTo>
                    <a:pt x="48" y="22"/>
                    <a:pt x="50" y="21"/>
                    <a:pt x="53" y="20"/>
                  </a:cubicBezTo>
                  <a:cubicBezTo>
                    <a:pt x="54" y="20"/>
                    <a:pt x="54" y="20"/>
                    <a:pt x="54" y="19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7" y="3"/>
                    <a:pt x="59" y="0"/>
                    <a:pt x="6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2" y="6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20"/>
                    <a:pt x="84" y="20"/>
                    <a:pt x="85" y="20"/>
                  </a:cubicBezTo>
                  <a:cubicBezTo>
                    <a:pt x="88" y="21"/>
                    <a:pt x="90" y="22"/>
                    <a:pt x="93" y="24"/>
                  </a:cubicBezTo>
                  <a:cubicBezTo>
                    <a:pt x="93" y="24"/>
                    <a:pt x="94" y="24"/>
                    <a:pt x="95" y="24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8" y="14"/>
                    <a:pt x="111" y="14"/>
                    <a:pt x="114" y="1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8"/>
                    <a:pt x="125" y="31"/>
                    <a:pt x="124" y="33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5"/>
                    <a:pt x="115" y="46"/>
                    <a:pt x="115" y="46"/>
                  </a:cubicBezTo>
                  <a:cubicBezTo>
                    <a:pt x="117" y="49"/>
                    <a:pt x="118" y="51"/>
                    <a:pt x="119" y="54"/>
                  </a:cubicBezTo>
                  <a:cubicBezTo>
                    <a:pt x="119" y="55"/>
                    <a:pt x="119" y="55"/>
                    <a:pt x="120" y="55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6" y="58"/>
                    <a:pt x="139" y="60"/>
                    <a:pt x="139" y="63"/>
                  </a:cubicBezTo>
                  <a:cubicBezTo>
                    <a:pt x="139" y="77"/>
                    <a:pt x="139" y="77"/>
                    <a:pt x="139" y="77"/>
                  </a:cubicBezTo>
                  <a:cubicBezTo>
                    <a:pt x="139" y="80"/>
                    <a:pt x="136" y="82"/>
                    <a:pt x="134" y="83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8" y="89"/>
                    <a:pt x="117" y="91"/>
                    <a:pt x="115" y="94"/>
                  </a:cubicBezTo>
                  <a:cubicBezTo>
                    <a:pt x="115" y="94"/>
                    <a:pt x="115" y="95"/>
                    <a:pt x="116" y="95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5" y="109"/>
                    <a:pt x="125" y="112"/>
                    <a:pt x="123" y="11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1" y="126"/>
                    <a:pt x="108" y="126"/>
                    <a:pt x="106" y="125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4" y="116"/>
                    <a:pt x="93" y="116"/>
                    <a:pt x="93" y="116"/>
                  </a:cubicBezTo>
                  <a:cubicBezTo>
                    <a:pt x="90" y="118"/>
                    <a:pt x="88" y="119"/>
                    <a:pt x="85" y="120"/>
                  </a:cubicBezTo>
                  <a:cubicBezTo>
                    <a:pt x="84" y="120"/>
                    <a:pt x="84" y="120"/>
                    <a:pt x="84" y="121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1" y="137"/>
                    <a:pt x="79" y="140"/>
                    <a:pt x="76" y="140"/>
                  </a:cubicBezTo>
                  <a:close/>
                  <a:moveTo>
                    <a:pt x="63" y="133"/>
                  </a:moveTo>
                  <a:cubicBezTo>
                    <a:pt x="76" y="133"/>
                    <a:pt x="76" y="133"/>
                    <a:pt x="76" y="13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8" y="117"/>
                    <a:pt x="80" y="115"/>
                    <a:pt x="83" y="114"/>
                  </a:cubicBezTo>
                  <a:cubicBezTo>
                    <a:pt x="85" y="113"/>
                    <a:pt x="88" y="112"/>
                    <a:pt x="90" y="111"/>
                  </a:cubicBezTo>
                  <a:cubicBezTo>
                    <a:pt x="93" y="109"/>
                    <a:pt x="96" y="110"/>
                    <a:pt x="98" y="111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7"/>
                    <a:pt x="108" y="94"/>
                    <a:pt x="110" y="91"/>
                  </a:cubicBezTo>
                  <a:cubicBezTo>
                    <a:pt x="111" y="89"/>
                    <a:pt x="112" y="86"/>
                    <a:pt x="113" y="84"/>
                  </a:cubicBezTo>
                  <a:cubicBezTo>
                    <a:pt x="114" y="81"/>
                    <a:pt x="116" y="79"/>
                    <a:pt x="119" y="79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6" y="61"/>
                    <a:pt x="114" y="59"/>
                    <a:pt x="113" y="56"/>
                  </a:cubicBezTo>
                  <a:cubicBezTo>
                    <a:pt x="112" y="54"/>
                    <a:pt x="111" y="51"/>
                    <a:pt x="110" y="49"/>
                  </a:cubicBezTo>
                  <a:cubicBezTo>
                    <a:pt x="108" y="46"/>
                    <a:pt x="109" y="43"/>
                    <a:pt x="110" y="41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0"/>
                    <a:pt x="93" y="31"/>
                    <a:pt x="90" y="29"/>
                  </a:cubicBezTo>
                  <a:cubicBezTo>
                    <a:pt x="88" y="28"/>
                    <a:pt x="86" y="27"/>
                    <a:pt x="83" y="26"/>
                  </a:cubicBezTo>
                  <a:cubicBezTo>
                    <a:pt x="80" y="25"/>
                    <a:pt x="78" y="23"/>
                    <a:pt x="78" y="20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23"/>
                    <a:pt x="58" y="25"/>
                    <a:pt x="55" y="26"/>
                  </a:cubicBezTo>
                  <a:cubicBezTo>
                    <a:pt x="53" y="27"/>
                    <a:pt x="50" y="28"/>
                    <a:pt x="48" y="29"/>
                  </a:cubicBezTo>
                  <a:cubicBezTo>
                    <a:pt x="46" y="31"/>
                    <a:pt x="42" y="30"/>
                    <a:pt x="40" y="2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3"/>
                    <a:pt x="30" y="46"/>
                    <a:pt x="28" y="49"/>
                  </a:cubicBezTo>
                  <a:cubicBezTo>
                    <a:pt x="27" y="51"/>
                    <a:pt x="26" y="54"/>
                    <a:pt x="26" y="56"/>
                  </a:cubicBezTo>
                  <a:cubicBezTo>
                    <a:pt x="25" y="59"/>
                    <a:pt x="22" y="61"/>
                    <a:pt x="19" y="61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79"/>
                    <a:pt x="25" y="81"/>
                    <a:pt x="26" y="84"/>
                  </a:cubicBezTo>
                  <a:cubicBezTo>
                    <a:pt x="26" y="86"/>
                    <a:pt x="27" y="89"/>
                    <a:pt x="28" y="91"/>
                  </a:cubicBezTo>
                  <a:cubicBezTo>
                    <a:pt x="30" y="94"/>
                    <a:pt x="30" y="97"/>
                    <a:pt x="28" y="99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2" y="110"/>
                    <a:pt x="46" y="109"/>
                    <a:pt x="48" y="111"/>
                  </a:cubicBezTo>
                  <a:cubicBezTo>
                    <a:pt x="50" y="112"/>
                    <a:pt x="53" y="113"/>
                    <a:pt x="55" y="114"/>
                  </a:cubicBezTo>
                  <a:cubicBezTo>
                    <a:pt x="58" y="115"/>
                    <a:pt x="60" y="117"/>
                    <a:pt x="61" y="120"/>
                  </a:cubicBezTo>
                  <a:lnTo>
                    <a:pt x="63" y="133"/>
                  </a:lnTo>
                  <a:close/>
                  <a:moveTo>
                    <a:pt x="20" y="110"/>
                  </a:move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lose/>
                  <a:moveTo>
                    <a:pt x="119" y="110"/>
                  </a:moveTo>
                  <a:cubicBezTo>
                    <a:pt x="119" y="110"/>
                    <a:pt x="119" y="110"/>
                    <a:pt x="119" y="110"/>
                  </a:cubicBezTo>
                  <a:close/>
                  <a:moveTo>
                    <a:pt x="132" y="77"/>
                  </a:moveTo>
                  <a:cubicBezTo>
                    <a:pt x="132" y="77"/>
                    <a:pt x="132" y="77"/>
                    <a:pt x="132" y="77"/>
                  </a:cubicBezTo>
                  <a:close/>
                  <a:moveTo>
                    <a:pt x="6" y="77"/>
                  </a:move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lose/>
                  <a:moveTo>
                    <a:pt x="133" y="76"/>
                  </a:moveTo>
                  <a:cubicBezTo>
                    <a:pt x="133" y="76"/>
                    <a:pt x="133" y="76"/>
                    <a:pt x="133" y="76"/>
                  </a:cubicBezTo>
                  <a:close/>
                  <a:moveTo>
                    <a:pt x="6" y="76"/>
                  </a:move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lose/>
                  <a:moveTo>
                    <a:pt x="109" y="21"/>
                  </a:moveTo>
                  <a:cubicBezTo>
                    <a:pt x="109" y="21"/>
                    <a:pt x="109" y="21"/>
                    <a:pt x="109" y="21"/>
                  </a:cubicBezTo>
                  <a:cubicBezTo>
                    <a:pt x="109" y="21"/>
                    <a:pt x="109" y="21"/>
                    <a:pt x="109" y="21"/>
                  </a:cubicBezTo>
                  <a:close/>
                  <a:moveTo>
                    <a:pt x="109" y="21"/>
                  </a:moveTo>
                  <a:cubicBezTo>
                    <a:pt x="109" y="21"/>
                    <a:pt x="109" y="21"/>
                    <a:pt x="109" y="21"/>
                  </a:cubicBezTo>
                  <a:close/>
                  <a:moveTo>
                    <a:pt x="69" y="98"/>
                  </a:moveTo>
                  <a:cubicBezTo>
                    <a:pt x="62" y="98"/>
                    <a:pt x="55" y="95"/>
                    <a:pt x="50" y="90"/>
                  </a:cubicBezTo>
                  <a:cubicBezTo>
                    <a:pt x="43" y="83"/>
                    <a:pt x="40" y="73"/>
                    <a:pt x="42" y="64"/>
                  </a:cubicBezTo>
                  <a:cubicBezTo>
                    <a:pt x="45" y="53"/>
                    <a:pt x="53" y="45"/>
                    <a:pt x="63" y="43"/>
                  </a:cubicBezTo>
                  <a:cubicBezTo>
                    <a:pt x="72" y="41"/>
                    <a:pt x="82" y="44"/>
                    <a:pt x="89" y="50"/>
                  </a:cubicBezTo>
                  <a:cubicBezTo>
                    <a:pt x="95" y="57"/>
                    <a:pt x="98" y="67"/>
                    <a:pt x="96" y="76"/>
                  </a:cubicBezTo>
                  <a:cubicBezTo>
                    <a:pt x="94" y="87"/>
                    <a:pt x="86" y="95"/>
                    <a:pt x="75" y="97"/>
                  </a:cubicBezTo>
                  <a:cubicBezTo>
                    <a:pt x="73" y="97"/>
                    <a:pt x="71" y="98"/>
                    <a:pt x="69" y="98"/>
                  </a:cubicBezTo>
                  <a:close/>
                  <a:moveTo>
                    <a:pt x="69" y="49"/>
                  </a:moveTo>
                  <a:cubicBezTo>
                    <a:pt x="67" y="49"/>
                    <a:pt x="66" y="49"/>
                    <a:pt x="64" y="49"/>
                  </a:cubicBezTo>
                  <a:cubicBezTo>
                    <a:pt x="57" y="51"/>
                    <a:pt x="50" y="57"/>
                    <a:pt x="48" y="65"/>
                  </a:cubicBezTo>
                  <a:cubicBezTo>
                    <a:pt x="47" y="72"/>
                    <a:pt x="49" y="80"/>
                    <a:pt x="54" y="85"/>
                  </a:cubicBezTo>
                  <a:cubicBezTo>
                    <a:pt x="59" y="90"/>
                    <a:pt x="67" y="92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82" y="89"/>
                    <a:pt x="88" y="83"/>
                    <a:pt x="90" y="75"/>
                  </a:cubicBezTo>
                  <a:cubicBezTo>
                    <a:pt x="91" y="68"/>
                    <a:pt x="89" y="60"/>
                    <a:pt x="84" y="55"/>
                  </a:cubicBezTo>
                  <a:cubicBezTo>
                    <a:pt x="80" y="51"/>
                    <a:pt x="75" y="49"/>
                    <a:pt x="69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804D991-6BCE-6048-9623-57AA792A4800}"/>
              </a:ext>
            </a:extLst>
          </p:cNvPr>
          <p:cNvGrpSpPr/>
          <p:nvPr/>
        </p:nvGrpSpPr>
        <p:grpSpPr>
          <a:xfrm>
            <a:off x="8734425" y="2803525"/>
            <a:ext cx="1260475" cy="1257300"/>
            <a:chOff x="8734425" y="2803525"/>
            <a:chExt cx="1260475" cy="1257300"/>
          </a:xfrm>
        </p:grpSpPr>
        <p:sp>
          <p:nvSpPr>
            <p:cNvPr id="88" name="Google Shape;88;p13"/>
            <p:cNvSpPr/>
            <p:nvPr/>
          </p:nvSpPr>
          <p:spPr>
            <a:xfrm>
              <a:off x="8734425" y="2803525"/>
              <a:ext cx="1260475" cy="125730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009062" y="3209925"/>
              <a:ext cx="706437" cy="444500"/>
            </a:xfrm>
            <a:custGeom>
              <a:avLst/>
              <a:gdLst/>
              <a:ahLst/>
              <a:cxnLst/>
              <a:rect l="l" t="t" r="r" b="b"/>
              <a:pathLst>
                <a:path w="162" h="102" extrusionOk="0">
                  <a:moveTo>
                    <a:pt x="142" y="102"/>
                  </a:move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3" y="0"/>
                    <a:pt x="162" y="9"/>
                    <a:pt x="162" y="20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93"/>
                    <a:pt x="153" y="102"/>
                    <a:pt x="142" y="102"/>
                  </a:cubicBezTo>
                  <a:close/>
                  <a:moveTo>
                    <a:pt x="20" y="6"/>
                  </a:moveTo>
                  <a:cubicBezTo>
                    <a:pt x="13" y="6"/>
                    <a:pt x="6" y="12"/>
                    <a:pt x="6" y="2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9"/>
                    <a:pt x="13" y="96"/>
                    <a:pt x="20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50" y="96"/>
                    <a:pt x="156" y="89"/>
                    <a:pt x="156" y="82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6" y="12"/>
                    <a:pt x="150" y="6"/>
                    <a:pt x="142" y="6"/>
                  </a:cubicBezTo>
                  <a:lnTo>
                    <a:pt x="20" y="6"/>
                  </a:lnTo>
                  <a:close/>
                  <a:moveTo>
                    <a:pt x="139" y="86"/>
                  </a:moveTo>
                  <a:cubicBezTo>
                    <a:pt x="139" y="86"/>
                    <a:pt x="138" y="86"/>
                    <a:pt x="137" y="8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2" y="71"/>
                    <a:pt x="80" y="71"/>
                    <a:pt x="79" y="7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3" y="86"/>
                    <a:pt x="21" y="86"/>
                    <a:pt x="20" y="85"/>
                  </a:cubicBezTo>
                  <a:cubicBezTo>
                    <a:pt x="19" y="83"/>
                    <a:pt x="19" y="81"/>
                    <a:pt x="21" y="8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9" y="23"/>
                    <a:pt x="19" y="21"/>
                    <a:pt x="20" y="20"/>
                  </a:cubicBezTo>
                  <a:cubicBezTo>
                    <a:pt x="21" y="18"/>
                    <a:pt x="23" y="18"/>
                    <a:pt x="25" y="1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9" y="18"/>
                    <a:pt x="141" y="18"/>
                    <a:pt x="142" y="20"/>
                  </a:cubicBezTo>
                  <a:cubicBezTo>
                    <a:pt x="143" y="21"/>
                    <a:pt x="143" y="23"/>
                    <a:pt x="141" y="24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42" y="80"/>
                    <a:pt x="142" y="80"/>
                    <a:pt x="142" y="80"/>
                  </a:cubicBezTo>
                  <a:cubicBezTo>
                    <a:pt x="143" y="81"/>
                    <a:pt x="143" y="83"/>
                    <a:pt x="142" y="85"/>
                  </a:cubicBezTo>
                  <a:cubicBezTo>
                    <a:pt x="141" y="86"/>
                    <a:pt x="140" y="86"/>
                    <a:pt x="139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DA7FA80-D1C3-B149-AEEE-13DC00658391}"/>
              </a:ext>
            </a:extLst>
          </p:cNvPr>
          <p:cNvGrpSpPr/>
          <p:nvPr/>
        </p:nvGrpSpPr>
        <p:grpSpPr>
          <a:xfrm>
            <a:off x="3835400" y="4437062"/>
            <a:ext cx="1257300" cy="1258887"/>
            <a:chOff x="3835400" y="4437062"/>
            <a:chExt cx="1257300" cy="1258887"/>
          </a:xfrm>
        </p:grpSpPr>
        <p:sp>
          <p:nvSpPr>
            <p:cNvPr id="85" name="Google Shape;85;p13"/>
            <p:cNvSpPr/>
            <p:nvPr/>
          </p:nvSpPr>
          <p:spPr>
            <a:xfrm>
              <a:off x="3835400" y="4437062"/>
              <a:ext cx="1257300" cy="1258887"/>
            </a:xfrm>
            <a:prstGeom prst="ellipse">
              <a:avLst/>
            </a:prstGeom>
            <a:solidFill>
              <a:srgbClr val="E249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10025" y="4808537"/>
              <a:ext cx="890587" cy="446087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04" y="102"/>
                  </a:moveTo>
                  <a:cubicBezTo>
                    <a:pt x="92" y="102"/>
                    <a:pt x="83" y="102"/>
                    <a:pt x="73" y="100"/>
                  </a:cubicBezTo>
                  <a:cubicBezTo>
                    <a:pt x="70" y="99"/>
                    <a:pt x="67" y="98"/>
                    <a:pt x="64" y="96"/>
                  </a:cubicBezTo>
                  <a:cubicBezTo>
                    <a:pt x="58" y="94"/>
                    <a:pt x="56" y="90"/>
                    <a:pt x="56" y="87"/>
                  </a:cubicBezTo>
                  <a:cubicBezTo>
                    <a:pt x="55" y="84"/>
                    <a:pt x="57" y="80"/>
                    <a:pt x="60" y="77"/>
                  </a:cubicBezTo>
                  <a:cubicBezTo>
                    <a:pt x="64" y="73"/>
                    <a:pt x="70" y="69"/>
                    <a:pt x="78" y="65"/>
                  </a:cubicBezTo>
                  <a:cubicBezTo>
                    <a:pt x="80" y="64"/>
                    <a:pt x="82" y="63"/>
                    <a:pt x="8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8" y="61"/>
                    <a:pt x="90" y="60"/>
                    <a:pt x="90" y="58"/>
                  </a:cubicBezTo>
                  <a:cubicBezTo>
                    <a:pt x="90" y="57"/>
                    <a:pt x="90" y="56"/>
                    <a:pt x="88" y="55"/>
                  </a:cubicBezTo>
                  <a:cubicBezTo>
                    <a:pt x="80" y="46"/>
                    <a:pt x="76" y="36"/>
                    <a:pt x="77" y="23"/>
                  </a:cubicBezTo>
                  <a:cubicBezTo>
                    <a:pt x="77" y="11"/>
                    <a:pt x="84" y="4"/>
                    <a:pt x="97" y="0"/>
                  </a:cubicBezTo>
                  <a:cubicBezTo>
                    <a:pt x="99" y="0"/>
                    <a:pt x="102" y="0"/>
                    <a:pt x="104" y="0"/>
                  </a:cubicBezTo>
                  <a:cubicBezTo>
                    <a:pt x="107" y="0"/>
                    <a:pt x="109" y="0"/>
                    <a:pt x="112" y="0"/>
                  </a:cubicBezTo>
                  <a:cubicBezTo>
                    <a:pt x="125" y="4"/>
                    <a:pt x="131" y="11"/>
                    <a:pt x="132" y="23"/>
                  </a:cubicBezTo>
                  <a:cubicBezTo>
                    <a:pt x="132" y="36"/>
                    <a:pt x="128" y="46"/>
                    <a:pt x="120" y="55"/>
                  </a:cubicBezTo>
                  <a:cubicBezTo>
                    <a:pt x="119" y="56"/>
                    <a:pt x="118" y="57"/>
                    <a:pt x="119" y="58"/>
                  </a:cubicBezTo>
                  <a:cubicBezTo>
                    <a:pt x="119" y="60"/>
                    <a:pt x="120" y="61"/>
                    <a:pt x="122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6" y="63"/>
                    <a:pt x="129" y="64"/>
                    <a:pt x="131" y="65"/>
                  </a:cubicBezTo>
                  <a:cubicBezTo>
                    <a:pt x="139" y="69"/>
                    <a:pt x="144" y="73"/>
                    <a:pt x="149" y="77"/>
                  </a:cubicBezTo>
                  <a:cubicBezTo>
                    <a:pt x="151" y="80"/>
                    <a:pt x="153" y="84"/>
                    <a:pt x="152" y="87"/>
                  </a:cubicBezTo>
                  <a:cubicBezTo>
                    <a:pt x="151" y="91"/>
                    <a:pt x="149" y="95"/>
                    <a:pt x="145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2" y="98"/>
                    <a:pt x="139" y="99"/>
                    <a:pt x="136" y="100"/>
                  </a:cubicBezTo>
                  <a:cubicBezTo>
                    <a:pt x="126" y="102"/>
                    <a:pt x="116" y="102"/>
                    <a:pt x="104" y="102"/>
                  </a:cubicBezTo>
                  <a:close/>
                  <a:moveTo>
                    <a:pt x="104" y="5"/>
                  </a:moveTo>
                  <a:cubicBezTo>
                    <a:pt x="102" y="5"/>
                    <a:pt x="100" y="5"/>
                    <a:pt x="98" y="6"/>
                  </a:cubicBezTo>
                  <a:cubicBezTo>
                    <a:pt x="88" y="8"/>
                    <a:pt x="83" y="14"/>
                    <a:pt x="82" y="24"/>
                  </a:cubicBezTo>
                  <a:cubicBezTo>
                    <a:pt x="82" y="35"/>
                    <a:pt x="85" y="43"/>
                    <a:pt x="92" y="51"/>
                  </a:cubicBezTo>
                  <a:cubicBezTo>
                    <a:pt x="95" y="53"/>
                    <a:pt x="96" y="56"/>
                    <a:pt x="95" y="59"/>
                  </a:cubicBezTo>
                  <a:cubicBezTo>
                    <a:pt x="95" y="63"/>
                    <a:pt x="92" y="65"/>
                    <a:pt x="89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5" y="68"/>
                    <a:pt x="82" y="69"/>
                    <a:pt x="80" y="70"/>
                  </a:cubicBezTo>
                  <a:cubicBezTo>
                    <a:pt x="73" y="74"/>
                    <a:pt x="68" y="77"/>
                    <a:pt x="64" y="81"/>
                  </a:cubicBezTo>
                  <a:cubicBezTo>
                    <a:pt x="62" y="83"/>
                    <a:pt x="61" y="85"/>
                    <a:pt x="61" y="86"/>
                  </a:cubicBezTo>
                  <a:cubicBezTo>
                    <a:pt x="62" y="88"/>
                    <a:pt x="63" y="90"/>
                    <a:pt x="66" y="91"/>
                  </a:cubicBezTo>
                  <a:cubicBezTo>
                    <a:pt x="69" y="92"/>
                    <a:pt x="71" y="93"/>
                    <a:pt x="74" y="94"/>
                  </a:cubicBezTo>
                  <a:cubicBezTo>
                    <a:pt x="83" y="96"/>
                    <a:pt x="93" y="97"/>
                    <a:pt x="104" y="97"/>
                  </a:cubicBezTo>
                  <a:cubicBezTo>
                    <a:pt x="116" y="97"/>
                    <a:pt x="125" y="96"/>
                    <a:pt x="134" y="94"/>
                  </a:cubicBezTo>
                  <a:cubicBezTo>
                    <a:pt x="137" y="93"/>
                    <a:pt x="140" y="92"/>
                    <a:pt x="142" y="91"/>
                  </a:cubicBezTo>
                  <a:cubicBezTo>
                    <a:pt x="145" y="90"/>
                    <a:pt x="146" y="89"/>
                    <a:pt x="147" y="86"/>
                  </a:cubicBezTo>
                  <a:cubicBezTo>
                    <a:pt x="147" y="84"/>
                    <a:pt x="146" y="82"/>
                    <a:pt x="145" y="81"/>
                  </a:cubicBezTo>
                  <a:cubicBezTo>
                    <a:pt x="141" y="77"/>
                    <a:pt x="136" y="74"/>
                    <a:pt x="129" y="70"/>
                  </a:cubicBezTo>
                  <a:cubicBezTo>
                    <a:pt x="126" y="69"/>
                    <a:pt x="124" y="68"/>
                    <a:pt x="122" y="67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16" y="65"/>
                    <a:pt x="114" y="63"/>
                    <a:pt x="113" y="59"/>
                  </a:cubicBezTo>
                  <a:cubicBezTo>
                    <a:pt x="113" y="56"/>
                    <a:pt x="114" y="53"/>
                    <a:pt x="116" y="51"/>
                  </a:cubicBezTo>
                  <a:cubicBezTo>
                    <a:pt x="123" y="44"/>
                    <a:pt x="127" y="35"/>
                    <a:pt x="126" y="24"/>
                  </a:cubicBezTo>
                  <a:cubicBezTo>
                    <a:pt x="126" y="14"/>
                    <a:pt x="121" y="8"/>
                    <a:pt x="110" y="6"/>
                  </a:cubicBezTo>
                  <a:cubicBezTo>
                    <a:pt x="108" y="5"/>
                    <a:pt x="106" y="5"/>
                    <a:pt x="104" y="5"/>
                  </a:cubicBezTo>
                  <a:close/>
                  <a:moveTo>
                    <a:pt x="143" y="94"/>
                  </a:move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70" y="102"/>
                  </a:moveTo>
                  <a:cubicBezTo>
                    <a:pt x="168" y="102"/>
                    <a:pt x="168" y="102"/>
                    <a:pt x="168" y="102"/>
                  </a:cubicBezTo>
                  <a:cubicBezTo>
                    <a:pt x="162" y="102"/>
                    <a:pt x="160" y="102"/>
                    <a:pt x="154" y="102"/>
                  </a:cubicBezTo>
                  <a:cubicBezTo>
                    <a:pt x="153" y="101"/>
                    <a:pt x="152" y="100"/>
                    <a:pt x="152" y="99"/>
                  </a:cubicBezTo>
                  <a:cubicBezTo>
                    <a:pt x="152" y="97"/>
                    <a:pt x="154" y="96"/>
                    <a:pt x="155" y="96"/>
                  </a:cubicBezTo>
                  <a:cubicBezTo>
                    <a:pt x="161" y="97"/>
                    <a:pt x="162" y="97"/>
                    <a:pt x="168" y="97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7" y="97"/>
                    <a:pt x="184" y="96"/>
                    <a:pt x="190" y="95"/>
                  </a:cubicBezTo>
                  <a:cubicBezTo>
                    <a:pt x="192" y="94"/>
                    <a:pt x="194" y="94"/>
                    <a:pt x="195" y="93"/>
                  </a:cubicBezTo>
                  <a:cubicBezTo>
                    <a:pt x="197" y="92"/>
                    <a:pt x="198" y="92"/>
                    <a:pt x="198" y="90"/>
                  </a:cubicBezTo>
                  <a:cubicBezTo>
                    <a:pt x="198" y="89"/>
                    <a:pt x="198" y="88"/>
                    <a:pt x="197" y="87"/>
                  </a:cubicBezTo>
                  <a:cubicBezTo>
                    <a:pt x="194" y="85"/>
                    <a:pt x="191" y="82"/>
                    <a:pt x="186" y="80"/>
                  </a:cubicBezTo>
                  <a:cubicBezTo>
                    <a:pt x="184" y="79"/>
                    <a:pt x="183" y="79"/>
                    <a:pt x="181" y="78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7" y="77"/>
                    <a:pt x="175" y="74"/>
                    <a:pt x="175" y="72"/>
                  </a:cubicBezTo>
                  <a:cubicBezTo>
                    <a:pt x="174" y="69"/>
                    <a:pt x="175" y="67"/>
                    <a:pt x="177" y="65"/>
                  </a:cubicBezTo>
                  <a:cubicBezTo>
                    <a:pt x="182" y="60"/>
                    <a:pt x="184" y="54"/>
                    <a:pt x="184" y="47"/>
                  </a:cubicBezTo>
                  <a:cubicBezTo>
                    <a:pt x="184" y="41"/>
                    <a:pt x="180" y="37"/>
                    <a:pt x="173" y="35"/>
                  </a:cubicBezTo>
                  <a:cubicBezTo>
                    <a:pt x="172" y="35"/>
                    <a:pt x="171" y="35"/>
                    <a:pt x="169" y="35"/>
                  </a:cubicBezTo>
                  <a:cubicBezTo>
                    <a:pt x="168" y="35"/>
                    <a:pt x="167" y="35"/>
                    <a:pt x="165" y="35"/>
                  </a:cubicBezTo>
                  <a:cubicBezTo>
                    <a:pt x="159" y="37"/>
                    <a:pt x="155" y="41"/>
                    <a:pt x="155" y="47"/>
                  </a:cubicBezTo>
                  <a:cubicBezTo>
                    <a:pt x="155" y="54"/>
                    <a:pt x="157" y="60"/>
                    <a:pt x="162" y="65"/>
                  </a:cubicBezTo>
                  <a:cubicBezTo>
                    <a:pt x="164" y="67"/>
                    <a:pt x="165" y="70"/>
                    <a:pt x="164" y="72"/>
                  </a:cubicBezTo>
                  <a:cubicBezTo>
                    <a:pt x="164" y="74"/>
                    <a:pt x="162" y="76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8" y="78"/>
                    <a:pt x="156" y="77"/>
                    <a:pt x="156" y="76"/>
                  </a:cubicBezTo>
                  <a:cubicBezTo>
                    <a:pt x="155" y="74"/>
                    <a:pt x="156" y="73"/>
                    <a:pt x="157" y="72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58" y="72"/>
                    <a:pt x="159" y="71"/>
                    <a:pt x="159" y="71"/>
                  </a:cubicBezTo>
                  <a:cubicBezTo>
                    <a:pt x="159" y="71"/>
                    <a:pt x="159" y="70"/>
                    <a:pt x="158" y="69"/>
                  </a:cubicBezTo>
                  <a:cubicBezTo>
                    <a:pt x="152" y="63"/>
                    <a:pt x="149" y="55"/>
                    <a:pt x="150" y="47"/>
                  </a:cubicBezTo>
                  <a:cubicBezTo>
                    <a:pt x="150" y="41"/>
                    <a:pt x="152" y="33"/>
                    <a:pt x="164" y="30"/>
                  </a:cubicBezTo>
                  <a:cubicBezTo>
                    <a:pt x="166" y="29"/>
                    <a:pt x="168" y="29"/>
                    <a:pt x="169" y="29"/>
                  </a:cubicBezTo>
                  <a:cubicBezTo>
                    <a:pt x="171" y="29"/>
                    <a:pt x="173" y="29"/>
                    <a:pt x="175" y="30"/>
                  </a:cubicBezTo>
                  <a:cubicBezTo>
                    <a:pt x="186" y="33"/>
                    <a:pt x="189" y="41"/>
                    <a:pt x="189" y="47"/>
                  </a:cubicBezTo>
                  <a:cubicBezTo>
                    <a:pt x="190" y="56"/>
                    <a:pt x="187" y="63"/>
                    <a:pt x="181" y="69"/>
                  </a:cubicBezTo>
                  <a:cubicBezTo>
                    <a:pt x="181" y="69"/>
                    <a:pt x="180" y="70"/>
                    <a:pt x="180" y="71"/>
                  </a:cubicBezTo>
                  <a:cubicBezTo>
                    <a:pt x="180" y="71"/>
                    <a:pt x="181" y="72"/>
                    <a:pt x="182" y="72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5" y="73"/>
                    <a:pt x="187" y="74"/>
                    <a:pt x="188" y="75"/>
                  </a:cubicBezTo>
                  <a:cubicBezTo>
                    <a:pt x="194" y="78"/>
                    <a:pt x="198" y="80"/>
                    <a:pt x="201" y="83"/>
                  </a:cubicBezTo>
                  <a:cubicBezTo>
                    <a:pt x="203" y="85"/>
                    <a:pt x="204" y="88"/>
                    <a:pt x="204" y="91"/>
                  </a:cubicBezTo>
                  <a:cubicBezTo>
                    <a:pt x="203" y="94"/>
                    <a:pt x="201" y="97"/>
                    <a:pt x="198" y="98"/>
                  </a:cubicBezTo>
                  <a:cubicBezTo>
                    <a:pt x="196" y="99"/>
                    <a:pt x="194" y="100"/>
                    <a:pt x="191" y="100"/>
                  </a:cubicBezTo>
                  <a:cubicBezTo>
                    <a:pt x="185" y="102"/>
                    <a:pt x="178" y="102"/>
                    <a:pt x="170" y="102"/>
                  </a:cubicBezTo>
                  <a:close/>
                  <a:moveTo>
                    <a:pt x="39" y="102"/>
                  </a:moveTo>
                  <a:cubicBezTo>
                    <a:pt x="30" y="102"/>
                    <a:pt x="22" y="102"/>
                    <a:pt x="14" y="100"/>
                  </a:cubicBezTo>
                  <a:cubicBezTo>
                    <a:pt x="12" y="100"/>
                    <a:pt x="10" y="99"/>
                    <a:pt x="7" y="98"/>
                  </a:cubicBezTo>
                  <a:cubicBezTo>
                    <a:pt x="4" y="96"/>
                    <a:pt x="1" y="93"/>
                    <a:pt x="1" y="90"/>
                  </a:cubicBezTo>
                  <a:cubicBezTo>
                    <a:pt x="0" y="87"/>
                    <a:pt x="1" y="84"/>
                    <a:pt x="4" y="82"/>
                  </a:cubicBezTo>
                  <a:cubicBezTo>
                    <a:pt x="7" y="78"/>
                    <a:pt x="12" y="75"/>
                    <a:pt x="18" y="73"/>
                  </a:cubicBezTo>
                  <a:cubicBezTo>
                    <a:pt x="20" y="72"/>
                    <a:pt x="22" y="71"/>
                    <a:pt x="23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69"/>
                    <a:pt x="27" y="68"/>
                    <a:pt x="27" y="68"/>
                  </a:cubicBezTo>
                  <a:cubicBezTo>
                    <a:pt x="27" y="67"/>
                    <a:pt x="27" y="66"/>
                    <a:pt x="26" y="65"/>
                  </a:cubicBezTo>
                  <a:cubicBezTo>
                    <a:pt x="20" y="59"/>
                    <a:pt x="17" y="51"/>
                    <a:pt x="17" y="41"/>
                  </a:cubicBezTo>
                  <a:cubicBezTo>
                    <a:pt x="17" y="34"/>
                    <a:pt x="20" y="26"/>
                    <a:pt x="33" y="23"/>
                  </a:cubicBezTo>
                  <a:cubicBezTo>
                    <a:pt x="35" y="22"/>
                    <a:pt x="37" y="22"/>
                    <a:pt x="39" y="22"/>
                  </a:cubicBezTo>
                  <a:cubicBezTo>
                    <a:pt x="41" y="22"/>
                    <a:pt x="43" y="22"/>
                    <a:pt x="45" y="23"/>
                  </a:cubicBezTo>
                  <a:cubicBezTo>
                    <a:pt x="57" y="26"/>
                    <a:pt x="60" y="34"/>
                    <a:pt x="61" y="41"/>
                  </a:cubicBezTo>
                  <a:cubicBezTo>
                    <a:pt x="61" y="51"/>
                    <a:pt x="58" y="59"/>
                    <a:pt x="51" y="65"/>
                  </a:cubicBezTo>
                  <a:cubicBezTo>
                    <a:pt x="51" y="66"/>
                    <a:pt x="50" y="67"/>
                    <a:pt x="51" y="68"/>
                  </a:cubicBezTo>
                  <a:cubicBezTo>
                    <a:pt x="51" y="68"/>
                    <a:pt x="52" y="69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6" y="71"/>
                    <a:pt x="56" y="72"/>
                    <a:pt x="56" y="74"/>
                  </a:cubicBezTo>
                  <a:cubicBezTo>
                    <a:pt x="55" y="75"/>
                    <a:pt x="53" y="76"/>
                    <a:pt x="52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48" y="74"/>
                    <a:pt x="46" y="72"/>
                    <a:pt x="45" y="69"/>
                  </a:cubicBezTo>
                  <a:cubicBezTo>
                    <a:pt x="44" y="66"/>
                    <a:pt x="45" y="63"/>
                    <a:pt x="47" y="61"/>
                  </a:cubicBezTo>
                  <a:cubicBezTo>
                    <a:pt x="53" y="56"/>
                    <a:pt x="55" y="49"/>
                    <a:pt x="55" y="41"/>
                  </a:cubicBezTo>
                  <a:cubicBezTo>
                    <a:pt x="55" y="34"/>
                    <a:pt x="51" y="30"/>
                    <a:pt x="43" y="28"/>
                  </a:cubicBezTo>
                  <a:cubicBezTo>
                    <a:pt x="42" y="28"/>
                    <a:pt x="40" y="28"/>
                    <a:pt x="39" y="27"/>
                  </a:cubicBezTo>
                  <a:cubicBezTo>
                    <a:pt x="37" y="28"/>
                    <a:pt x="36" y="28"/>
                    <a:pt x="34" y="28"/>
                  </a:cubicBezTo>
                  <a:cubicBezTo>
                    <a:pt x="27" y="30"/>
                    <a:pt x="23" y="34"/>
                    <a:pt x="23" y="41"/>
                  </a:cubicBezTo>
                  <a:cubicBezTo>
                    <a:pt x="22" y="49"/>
                    <a:pt x="25" y="56"/>
                    <a:pt x="30" y="61"/>
                  </a:cubicBezTo>
                  <a:cubicBezTo>
                    <a:pt x="32" y="63"/>
                    <a:pt x="33" y="66"/>
                    <a:pt x="33" y="69"/>
                  </a:cubicBezTo>
                  <a:cubicBezTo>
                    <a:pt x="32" y="72"/>
                    <a:pt x="30" y="74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2" y="77"/>
                    <a:pt x="20" y="78"/>
                  </a:cubicBezTo>
                  <a:cubicBezTo>
                    <a:pt x="15" y="80"/>
                    <a:pt x="11" y="83"/>
                    <a:pt x="8" y="86"/>
                  </a:cubicBezTo>
                  <a:cubicBezTo>
                    <a:pt x="7" y="87"/>
                    <a:pt x="6" y="88"/>
                    <a:pt x="6" y="89"/>
                  </a:cubicBezTo>
                  <a:cubicBezTo>
                    <a:pt x="7" y="91"/>
                    <a:pt x="8" y="92"/>
                    <a:pt x="10" y="93"/>
                  </a:cubicBezTo>
                  <a:cubicBezTo>
                    <a:pt x="12" y="94"/>
                    <a:pt x="14" y="94"/>
                    <a:pt x="16" y="95"/>
                  </a:cubicBezTo>
                  <a:cubicBezTo>
                    <a:pt x="23" y="96"/>
                    <a:pt x="30" y="97"/>
                    <a:pt x="39" y="97"/>
                  </a:cubicBezTo>
                  <a:cubicBezTo>
                    <a:pt x="44" y="97"/>
                    <a:pt x="48" y="97"/>
                    <a:pt x="52" y="96"/>
                  </a:cubicBezTo>
                  <a:cubicBezTo>
                    <a:pt x="54" y="96"/>
                    <a:pt x="55" y="97"/>
                    <a:pt x="56" y="99"/>
                  </a:cubicBezTo>
                  <a:cubicBezTo>
                    <a:pt x="56" y="100"/>
                    <a:pt x="55" y="102"/>
                    <a:pt x="53" y="102"/>
                  </a:cubicBezTo>
                  <a:cubicBezTo>
                    <a:pt x="49" y="102"/>
                    <a:pt x="44" y="102"/>
                    <a:pt x="39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AE38C1-612C-BD47-A9D3-8AF4C1818A74}"/>
              </a:ext>
            </a:extLst>
          </p:cNvPr>
          <p:cNvGrpSpPr/>
          <p:nvPr/>
        </p:nvGrpSpPr>
        <p:grpSpPr>
          <a:xfrm>
            <a:off x="2198687" y="2803525"/>
            <a:ext cx="1260475" cy="1257300"/>
            <a:chOff x="2198687" y="2803525"/>
            <a:chExt cx="1260475" cy="1257300"/>
          </a:xfrm>
        </p:grpSpPr>
        <p:sp>
          <p:nvSpPr>
            <p:cNvPr id="86" name="Google Shape;86;p13"/>
            <p:cNvSpPr/>
            <p:nvPr/>
          </p:nvSpPr>
          <p:spPr>
            <a:xfrm>
              <a:off x="2198687" y="2803525"/>
              <a:ext cx="1260475" cy="1257300"/>
            </a:xfrm>
            <a:prstGeom prst="ellipse">
              <a:avLst/>
            </a:prstGeom>
            <a:solidFill>
              <a:srgbClr val="FF91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513012" y="3130550"/>
              <a:ext cx="631825" cy="550862"/>
            </a:xfrm>
            <a:custGeom>
              <a:avLst/>
              <a:gdLst/>
              <a:ahLst/>
              <a:cxnLst/>
              <a:rect l="l" t="t" r="r" b="b"/>
              <a:pathLst>
                <a:path w="145" h="126" extrusionOk="0">
                  <a:moveTo>
                    <a:pt x="129" y="126"/>
                  </a:moveTo>
                  <a:cubicBezTo>
                    <a:pt x="17" y="126"/>
                    <a:pt x="17" y="126"/>
                    <a:pt x="17" y="126"/>
                  </a:cubicBezTo>
                  <a:cubicBezTo>
                    <a:pt x="8" y="126"/>
                    <a:pt x="0" y="118"/>
                    <a:pt x="0" y="10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0"/>
                    <a:pt x="1" y="78"/>
                    <a:pt x="3" y="78"/>
                  </a:cubicBezTo>
                  <a:cubicBezTo>
                    <a:pt x="5" y="78"/>
                    <a:pt x="6" y="80"/>
                    <a:pt x="6" y="81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15"/>
                    <a:pt x="11" y="120"/>
                    <a:pt x="1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4" y="120"/>
                    <a:pt x="139" y="115"/>
                    <a:pt x="139" y="109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0"/>
                    <a:pt x="141" y="79"/>
                    <a:pt x="142" y="79"/>
                  </a:cubicBezTo>
                  <a:cubicBezTo>
                    <a:pt x="144" y="79"/>
                    <a:pt x="145" y="80"/>
                    <a:pt x="145" y="82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18"/>
                    <a:pt x="138" y="126"/>
                    <a:pt x="129" y="126"/>
                  </a:cubicBezTo>
                  <a:close/>
                  <a:moveTo>
                    <a:pt x="79" y="90"/>
                  </a:moveTo>
                  <a:cubicBezTo>
                    <a:pt x="67" y="90"/>
                    <a:pt x="67" y="90"/>
                    <a:pt x="67" y="90"/>
                  </a:cubicBezTo>
                  <a:cubicBezTo>
                    <a:pt x="62" y="90"/>
                    <a:pt x="59" y="86"/>
                    <a:pt x="59" y="81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2"/>
                    <a:pt x="62" y="58"/>
                    <a:pt x="67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3" y="58"/>
                    <a:pt x="87" y="62"/>
                    <a:pt x="87" y="67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6"/>
                    <a:pt x="83" y="90"/>
                    <a:pt x="79" y="90"/>
                  </a:cubicBezTo>
                  <a:close/>
                  <a:moveTo>
                    <a:pt x="67" y="64"/>
                  </a:moveTo>
                  <a:cubicBezTo>
                    <a:pt x="66" y="64"/>
                    <a:pt x="65" y="65"/>
                    <a:pt x="65" y="67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3"/>
                    <a:pt x="66" y="84"/>
                    <a:pt x="67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0" y="84"/>
                    <a:pt x="81" y="83"/>
                    <a:pt x="81" y="81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5"/>
                    <a:pt x="80" y="64"/>
                    <a:pt x="79" y="64"/>
                  </a:cubicBezTo>
                  <a:lnTo>
                    <a:pt x="67" y="64"/>
                  </a:lnTo>
                  <a:close/>
                  <a:moveTo>
                    <a:pt x="129" y="77"/>
                  </a:moveTo>
                  <a:cubicBezTo>
                    <a:pt x="96" y="77"/>
                    <a:pt x="96" y="77"/>
                    <a:pt x="96" y="77"/>
                  </a:cubicBezTo>
                  <a:cubicBezTo>
                    <a:pt x="94" y="77"/>
                    <a:pt x="93" y="76"/>
                    <a:pt x="93" y="74"/>
                  </a:cubicBezTo>
                  <a:cubicBezTo>
                    <a:pt x="93" y="72"/>
                    <a:pt x="94" y="71"/>
                    <a:pt x="96" y="71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34" y="71"/>
                    <a:pt x="139" y="66"/>
                    <a:pt x="139" y="60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9" y="33"/>
                    <a:pt x="134" y="28"/>
                    <a:pt x="12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1" y="28"/>
                    <a:pt x="6" y="33"/>
                    <a:pt x="6" y="3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6"/>
                    <a:pt x="11" y="71"/>
                    <a:pt x="1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2" y="71"/>
                    <a:pt x="53" y="72"/>
                    <a:pt x="53" y="74"/>
                  </a:cubicBezTo>
                  <a:cubicBezTo>
                    <a:pt x="53" y="76"/>
                    <a:pt x="52" y="77"/>
                    <a:pt x="50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8" y="77"/>
                    <a:pt x="0" y="70"/>
                    <a:pt x="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8" y="22"/>
                    <a:pt x="17" y="22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38" y="22"/>
                    <a:pt x="145" y="30"/>
                    <a:pt x="145" y="39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5" y="63"/>
                    <a:pt x="145" y="64"/>
                    <a:pt x="145" y="64"/>
                  </a:cubicBezTo>
                  <a:cubicBezTo>
                    <a:pt x="143" y="72"/>
                    <a:pt x="137" y="77"/>
                    <a:pt x="129" y="77"/>
                  </a:cubicBezTo>
                  <a:close/>
                  <a:moveTo>
                    <a:pt x="97" y="17"/>
                  </a:moveTo>
                  <a:cubicBezTo>
                    <a:pt x="95" y="17"/>
                    <a:pt x="94" y="15"/>
                    <a:pt x="94" y="13"/>
                  </a:cubicBezTo>
                  <a:cubicBezTo>
                    <a:pt x="94" y="9"/>
                    <a:pt x="90" y="6"/>
                    <a:pt x="85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6" y="6"/>
                    <a:pt x="52" y="9"/>
                    <a:pt x="52" y="13"/>
                  </a:cubicBezTo>
                  <a:cubicBezTo>
                    <a:pt x="52" y="15"/>
                    <a:pt x="50" y="17"/>
                    <a:pt x="49" y="17"/>
                  </a:cubicBezTo>
                  <a:cubicBezTo>
                    <a:pt x="47" y="17"/>
                    <a:pt x="45" y="15"/>
                    <a:pt x="45" y="13"/>
                  </a:cubicBezTo>
                  <a:cubicBezTo>
                    <a:pt x="45" y="6"/>
                    <a:pt x="52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3" y="0"/>
                    <a:pt x="100" y="6"/>
                    <a:pt x="100" y="13"/>
                  </a:cubicBezTo>
                  <a:cubicBezTo>
                    <a:pt x="100" y="15"/>
                    <a:pt x="99" y="17"/>
                    <a:pt x="97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E709F58-8AFE-E649-9966-ACB72FAE33D3}"/>
              </a:ext>
            </a:extLst>
          </p:cNvPr>
          <p:cNvGrpSpPr/>
          <p:nvPr/>
        </p:nvGrpSpPr>
        <p:grpSpPr>
          <a:xfrm>
            <a:off x="5467350" y="2803525"/>
            <a:ext cx="1258887" cy="1257300"/>
            <a:chOff x="5467350" y="2803525"/>
            <a:chExt cx="1258887" cy="1257300"/>
          </a:xfrm>
        </p:grpSpPr>
        <p:sp>
          <p:nvSpPr>
            <p:cNvPr id="91" name="Google Shape;91;p13"/>
            <p:cNvSpPr/>
            <p:nvPr/>
          </p:nvSpPr>
          <p:spPr>
            <a:xfrm>
              <a:off x="5467350" y="2803525"/>
              <a:ext cx="1258887" cy="1257300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73737" y="3138487"/>
              <a:ext cx="646112" cy="582612"/>
            </a:xfrm>
            <a:custGeom>
              <a:avLst/>
              <a:gdLst/>
              <a:ahLst/>
              <a:cxnLst/>
              <a:rect l="l" t="t" r="r" b="b"/>
              <a:pathLst>
                <a:path w="148" h="133" extrusionOk="0">
                  <a:moveTo>
                    <a:pt x="32" y="61"/>
                  </a:moveTo>
                  <a:cubicBezTo>
                    <a:pt x="27" y="61"/>
                    <a:pt x="24" y="64"/>
                    <a:pt x="24" y="69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4" y="107"/>
                    <a:pt x="27" y="111"/>
                    <a:pt x="32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5" y="111"/>
                    <a:pt x="48" y="107"/>
                    <a:pt x="48" y="103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4"/>
                    <a:pt x="45" y="61"/>
                    <a:pt x="40" y="61"/>
                  </a:cubicBezTo>
                  <a:lnTo>
                    <a:pt x="32" y="61"/>
                  </a:lnTo>
                  <a:close/>
                  <a:moveTo>
                    <a:pt x="42" y="69"/>
                  </a:moveTo>
                  <a:cubicBezTo>
                    <a:pt x="42" y="103"/>
                    <a:pt x="42" y="103"/>
                    <a:pt x="42" y="103"/>
                  </a:cubicBezTo>
                  <a:cubicBezTo>
                    <a:pt x="42" y="104"/>
                    <a:pt x="41" y="105"/>
                    <a:pt x="40" y="105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1" y="105"/>
                    <a:pt x="30" y="104"/>
                    <a:pt x="30" y="10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8"/>
                    <a:pt x="31" y="67"/>
                    <a:pt x="32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2" y="68"/>
                    <a:pt x="42" y="69"/>
                  </a:cubicBezTo>
                  <a:close/>
                  <a:moveTo>
                    <a:pt x="62" y="49"/>
                  </a:moveTo>
                  <a:cubicBezTo>
                    <a:pt x="58" y="49"/>
                    <a:pt x="54" y="52"/>
                    <a:pt x="54" y="57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7"/>
                    <a:pt x="58" y="111"/>
                    <a:pt x="62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5" y="111"/>
                    <a:pt x="78" y="107"/>
                    <a:pt x="78" y="103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52"/>
                    <a:pt x="75" y="49"/>
                    <a:pt x="70" y="49"/>
                  </a:cubicBezTo>
                  <a:lnTo>
                    <a:pt x="62" y="49"/>
                  </a:lnTo>
                  <a:close/>
                  <a:moveTo>
                    <a:pt x="72" y="57"/>
                  </a:moveTo>
                  <a:cubicBezTo>
                    <a:pt x="72" y="103"/>
                    <a:pt x="72" y="103"/>
                    <a:pt x="72" y="103"/>
                  </a:cubicBezTo>
                  <a:cubicBezTo>
                    <a:pt x="72" y="104"/>
                    <a:pt x="71" y="105"/>
                    <a:pt x="70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5"/>
                    <a:pt x="60" y="104"/>
                    <a:pt x="60" y="103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6"/>
                    <a:pt x="61" y="55"/>
                    <a:pt x="62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5"/>
                    <a:pt x="72" y="56"/>
                    <a:pt x="72" y="57"/>
                  </a:cubicBezTo>
                  <a:close/>
                  <a:moveTo>
                    <a:pt x="92" y="38"/>
                  </a:moveTo>
                  <a:cubicBezTo>
                    <a:pt x="88" y="38"/>
                    <a:pt x="84" y="42"/>
                    <a:pt x="84" y="4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4" y="107"/>
                    <a:pt x="88" y="111"/>
                    <a:pt x="92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5" y="111"/>
                    <a:pt x="109" y="107"/>
                    <a:pt x="109" y="103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2"/>
                    <a:pt x="105" y="38"/>
                    <a:pt x="100" y="38"/>
                  </a:cubicBezTo>
                  <a:lnTo>
                    <a:pt x="92" y="38"/>
                  </a:lnTo>
                  <a:close/>
                  <a:moveTo>
                    <a:pt x="102" y="46"/>
                  </a:moveTo>
                  <a:cubicBezTo>
                    <a:pt x="102" y="103"/>
                    <a:pt x="102" y="103"/>
                    <a:pt x="102" y="103"/>
                  </a:cubicBezTo>
                  <a:cubicBezTo>
                    <a:pt x="102" y="104"/>
                    <a:pt x="101" y="105"/>
                    <a:pt x="100" y="105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91" y="105"/>
                    <a:pt x="90" y="104"/>
                    <a:pt x="90" y="103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1" y="45"/>
                    <a:pt x="92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5"/>
                    <a:pt x="102" y="45"/>
                    <a:pt x="102" y="46"/>
                  </a:cubicBezTo>
                  <a:close/>
                  <a:moveTo>
                    <a:pt x="114" y="36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14" y="107"/>
                    <a:pt x="118" y="111"/>
                    <a:pt x="122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5" y="111"/>
                    <a:pt x="139" y="107"/>
                    <a:pt x="139" y="103"/>
                  </a:cubicBezTo>
                  <a:cubicBezTo>
                    <a:pt x="139" y="36"/>
                    <a:pt x="139" y="36"/>
                    <a:pt x="139" y="36"/>
                  </a:cubicBezTo>
                  <a:cubicBezTo>
                    <a:pt x="139" y="31"/>
                    <a:pt x="135" y="28"/>
                    <a:pt x="131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28"/>
                    <a:pt x="114" y="31"/>
                    <a:pt x="114" y="36"/>
                  </a:cubicBezTo>
                  <a:close/>
                  <a:moveTo>
                    <a:pt x="132" y="36"/>
                  </a:moveTo>
                  <a:cubicBezTo>
                    <a:pt x="132" y="103"/>
                    <a:pt x="132" y="103"/>
                    <a:pt x="132" y="103"/>
                  </a:cubicBezTo>
                  <a:cubicBezTo>
                    <a:pt x="132" y="104"/>
                    <a:pt x="132" y="105"/>
                    <a:pt x="131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1" y="105"/>
                    <a:pt x="121" y="104"/>
                    <a:pt x="121" y="103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5"/>
                    <a:pt x="121" y="34"/>
                    <a:pt x="122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2" y="34"/>
                    <a:pt x="132" y="35"/>
                    <a:pt x="132" y="36"/>
                  </a:cubicBezTo>
                  <a:close/>
                  <a:moveTo>
                    <a:pt x="76" y="27"/>
                  </a:moveTo>
                  <a:cubicBezTo>
                    <a:pt x="96" y="19"/>
                    <a:pt x="116" y="8"/>
                    <a:pt x="116" y="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6" y="15"/>
                    <a:pt x="98" y="25"/>
                    <a:pt x="79" y="33"/>
                  </a:cubicBezTo>
                  <a:cubicBezTo>
                    <a:pt x="57" y="41"/>
                    <a:pt x="29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6" y="47"/>
                    <a:pt x="25" y="46"/>
                    <a:pt x="25" y="44"/>
                  </a:cubicBezTo>
                  <a:cubicBezTo>
                    <a:pt x="24" y="43"/>
                    <a:pt x="25" y="41"/>
                    <a:pt x="27" y="41"/>
                  </a:cubicBezTo>
                  <a:cubicBezTo>
                    <a:pt x="27" y="41"/>
                    <a:pt x="55" y="35"/>
                    <a:pt x="76" y="27"/>
                  </a:cubicBezTo>
                  <a:close/>
                  <a:moveTo>
                    <a:pt x="148" y="123"/>
                  </a:moveTo>
                  <a:cubicBezTo>
                    <a:pt x="143" y="128"/>
                    <a:pt x="143" y="128"/>
                    <a:pt x="143" y="128"/>
                  </a:cubicBezTo>
                  <a:cubicBezTo>
                    <a:pt x="138" y="133"/>
                    <a:pt x="138" y="133"/>
                    <a:pt x="138" y="133"/>
                  </a:cubicBezTo>
                  <a:cubicBezTo>
                    <a:pt x="138" y="126"/>
                    <a:pt x="138" y="126"/>
                    <a:pt x="138" y="126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9" y="124"/>
                    <a:pt x="9" y="1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43" y="117"/>
                    <a:pt x="143" y="117"/>
                    <a:pt x="143" y="117"/>
                  </a:cubicBezTo>
                  <a:lnTo>
                    <a:pt x="148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B7AF9A-42C1-8A4A-A25C-775D668C633A}"/>
              </a:ext>
            </a:extLst>
          </p:cNvPr>
          <p:cNvGrpSpPr/>
          <p:nvPr/>
        </p:nvGrpSpPr>
        <p:grpSpPr>
          <a:xfrm>
            <a:off x="3835400" y="1163637"/>
            <a:ext cx="1257300" cy="1263650"/>
            <a:chOff x="3835400" y="1163637"/>
            <a:chExt cx="1257300" cy="1263650"/>
          </a:xfrm>
        </p:grpSpPr>
        <p:sp>
          <p:nvSpPr>
            <p:cNvPr id="87" name="Google Shape;87;p13"/>
            <p:cNvSpPr/>
            <p:nvPr/>
          </p:nvSpPr>
          <p:spPr>
            <a:xfrm>
              <a:off x="3835400" y="1163637"/>
              <a:ext cx="1257300" cy="1263650"/>
            </a:xfrm>
            <a:prstGeom prst="ellipse">
              <a:avLst/>
            </a:prstGeom>
            <a:solidFill>
              <a:srgbClr val="FFCA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144962" y="1425575"/>
              <a:ext cx="633412" cy="742950"/>
            </a:xfrm>
            <a:custGeom>
              <a:avLst/>
              <a:gdLst/>
              <a:ahLst/>
              <a:cxnLst/>
              <a:rect l="l" t="t" r="r" b="b"/>
              <a:pathLst>
                <a:path w="145" h="170" extrusionOk="0">
                  <a:moveTo>
                    <a:pt x="84" y="170"/>
                  </a:moveTo>
                  <a:cubicBezTo>
                    <a:pt x="60" y="170"/>
                    <a:pt x="60" y="170"/>
                    <a:pt x="60" y="170"/>
                  </a:cubicBezTo>
                  <a:cubicBezTo>
                    <a:pt x="58" y="170"/>
                    <a:pt x="57" y="168"/>
                    <a:pt x="57" y="166"/>
                  </a:cubicBezTo>
                  <a:cubicBezTo>
                    <a:pt x="57" y="165"/>
                    <a:pt x="58" y="163"/>
                    <a:pt x="60" y="163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5" y="163"/>
                    <a:pt x="87" y="165"/>
                    <a:pt x="87" y="166"/>
                  </a:cubicBezTo>
                  <a:cubicBezTo>
                    <a:pt x="87" y="168"/>
                    <a:pt x="85" y="170"/>
                    <a:pt x="84" y="170"/>
                  </a:cubicBezTo>
                  <a:close/>
                  <a:moveTo>
                    <a:pt x="90" y="159"/>
                  </a:moveTo>
                  <a:cubicBezTo>
                    <a:pt x="54" y="159"/>
                    <a:pt x="54" y="159"/>
                    <a:pt x="54" y="159"/>
                  </a:cubicBezTo>
                  <a:cubicBezTo>
                    <a:pt x="52" y="159"/>
                    <a:pt x="50" y="157"/>
                    <a:pt x="50" y="155"/>
                  </a:cubicBezTo>
                  <a:cubicBezTo>
                    <a:pt x="50" y="154"/>
                    <a:pt x="52" y="152"/>
                    <a:pt x="54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2" y="152"/>
                    <a:pt x="93" y="154"/>
                    <a:pt x="93" y="155"/>
                  </a:cubicBezTo>
                  <a:cubicBezTo>
                    <a:pt x="93" y="157"/>
                    <a:pt x="92" y="159"/>
                    <a:pt x="90" y="159"/>
                  </a:cubicBezTo>
                  <a:close/>
                  <a:moveTo>
                    <a:pt x="72" y="147"/>
                  </a:moveTo>
                  <a:cubicBezTo>
                    <a:pt x="65" y="147"/>
                    <a:pt x="58" y="147"/>
                    <a:pt x="58" y="147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51" y="147"/>
                    <a:pt x="48" y="144"/>
                    <a:pt x="47" y="139"/>
                  </a:cubicBezTo>
                  <a:cubicBezTo>
                    <a:pt x="46" y="136"/>
                    <a:pt x="46" y="134"/>
                    <a:pt x="46" y="131"/>
                  </a:cubicBezTo>
                  <a:cubicBezTo>
                    <a:pt x="46" y="128"/>
                    <a:pt x="46" y="125"/>
                    <a:pt x="45" y="123"/>
                  </a:cubicBezTo>
                  <a:cubicBezTo>
                    <a:pt x="40" y="114"/>
                    <a:pt x="36" y="107"/>
                    <a:pt x="31" y="98"/>
                  </a:cubicBezTo>
                  <a:cubicBezTo>
                    <a:pt x="27" y="89"/>
                    <a:pt x="22" y="76"/>
                    <a:pt x="25" y="63"/>
                  </a:cubicBezTo>
                  <a:cubicBezTo>
                    <a:pt x="29" y="47"/>
                    <a:pt x="46" y="30"/>
                    <a:pt x="71" y="30"/>
                  </a:cubicBezTo>
                  <a:cubicBezTo>
                    <a:pt x="96" y="30"/>
                    <a:pt x="114" y="47"/>
                    <a:pt x="118" y="63"/>
                  </a:cubicBezTo>
                  <a:cubicBezTo>
                    <a:pt x="121" y="76"/>
                    <a:pt x="116" y="89"/>
                    <a:pt x="111" y="98"/>
                  </a:cubicBezTo>
                  <a:cubicBezTo>
                    <a:pt x="107" y="107"/>
                    <a:pt x="103" y="114"/>
                    <a:pt x="98" y="123"/>
                  </a:cubicBezTo>
                  <a:cubicBezTo>
                    <a:pt x="97" y="125"/>
                    <a:pt x="97" y="128"/>
                    <a:pt x="97" y="131"/>
                  </a:cubicBezTo>
                  <a:cubicBezTo>
                    <a:pt x="97" y="134"/>
                    <a:pt x="97" y="136"/>
                    <a:pt x="96" y="139"/>
                  </a:cubicBezTo>
                  <a:cubicBezTo>
                    <a:pt x="95" y="144"/>
                    <a:pt x="92" y="147"/>
                    <a:pt x="85" y="147"/>
                  </a:cubicBezTo>
                  <a:cubicBezTo>
                    <a:pt x="85" y="147"/>
                    <a:pt x="78" y="147"/>
                    <a:pt x="72" y="147"/>
                  </a:cubicBezTo>
                  <a:close/>
                  <a:moveTo>
                    <a:pt x="58" y="140"/>
                  </a:moveTo>
                  <a:cubicBezTo>
                    <a:pt x="58" y="140"/>
                    <a:pt x="85" y="140"/>
                    <a:pt x="85" y="140"/>
                  </a:cubicBezTo>
                  <a:cubicBezTo>
                    <a:pt x="89" y="140"/>
                    <a:pt x="89" y="140"/>
                    <a:pt x="90" y="137"/>
                  </a:cubicBezTo>
                  <a:cubicBezTo>
                    <a:pt x="90" y="135"/>
                    <a:pt x="90" y="133"/>
                    <a:pt x="91" y="131"/>
                  </a:cubicBezTo>
                  <a:cubicBezTo>
                    <a:pt x="91" y="127"/>
                    <a:pt x="91" y="123"/>
                    <a:pt x="93" y="119"/>
                  </a:cubicBezTo>
                  <a:cubicBezTo>
                    <a:pt x="98" y="111"/>
                    <a:pt x="101" y="104"/>
                    <a:pt x="106" y="95"/>
                  </a:cubicBezTo>
                  <a:cubicBezTo>
                    <a:pt x="109" y="89"/>
                    <a:pt x="115" y="76"/>
                    <a:pt x="112" y="64"/>
                  </a:cubicBezTo>
                  <a:cubicBezTo>
                    <a:pt x="108" y="51"/>
                    <a:pt x="93" y="37"/>
                    <a:pt x="71" y="37"/>
                  </a:cubicBezTo>
                  <a:cubicBezTo>
                    <a:pt x="50" y="37"/>
                    <a:pt x="35" y="51"/>
                    <a:pt x="31" y="64"/>
                  </a:cubicBezTo>
                  <a:cubicBezTo>
                    <a:pt x="28" y="76"/>
                    <a:pt x="34" y="89"/>
                    <a:pt x="37" y="95"/>
                  </a:cubicBezTo>
                  <a:cubicBezTo>
                    <a:pt x="42" y="104"/>
                    <a:pt x="45" y="111"/>
                    <a:pt x="50" y="119"/>
                  </a:cubicBezTo>
                  <a:cubicBezTo>
                    <a:pt x="52" y="123"/>
                    <a:pt x="52" y="127"/>
                    <a:pt x="52" y="131"/>
                  </a:cubicBezTo>
                  <a:cubicBezTo>
                    <a:pt x="52" y="133"/>
                    <a:pt x="53" y="135"/>
                    <a:pt x="53" y="137"/>
                  </a:cubicBezTo>
                  <a:cubicBezTo>
                    <a:pt x="54" y="140"/>
                    <a:pt x="54" y="140"/>
                    <a:pt x="58" y="140"/>
                  </a:cubicBezTo>
                  <a:cubicBezTo>
                    <a:pt x="58" y="140"/>
                    <a:pt x="58" y="140"/>
                    <a:pt x="58" y="140"/>
                  </a:cubicBezTo>
                  <a:close/>
                  <a:moveTo>
                    <a:pt x="16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2" y="78"/>
                    <a:pt x="0" y="76"/>
                    <a:pt x="0" y="75"/>
                  </a:cubicBezTo>
                  <a:cubicBezTo>
                    <a:pt x="0" y="73"/>
                    <a:pt x="2" y="72"/>
                    <a:pt x="4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8" y="72"/>
                    <a:pt x="19" y="73"/>
                    <a:pt x="19" y="75"/>
                  </a:cubicBezTo>
                  <a:cubicBezTo>
                    <a:pt x="19" y="76"/>
                    <a:pt x="18" y="78"/>
                    <a:pt x="16" y="78"/>
                  </a:cubicBezTo>
                  <a:close/>
                  <a:moveTo>
                    <a:pt x="142" y="76"/>
                  </a:moveTo>
                  <a:cubicBezTo>
                    <a:pt x="127" y="76"/>
                    <a:pt x="127" y="76"/>
                    <a:pt x="127" y="76"/>
                  </a:cubicBezTo>
                  <a:cubicBezTo>
                    <a:pt x="125" y="76"/>
                    <a:pt x="124" y="74"/>
                    <a:pt x="124" y="72"/>
                  </a:cubicBezTo>
                  <a:cubicBezTo>
                    <a:pt x="124" y="71"/>
                    <a:pt x="125" y="69"/>
                    <a:pt x="127" y="69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4" y="69"/>
                    <a:pt x="145" y="71"/>
                    <a:pt x="145" y="72"/>
                  </a:cubicBezTo>
                  <a:cubicBezTo>
                    <a:pt x="145" y="74"/>
                    <a:pt x="144" y="76"/>
                    <a:pt x="142" y="76"/>
                  </a:cubicBezTo>
                  <a:close/>
                  <a:moveTo>
                    <a:pt x="43" y="73"/>
                  </a:moveTo>
                  <a:cubicBezTo>
                    <a:pt x="43" y="73"/>
                    <a:pt x="43" y="73"/>
                    <a:pt x="42" y="73"/>
                  </a:cubicBezTo>
                  <a:cubicBezTo>
                    <a:pt x="41" y="72"/>
                    <a:pt x="40" y="71"/>
                    <a:pt x="40" y="69"/>
                  </a:cubicBezTo>
                  <a:cubicBezTo>
                    <a:pt x="43" y="57"/>
                    <a:pt x="55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5" y="46"/>
                    <a:pt x="76" y="47"/>
                    <a:pt x="76" y="49"/>
                  </a:cubicBezTo>
                  <a:cubicBezTo>
                    <a:pt x="76" y="51"/>
                    <a:pt x="75" y="52"/>
                    <a:pt x="73" y="52"/>
                  </a:cubicBezTo>
                  <a:cubicBezTo>
                    <a:pt x="59" y="52"/>
                    <a:pt x="48" y="62"/>
                    <a:pt x="46" y="71"/>
                  </a:cubicBezTo>
                  <a:cubicBezTo>
                    <a:pt x="46" y="72"/>
                    <a:pt x="44" y="73"/>
                    <a:pt x="43" y="73"/>
                  </a:cubicBezTo>
                  <a:close/>
                  <a:moveTo>
                    <a:pt x="112" y="38"/>
                  </a:moveTo>
                  <a:cubicBezTo>
                    <a:pt x="111" y="38"/>
                    <a:pt x="110" y="38"/>
                    <a:pt x="110" y="37"/>
                  </a:cubicBezTo>
                  <a:cubicBezTo>
                    <a:pt x="108" y="36"/>
                    <a:pt x="108" y="34"/>
                    <a:pt x="110" y="3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2" y="21"/>
                    <a:pt x="124" y="21"/>
                    <a:pt x="125" y="22"/>
                  </a:cubicBezTo>
                  <a:cubicBezTo>
                    <a:pt x="126" y="23"/>
                    <a:pt x="126" y="25"/>
                    <a:pt x="125" y="27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4" y="38"/>
                    <a:pt x="113" y="38"/>
                    <a:pt x="112" y="38"/>
                  </a:cubicBezTo>
                  <a:close/>
                  <a:moveTo>
                    <a:pt x="32" y="38"/>
                  </a:moveTo>
                  <a:cubicBezTo>
                    <a:pt x="31" y="38"/>
                    <a:pt x="30" y="38"/>
                    <a:pt x="30" y="3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5"/>
                    <a:pt x="18" y="23"/>
                    <a:pt x="19" y="22"/>
                  </a:cubicBezTo>
                  <a:cubicBezTo>
                    <a:pt x="20" y="21"/>
                    <a:pt x="22" y="21"/>
                    <a:pt x="23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4"/>
                    <a:pt x="35" y="36"/>
                    <a:pt x="34" y="37"/>
                  </a:cubicBezTo>
                  <a:cubicBezTo>
                    <a:pt x="33" y="38"/>
                    <a:pt x="33" y="38"/>
                    <a:pt x="32" y="38"/>
                  </a:cubicBezTo>
                  <a:close/>
                  <a:moveTo>
                    <a:pt x="71" y="24"/>
                  </a:moveTo>
                  <a:cubicBezTo>
                    <a:pt x="70" y="24"/>
                    <a:pt x="68" y="23"/>
                    <a:pt x="68" y="2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1"/>
                    <a:pt x="70" y="0"/>
                    <a:pt x="71" y="0"/>
                  </a:cubicBezTo>
                  <a:cubicBezTo>
                    <a:pt x="73" y="0"/>
                    <a:pt x="75" y="1"/>
                    <a:pt x="75" y="3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3"/>
                    <a:pt x="73" y="24"/>
                    <a:pt x="71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93C97E6-4AD7-DB47-B387-700907B0134F}"/>
              </a:ext>
            </a:extLst>
          </p:cNvPr>
          <p:cNvGrpSpPr/>
          <p:nvPr/>
        </p:nvGrpSpPr>
        <p:grpSpPr>
          <a:xfrm>
            <a:off x="8574087" y="552450"/>
            <a:ext cx="1585912" cy="965200"/>
            <a:chOff x="8574087" y="552450"/>
            <a:chExt cx="1585912" cy="965200"/>
          </a:xfrm>
        </p:grpSpPr>
        <p:sp>
          <p:nvSpPr>
            <p:cNvPr id="84" name="Google Shape;84;p13"/>
            <p:cNvSpPr txBox="1"/>
            <p:nvPr/>
          </p:nvSpPr>
          <p:spPr>
            <a:xfrm>
              <a:off x="8574087" y="825500"/>
              <a:ext cx="1585912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pen Sans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</a:t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8655050" y="552450"/>
              <a:ext cx="1367064" cy="325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1900"/>
                <a:buFont typeface="Open Sans SemiBold"/>
                <a:buNone/>
              </a:pPr>
              <a:r>
                <a:rPr lang="en-US" sz="19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Finance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45C5102-C482-004A-9B22-E1CCDE4B0FAB}"/>
              </a:ext>
            </a:extLst>
          </p:cNvPr>
          <p:cNvGrpSpPr/>
          <p:nvPr/>
        </p:nvGrpSpPr>
        <p:grpSpPr>
          <a:xfrm>
            <a:off x="10240962" y="2919412"/>
            <a:ext cx="1585912" cy="993775"/>
            <a:chOff x="10240962" y="2919412"/>
            <a:chExt cx="1585912" cy="993775"/>
          </a:xfrm>
        </p:grpSpPr>
        <p:sp>
          <p:nvSpPr>
            <p:cNvPr id="109" name="Google Shape;109;p13"/>
            <p:cNvSpPr txBox="1"/>
            <p:nvPr/>
          </p:nvSpPr>
          <p:spPr>
            <a:xfrm>
              <a:off x="10322822" y="2919412"/>
              <a:ext cx="1309008" cy="325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1900"/>
                <a:buFont typeface="Open Sans SemiBold"/>
                <a:buNone/>
              </a:pPr>
              <a:r>
                <a:rPr lang="en-US" sz="19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Contacts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10240962" y="3219450"/>
              <a:ext cx="1585912" cy="693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</a:t>
              </a:r>
              <a:endParaRPr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5A20303-88F6-F84B-B4C6-642388C074BB}"/>
              </a:ext>
            </a:extLst>
          </p:cNvPr>
          <p:cNvGrpSpPr/>
          <p:nvPr/>
        </p:nvGrpSpPr>
        <p:grpSpPr>
          <a:xfrm>
            <a:off x="8570912" y="5367816"/>
            <a:ext cx="1814059" cy="979009"/>
            <a:chOff x="8570912" y="5367816"/>
            <a:chExt cx="1814059" cy="979009"/>
          </a:xfrm>
        </p:grpSpPr>
        <p:sp>
          <p:nvSpPr>
            <p:cNvPr id="108" name="Google Shape;108;p13"/>
            <p:cNvSpPr txBox="1"/>
            <p:nvPr/>
          </p:nvSpPr>
          <p:spPr>
            <a:xfrm>
              <a:off x="8655050" y="5367816"/>
              <a:ext cx="1729921" cy="325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1900"/>
                <a:buFont typeface="Open Sans SemiBold"/>
                <a:buNone/>
              </a:pPr>
              <a:r>
                <a:rPr lang="en-US" sz="19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Workflow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8570912" y="5654675"/>
              <a:ext cx="1585912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</a:t>
              </a: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F6F89D-33E4-664A-A53F-BCAF089FE2EA}"/>
              </a:ext>
            </a:extLst>
          </p:cNvPr>
          <p:cNvGrpSpPr/>
          <p:nvPr/>
        </p:nvGrpSpPr>
        <p:grpSpPr>
          <a:xfrm>
            <a:off x="2054225" y="552450"/>
            <a:ext cx="1585912" cy="947737"/>
            <a:chOff x="2054225" y="552450"/>
            <a:chExt cx="1585912" cy="947737"/>
          </a:xfrm>
        </p:grpSpPr>
        <p:sp>
          <p:nvSpPr>
            <p:cNvPr id="110" name="Google Shape;110;p13"/>
            <p:cNvSpPr txBox="1"/>
            <p:nvPr/>
          </p:nvSpPr>
          <p:spPr>
            <a:xfrm>
              <a:off x="2335320" y="552450"/>
              <a:ext cx="1197548" cy="32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1900"/>
                <a:buFont typeface="Open Sans SemiBold"/>
                <a:buNone/>
              </a:pPr>
              <a:r>
                <a:rPr lang="en-US" sz="19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Idea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2054225" y="808037"/>
              <a:ext cx="1585912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pen Sans"/>
                <a:buNone/>
              </a:pP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adipin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150E7D0-F405-DA49-862A-028C140DA018}"/>
              </a:ext>
            </a:extLst>
          </p:cNvPr>
          <p:cNvGrpSpPr/>
          <p:nvPr/>
        </p:nvGrpSpPr>
        <p:grpSpPr>
          <a:xfrm>
            <a:off x="354012" y="2919412"/>
            <a:ext cx="1585912" cy="976313"/>
            <a:chOff x="354012" y="2919412"/>
            <a:chExt cx="1585912" cy="976313"/>
          </a:xfrm>
        </p:grpSpPr>
        <p:sp>
          <p:nvSpPr>
            <p:cNvPr id="112" name="Google Shape;112;p13"/>
            <p:cNvSpPr txBox="1"/>
            <p:nvPr/>
          </p:nvSpPr>
          <p:spPr>
            <a:xfrm>
              <a:off x="524073" y="2919412"/>
              <a:ext cx="1331260" cy="32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1900"/>
                <a:buFont typeface="Open Sans SemiBold"/>
                <a:buNone/>
              </a:pPr>
              <a:r>
                <a:rPr lang="en-US" sz="19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Plan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354012" y="3203575"/>
              <a:ext cx="1585912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pen Sans"/>
                <a:buNone/>
              </a:pP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adipin</a:t>
              </a:r>
              <a:endParaRPr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DB78200-2749-6642-8FDB-7687AEDC370F}"/>
              </a:ext>
            </a:extLst>
          </p:cNvPr>
          <p:cNvGrpSpPr/>
          <p:nvPr/>
        </p:nvGrpSpPr>
        <p:grpSpPr>
          <a:xfrm>
            <a:off x="1894115" y="5341937"/>
            <a:ext cx="1746022" cy="976312"/>
            <a:chOff x="1894115" y="5341937"/>
            <a:chExt cx="1746022" cy="976312"/>
          </a:xfrm>
        </p:grpSpPr>
        <p:sp>
          <p:nvSpPr>
            <p:cNvPr id="111" name="Google Shape;111;p13"/>
            <p:cNvSpPr txBox="1"/>
            <p:nvPr/>
          </p:nvSpPr>
          <p:spPr>
            <a:xfrm>
              <a:off x="1894115" y="5341937"/>
              <a:ext cx="1653948" cy="32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1900"/>
                <a:buFont typeface="Open Sans SemiBold"/>
                <a:buNone/>
              </a:pPr>
              <a:r>
                <a:rPr lang="en-US" sz="19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Team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2054225" y="5624512"/>
              <a:ext cx="1585912" cy="693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pen Sans"/>
                <a:buNone/>
              </a:pP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3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3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adipin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129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00"/>
                            </p:stCondLst>
                            <p:childTnLst>
                              <p:par>
                                <p:cTn id="8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1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400"/>
                            </p:stCondLst>
                            <p:childTnLst>
                              <p:par>
                                <p:cTn id="99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988D261-FA3E-CF45-8450-C566F50BE63A}"/>
              </a:ext>
            </a:extLst>
          </p:cNvPr>
          <p:cNvGrpSpPr/>
          <p:nvPr/>
        </p:nvGrpSpPr>
        <p:grpSpPr>
          <a:xfrm>
            <a:off x="3629660" y="970071"/>
            <a:ext cx="4940996" cy="4940996"/>
            <a:chOff x="3629660" y="970071"/>
            <a:chExt cx="4940996" cy="4940996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629660" y="970071"/>
              <a:ext cx="4940996" cy="4940996"/>
            </a:xfrm>
            <a:prstGeom prst="rect">
              <a:avLst/>
            </a:prstGeom>
          </p:spPr>
        </p:pic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936652" y="1277062"/>
              <a:ext cx="4327014" cy="4327014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4252170" y="1592581"/>
              <a:ext cx="3695977" cy="3695977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4559161" y="1899572"/>
              <a:ext cx="3081995" cy="3081995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869807" y="2210218"/>
              <a:ext cx="2460703" cy="246070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178016" y="2518427"/>
              <a:ext cx="1844285" cy="184428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5492583" y="2832994"/>
              <a:ext cx="1215151" cy="12151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5807725" y="3148135"/>
              <a:ext cx="584868" cy="58486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0962A1-707F-0F41-A080-42C8205D63A7}"/>
              </a:ext>
            </a:extLst>
          </p:cNvPr>
          <p:cNvGrpSpPr/>
          <p:nvPr/>
        </p:nvGrpSpPr>
        <p:grpSpPr>
          <a:xfrm>
            <a:off x="8075486" y="653502"/>
            <a:ext cx="3400549" cy="5482757"/>
            <a:chOff x="8075486" y="653502"/>
            <a:chExt cx="3400549" cy="5482757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8728768" y="4750141"/>
              <a:ext cx="425746" cy="709576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 rot="-10800000" flipV="1">
              <a:off x="8719022" y="1456079"/>
              <a:ext cx="425746" cy="709576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 rot="8966163">
              <a:off x="9119118" y="3059955"/>
              <a:ext cx="496537" cy="827561"/>
            </a:xfrm>
            <a:prstGeom prst="rect">
              <a:avLst/>
            </a:prstGeom>
          </p:spPr>
        </p:pic>
        <p:grpSp>
          <p:nvGrpSpPr>
            <p:cNvPr id="18" name="Group 18"/>
            <p:cNvGrpSpPr/>
            <p:nvPr/>
          </p:nvGrpSpPr>
          <p:grpSpPr>
            <a:xfrm>
              <a:off x="8075486" y="5401609"/>
              <a:ext cx="725538" cy="725538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75A8C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902658" y="2193536"/>
              <a:ext cx="725538" cy="725538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4D1DA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8902658" y="3980863"/>
              <a:ext cx="725538" cy="725538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B2E3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8075486" y="777252"/>
              <a:ext cx="725538" cy="725538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5DBD5"/>
              </a:solidFill>
            </p:spPr>
          </p:sp>
        </p:grpSp>
        <p:sp>
          <p:nvSpPr>
            <p:cNvPr id="41" name="TextBox 41"/>
            <p:cNvSpPr txBox="1"/>
            <p:nvPr/>
          </p:nvSpPr>
          <p:spPr>
            <a:xfrm>
              <a:off x="9059724" y="972782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9059724" y="5636122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9851283" y="2428050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9851283" y="4215376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9059724" y="653502"/>
              <a:ext cx="1624752" cy="311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Planning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9059724" y="5316842"/>
              <a:ext cx="1624752" cy="3084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Education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9851283" y="2108770"/>
              <a:ext cx="1624752" cy="311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Creative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9851283" y="3896096"/>
              <a:ext cx="1624752" cy="311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Ideas</a:t>
              </a:r>
            </a:p>
          </p:txBody>
        </p:sp>
        <p:sp>
          <p:nvSpPr>
            <p:cNvPr id="56" name="TextBox 48">
              <a:extLst>
                <a:ext uri="{FF2B5EF4-FFF2-40B4-BE49-F238E27FC236}">
                  <a16:creationId xmlns:a16="http://schemas.microsoft.com/office/drawing/2014/main" id="{C45873C5-18FA-504F-8AA4-86C408988F70}"/>
                </a:ext>
              </a:extLst>
            </p:cNvPr>
            <p:cNvSpPr txBox="1"/>
            <p:nvPr/>
          </p:nvSpPr>
          <p:spPr>
            <a:xfrm>
              <a:off x="8228708" y="5456592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1</a:t>
              </a:r>
            </a:p>
          </p:txBody>
        </p:sp>
        <p:sp>
          <p:nvSpPr>
            <p:cNvPr id="58" name="TextBox 48">
              <a:extLst>
                <a:ext uri="{FF2B5EF4-FFF2-40B4-BE49-F238E27FC236}">
                  <a16:creationId xmlns:a16="http://schemas.microsoft.com/office/drawing/2014/main" id="{E4784D0B-75B8-434D-B54F-9CD40F7B2FF7}"/>
                </a:ext>
              </a:extLst>
            </p:cNvPr>
            <p:cNvSpPr txBox="1"/>
            <p:nvPr/>
          </p:nvSpPr>
          <p:spPr>
            <a:xfrm>
              <a:off x="8203994" y="830607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4</a:t>
              </a:r>
            </a:p>
          </p:txBody>
        </p:sp>
        <p:sp>
          <p:nvSpPr>
            <p:cNvPr id="60" name="TextBox 48">
              <a:extLst>
                <a:ext uri="{FF2B5EF4-FFF2-40B4-BE49-F238E27FC236}">
                  <a16:creationId xmlns:a16="http://schemas.microsoft.com/office/drawing/2014/main" id="{07C1F460-FFF0-D949-BD44-92D23D972C44}"/>
                </a:ext>
              </a:extLst>
            </p:cNvPr>
            <p:cNvSpPr txBox="1"/>
            <p:nvPr/>
          </p:nvSpPr>
          <p:spPr>
            <a:xfrm>
              <a:off x="9064804" y="4029777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2</a:t>
              </a: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B84326FA-8ECE-A845-8BF8-2E22842A30AB}"/>
                </a:ext>
              </a:extLst>
            </p:cNvPr>
            <p:cNvSpPr txBox="1"/>
            <p:nvPr/>
          </p:nvSpPr>
          <p:spPr>
            <a:xfrm>
              <a:off x="9064804" y="2246053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58844C-BCC3-A547-9EC7-847F71741B84}"/>
              </a:ext>
            </a:extLst>
          </p:cNvPr>
          <p:cNvGrpSpPr/>
          <p:nvPr/>
        </p:nvGrpSpPr>
        <p:grpSpPr>
          <a:xfrm>
            <a:off x="836469" y="653502"/>
            <a:ext cx="3294393" cy="5482757"/>
            <a:chOff x="836469" y="653502"/>
            <a:chExt cx="3294393" cy="5482757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3050580" y="1456079"/>
              <a:ext cx="425746" cy="709576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 flipV="1">
              <a:off x="3060325" y="4750141"/>
              <a:ext cx="425746" cy="709576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 rot="-1833836">
              <a:off x="2589438" y="3028281"/>
              <a:ext cx="496537" cy="827561"/>
            </a:xfrm>
            <a:prstGeom prst="rect">
              <a:avLst/>
            </a:prstGeom>
          </p:spPr>
        </p:pic>
        <p:grpSp>
          <p:nvGrpSpPr>
            <p:cNvPr id="16" name="Group 16"/>
            <p:cNvGrpSpPr/>
            <p:nvPr/>
          </p:nvGrpSpPr>
          <p:grpSpPr>
            <a:xfrm>
              <a:off x="3405324" y="5401609"/>
              <a:ext cx="725538" cy="725538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B2959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3405324" y="777252"/>
              <a:ext cx="725538" cy="725538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BB3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571089" y="2193536"/>
              <a:ext cx="725538" cy="725538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533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571089" y="3980863"/>
              <a:ext cx="725538" cy="725538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B4754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1616128" y="972782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616128" y="5636122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836469" y="2428050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836469" y="4215376"/>
              <a:ext cx="1463688" cy="500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Lorem ipsum dolor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sit am et, consec</a:t>
              </a:r>
            </a:p>
            <a:p>
              <a:pPr algn="r">
                <a:lnSpc>
                  <a:spcPts val="1282"/>
                </a:lnSpc>
              </a:pPr>
              <a:r>
                <a:rPr lang="en-US" sz="1176" spc="-11">
                  <a:solidFill>
                    <a:srgbClr val="444444"/>
                  </a:solidFill>
                  <a:latin typeface="Open Sans"/>
                </a:rPr>
                <a:t>etur adipisic tempor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616128" y="653502"/>
              <a:ext cx="1463688" cy="31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Success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1375719" y="5316842"/>
              <a:ext cx="1704097" cy="3084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Teamwork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836469" y="2108770"/>
              <a:ext cx="1463688" cy="31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Business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836469" y="3896096"/>
              <a:ext cx="1463688" cy="31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78"/>
                </a:lnSpc>
              </a:pPr>
              <a:r>
                <a:rPr lang="en-US" sz="1841" b="1" spc="-37" dirty="0">
                  <a:solidFill>
                    <a:schemeClr val="tx1"/>
                  </a:solidFill>
                  <a:latin typeface="Montserrat ExtraBold" panose="02000505000000020004" pitchFamily="2" charset="77"/>
                </a:rPr>
                <a:t>Project</a:t>
              </a:r>
            </a:p>
          </p:txBody>
        </p:sp>
        <p:sp>
          <p:nvSpPr>
            <p:cNvPr id="57" name="TextBox 48">
              <a:extLst>
                <a:ext uri="{FF2B5EF4-FFF2-40B4-BE49-F238E27FC236}">
                  <a16:creationId xmlns:a16="http://schemas.microsoft.com/office/drawing/2014/main" id="{C40A171B-6A0E-F44B-AF41-25325481D3C4}"/>
                </a:ext>
              </a:extLst>
            </p:cNvPr>
            <p:cNvSpPr txBox="1"/>
            <p:nvPr/>
          </p:nvSpPr>
          <p:spPr>
            <a:xfrm>
              <a:off x="3559244" y="5456592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5</a:t>
              </a:r>
            </a:p>
          </p:txBody>
        </p:sp>
        <p:sp>
          <p:nvSpPr>
            <p:cNvPr id="59" name="TextBox 48">
              <a:extLst>
                <a:ext uri="{FF2B5EF4-FFF2-40B4-BE49-F238E27FC236}">
                  <a16:creationId xmlns:a16="http://schemas.microsoft.com/office/drawing/2014/main" id="{4DF6AAAD-BA84-8249-B8FC-FC6827F42369}"/>
                </a:ext>
              </a:extLst>
            </p:cNvPr>
            <p:cNvSpPr txBox="1"/>
            <p:nvPr/>
          </p:nvSpPr>
          <p:spPr>
            <a:xfrm>
              <a:off x="3542768" y="822369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8</a:t>
              </a:r>
            </a:p>
          </p:txBody>
        </p:sp>
        <p:sp>
          <p:nvSpPr>
            <p:cNvPr id="62" name="TextBox 48">
              <a:extLst>
                <a:ext uri="{FF2B5EF4-FFF2-40B4-BE49-F238E27FC236}">
                  <a16:creationId xmlns:a16="http://schemas.microsoft.com/office/drawing/2014/main" id="{A4747E6C-BBB6-5148-881C-AC5C14D72D0F}"/>
                </a:ext>
              </a:extLst>
            </p:cNvPr>
            <p:cNvSpPr txBox="1"/>
            <p:nvPr/>
          </p:nvSpPr>
          <p:spPr>
            <a:xfrm>
              <a:off x="2711624" y="4029777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6</a:t>
              </a: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505F6DCA-AD1F-3B43-B54D-6F6E193A8795}"/>
                </a:ext>
              </a:extLst>
            </p:cNvPr>
            <p:cNvSpPr txBox="1"/>
            <p:nvPr/>
          </p:nvSpPr>
          <p:spPr>
            <a:xfrm>
              <a:off x="2711624" y="2246053"/>
              <a:ext cx="445736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1" spc="-37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DF67FF6-02D5-184A-BFFF-8236FB65CEAB}"/>
              </a:ext>
            </a:extLst>
          </p:cNvPr>
          <p:cNvGrpSpPr/>
          <p:nvPr/>
        </p:nvGrpSpPr>
        <p:grpSpPr>
          <a:xfrm>
            <a:off x="1308100" y="3900487"/>
            <a:ext cx="4540250" cy="2371725"/>
            <a:chOff x="1308100" y="3900487"/>
            <a:chExt cx="4540250" cy="2371725"/>
          </a:xfrm>
        </p:grpSpPr>
        <p:sp>
          <p:nvSpPr>
            <p:cNvPr id="260" name="Google Shape;260;p18"/>
            <p:cNvSpPr/>
            <p:nvPr/>
          </p:nvSpPr>
          <p:spPr>
            <a:xfrm>
              <a:off x="1665287" y="3900487"/>
              <a:ext cx="3827462" cy="1508125"/>
            </a:xfrm>
            <a:custGeom>
              <a:avLst/>
              <a:gdLst/>
              <a:ahLst/>
              <a:cxnLst/>
              <a:rect l="l" t="t" r="r" b="b"/>
              <a:pathLst>
                <a:path w="2411" h="950" extrusionOk="0">
                  <a:moveTo>
                    <a:pt x="1809" y="264"/>
                  </a:moveTo>
                  <a:lnTo>
                    <a:pt x="1205" y="0"/>
                  </a:lnTo>
                  <a:lnTo>
                    <a:pt x="577" y="237"/>
                  </a:lnTo>
                  <a:lnTo>
                    <a:pt x="0" y="493"/>
                  </a:lnTo>
                  <a:lnTo>
                    <a:pt x="577" y="712"/>
                  </a:lnTo>
                  <a:lnTo>
                    <a:pt x="1205" y="950"/>
                  </a:lnTo>
                  <a:lnTo>
                    <a:pt x="1833" y="712"/>
                  </a:lnTo>
                  <a:lnTo>
                    <a:pt x="2411" y="496"/>
                  </a:lnTo>
                  <a:lnTo>
                    <a:pt x="1809" y="264"/>
                  </a:lnTo>
                  <a:close/>
                </a:path>
              </a:pathLst>
            </a:custGeom>
            <a:solidFill>
              <a:srgbClr val="2F83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308100" y="4683125"/>
              <a:ext cx="2270125" cy="1589087"/>
            </a:xfrm>
            <a:custGeom>
              <a:avLst/>
              <a:gdLst/>
              <a:ahLst/>
              <a:cxnLst/>
              <a:rect l="l" t="t" r="r" b="b"/>
              <a:pathLst>
                <a:path w="1430" h="1001" extrusionOk="0">
                  <a:moveTo>
                    <a:pt x="1414" y="452"/>
                  </a:moveTo>
                  <a:lnTo>
                    <a:pt x="227" y="3"/>
                  </a:lnTo>
                  <a:lnTo>
                    <a:pt x="225" y="0"/>
                  </a:lnTo>
                  <a:lnTo>
                    <a:pt x="0" y="460"/>
                  </a:lnTo>
                  <a:lnTo>
                    <a:pt x="1430" y="1001"/>
                  </a:lnTo>
                  <a:lnTo>
                    <a:pt x="1430" y="457"/>
                  </a:lnTo>
                  <a:lnTo>
                    <a:pt x="1414" y="452"/>
                  </a:lnTo>
                  <a:close/>
                </a:path>
              </a:pathLst>
            </a:custGeom>
            <a:solidFill>
              <a:srgbClr val="9DE4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578225" y="4676775"/>
              <a:ext cx="2270125" cy="1589087"/>
            </a:xfrm>
            <a:custGeom>
              <a:avLst/>
              <a:gdLst/>
              <a:ahLst/>
              <a:cxnLst/>
              <a:rect l="l" t="t" r="r" b="b"/>
              <a:pathLst>
                <a:path w="1430" h="1001" extrusionOk="0">
                  <a:moveTo>
                    <a:pt x="19" y="452"/>
                  </a:moveTo>
                  <a:lnTo>
                    <a:pt x="1206" y="3"/>
                  </a:lnTo>
                  <a:lnTo>
                    <a:pt x="1208" y="0"/>
                  </a:lnTo>
                  <a:lnTo>
                    <a:pt x="1430" y="460"/>
                  </a:lnTo>
                  <a:lnTo>
                    <a:pt x="0" y="1001"/>
                  </a:lnTo>
                  <a:lnTo>
                    <a:pt x="0" y="457"/>
                  </a:lnTo>
                  <a:lnTo>
                    <a:pt x="19" y="452"/>
                  </a:ln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F97AA8D-48A1-274C-A837-1931DFC9D509}"/>
              </a:ext>
            </a:extLst>
          </p:cNvPr>
          <p:cNvGrpSpPr/>
          <p:nvPr/>
        </p:nvGrpSpPr>
        <p:grpSpPr>
          <a:xfrm>
            <a:off x="1731962" y="3291840"/>
            <a:ext cx="3697288" cy="1935337"/>
            <a:chOff x="1731962" y="3291840"/>
            <a:chExt cx="3697288" cy="1935337"/>
          </a:xfrm>
        </p:grpSpPr>
        <p:sp>
          <p:nvSpPr>
            <p:cNvPr id="261" name="Google Shape;261;p18"/>
            <p:cNvSpPr/>
            <p:nvPr/>
          </p:nvSpPr>
          <p:spPr>
            <a:xfrm>
              <a:off x="2062162" y="3291840"/>
              <a:ext cx="3032125" cy="1123899"/>
            </a:xfrm>
            <a:custGeom>
              <a:avLst/>
              <a:gdLst/>
              <a:ahLst/>
              <a:cxnLst/>
              <a:rect l="l" t="t" r="r" b="b"/>
              <a:pathLst>
                <a:path w="1910" h="705" extrusionOk="0">
                  <a:moveTo>
                    <a:pt x="1422" y="175"/>
                  </a:moveTo>
                  <a:lnTo>
                    <a:pt x="955" y="0"/>
                  </a:lnTo>
                  <a:lnTo>
                    <a:pt x="488" y="175"/>
                  </a:lnTo>
                  <a:lnTo>
                    <a:pt x="0" y="344"/>
                  </a:lnTo>
                  <a:lnTo>
                    <a:pt x="491" y="528"/>
                  </a:lnTo>
                  <a:lnTo>
                    <a:pt x="955" y="705"/>
                  </a:lnTo>
                  <a:lnTo>
                    <a:pt x="1411" y="531"/>
                  </a:lnTo>
                  <a:lnTo>
                    <a:pt x="1910" y="344"/>
                  </a:lnTo>
                  <a:lnTo>
                    <a:pt x="1422" y="175"/>
                  </a:lnTo>
                  <a:close/>
                </a:path>
              </a:pathLst>
            </a:custGeom>
            <a:solidFill>
              <a:srgbClr val="1E4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731962" y="3839702"/>
              <a:ext cx="1846262" cy="1387475"/>
            </a:xfrm>
            <a:custGeom>
              <a:avLst/>
              <a:gdLst/>
              <a:ahLst/>
              <a:cxnLst/>
              <a:rect l="l" t="t" r="r" b="b"/>
              <a:pathLst>
                <a:path w="1163" h="874" extrusionOk="0">
                  <a:moveTo>
                    <a:pt x="1163" y="874"/>
                  </a:moveTo>
                  <a:lnTo>
                    <a:pt x="1163" y="361"/>
                  </a:lnTo>
                  <a:lnTo>
                    <a:pt x="1145" y="35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0" y="435"/>
                  </a:lnTo>
                  <a:lnTo>
                    <a:pt x="1163" y="874"/>
                  </a:lnTo>
                  <a:close/>
                </a:path>
              </a:pathLst>
            </a:custGeom>
            <a:solidFill>
              <a:srgbClr val="3289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78225" y="3833352"/>
              <a:ext cx="1851025" cy="1387475"/>
            </a:xfrm>
            <a:custGeom>
              <a:avLst/>
              <a:gdLst/>
              <a:ahLst/>
              <a:cxnLst/>
              <a:rect l="l" t="t" r="r" b="b"/>
              <a:pathLst>
                <a:path w="1166" h="874" extrusionOk="0">
                  <a:moveTo>
                    <a:pt x="0" y="874"/>
                  </a:moveTo>
                  <a:lnTo>
                    <a:pt x="0" y="361"/>
                  </a:lnTo>
                  <a:lnTo>
                    <a:pt x="19" y="353"/>
                  </a:lnTo>
                  <a:lnTo>
                    <a:pt x="955" y="0"/>
                  </a:lnTo>
                  <a:lnTo>
                    <a:pt x="1166" y="435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1F6C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22AE5CE-C90D-D74E-A83F-BAC4340CE241}"/>
              </a:ext>
            </a:extLst>
          </p:cNvPr>
          <p:cNvGrpSpPr/>
          <p:nvPr/>
        </p:nvGrpSpPr>
        <p:grpSpPr>
          <a:xfrm>
            <a:off x="2133600" y="2620962"/>
            <a:ext cx="2894012" cy="1629613"/>
            <a:chOff x="2133600" y="2620962"/>
            <a:chExt cx="2894012" cy="1629613"/>
          </a:xfrm>
        </p:grpSpPr>
        <p:sp>
          <p:nvSpPr>
            <p:cNvPr id="262" name="Google Shape;262;p18"/>
            <p:cNvSpPr/>
            <p:nvPr/>
          </p:nvSpPr>
          <p:spPr>
            <a:xfrm>
              <a:off x="2469699" y="2620962"/>
              <a:ext cx="2232025" cy="830262"/>
            </a:xfrm>
            <a:custGeom>
              <a:avLst/>
              <a:gdLst/>
              <a:ahLst/>
              <a:cxnLst/>
              <a:rect l="l" t="t" r="r" b="b"/>
              <a:pathLst>
                <a:path w="1406" h="523" extrusionOk="0">
                  <a:moveTo>
                    <a:pt x="1048" y="130"/>
                  </a:moveTo>
                  <a:lnTo>
                    <a:pt x="702" y="0"/>
                  </a:lnTo>
                  <a:lnTo>
                    <a:pt x="359" y="130"/>
                  </a:lnTo>
                  <a:lnTo>
                    <a:pt x="0" y="256"/>
                  </a:lnTo>
                  <a:lnTo>
                    <a:pt x="359" y="391"/>
                  </a:lnTo>
                  <a:lnTo>
                    <a:pt x="702" y="523"/>
                  </a:lnTo>
                  <a:lnTo>
                    <a:pt x="1048" y="391"/>
                  </a:lnTo>
                  <a:lnTo>
                    <a:pt x="1406" y="256"/>
                  </a:lnTo>
                  <a:lnTo>
                    <a:pt x="1048" y="130"/>
                  </a:lnTo>
                  <a:close/>
                </a:path>
              </a:pathLst>
            </a:custGeom>
            <a:solidFill>
              <a:srgbClr val="66213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133600" y="3017088"/>
              <a:ext cx="1444625" cy="1233487"/>
            </a:xfrm>
            <a:custGeom>
              <a:avLst/>
              <a:gdLst/>
              <a:ahLst/>
              <a:cxnLst/>
              <a:rect l="l" t="t" r="r" b="b"/>
              <a:pathLst>
                <a:path w="910" h="777" extrusionOk="0">
                  <a:moveTo>
                    <a:pt x="910" y="264"/>
                  </a:moveTo>
                  <a:lnTo>
                    <a:pt x="894" y="259"/>
                  </a:lnTo>
                  <a:lnTo>
                    <a:pt x="208" y="0"/>
                  </a:lnTo>
                  <a:lnTo>
                    <a:pt x="0" y="431"/>
                  </a:lnTo>
                  <a:lnTo>
                    <a:pt x="910" y="777"/>
                  </a:lnTo>
                  <a:lnTo>
                    <a:pt x="910" y="264"/>
                  </a:lnTo>
                  <a:close/>
                </a:path>
              </a:pathLst>
            </a:custGeom>
            <a:solidFill>
              <a:srgbClr val="AD28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78225" y="3017088"/>
              <a:ext cx="1449387" cy="1233487"/>
            </a:xfrm>
            <a:custGeom>
              <a:avLst/>
              <a:gdLst/>
              <a:ahLst/>
              <a:cxnLst/>
              <a:rect l="l" t="t" r="r" b="b"/>
              <a:pathLst>
                <a:path w="913" h="777" extrusionOk="0">
                  <a:moveTo>
                    <a:pt x="0" y="264"/>
                  </a:moveTo>
                  <a:lnTo>
                    <a:pt x="19" y="259"/>
                  </a:lnTo>
                  <a:lnTo>
                    <a:pt x="704" y="0"/>
                  </a:lnTo>
                  <a:lnTo>
                    <a:pt x="913" y="431"/>
                  </a:lnTo>
                  <a:lnTo>
                    <a:pt x="0" y="777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18"/>
          <p:cNvSpPr txBox="1"/>
          <p:nvPr/>
        </p:nvSpPr>
        <p:spPr>
          <a:xfrm>
            <a:off x="5175250" y="1035050"/>
            <a:ext cx="24511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1015804-4C7F-F941-9F61-6D9ADC9E9554}"/>
              </a:ext>
            </a:extLst>
          </p:cNvPr>
          <p:cNvGrpSpPr/>
          <p:nvPr/>
        </p:nvGrpSpPr>
        <p:grpSpPr>
          <a:xfrm>
            <a:off x="2532062" y="1952625"/>
            <a:ext cx="2097088" cy="1330324"/>
            <a:chOff x="2532062" y="1952625"/>
            <a:chExt cx="2097088" cy="1330324"/>
          </a:xfrm>
        </p:grpSpPr>
        <p:sp>
          <p:nvSpPr>
            <p:cNvPr id="263" name="Google Shape;263;p18"/>
            <p:cNvSpPr/>
            <p:nvPr/>
          </p:nvSpPr>
          <p:spPr>
            <a:xfrm>
              <a:off x="2867025" y="1952625"/>
              <a:ext cx="1427162" cy="515937"/>
            </a:xfrm>
            <a:custGeom>
              <a:avLst/>
              <a:gdLst/>
              <a:ahLst/>
              <a:cxnLst/>
              <a:rect l="l" t="t" r="r" b="b"/>
              <a:pathLst>
                <a:path w="899" h="325" extrusionOk="0">
                  <a:moveTo>
                    <a:pt x="667" y="71"/>
                  </a:moveTo>
                  <a:lnTo>
                    <a:pt x="448" y="0"/>
                  </a:lnTo>
                  <a:lnTo>
                    <a:pt x="234" y="74"/>
                  </a:lnTo>
                  <a:lnTo>
                    <a:pt x="0" y="153"/>
                  </a:lnTo>
                  <a:lnTo>
                    <a:pt x="234" y="243"/>
                  </a:lnTo>
                  <a:lnTo>
                    <a:pt x="448" y="325"/>
                  </a:lnTo>
                  <a:lnTo>
                    <a:pt x="662" y="243"/>
                  </a:lnTo>
                  <a:lnTo>
                    <a:pt x="899" y="153"/>
                  </a:lnTo>
                  <a:lnTo>
                    <a:pt x="667" y="71"/>
                  </a:lnTo>
                  <a:close/>
                </a:path>
              </a:pathLst>
            </a:custGeom>
            <a:solidFill>
              <a:srgbClr val="BD6E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532062" y="2189162"/>
              <a:ext cx="1046162" cy="1093787"/>
            </a:xfrm>
            <a:custGeom>
              <a:avLst/>
              <a:gdLst/>
              <a:ahLst/>
              <a:cxnLst/>
              <a:rect l="l" t="t" r="r" b="b"/>
              <a:pathLst>
                <a:path w="659" h="689" extrusionOk="0">
                  <a:moveTo>
                    <a:pt x="659" y="689"/>
                  </a:moveTo>
                  <a:lnTo>
                    <a:pt x="659" y="172"/>
                  </a:lnTo>
                  <a:lnTo>
                    <a:pt x="641" y="164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0" y="439"/>
                  </a:lnTo>
                  <a:lnTo>
                    <a:pt x="659" y="689"/>
                  </a:lnTo>
                  <a:close/>
                </a:path>
              </a:pathLst>
            </a:custGeom>
            <a:solidFill>
              <a:srgbClr val="FFAA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578225" y="2189162"/>
              <a:ext cx="1050925" cy="1093787"/>
            </a:xfrm>
            <a:custGeom>
              <a:avLst/>
              <a:gdLst/>
              <a:ahLst/>
              <a:cxnLst/>
              <a:rect l="l" t="t" r="r" b="b"/>
              <a:pathLst>
                <a:path w="662" h="689" extrusionOk="0">
                  <a:moveTo>
                    <a:pt x="0" y="689"/>
                  </a:moveTo>
                  <a:lnTo>
                    <a:pt x="0" y="172"/>
                  </a:lnTo>
                  <a:lnTo>
                    <a:pt x="19" y="164"/>
                  </a:lnTo>
                  <a:lnTo>
                    <a:pt x="446" y="3"/>
                  </a:lnTo>
                  <a:lnTo>
                    <a:pt x="451" y="0"/>
                  </a:lnTo>
                  <a:lnTo>
                    <a:pt x="662" y="439"/>
                  </a:lnTo>
                  <a:lnTo>
                    <a:pt x="0" y="689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C765C1-AF72-7F4B-A947-B932FC2CEDD0}"/>
              </a:ext>
            </a:extLst>
          </p:cNvPr>
          <p:cNvGrpSpPr/>
          <p:nvPr/>
        </p:nvGrpSpPr>
        <p:grpSpPr>
          <a:xfrm>
            <a:off x="2933700" y="709612"/>
            <a:ext cx="1289050" cy="1584325"/>
            <a:chOff x="2933700" y="709612"/>
            <a:chExt cx="1289050" cy="1584325"/>
          </a:xfrm>
        </p:grpSpPr>
        <p:sp>
          <p:nvSpPr>
            <p:cNvPr id="267" name="Google Shape;267;p18"/>
            <p:cNvSpPr/>
            <p:nvPr/>
          </p:nvSpPr>
          <p:spPr>
            <a:xfrm>
              <a:off x="2933700" y="709612"/>
              <a:ext cx="644525" cy="1584325"/>
            </a:xfrm>
            <a:custGeom>
              <a:avLst/>
              <a:gdLst/>
              <a:ahLst/>
              <a:cxnLst/>
              <a:rect l="l" t="t" r="r" b="b"/>
              <a:pathLst>
                <a:path w="406" h="998" extrusionOk="0">
                  <a:moveTo>
                    <a:pt x="406" y="998"/>
                  </a:moveTo>
                  <a:lnTo>
                    <a:pt x="406" y="0"/>
                  </a:lnTo>
                  <a:lnTo>
                    <a:pt x="0" y="845"/>
                  </a:lnTo>
                  <a:lnTo>
                    <a:pt x="406" y="998"/>
                  </a:lnTo>
                  <a:close/>
                </a:path>
              </a:pathLst>
            </a:custGeom>
            <a:solidFill>
              <a:srgbClr val="FFDF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578225" y="709612"/>
              <a:ext cx="644525" cy="1584325"/>
            </a:xfrm>
            <a:custGeom>
              <a:avLst/>
              <a:gdLst/>
              <a:ahLst/>
              <a:cxnLst/>
              <a:rect l="l" t="t" r="r" b="b"/>
              <a:pathLst>
                <a:path w="406" h="998" extrusionOk="0">
                  <a:moveTo>
                    <a:pt x="0" y="998"/>
                  </a:moveTo>
                  <a:lnTo>
                    <a:pt x="0" y="0"/>
                  </a:lnTo>
                  <a:lnTo>
                    <a:pt x="406" y="845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rgbClr val="FFCC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8"/>
          <p:cNvSpPr txBox="1"/>
          <p:nvPr/>
        </p:nvSpPr>
        <p:spPr>
          <a:xfrm>
            <a:off x="9596437" y="4868862"/>
            <a:ext cx="1612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C6D1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45C6D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Option E</a:t>
            </a:r>
            <a:endParaRPr dirty="0">
              <a:latin typeface="Montserrat" panose="02000505000000020004" pitchFamily="2" charset="77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9123362" y="3924300"/>
            <a:ext cx="16748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6C9C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1F6C9C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Option D</a:t>
            </a:r>
            <a:endParaRPr dirty="0">
              <a:latin typeface="Montserrat" panose="02000505000000020004" pitchFamily="2" charset="77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8694737" y="2990850"/>
            <a:ext cx="16446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03D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8C103D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Option C</a:t>
            </a:r>
            <a:endParaRPr dirty="0">
              <a:latin typeface="Montserrat" panose="02000505000000020004" pitchFamily="2" charset="77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8221662" y="2047875"/>
            <a:ext cx="1652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12B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FF912B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Option B</a:t>
            </a:r>
            <a:endParaRPr dirty="0">
              <a:latin typeface="Montserrat" panose="02000505000000020004" pitchFamily="2" charset="77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7778750" y="1103312"/>
            <a:ext cx="1652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E00"/>
              </a:buClr>
              <a:buSzPts val="2600"/>
              <a:buFont typeface="Open Sans SemiBold"/>
              <a:buNone/>
            </a:pPr>
            <a:r>
              <a:rPr lang="en-US" sz="2600" b="1" i="0" u="none" dirty="0">
                <a:solidFill>
                  <a:srgbClr val="FFAE00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Option A</a:t>
            </a:r>
            <a:endParaRPr dirty="0">
              <a:latin typeface="Montserrat" panose="02000505000000020004" pitchFamily="2" charset="77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5599112" y="2019300"/>
            <a:ext cx="24495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6073775" y="2959100"/>
            <a:ext cx="24495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6537325" y="3867150"/>
            <a:ext cx="24495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7050087" y="4813300"/>
            <a:ext cx="24495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82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6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25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25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25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25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25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25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25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25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125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125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25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25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25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25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25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25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125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125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125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125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8" grpId="0"/>
          <p:bldP spid="274" grpId="0"/>
          <p:bldP spid="275" grpId="0"/>
          <p:bldP spid="276" grpId="0"/>
          <p:bldP spid="277" grpId="0"/>
          <p:bldP spid="278" grpId="0"/>
          <p:bldP spid="279" grpId="0"/>
          <p:bldP spid="280" grpId="0"/>
          <p:bldP spid="281" grpId="0"/>
          <p:bldP spid="2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25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25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25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25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8" grpId="0"/>
          <p:bldP spid="274" grpId="0"/>
          <p:bldP spid="275" grpId="0"/>
          <p:bldP spid="276" grpId="0"/>
          <p:bldP spid="277" grpId="0"/>
          <p:bldP spid="278" grpId="0"/>
          <p:bldP spid="279" grpId="0"/>
          <p:bldP spid="280" grpId="0"/>
          <p:bldP spid="281" grpId="0"/>
          <p:bldP spid="282" grpId="0"/>
          <p:bldP spid="3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1;p33"/>
          <p:cNvSpPr txBox="1">
            <a:spLocks noChangeArrowheads="1"/>
          </p:cNvSpPr>
          <p:nvPr/>
        </p:nvSpPr>
        <p:spPr bwMode="auto">
          <a:xfrm>
            <a:off x="8543925" y="1393825"/>
            <a:ext cx="1619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3491" name="Google Shape;862;p33"/>
          <p:cNvSpPr txBox="1">
            <a:spLocks noChangeArrowheads="1"/>
          </p:cNvSpPr>
          <p:nvPr/>
        </p:nvSpPr>
        <p:spPr bwMode="auto">
          <a:xfrm>
            <a:off x="8629649" y="1054100"/>
            <a:ext cx="138225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95380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sz="23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3492" name="Google Shape;863;p33"/>
          <p:cNvSpPr txBox="1">
            <a:spLocks noChangeArrowheads="1"/>
          </p:cNvSpPr>
          <p:nvPr/>
        </p:nvSpPr>
        <p:spPr bwMode="auto">
          <a:xfrm>
            <a:off x="9812338" y="3105150"/>
            <a:ext cx="14906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CC6D2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sz="23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3493" name="Google Shape;864;p33"/>
          <p:cNvSpPr txBox="1">
            <a:spLocks noChangeArrowheads="1"/>
          </p:cNvSpPr>
          <p:nvPr/>
        </p:nvSpPr>
        <p:spPr bwMode="auto">
          <a:xfrm>
            <a:off x="2347993" y="1054100"/>
            <a:ext cx="1317115" cy="3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F912B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sz="23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3494" name="Google Shape;865;p33"/>
          <p:cNvSpPr txBox="1">
            <a:spLocks noChangeArrowheads="1"/>
          </p:cNvSpPr>
          <p:nvPr/>
        </p:nvSpPr>
        <p:spPr bwMode="auto">
          <a:xfrm>
            <a:off x="1007390" y="3114675"/>
            <a:ext cx="1327393" cy="3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8C103D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 sz="23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3495" name="Google Shape;866;p33"/>
          <p:cNvSpPr txBox="1">
            <a:spLocks noChangeArrowheads="1"/>
          </p:cNvSpPr>
          <p:nvPr/>
        </p:nvSpPr>
        <p:spPr bwMode="auto">
          <a:xfrm>
            <a:off x="7749267" y="842963"/>
            <a:ext cx="757101" cy="158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95380"/>
              </a:buClr>
              <a:buSzPts val="9900"/>
              <a:buFont typeface="Montserrat" panose="02000505000000020004" pitchFamily="2" charset="0"/>
              <a:buNone/>
            </a:pPr>
            <a:r>
              <a:rPr lang="en-US" altLang="en-US" sz="9600" b="1" dirty="0">
                <a:solidFill>
                  <a:srgbClr val="095380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3</a:t>
            </a:r>
            <a:endParaRPr lang="en-US" altLang="en-US" sz="9600" b="1" dirty="0">
              <a:latin typeface="Montserrat" panose="02000505000000020004" pitchFamily="2" charset="77"/>
            </a:endParaRPr>
          </a:p>
        </p:txBody>
      </p:sp>
      <p:sp>
        <p:nvSpPr>
          <p:cNvPr id="63496" name="Google Shape;867;p33"/>
          <p:cNvSpPr txBox="1">
            <a:spLocks noChangeArrowheads="1"/>
          </p:cNvSpPr>
          <p:nvPr/>
        </p:nvSpPr>
        <p:spPr bwMode="auto">
          <a:xfrm>
            <a:off x="8965292" y="2886075"/>
            <a:ext cx="744061" cy="156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9D1DA"/>
              </a:buClr>
              <a:buSzPts val="9700"/>
              <a:buFont typeface="Montserrat" panose="02000505000000020004" pitchFamily="2" charset="0"/>
              <a:buNone/>
            </a:pPr>
            <a:r>
              <a:rPr lang="en-US" altLang="en-US" sz="9600" b="1">
                <a:solidFill>
                  <a:srgbClr val="69D1DA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4</a:t>
            </a:r>
            <a:endParaRPr lang="en-US" altLang="en-US" sz="9600" b="1">
              <a:latin typeface="Montserrat" panose="02000505000000020004" pitchFamily="2" charset="77"/>
            </a:endParaRPr>
          </a:p>
        </p:txBody>
      </p:sp>
      <p:sp>
        <p:nvSpPr>
          <p:cNvPr id="63497" name="Google Shape;868;p33"/>
          <p:cNvSpPr txBox="1">
            <a:spLocks noChangeArrowheads="1"/>
          </p:cNvSpPr>
          <p:nvPr/>
        </p:nvSpPr>
        <p:spPr bwMode="auto">
          <a:xfrm>
            <a:off x="3801836" y="815975"/>
            <a:ext cx="648710" cy="163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912B"/>
              </a:buClr>
              <a:buSzPts val="10200"/>
              <a:buFont typeface="Montserrat" panose="02000505000000020004" pitchFamily="2" charset="0"/>
              <a:buNone/>
            </a:pPr>
            <a:r>
              <a:rPr lang="en-US" altLang="en-US" sz="9600" b="1" dirty="0">
                <a:solidFill>
                  <a:srgbClr val="FF912B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1</a:t>
            </a:r>
            <a:endParaRPr lang="en-US" altLang="en-US" sz="9600" b="1" dirty="0">
              <a:latin typeface="Montserrat" panose="02000505000000020004" pitchFamily="2" charset="77"/>
            </a:endParaRPr>
          </a:p>
        </p:txBody>
      </p:sp>
      <p:sp>
        <p:nvSpPr>
          <p:cNvPr id="63498" name="Google Shape;869;p33"/>
          <p:cNvSpPr txBox="1">
            <a:spLocks noChangeArrowheads="1"/>
          </p:cNvSpPr>
          <p:nvPr/>
        </p:nvSpPr>
        <p:spPr bwMode="auto">
          <a:xfrm>
            <a:off x="2458811" y="2876550"/>
            <a:ext cx="785624" cy="163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C103D"/>
              </a:buClr>
              <a:buSzPts val="10200"/>
              <a:buFont typeface="Montserrat" panose="02000505000000020004" pitchFamily="2" charset="0"/>
              <a:buNone/>
            </a:pPr>
            <a:r>
              <a:rPr lang="en-US" altLang="en-US" sz="9600" b="1">
                <a:solidFill>
                  <a:srgbClr val="8C103D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2</a:t>
            </a:r>
            <a:endParaRPr lang="en-US" altLang="en-US" sz="9600" b="1">
              <a:latin typeface="Montserrat" panose="02000505000000020004" pitchFamily="2" charset="77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E9B8131-1E7F-4D4B-9013-8620712E1EE1}"/>
              </a:ext>
            </a:extLst>
          </p:cNvPr>
          <p:cNvGrpSpPr/>
          <p:nvPr/>
        </p:nvGrpSpPr>
        <p:grpSpPr>
          <a:xfrm>
            <a:off x="4103499" y="3140075"/>
            <a:ext cx="3999290" cy="931863"/>
            <a:chOff x="4103499" y="3140075"/>
            <a:chExt cx="3999290" cy="931863"/>
          </a:xfrm>
        </p:grpSpPr>
        <p:sp>
          <p:nvSpPr>
            <p:cNvPr id="63499" name="Google Shape;870;p33"/>
            <p:cNvSpPr>
              <a:spLocks/>
            </p:cNvSpPr>
            <p:nvPr/>
          </p:nvSpPr>
          <p:spPr bwMode="auto">
            <a:xfrm>
              <a:off x="4103499" y="3140075"/>
              <a:ext cx="1136650" cy="931863"/>
            </a:xfrm>
            <a:custGeom>
              <a:avLst/>
              <a:gdLst>
                <a:gd name="T0" fmla="*/ 2147483646 w 716"/>
                <a:gd name="T1" fmla="*/ 0 h 587"/>
                <a:gd name="T2" fmla="*/ 2147483646 w 716"/>
                <a:gd name="T3" fmla="*/ 2147483646 h 587"/>
                <a:gd name="T4" fmla="*/ 0 w 716"/>
                <a:gd name="T5" fmla="*/ 2147483646 h 587"/>
                <a:gd name="T6" fmla="*/ 2147483646 w 716"/>
                <a:gd name="T7" fmla="*/ 2147483646 h 587"/>
                <a:gd name="T8" fmla="*/ 2147483646 w 716"/>
                <a:gd name="T9" fmla="*/ 0 h 587"/>
                <a:gd name="T10" fmla="*/ 2147483646 w 716"/>
                <a:gd name="T11" fmla="*/ 0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6" h="587" extrusionOk="0">
                  <a:moveTo>
                    <a:pt x="347" y="0"/>
                  </a:moveTo>
                  <a:lnTo>
                    <a:pt x="259" y="149"/>
                  </a:lnTo>
                  <a:lnTo>
                    <a:pt x="0" y="587"/>
                  </a:lnTo>
                  <a:lnTo>
                    <a:pt x="507" y="587"/>
                  </a:lnTo>
                  <a:lnTo>
                    <a:pt x="716" y="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0" name="Google Shape;871;p33"/>
            <p:cNvSpPr>
              <a:spLocks/>
            </p:cNvSpPr>
            <p:nvPr/>
          </p:nvSpPr>
          <p:spPr bwMode="auto">
            <a:xfrm>
              <a:off x="4900613" y="3140075"/>
              <a:ext cx="2411412" cy="931863"/>
            </a:xfrm>
            <a:custGeom>
              <a:avLst/>
              <a:gdLst>
                <a:gd name="T0" fmla="*/ 2147483646 w 1519"/>
                <a:gd name="T1" fmla="*/ 0 h 587"/>
                <a:gd name="T2" fmla="*/ 2147483646 w 1519"/>
                <a:gd name="T3" fmla="*/ 0 h 587"/>
                <a:gd name="T4" fmla="*/ 0 w 1519"/>
                <a:gd name="T5" fmla="*/ 2147483646 h 587"/>
                <a:gd name="T6" fmla="*/ 2147483646 w 1519"/>
                <a:gd name="T7" fmla="*/ 2147483646 h 587"/>
                <a:gd name="T8" fmla="*/ 2147483646 w 1519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9" h="587" extrusionOk="0">
                  <a:moveTo>
                    <a:pt x="1311" y="0"/>
                  </a:moveTo>
                  <a:lnTo>
                    <a:pt x="209" y="0"/>
                  </a:lnTo>
                  <a:lnTo>
                    <a:pt x="0" y="587"/>
                  </a:lnTo>
                  <a:lnTo>
                    <a:pt x="1519" y="587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1" name="Google Shape;872;p33"/>
            <p:cNvSpPr>
              <a:spLocks/>
            </p:cNvSpPr>
            <p:nvPr/>
          </p:nvSpPr>
          <p:spPr bwMode="auto">
            <a:xfrm>
              <a:off x="6967726" y="3140075"/>
              <a:ext cx="1135063" cy="931863"/>
            </a:xfrm>
            <a:custGeom>
              <a:avLst/>
              <a:gdLst>
                <a:gd name="T0" fmla="*/ 2147483646 w 715"/>
                <a:gd name="T1" fmla="*/ 2147483646 h 587"/>
                <a:gd name="T2" fmla="*/ 2147483646 w 715"/>
                <a:gd name="T3" fmla="*/ 2147483646 h 587"/>
                <a:gd name="T4" fmla="*/ 2147483646 w 715"/>
                <a:gd name="T5" fmla="*/ 0 h 587"/>
                <a:gd name="T6" fmla="*/ 0 w 715"/>
                <a:gd name="T7" fmla="*/ 0 h 587"/>
                <a:gd name="T8" fmla="*/ 2147483646 w 715"/>
                <a:gd name="T9" fmla="*/ 2147483646 h 587"/>
                <a:gd name="T10" fmla="*/ 2147483646 w 715"/>
                <a:gd name="T11" fmla="*/ 2147483646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5" h="587" extrusionOk="0">
                  <a:moveTo>
                    <a:pt x="715" y="587"/>
                  </a:moveTo>
                  <a:lnTo>
                    <a:pt x="456" y="149"/>
                  </a:lnTo>
                  <a:lnTo>
                    <a:pt x="368" y="0"/>
                  </a:lnTo>
                  <a:lnTo>
                    <a:pt x="0" y="0"/>
                  </a:lnTo>
                  <a:lnTo>
                    <a:pt x="208" y="587"/>
                  </a:lnTo>
                  <a:lnTo>
                    <a:pt x="715" y="587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8E103E1-B1B4-0D4B-9012-38805C52B989}"/>
              </a:ext>
            </a:extLst>
          </p:cNvPr>
          <p:cNvGrpSpPr/>
          <p:nvPr/>
        </p:nvGrpSpPr>
        <p:grpSpPr>
          <a:xfrm>
            <a:off x="5286375" y="671513"/>
            <a:ext cx="1639888" cy="1385887"/>
            <a:chOff x="5286375" y="671513"/>
            <a:chExt cx="1639888" cy="1385887"/>
          </a:xfrm>
        </p:grpSpPr>
        <p:sp>
          <p:nvSpPr>
            <p:cNvPr id="63502" name="Google Shape;873;p33"/>
            <p:cNvSpPr>
              <a:spLocks/>
            </p:cNvSpPr>
            <p:nvPr/>
          </p:nvSpPr>
          <p:spPr bwMode="auto">
            <a:xfrm>
              <a:off x="6108700" y="671513"/>
              <a:ext cx="817563" cy="1385887"/>
            </a:xfrm>
            <a:custGeom>
              <a:avLst/>
              <a:gdLst>
                <a:gd name="T0" fmla="*/ 2147483646 w 515"/>
                <a:gd name="T1" fmla="*/ 2147483646 h 873"/>
                <a:gd name="T2" fmla="*/ 0 w 515"/>
                <a:gd name="T3" fmla="*/ 0 h 873"/>
                <a:gd name="T4" fmla="*/ 2147483646 w 515"/>
                <a:gd name="T5" fmla="*/ 2147483646 h 873"/>
                <a:gd name="T6" fmla="*/ 2147483646 w 515"/>
                <a:gd name="T7" fmla="*/ 2147483646 h 8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5" h="873" extrusionOk="0">
                  <a:moveTo>
                    <a:pt x="515" y="873"/>
                  </a:moveTo>
                  <a:lnTo>
                    <a:pt x="0" y="0"/>
                  </a:lnTo>
                  <a:lnTo>
                    <a:pt x="307" y="873"/>
                  </a:lnTo>
                  <a:lnTo>
                    <a:pt x="515" y="873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3" name="Google Shape;874;p33"/>
            <p:cNvSpPr>
              <a:spLocks/>
            </p:cNvSpPr>
            <p:nvPr/>
          </p:nvSpPr>
          <p:spPr bwMode="auto">
            <a:xfrm>
              <a:off x="5286375" y="671513"/>
              <a:ext cx="822325" cy="1385887"/>
            </a:xfrm>
            <a:custGeom>
              <a:avLst/>
              <a:gdLst>
                <a:gd name="T0" fmla="*/ 0 w 518"/>
                <a:gd name="T1" fmla="*/ 2147483646 h 873"/>
                <a:gd name="T2" fmla="*/ 2147483646 w 518"/>
                <a:gd name="T3" fmla="*/ 2147483646 h 873"/>
                <a:gd name="T4" fmla="*/ 2147483646 w 518"/>
                <a:gd name="T5" fmla="*/ 0 h 873"/>
                <a:gd name="T6" fmla="*/ 0 w 518"/>
                <a:gd name="T7" fmla="*/ 2147483646 h 8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8" h="873" extrusionOk="0">
                  <a:moveTo>
                    <a:pt x="0" y="873"/>
                  </a:moveTo>
                  <a:lnTo>
                    <a:pt x="209" y="873"/>
                  </a:lnTo>
                  <a:lnTo>
                    <a:pt x="518" y="0"/>
                  </a:lnTo>
                  <a:lnTo>
                    <a:pt x="0" y="873"/>
                  </a:lnTo>
                  <a:close/>
                </a:path>
              </a:pathLst>
            </a:custGeom>
            <a:solidFill>
              <a:srgbClr val="FFD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4" name="Google Shape;875;p33"/>
            <p:cNvSpPr>
              <a:spLocks/>
            </p:cNvSpPr>
            <p:nvPr/>
          </p:nvSpPr>
          <p:spPr bwMode="auto">
            <a:xfrm>
              <a:off x="5618163" y="671513"/>
              <a:ext cx="977900" cy="1385887"/>
            </a:xfrm>
            <a:custGeom>
              <a:avLst/>
              <a:gdLst>
                <a:gd name="T0" fmla="*/ 2147483646 w 616"/>
                <a:gd name="T1" fmla="*/ 0 h 873"/>
                <a:gd name="T2" fmla="*/ 0 w 616"/>
                <a:gd name="T3" fmla="*/ 2147483646 h 873"/>
                <a:gd name="T4" fmla="*/ 2147483646 w 616"/>
                <a:gd name="T5" fmla="*/ 2147483646 h 873"/>
                <a:gd name="T6" fmla="*/ 2147483646 w 616"/>
                <a:gd name="T7" fmla="*/ 0 h 8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873" extrusionOk="0">
                  <a:moveTo>
                    <a:pt x="309" y="0"/>
                  </a:moveTo>
                  <a:lnTo>
                    <a:pt x="0" y="873"/>
                  </a:lnTo>
                  <a:lnTo>
                    <a:pt x="616" y="87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C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7A268E7-7633-7C44-8A3D-41CF80CB90C0}"/>
              </a:ext>
            </a:extLst>
          </p:cNvPr>
          <p:cNvGrpSpPr/>
          <p:nvPr/>
        </p:nvGrpSpPr>
        <p:grpSpPr>
          <a:xfrm>
            <a:off x="3506599" y="4148138"/>
            <a:ext cx="5193090" cy="928687"/>
            <a:chOff x="3506599" y="4148138"/>
            <a:chExt cx="5193090" cy="928687"/>
          </a:xfrm>
        </p:grpSpPr>
        <p:sp>
          <p:nvSpPr>
            <p:cNvPr id="63505" name="Google Shape;876;p33"/>
            <p:cNvSpPr>
              <a:spLocks/>
            </p:cNvSpPr>
            <p:nvPr/>
          </p:nvSpPr>
          <p:spPr bwMode="auto">
            <a:xfrm>
              <a:off x="3506599" y="4148138"/>
              <a:ext cx="1376363" cy="928687"/>
            </a:xfrm>
            <a:custGeom>
              <a:avLst/>
              <a:gdLst>
                <a:gd name="T0" fmla="*/ 2147483646 w 867"/>
                <a:gd name="T1" fmla="*/ 0 h 585"/>
                <a:gd name="T2" fmla="*/ 0 w 867"/>
                <a:gd name="T3" fmla="*/ 2147483646 h 585"/>
                <a:gd name="T4" fmla="*/ 2147483646 w 867"/>
                <a:gd name="T5" fmla="*/ 2147483646 h 585"/>
                <a:gd name="T6" fmla="*/ 2147483646 w 867"/>
                <a:gd name="T7" fmla="*/ 0 h 585"/>
                <a:gd name="T8" fmla="*/ 2147483646 w 867"/>
                <a:gd name="T9" fmla="*/ 0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7" h="585" extrusionOk="0">
                  <a:moveTo>
                    <a:pt x="347" y="0"/>
                  </a:moveTo>
                  <a:lnTo>
                    <a:pt x="0" y="585"/>
                  </a:lnTo>
                  <a:lnTo>
                    <a:pt x="659" y="585"/>
                  </a:lnTo>
                  <a:lnTo>
                    <a:pt x="867" y="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F6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6" name="Google Shape;877;p33"/>
            <p:cNvSpPr>
              <a:spLocks/>
            </p:cNvSpPr>
            <p:nvPr/>
          </p:nvSpPr>
          <p:spPr bwMode="auto">
            <a:xfrm>
              <a:off x="4545013" y="4148138"/>
              <a:ext cx="3122612" cy="928687"/>
            </a:xfrm>
            <a:custGeom>
              <a:avLst/>
              <a:gdLst>
                <a:gd name="T0" fmla="*/ 2147483646 w 1967"/>
                <a:gd name="T1" fmla="*/ 0 h 585"/>
                <a:gd name="T2" fmla="*/ 2147483646 w 1967"/>
                <a:gd name="T3" fmla="*/ 0 h 585"/>
                <a:gd name="T4" fmla="*/ 0 w 1967"/>
                <a:gd name="T5" fmla="*/ 2147483646 h 585"/>
                <a:gd name="T6" fmla="*/ 2147483646 w 1967"/>
                <a:gd name="T7" fmla="*/ 2147483646 h 585"/>
                <a:gd name="T8" fmla="*/ 2147483646 w 1967"/>
                <a:gd name="T9" fmla="*/ 0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" h="585" extrusionOk="0">
                  <a:moveTo>
                    <a:pt x="1759" y="0"/>
                  </a:moveTo>
                  <a:lnTo>
                    <a:pt x="208" y="0"/>
                  </a:lnTo>
                  <a:lnTo>
                    <a:pt x="0" y="585"/>
                  </a:lnTo>
                  <a:lnTo>
                    <a:pt x="1967" y="585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95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7" name="Google Shape;878;p33"/>
            <p:cNvSpPr>
              <a:spLocks/>
            </p:cNvSpPr>
            <p:nvPr/>
          </p:nvSpPr>
          <p:spPr bwMode="auto">
            <a:xfrm>
              <a:off x="7323326" y="4148138"/>
              <a:ext cx="1376363" cy="928687"/>
            </a:xfrm>
            <a:custGeom>
              <a:avLst/>
              <a:gdLst>
                <a:gd name="T0" fmla="*/ 2147483646 w 867"/>
                <a:gd name="T1" fmla="*/ 2147483646 h 585"/>
                <a:gd name="T2" fmla="*/ 2147483646 w 867"/>
                <a:gd name="T3" fmla="*/ 0 h 585"/>
                <a:gd name="T4" fmla="*/ 0 w 867"/>
                <a:gd name="T5" fmla="*/ 0 h 585"/>
                <a:gd name="T6" fmla="*/ 2147483646 w 867"/>
                <a:gd name="T7" fmla="*/ 2147483646 h 585"/>
                <a:gd name="T8" fmla="*/ 2147483646 w 867"/>
                <a:gd name="T9" fmla="*/ 214748364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7" h="585" extrusionOk="0">
                  <a:moveTo>
                    <a:pt x="867" y="585"/>
                  </a:moveTo>
                  <a:lnTo>
                    <a:pt x="520" y="0"/>
                  </a:lnTo>
                  <a:lnTo>
                    <a:pt x="0" y="0"/>
                  </a:lnTo>
                  <a:lnTo>
                    <a:pt x="208" y="585"/>
                  </a:lnTo>
                  <a:lnTo>
                    <a:pt x="867" y="585"/>
                  </a:lnTo>
                  <a:close/>
                </a:path>
              </a:pathLst>
            </a:custGeom>
            <a:solidFill>
              <a:srgbClr val="0E4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DDBECDC-4426-8248-AB4A-AD25627EA549}"/>
              </a:ext>
            </a:extLst>
          </p:cNvPr>
          <p:cNvGrpSpPr/>
          <p:nvPr/>
        </p:nvGrpSpPr>
        <p:grpSpPr>
          <a:xfrm>
            <a:off x="2914462" y="5157788"/>
            <a:ext cx="6378952" cy="923925"/>
            <a:chOff x="2914462" y="5157788"/>
            <a:chExt cx="6378952" cy="923925"/>
          </a:xfrm>
        </p:grpSpPr>
        <p:sp>
          <p:nvSpPr>
            <p:cNvPr id="63508" name="Google Shape;879;p33"/>
            <p:cNvSpPr>
              <a:spLocks/>
            </p:cNvSpPr>
            <p:nvPr/>
          </p:nvSpPr>
          <p:spPr bwMode="auto">
            <a:xfrm>
              <a:off x="7678926" y="5157788"/>
              <a:ext cx="1614488" cy="923925"/>
            </a:xfrm>
            <a:custGeom>
              <a:avLst/>
              <a:gdLst>
                <a:gd name="T0" fmla="*/ 2147483646 w 1017"/>
                <a:gd name="T1" fmla="*/ 0 h 582"/>
                <a:gd name="T2" fmla="*/ 0 w 1017"/>
                <a:gd name="T3" fmla="*/ 0 h 582"/>
                <a:gd name="T4" fmla="*/ 2147483646 w 1017"/>
                <a:gd name="T5" fmla="*/ 2147483646 h 582"/>
                <a:gd name="T6" fmla="*/ 2147483646 w 1017"/>
                <a:gd name="T7" fmla="*/ 2147483646 h 582"/>
                <a:gd name="T8" fmla="*/ 2147483646 w 1017"/>
                <a:gd name="T9" fmla="*/ 0 h 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7" h="582" extrusionOk="0">
                  <a:moveTo>
                    <a:pt x="673" y="0"/>
                  </a:moveTo>
                  <a:lnTo>
                    <a:pt x="0" y="0"/>
                  </a:lnTo>
                  <a:lnTo>
                    <a:pt x="208" y="582"/>
                  </a:lnTo>
                  <a:lnTo>
                    <a:pt x="1017" y="582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09" name="Google Shape;880;p33"/>
            <p:cNvSpPr>
              <a:spLocks/>
            </p:cNvSpPr>
            <p:nvPr/>
          </p:nvSpPr>
          <p:spPr bwMode="auto">
            <a:xfrm>
              <a:off x="2914462" y="5157788"/>
              <a:ext cx="1612900" cy="923925"/>
            </a:xfrm>
            <a:custGeom>
              <a:avLst/>
              <a:gdLst>
                <a:gd name="T0" fmla="*/ 2147483646 w 1016"/>
                <a:gd name="T1" fmla="*/ 0 h 582"/>
                <a:gd name="T2" fmla="*/ 0 w 1016"/>
                <a:gd name="T3" fmla="*/ 2147483646 h 582"/>
                <a:gd name="T4" fmla="*/ 2147483646 w 1016"/>
                <a:gd name="T5" fmla="*/ 2147483646 h 582"/>
                <a:gd name="T6" fmla="*/ 2147483646 w 1016"/>
                <a:gd name="T7" fmla="*/ 0 h 582"/>
                <a:gd name="T8" fmla="*/ 2147483646 w 1016"/>
                <a:gd name="T9" fmla="*/ 0 h 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6" h="582" extrusionOk="0">
                  <a:moveTo>
                    <a:pt x="346" y="0"/>
                  </a:moveTo>
                  <a:lnTo>
                    <a:pt x="0" y="582"/>
                  </a:lnTo>
                  <a:lnTo>
                    <a:pt x="808" y="582"/>
                  </a:lnTo>
                  <a:lnTo>
                    <a:pt x="101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10" name="Google Shape;881;p33"/>
            <p:cNvSpPr>
              <a:spLocks/>
            </p:cNvSpPr>
            <p:nvPr/>
          </p:nvSpPr>
          <p:spPr bwMode="auto">
            <a:xfrm>
              <a:off x="4189413" y="5157788"/>
              <a:ext cx="3833812" cy="923925"/>
            </a:xfrm>
            <a:custGeom>
              <a:avLst/>
              <a:gdLst>
                <a:gd name="T0" fmla="*/ 2147483646 w 2415"/>
                <a:gd name="T1" fmla="*/ 0 h 582"/>
                <a:gd name="T2" fmla="*/ 0 w 2415"/>
                <a:gd name="T3" fmla="*/ 2147483646 h 582"/>
                <a:gd name="T4" fmla="*/ 2147483646 w 2415"/>
                <a:gd name="T5" fmla="*/ 2147483646 h 582"/>
                <a:gd name="T6" fmla="*/ 2147483646 w 2415"/>
                <a:gd name="T7" fmla="*/ 2147483646 h 582"/>
                <a:gd name="T8" fmla="*/ 2147483646 w 2415"/>
                <a:gd name="T9" fmla="*/ 0 h 582"/>
                <a:gd name="T10" fmla="*/ 2147483646 w 2415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5" h="582" extrusionOk="0">
                  <a:moveTo>
                    <a:pt x="208" y="0"/>
                  </a:moveTo>
                  <a:lnTo>
                    <a:pt x="0" y="582"/>
                  </a:lnTo>
                  <a:lnTo>
                    <a:pt x="1209" y="582"/>
                  </a:lnTo>
                  <a:lnTo>
                    <a:pt x="2415" y="582"/>
                  </a:lnTo>
                  <a:lnTo>
                    <a:pt x="2207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0FE945C-973E-EE44-AC3B-DC222785B7F2}"/>
              </a:ext>
            </a:extLst>
          </p:cNvPr>
          <p:cNvGrpSpPr/>
          <p:nvPr/>
        </p:nvGrpSpPr>
        <p:grpSpPr>
          <a:xfrm>
            <a:off x="4701987" y="2135188"/>
            <a:ext cx="2803902" cy="927100"/>
            <a:chOff x="4701987" y="2135188"/>
            <a:chExt cx="2803902" cy="927100"/>
          </a:xfrm>
        </p:grpSpPr>
        <p:sp>
          <p:nvSpPr>
            <p:cNvPr id="63511" name="Google Shape;882;p33"/>
            <p:cNvSpPr>
              <a:spLocks/>
            </p:cNvSpPr>
            <p:nvPr/>
          </p:nvSpPr>
          <p:spPr bwMode="auto">
            <a:xfrm>
              <a:off x="4701987" y="2135188"/>
              <a:ext cx="893762" cy="927100"/>
            </a:xfrm>
            <a:custGeom>
              <a:avLst/>
              <a:gdLst>
                <a:gd name="T0" fmla="*/ 2147483646 w 563"/>
                <a:gd name="T1" fmla="*/ 0 h 584"/>
                <a:gd name="T2" fmla="*/ 0 w 563"/>
                <a:gd name="T3" fmla="*/ 2147483646 h 584"/>
                <a:gd name="T4" fmla="*/ 2147483646 w 563"/>
                <a:gd name="T5" fmla="*/ 2147483646 h 584"/>
                <a:gd name="T6" fmla="*/ 2147483646 w 563"/>
                <a:gd name="T7" fmla="*/ 0 h 584"/>
                <a:gd name="T8" fmla="*/ 2147483646 w 563"/>
                <a:gd name="T9" fmla="*/ 0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3" h="584" extrusionOk="0">
                  <a:moveTo>
                    <a:pt x="344" y="0"/>
                  </a:moveTo>
                  <a:lnTo>
                    <a:pt x="0" y="584"/>
                  </a:lnTo>
                  <a:lnTo>
                    <a:pt x="357" y="584"/>
                  </a:lnTo>
                  <a:lnTo>
                    <a:pt x="563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12" name="Google Shape;883;p33"/>
            <p:cNvSpPr>
              <a:spLocks/>
            </p:cNvSpPr>
            <p:nvPr/>
          </p:nvSpPr>
          <p:spPr bwMode="auto">
            <a:xfrm>
              <a:off x="6612126" y="2135188"/>
              <a:ext cx="893763" cy="927100"/>
            </a:xfrm>
            <a:custGeom>
              <a:avLst/>
              <a:gdLst>
                <a:gd name="T0" fmla="*/ 2147483646 w 563"/>
                <a:gd name="T1" fmla="*/ 2147483646 h 584"/>
                <a:gd name="T2" fmla="*/ 2147483646 w 563"/>
                <a:gd name="T3" fmla="*/ 0 h 584"/>
                <a:gd name="T4" fmla="*/ 0 w 563"/>
                <a:gd name="T5" fmla="*/ 0 h 584"/>
                <a:gd name="T6" fmla="*/ 2147483646 w 563"/>
                <a:gd name="T7" fmla="*/ 2147483646 h 584"/>
                <a:gd name="T8" fmla="*/ 2147483646 w 563"/>
                <a:gd name="T9" fmla="*/ 2147483646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3" h="584" extrusionOk="0">
                  <a:moveTo>
                    <a:pt x="563" y="584"/>
                  </a:moveTo>
                  <a:lnTo>
                    <a:pt x="218" y="0"/>
                  </a:lnTo>
                  <a:lnTo>
                    <a:pt x="0" y="0"/>
                  </a:lnTo>
                  <a:lnTo>
                    <a:pt x="205" y="584"/>
                  </a:lnTo>
                  <a:lnTo>
                    <a:pt x="563" y="584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3513" name="Google Shape;884;p33"/>
            <p:cNvSpPr>
              <a:spLocks/>
            </p:cNvSpPr>
            <p:nvPr/>
          </p:nvSpPr>
          <p:spPr bwMode="auto">
            <a:xfrm>
              <a:off x="5260975" y="2135188"/>
              <a:ext cx="1690688" cy="927100"/>
            </a:xfrm>
            <a:custGeom>
              <a:avLst/>
              <a:gdLst>
                <a:gd name="T0" fmla="*/ 2147483646 w 1065"/>
                <a:gd name="T1" fmla="*/ 0 h 584"/>
                <a:gd name="T2" fmla="*/ 2147483646 w 1065"/>
                <a:gd name="T3" fmla="*/ 0 h 584"/>
                <a:gd name="T4" fmla="*/ 0 w 1065"/>
                <a:gd name="T5" fmla="*/ 2147483646 h 584"/>
                <a:gd name="T6" fmla="*/ 2147483646 w 1065"/>
                <a:gd name="T7" fmla="*/ 2147483646 h 584"/>
                <a:gd name="T8" fmla="*/ 2147483646 w 1065"/>
                <a:gd name="T9" fmla="*/ 0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5" h="584" extrusionOk="0">
                  <a:moveTo>
                    <a:pt x="860" y="0"/>
                  </a:moveTo>
                  <a:lnTo>
                    <a:pt x="206" y="0"/>
                  </a:lnTo>
                  <a:lnTo>
                    <a:pt x="0" y="584"/>
                  </a:lnTo>
                  <a:lnTo>
                    <a:pt x="1065" y="584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63514" name="Google Shape;885;p33"/>
          <p:cNvSpPr>
            <a:spLocks/>
          </p:cNvSpPr>
          <p:nvPr/>
        </p:nvSpPr>
        <p:spPr bwMode="auto">
          <a:xfrm>
            <a:off x="5651500" y="5318125"/>
            <a:ext cx="936625" cy="628650"/>
          </a:xfrm>
          <a:custGeom>
            <a:avLst/>
            <a:gdLst>
              <a:gd name="T0" fmla="*/ 2147483646 w 221"/>
              <a:gd name="T1" fmla="*/ 2147483646 h 148"/>
              <a:gd name="T2" fmla="*/ 2147483646 w 221"/>
              <a:gd name="T3" fmla="*/ 2147483646 h 148"/>
              <a:gd name="T4" fmla="*/ 2147483646 w 221"/>
              <a:gd name="T5" fmla="*/ 2147483646 h 148"/>
              <a:gd name="T6" fmla="*/ 2147483646 w 221"/>
              <a:gd name="T7" fmla="*/ 2147483646 h 148"/>
              <a:gd name="T8" fmla="*/ 2147483646 w 221"/>
              <a:gd name="T9" fmla="*/ 2147483646 h 148"/>
              <a:gd name="T10" fmla="*/ 2147483646 w 221"/>
              <a:gd name="T11" fmla="*/ 2147483646 h 148"/>
              <a:gd name="T12" fmla="*/ 2147483646 w 221"/>
              <a:gd name="T13" fmla="*/ 2147483646 h 148"/>
              <a:gd name="T14" fmla="*/ 2147483646 w 221"/>
              <a:gd name="T15" fmla="*/ 0 h 148"/>
              <a:gd name="T16" fmla="*/ 2147483646 w 221"/>
              <a:gd name="T17" fmla="*/ 2147483646 h 148"/>
              <a:gd name="T18" fmla="*/ 2147483646 w 221"/>
              <a:gd name="T19" fmla="*/ 2147483646 h 148"/>
              <a:gd name="T20" fmla="*/ 2147483646 w 221"/>
              <a:gd name="T21" fmla="*/ 2147483646 h 148"/>
              <a:gd name="T22" fmla="*/ 0 w 221"/>
              <a:gd name="T23" fmla="*/ 2147483646 h 148"/>
              <a:gd name="T24" fmla="*/ 2147483646 w 221"/>
              <a:gd name="T25" fmla="*/ 2147483646 h 148"/>
              <a:gd name="T26" fmla="*/ 2147483646 w 221"/>
              <a:gd name="T27" fmla="*/ 2147483646 h 148"/>
              <a:gd name="T28" fmla="*/ 2147483646 w 221"/>
              <a:gd name="T29" fmla="*/ 2147483646 h 148"/>
              <a:gd name="T30" fmla="*/ 2147483646 w 221"/>
              <a:gd name="T31" fmla="*/ 2147483646 h 148"/>
              <a:gd name="T32" fmla="*/ 2147483646 w 221"/>
              <a:gd name="T33" fmla="*/ 2147483646 h 148"/>
              <a:gd name="T34" fmla="*/ 2147483646 w 221"/>
              <a:gd name="T35" fmla="*/ 2147483646 h 148"/>
              <a:gd name="T36" fmla="*/ 2147483646 w 221"/>
              <a:gd name="T37" fmla="*/ 2147483646 h 148"/>
              <a:gd name="T38" fmla="*/ 2147483646 w 221"/>
              <a:gd name="T39" fmla="*/ 2147483646 h 148"/>
              <a:gd name="T40" fmla="*/ 2147483646 w 221"/>
              <a:gd name="T41" fmla="*/ 2147483646 h 148"/>
              <a:gd name="T42" fmla="*/ 2147483646 w 221"/>
              <a:gd name="T43" fmla="*/ 2147483646 h 148"/>
              <a:gd name="T44" fmla="*/ 2147483646 w 221"/>
              <a:gd name="T45" fmla="*/ 2147483646 h 148"/>
              <a:gd name="T46" fmla="*/ 2147483646 w 221"/>
              <a:gd name="T47" fmla="*/ 2147483646 h 148"/>
              <a:gd name="T48" fmla="*/ 2147483646 w 221"/>
              <a:gd name="T49" fmla="*/ 2147483646 h 148"/>
              <a:gd name="T50" fmla="*/ 2147483646 w 221"/>
              <a:gd name="T51" fmla="*/ 2147483646 h 148"/>
              <a:gd name="T52" fmla="*/ 2147483646 w 221"/>
              <a:gd name="T53" fmla="*/ 2147483646 h 148"/>
              <a:gd name="T54" fmla="*/ 2147483646 w 221"/>
              <a:gd name="T55" fmla="*/ 2147483646 h 148"/>
              <a:gd name="T56" fmla="*/ 2147483646 w 221"/>
              <a:gd name="T57" fmla="*/ 2147483646 h 148"/>
              <a:gd name="T58" fmla="*/ 2147483646 w 221"/>
              <a:gd name="T59" fmla="*/ 2147483646 h 148"/>
              <a:gd name="T60" fmla="*/ 2147483646 w 221"/>
              <a:gd name="T61" fmla="*/ 2147483646 h 148"/>
              <a:gd name="T62" fmla="*/ 2147483646 w 221"/>
              <a:gd name="T63" fmla="*/ 2147483646 h 148"/>
              <a:gd name="T64" fmla="*/ 2147483646 w 221"/>
              <a:gd name="T65" fmla="*/ 2147483646 h 148"/>
              <a:gd name="T66" fmla="*/ 2147483646 w 221"/>
              <a:gd name="T67" fmla="*/ 2147483646 h 148"/>
              <a:gd name="T68" fmla="*/ 2147483646 w 221"/>
              <a:gd name="T69" fmla="*/ 2147483646 h 148"/>
              <a:gd name="T70" fmla="*/ 2147483646 w 221"/>
              <a:gd name="T71" fmla="*/ 2147483646 h 148"/>
              <a:gd name="T72" fmla="*/ 2147483646 w 221"/>
              <a:gd name="T73" fmla="*/ 2147483646 h 148"/>
              <a:gd name="T74" fmla="*/ 2147483646 w 221"/>
              <a:gd name="T75" fmla="*/ 2147483646 h 148"/>
              <a:gd name="T76" fmla="*/ 2147483646 w 221"/>
              <a:gd name="T77" fmla="*/ 2147483646 h 148"/>
              <a:gd name="T78" fmla="*/ 2147483646 w 221"/>
              <a:gd name="T79" fmla="*/ 2147483646 h 148"/>
              <a:gd name="T80" fmla="*/ 2147483646 w 221"/>
              <a:gd name="T81" fmla="*/ 2147483646 h 148"/>
              <a:gd name="T82" fmla="*/ 2147483646 w 221"/>
              <a:gd name="T83" fmla="*/ 2147483646 h 148"/>
              <a:gd name="T84" fmla="*/ 2147483646 w 221"/>
              <a:gd name="T85" fmla="*/ 2147483646 h 148"/>
              <a:gd name="T86" fmla="*/ 2147483646 w 221"/>
              <a:gd name="T87" fmla="*/ 2147483646 h 148"/>
              <a:gd name="T88" fmla="*/ 2147483646 w 221"/>
              <a:gd name="T89" fmla="*/ 2147483646 h 148"/>
              <a:gd name="T90" fmla="*/ 2147483646 w 221"/>
              <a:gd name="T91" fmla="*/ 2147483646 h 1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21" h="148" extrusionOk="0">
                <a:moveTo>
                  <a:pt x="176" y="15"/>
                </a:moveTo>
                <a:cubicBezTo>
                  <a:pt x="196" y="66"/>
                  <a:pt x="196" y="66"/>
                  <a:pt x="196" y="66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7" y="65"/>
                  <a:pt x="116" y="29"/>
                  <a:pt x="112" y="29"/>
                </a:cubicBezTo>
                <a:cubicBezTo>
                  <a:pt x="109" y="29"/>
                  <a:pt x="96" y="34"/>
                  <a:pt x="95" y="34"/>
                </a:cubicBezTo>
                <a:cubicBezTo>
                  <a:pt x="95" y="34"/>
                  <a:pt x="87" y="36"/>
                  <a:pt x="80" y="36"/>
                </a:cubicBezTo>
                <a:cubicBezTo>
                  <a:pt x="77" y="36"/>
                  <a:pt x="75" y="36"/>
                  <a:pt x="73" y="35"/>
                </a:cubicBezTo>
                <a:cubicBezTo>
                  <a:pt x="71" y="34"/>
                  <a:pt x="70" y="33"/>
                  <a:pt x="71" y="31"/>
                </a:cubicBezTo>
                <a:cubicBezTo>
                  <a:pt x="71" y="29"/>
                  <a:pt x="74" y="26"/>
                  <a:pt x="75" y="25"/>
                </a:cubicBezTo>
                <a:cubicBezTo>
                  <a:pt x="86" y="19"/>
                  <a:pt x="115" y="8"/>
                  <a:pt x="118" y="8"/>
                </a:cubicBezTo>
                <a:cubicBezTo>
                  <a:pt x="118" y="8"/>
                  <a:pt x="118" y="8"/>
                  <a:pt x="119" y="8"/>
                </a:cubicBezTo>
                <a:cubicBezTo>
                  <a:pt x="126" y="8"/>
                  <a:pt x="170" y="14"/>
                  <a:pt x="176" y="15"/>
                </a:cubicBezTo>
                <a:close/>
                <a:moveTo>
                  <a:pt x="194" y="0"/>
                </a:moveTo>
                <a:cubicBezTo>
                  <a:pt x="193" y="0"/>
                  <a:pt x="192" y="1"/>
                  <a:pt x="192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2" y="5"/>
                  <a:pt x="181" y="6"/>
                  <a:pt x="180" y="7"/>
                </a:cubicBezTo>
                <a:cubicBezTo>
                  <a:pt x="179" y="9"/>
                  <a:pt x="179" y="10"/>
                  <a:pt x="180" y="12"/>
                </a:cubicBezTo>
                <a:cubicBezTo>
                  <a:pt x="201" y="65"/>
                  <a:pt x="201" y="65"/>
                  <a:pt x="201" y="65"/>
                </a:cubicBezTo>
                <a:cubicBezTo>
                  <a:pt x="202" y="68"/>
                  <a:pt x="206" y="70"/>
                  <a:pt x="209" y="68"/>
                </a:cubicBezTo>
                <a:cubicBezTo>
                  <a:pt x="217" y="65"/>
                  <a:pt x="217" y="65"/>
                  <a:pt x="217" y="65"/>
                </a:cubicBezTo>
                <a:cubicBezTo>
                  <a:pt x="218" y="64"/>
                  <a:pt x="220" y="63"/>
                  <a:pt x="220" y="62"/>
                </a:cubicBezTo>
                <a:cubicBezTo>
                  <a:pt x="221" y="61"/>
                  <a:pt x="221" y="59"/>
                  <a:pt x="220" y="58"/>
                </a:cubicBezTo>
                <a:cubicBezTo>
                  <a:pt x="199" y="4"/>
                  <a:pt x="199" y="4"/>
                  <a:pt x="199" y="4"/>
                </a:cubicBezTo>
                <a:cubicBezTo>
                  <a:pt x="198" y="2"/>
                  <a:pt x="196" y="0"/>
                  <a:pt x="194" y="0"/>
                </a:cubicBezTo>
                <a:close/>
                <a:moveTo>
                  <a:pt x="0" y="74"/>
                </a:moveTo>
                <a:cubicBezTo>
                  <a:pt x="0" y="75"/>
                  <a:pt x="1" y="77"/>
                  <a:pt x="2" y="78"/>
                </a:cubicBezTo>
                <a:cubicBezTo>
                  <a:pt x="3" y="79"/>
                  <a:pt x="4" y="80"/>
                  <a:pt x="6" y="80"/>
                </a:cubicBezTo>
                <a:cubicBezTo>
                  <a:pt x="15" y="81"/>
                  <a:pt x="15" y="81"/>
                  <a:pt x="15" y="81"/>
                </a:cubicBezTo>
                <a:cubicBezTo>
                  <a:pt x="18" y="81"/>
                  <a:pt x="20" y="79"/>
                  <a:pt x="21" y="7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2"/>
                  <a:pt x="24" y="11"/>
                </a:cubicBezTo>
                <a:cubicBezTo>
                  <a:pt x="23" y="10"/>
                  <a:pt x="22" y="9"/>
                  <a:pt x="20" y="9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0" y="8"/>
                </a:cubicBezTo>
                <a:cubicBezTo>
                  <a:pt x="8" y="8"/>
                  <a:pt x="5" y="11"/>
                  <a:pt x="5" y="14"/>
                </a:cubicBezTo>
                <a:lnTo>
                  <a:pt x="0" y="74"/>
                </a:lnTo>
                <a:close/>
                <a:moveTo>
                  <a:pt x="91" y="128"/>
                </a:moveTo>
                <a:cubicBezTo>
                  <a:pt x="90" y="126"/>
                  <a:pt x="89" y="124"/>
                  <a:pt x="87" y="122"/>
                </a:cubicBezTo>
                <a:cubicBezTo>
                  <a:pt x="84" y="119"/>
                  <a:pt x="80" y="120"/>
                  <a:pt x="76" y="124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63" y="140"/>
                  <a:pt x="68" y="144"/>
                  <a:pt x="69" y="146"/>
                </a:cubicBezTo>
                <a:cubicBezTo>
                  <a:pt x="71" y="147"/>
                  <a:pt x="73" y="148"/>
                  <a:pt x="74" y="148"/>
                </a:cubicBezTo>
                <a:cubicBezTo>
                  <a:pt x="77" y="148"/>
                  <a:pt x="79" y="147"/>
                  <a:pt x="81" y="14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91" y="132"/>
                  <a:pt x="91" y="130"/>
                  <a:pt x="91" y="128"/>
                </a:cubicBezTo>
                <a:close/>
                <a:moveTo>
                  <a:pt x="48" y="124"/>
                </a:moveTo>
                <a:cubicBezTo>
                  <a:pt x="45" y="128"/>
                  <a:pt x="46" y="131"/>
                  <a:pt x="50" y="135"/>
                </a:cubicBezTo>
                <a:cubicBezTo>
                  <a:pt x="54" y="138"/>
                  <a:pt x="58" y="138"/>
                  <a:pt x="62" y="133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7" y="115"/>
                  <a:pt x="72" y="110"/>
                  <a:pt x="71" y="109"/>
                </a:cubicBezTo>
                <a:cubicBezTo>
                  <a:pt x="67" y="106"/>
                  <a:pt x="63" y="106"/>
                  <a:pt x="59" y="111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3" y="118"/>
                  <a:pt x="53" y="118"/>
                  <a:pt x="53" y="118"/>
                </a:cubicBezTo>
                <a:lnTo>
                  <a:pt x="48" y="124"/>
                </a:lnTo>
                <a:close/>
                <a:moveTo>
                  <a:pt x="33" y="109"/>
                </a:moveTo>
                <a:cubicBezTo>
                  <a:pt x="31" y="111"/>
                  <a:pt x="30" y="113"/>
                  <a:pt x="31" y="115"/>
                </a:cubicBezTo>
                <a:cubicBezTo>
                  <a:pt x="31" y="117"/>
                  <a:pt x="32" y="119"/>
                  <a:pt x="34" y="121"/>
                </a:cubicBezTo>
                <a:cubicBezTo>
                  <a:pt x="38" y="124"/>
                  <a:pt x="42" y="123"/>
                  <a:pt x="45" y="11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9" y="104"/>
                  <a:pt x="59" y="101"/>
                  <a:pt x="59" y="99"/>
                </a:cubicBezTo>
                <a:cubicBezTo>
                  <a:pt x="59" y="97"/>
                  <a:pt x="57" y="95"/>
                  <a:pt x="55" y="94"/>
                </a:cubicBezTo>
                <a:cubicBezTo>
                  <a:pt x="52" y="91"/>
                  <a:pt x="48" y="91"/>
                  <a:pt x="44" y="95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8" y="103"/>
                  <a:pt x="38" y="103"/>
                  <a:pt x="38" y="103"/>
                </a:cubicBezTo>
                <a:lnTo>
                  <a:pt x="33" y="109"/>
                </a:lnTo>
                <a:close/>
                <a:moveTo>
                  <a:pt x="30" y="104"/>
                </a:moveTo>
                <a:cubicBezTo>
                  <a:pt x="42" y="90"/>
                  <a:pt x="42" y="90"/>
                  <a:pt x="42" y="90"/>
                </a:cubicBezTo>
                <a:cubicBezTo>
                  <a:pt x="47" y="85"/>
                  <a:pt x="42" y="80"/>
                  <a:pt x="40" y="79"/>
                </a:cubicBezTo>
                <a:cubicBezTo>
                  <a:pt x="36" y="75"/>
                  <a:pt x="32" y="76"/>
                  <a:pt x="29" y="80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6"/>
                  <a:pt x="25" y="86"/>
                  <a:pt x="25" y="86"/>
                </a:cubicBezTo>
                <a:cubicBezTo>
                  <a:pt x="20" y="92"/>
                  <a:pt x="20" y="92"/>
                  <a:pt x="20" y="92"/>
                </a:cubicBezTo>
                <a:cubicBezTo>
                  <a:pt x="18" y="94"/>
                  <a:pt x="17" y="96"/>
                  <a:pt x="17" y="98"/>
                </a:cubicBezTo>
                <a:cubicBezTo>
                  <a:pt x="17" y="100"/>
                  <a:pt x="19" y="102"/>
                  <a:pt x="19" y="103"/>
                </a:cubicBezTo>
                <a:cubicBezTo>
                  <a:pt x="21" y="104"/>
                  <a:pt x="24" y="106"/>
                  <a:pt x="26" y="106"/>
                </a:cubicBezTo>
                <a:cubicBezTo>
                  <a:pt x="27" y="106"/>
                  <a:pt x="29" y="105"/>
                  <a:pt x="30" y="104"/>
                </a:cubicBezTo>
                <a:close/>
                <a:moveTo>
                  <a:pt x="167" y="92"/>
                </a:moveTo>
                <a:cubicBezTo>
                  <a:pt x="170" y="89"/>
                  <a:pt x="171" y="85"/>
                  <a:pt x="166" y="80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41" y="59"/>
                  <a:pt x="117" y="38"/>
                  <a:pt x="111" y="35"/>
                </a:cubicBezTo>
                <a:cubicBezTo>
                  <a:pt x="109" y="35"/>
                  <a:pt x="102" y="37"/>
                  <a:pt x="97" y="39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39"/>
                  <a:pt x="88" y="42"/>
                  <a:pt x="80" y="42"/>
                </a:cubicBezTo>
                <a:cubicBezTo>
                  <a:pt x="76" y="42"/>
                  <a:pt x="73" y="41"/>
                  <a:pt x="70" y="39"/>
                </a:cubicBezTo>
                <a:cubicBezTo>
                  <a:pt x="66" y="37"/>
                  <a:pt x="65" y="33"/>
                  <a:pt x="65" y="31"/>
                </a:cubicBezTo>
                <a:cubicBezTo>
                  <a:pt x="65" y="26"/>
                  <a:pt x="69" y="22"/>
                  <a:pt x="72" y="21"/>
                </a:cubicBezTo>
                <a:cubicBezTo>
                  <a:pt x="30" y="15"/>
                  <a:pt x="30" y="15"/>
                  <a:pt x="30" y="15"/>
                </a:cubicBezTo>
                <a:cubicBezTo>
                  <a:pt x="26" y="76"/>
                  <a:pt x="26" y="76"/>
                  <a:pt x="26" y="76"/>
                </a:cubicBezTo>
                <a:cubicBezTo>
                  <a:pt x="29" y="72"/>
                  <a:pt x="33" y="71"/>
                  <a:pt x="35" y="71"/>
                </a:cubicBezTo>
                <a:cubicBezTo>
                  <a:pt x="38" y="71"/>
                  <a:pt x="41" y="73"/>
                  <a:pt x="44" y="75"/>
                </a:cubicBezTo>
                <a:cubicBezTo>
                  <a:pt x="48" y="78"/>
                  <a:pt x="49" y="82"/>
                  <a:pt x="49" y="87"/>
                </a:cubicBezTo>
                <a:cubicBezTo>
                  <a:pt x="52" y="86"/>
                  <a:pt x="56" y="87"/>
                  <a:pt x="59" y="90"/>
                </a:cubicBezTo>
                <a:cubicBezTo>
                  <a:pt x="63" y="93"/>
                  <a:pt x="65" y="97"/>
                  <a:pt x="64" y="102"/>
                </a:cubicBezTo>
                <a:cubicBezTo>
                  <a:pt x="67" y="101"/>
                  <a:pt x="71" y="103"/>
                  <a:pt x="74" y="105"/>
                </a:cubicBezTo>
                <a:cubicBezTo>
                  <a:pt x="77" y="108"/>
                  <a:pt x="79" y="112"/>
                  <a:pt x="79" y="116"/>
                </a:cubicBezTo>
                <a:cubicBezTo>
                  <a:pt x="83" y="114"/>
                  <a:pt x="87" y="115"/>
                  <a:pt x="91" y="118"/>
                </a:cubicBezTo>
                <a:cubicBezTo>
                  <a:pt x="95" y="122"/>
                  <a:pt x="97" y="128"/>
                  <a:pt x="95" y="133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136"/>
                  <a:pt x="99" y="136"/>
                  <a:pt x="100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1" y="138"/>
                  <a:pt x="103" y="138"/>
                  <a:pt x="104" y="138"/>
                </a:cubicBezTo>
                <a:cubicBezTo>
                  <a:pt x="107" y="138"/>
                  <a:pt x="109" y="136"/>
                  <a:pt x="110" y="135"/>
                </a:cubicBezTo>
                <a:cubicBezTo>
                  <a:pt x="113" y="132"/>
                  <a:pt x="114" y="129"/>
                  <a:pt x="111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10"/>
                  <a:pt x="91" y="109"/>
                  <a:pt x="91" y="108"/>
                </a:cubicBezTo>
                <a:cubicBezTo>
                  <a:pt x="91" y="107"/>
                  <a:pt x="91" y="107"/>
                  <a:pt x="92" y="106"/>
                </a:cubicBezTo>
                <a:cubicBezTo>
                  <a:pt x="93" y="105"/>
                  <a:pt x="95" y="105"/>
                  <a:pt x="96" y="10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21" y="127"/>
                  <a:pt x="123" y="127"/>
                  <a:pt x="124" y="127"/>
                </a:cubicBezTo>
                <a:cubicBezTo>
                  <a:pt x="127" y="127"/>
                  <a:pt x="129" y="126"/>
                  <a:pt x="131" y="124"/>
                </a:cubicBezTo>
                <a:cubicBezTo>
                  <a:pt x="133" y="122"/>
                  <a:pt x="133" y="120"/>
                  <a:pt x="133" y="118"/>
                </a:cubicBezTo>
                <a:cubicBezTo>
                  <a:pt x="133" y="116"/>
                  <a:pt x="132" y="114"/>
                  <a:pt x="129" y="112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2" y="98"/>
                  <a:pt x="112" y="97"/>
                  <a:pt x="112" y="97"/>
                </a:cubicBezTo>
                <a:cubicBezTo>
                  <a:pt x="112" y="96"/>
                  <a:pt x="112" y="95"/>
                  <a:pt x="113" y="95"/>
                </a:cubicBezTo>
                <a:cubicBezTo>
                  <a:pt x="114" y="93"/>
                  <a:pt x="116" y="93"/>
                  <a:pt x="117" y="94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41" y="114"/>
                  <a:pt x="142" y="114"/>
                  <a:pt x="144" y="114"/>
                </a:cubicBezTo>
                <a:cubicBezTo>
                  <a:pt x="147" y="114"/>
                  <a:pt x="150" y="113"/>
                  <a:pt x="152" y="110"/>
                </a:cubicBezTo>
                <a:cubicBezTo>
                  <a:pt x="153" y="108"/>
                  <a:pt x="154" y="106"/>
                  <a:pt x="154" y="104"/>
                </a:cubicBezTo>
                <a:cubicBezTo>
                  <a:pt x="154" y="102"/>
                  <a:pt x="153" y="100"/>
                  <a:pt x="150" y="98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32" y="84"/>
                  <a:pt x="132" y="84"/>
                  <a:pt x="132" y="84"/>
                </a:cubicBezTo>
                <a:cubicBezTo>
                  <a:pt x="131" y="83"/>
                  <a:pt x="131" y="81"/>
                  <a:pt x="132" y="79"/>
                </a:cubicBezTo>
                <a:cubicBezTo>
                  <a:pt x="133" y="78"/>
                  <a:pt x="135" y="78"/>
                  <a:pt x="136" y="79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9" y="98"/>
                  <a:pt x="164" y="97"/>
                  <a:pt x="167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3515" name="Google Shape;886;p33"/>
          <p:cNvSpPr>
            <a:spLocks/>
          </p:cNvSpPr>
          <p:nvPr/>
        </p:nvSpPr>
        <p:spPr bwMode="auto">
          <a:xfrm>
            <a:off x="5783263" y="2278063"/>
            <a:ext cx="757237" cy="641350"/>
          </a:xfrm>
          <a:custGeom>
            <a:avLst/>
            <a:gdLst>
              <a:gd name="T0" fmla="*/ 2147483646 w 179"/>
              <a:gd name="T1" fmla="*/ 2147483646 h 151"/>
              <a:gd name="T2" fmla="*/ 2147483646 w 179"/>
              <a:gd name="T3" fmla="*/ 2147483646 h 151"/>
              <a:gd name="T4" fmla="*/ 2147483646 w 179"/>
              <a:gd name="T5" fmla="*/ 2147483646 h 151"/>
              <a:gd name="T6" fmla="*/ 2147483646 w 179"/>
              <a:gd name="T7" fmla="*/ 2147483646 h 151"/>
              <a:gd name="T8" fmla="*/ 2147483646 w 179"/>
              <a:gd name="T9" fmla="*/ 2147483646 h 151"/>
              <a:gd name="T10" fmla="*/ 2147483646 w 179"/>
              <a:gd name="T11" fmla="*/ 2147483646 h 151"/>
              <a:gd name="T12" fmla="*/ 2147483646 w 179"/>
              <a:gd name="T13" fmla="*/ 2147483646 h 151"/>
              <a:gd name="T14" fmla="*/ 2147483646 w 179"/>
              <a:gd name="T15" fmla="*/ 2147483646 h 151"/>
              <a:gd name="T16" fmla="*/ 2147483646 w 179"/>
              <a:gd name="T17" fmla="*/ 2147483646 h 151"/>
              <a:gd name="T18" fmla="*/ 2147483646 w 179"/>
              <a:gd name="T19" fmla="*/ 2147483646 h 151"/>
              <a:gd name="T20" fmla="*/ 2147483646 w 179"/>
              <a:gd name="T21" fmla="*/ 2147483646 h 151"/>
              <a:gd name="T22" fmla="*/ 2147483646 w 179"/>
              <a:gd name="T23" fmla="*/ 2147483646 h 151"/>
              <a:gd name="T24" fmla="*/ 2147483646 w 179"/>
              <a:gd name="T25" fmla="*/ 2147483646 h 151"/>
              <a:gd name="T26" fmla="*/ 2147483646 w 179"/>
              <a:gd name="T27" fmla="*/ 2147483646 h 151"/>
              <a:gd name="T28" fmla="*/ 2147483646 w 179"/>
              <a:gd name="T29" fmla="*/ 2147483646 h 151"/>
              <a:gd name="T30" fmla="*/ 2147483646 w 179"/>
              <a:gd name="T31" fmla="*/ 2147483646 h 151"/>
              <a:gd name="T32" fmla="*/ 2147483646 w 179"/>
              <a:gd name="T33" fmla="*/ 2147483646 h 151"/>
              <a:gd name="T34" fmla="*/ 2147483646 w 179"/>
              <a:gd name="T35" fmla="*/ 2147483646 h 151"/>
              <a:gd name="T36" fmla="*/ 2147483646 w 179"/>
              <a:gd name="T37" fmla="*/ 2147483646 h 151"/>
              <a:gd name="T38" fmla="*/ 2147483646 w 179"/>
              <a:gd name="T39" fmla="*/ 2147483646 h 151"/>
              <a:gd name="T40" fmla="*/ 2147483646 w 179"/>
              <a:gd name="T41" fmla="*/ 2147483646 h 151"/>
              <a:gd name="T42" fmla="*/ 2147483646 w 179"/>
              <a:gd name="T43" fmla="*/ 2147483646 h 151"/>
              <a:gd name="T44" fmla="*/ 2147483646 w 179"/>
              <a:gd name="T45" fmla="*/ 2147483646 h 151"/>
              <a:gd name="T46" fmla="*/ 2147483646 w 179"/>
              <a:gd name="T47" fmla="*/ 2147483646 h 151"/>
              <a:gd name="T48" fmla="*/ 2147483646 w 179"/>
              <a:gd name="T49" fmla="*/ 2147483646 h 151"/>
              <a:gd name="T50" fmla="*/ 2147483646 w 179"/>
              <a:gd name="T51" fmla="*/ 2147483646 h 151"/>
              <a:gd name="T52" fmla="*/ 2147483646 w 179"/>
              <a:gd name="T53" fmla="*/ 2147483646 h 151"/>
              <a:gd name="T54" fmla="*/ 2147483646 w 179"/>
              <a:gd name="T55" fmla="*/ 2147483646 h 151"/>
              <a:gd name="T56" fmla="*/ 2147483646 w 179"/>
              <a:gd name="T57" fmla="*/ 2147483646 h 151"/>
              <a:gd name="T58" fmla="*/ 2147483646 w 179"/>
              <a:gd name="T59" fmla="*/ 2147483646 h 151"/>
              <a:gd name="T60" fmla="*/ 2147483646 w 179"/>
              <a:gd name="T61" fmla="*/ 2147483646 h 151"/>
              <a:gd name="T62" fmla="*/ 2147483646 w 179"/>
              <a:gd name="T63" fmla="*/ 2147483646 h 151"/>
              <a:gd name="T64" fmla="*/ 2147483646 w 179"/>
              <a:gd name="T65" fmla="*/ 2147483646 h 151"/>
              <a:gd name="T66" fmla="*/ 2147483646 w 179"/>
              <a:gd name="T67" fmla="*/ 2147483646 h 151"/>
              <a:gd name="T68" fmla="*/ 2147483646 w 179"/>
              <a:gd name="T69" fmla="*/ 2147483646 h 151"/>
              <a:gd name="T70" fmla="*/ 2147483646 w 179"/>
              <a:gd name="T71" fmla="*/ 2147483646 h 151"/>
              <a:gd name="T72" fmla="*/ 2147483646 w 179"/>
              <a:gd name="T73" fmla="*/ 2147483646 h 151"/>
              <a:gd name="T74" fmla="*/ 2147483646 w 179"/>
              <a:gd name="T75" fmla="*/ 2147483646 h 151"/>
              <a:gd name="T76" fmla="*/ 2147483646 w 179"/>
              <a:gd name="T77" fmla="*/ 2147483646 h 151"/>
              <a:gd name="T78" fmla="*/ 2147483646 w 179"/>
              <a:gd name="T79" fmla="*/ 2147483646 h 151"/>
              <a:gd name="T80" fmla="*/ 2147483646 w 179"/>
              <a:gd name="T81" fmla="*/ 2147483646 h 151"/>
              <a:gd name="T82" fmla="*/ 2147483646 w 179"/>
              <a:gd name="T83" fmla="*/ 2147483646 h 151"/>
              <a:gd name="T84" fmla="*/ 2147483646 w 179"/>
              <a:gd name="T85" fmla="*/ 2147483646 h 151"/>
              <a:gd name="T86" fmla="*/ 2147483646 w 179"/>
              <a:gd name="T87" fmla="*/ 2147483646 h 151"/>
              <a:gd name="T88" fmla="*/ 2147483646 w 179"/>
              <a:gd name="T89" fmla="*/ 2147483646 h 151"/>
              <a:gd name="T90" fmla="*/ 2147483646 w 179"/>
              <a:gd name="T91" fmla="*/ 2147483646 h 151"/>
              <a:gd name="T92" fmla="*/ 2147483646 w 179"/>
              <a:gd name="T93" fmla="*/ 2147483646 h 151"/>
              <a:gd name="T94" fmla="*/ 2147483646 w 179"/>
              <a:gd name="T95" fmla="*/ 2147483646 h 151"/>
              <a:gd name="T96" fmla="*/ 2147483646 w 179"/>
              <a:gd name="T97" fmla="*/ 2147483646 h 151"/>
              <a:gd name="T98" fmla="*/ 2147483646 w 179"/>
              <a:gd name="T99" fmla="*/ 2147483646 h 151"/>
              <a:gd name="T100" fmla="*/ 2147483646 w 179"/>
              <a:gd name="T101" fmla="*/ 0 h 151"/>
              <a:gd name="T102" fmla="*/ 0 w 179"/>
              <a:gd name="T103" fmla="*/ 2147483646 h 151"/>
              <a:gd name="T104" fmla="*/ 2147483646 w 179"/>
              <a:gd name="T105" fmla="*/ 2147483646 h 151"/>
              <a:gd name="T106" fmla="*/ 2147483646 w 179"/>
              <a:gd name="T107" fmla="*/ 2147483646 h 151"/>
              <a:gd name="T108" fmla="*/ 2147483646 w 179"/>
              <a:gd name="T109" fmla="*/ 2147483646 h 151"/>
              <a:gd name="T110" fmla="*/ 2147483646 w 179"/>
              <a:gd name="T111" fmla="*/ 2147483646 h 151"/>
              <a:gd name="T112" fmla="*/ 2147483646 w 179"/>
              <a:gd name="T113" fmla="*/ 2147483646 h 151"/>
              <a:gd name="T114" fmla="*/ 2147483646 w 179"/>
              <a:gd name="T115" fmla="*/ 2147483646 h 151"/>
              <a:gd name="T116" fmla="*/ 2147483646 w 179"/>
              <a:gd name="T117" fmla="*/ 2147483646 h 15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79" h="151" extrusionOk="0">
                <a:moveTo>
                  <a:pt x="24" y="123"/>
                </a:moveTo>
                <a:cubicBezTo>
                  <a:pt x="24" y="82"/>
                  <a:pt x="24" y="82"/>
                  <a:pt x="24" y="82"/>
                </a:cubicBezTo>
                <a:cubicBezTo>
                  <a:pt x="24" y="79"/>
                  <a:pt x="26" y="76"/>
                  <a:pt x="30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43" y="76"/>
                  <a:pt x="45" y="79"/>
                  <a:pt x="45" y="82"/>
                </a:cubicBezTo>
                <a:cubicBezTo>
                  <a:pt x="45" y="123"/>
                  <a:pt x="45" y="123"/>
                  <a:pt x="45" y="123"/>
                </a:cubicBezTo>
                <a:cubicBezTo>
                  <a:pt x="45" y="126"/>
                  <a:pt x="43" y="129"/>
                  <a:pt x="39" y="129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29"/>
                  <a:pt x="24" y="126"/>
                  <a:pt x="24" y="123"/>
                </a:cubicBezTo>
                <a:close/>
                <a:moveTo>
                  <a:pt x="65" y="62"/>
                </a:moveTo>
                <a:cubicBezTo>
                  <a:pt x="62" y="62"/>
                  <a:pt x="60" y="65"/>
                  <a:pt x="60" y="68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0" y="126"/>
                  <a:pt x="62" y="129"/>
                  <a:pt x="65" y="129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79" y="129"/>
                  <a:pt x="81" y="126"/>
                  <a:pt x="81" y="123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5"/>
                  <a:pt x="79" y="62"/>
                  <a:pt x="75" y="62"/>
                </a:cubicBezTo>
                <a:lnTo>
                  <a:pt x="65" y="62"/>
                </a:lnTo>
                <a:close/>
                <a:moveTo>
                  <a:pt x="101" y="50"/>
                </a:moveTo>
                <a:cubicBezTo>
                  <a:pt x="98" y="50"/>
                  <a:pt x="95" y="52"/>
                  <a:pt x="95" y="56"/>
                </a:cubicBezTo>
                <a:cubicBezTo>
                  <a:pt x="95" y="123"/>
                  <a:pt x="95" y="123"/>
                  <a:pt x="95" y="123"/>
                </a:cubicBezTo>
                <a:cubicBezTo>
                  <a:pt x="95" y="126"/>
                  <a:pt x="98" y="129"/>
                  <a:pt x="101" y="129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14" y="129"/>
                  <a:pt x="117" y="126"/>
                  <a:pt x="117" y="123"/>
                </a:cubicBezTo>
                <a:cubicBezTo>
                  <a:pt x="117" y="56"/>
                  <a:pt x="117" y="56"/>
                  <a:pt x="117" y="56"/>
                </a:cubicBezTo>
                <a:cubicBezTo>
                  <a:pt x="117" y="52"/>
                  <a:pt x="114" y="50"/>
                  <a:pt x="111" y="50"/>
                </a:cubicBezTo>
                <a:lnTo>
                  <a:pt x="101" y="50"/>
                </a:lnTo>
                <a:close/>
                <a:moveTo>
                  <a:pt x="137" y="37"/>
                </a:moveTo>
                <a:cubicBezTo>
                  <a:pt x="134" y="37"/>
                  <a:pt x="131" y="40"/>
                  <a:pt x="131" y="43"/>
                </a:cubicBezTo>
                <a:cubicBezTo>
                  <a:pt x="131" y="123"/>
                  <a:pt x="131" y="123"/>
                  <a:pt x="131" y="123"/>
                </a:cubicBezTo>
                <a:cubicBezTo>
                  <a:pt x="131" y="126"/>
                  <a:pt x="134" y="129"/>
                  <a:pt x="137" y="129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0" y="129"/>
                  <a:pt x="153" y="126"/>
                  <a:pt x="153" y="12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40"/>
                  <a:pt x="150" y="37"/>
                  <a:pt x="147" y="37"/>
                </a:cubicBezTo>
                <a:lnTo>
                  <a:pt x="137" y="37"/>
                </a:lnTo>
                <a:close/>
                <a:moveTo>
                  <a:pt x="26" y="61"/>
                </a:moveTo>
                <a:cubicBezTo>
                  <a:pt x="65" y="54"/>
                  <a:pt x="101" y="40"/>
                  <a:pt x="133" y="21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47" y="8"/>
                  <a:pt x="147" y="8"/>
                  <a:pt x="147" y="8"/>
                </a:cubicBezTo>
                <a:cubicBezTo>
                  <a:pt x="126" y="7"/>
                  <a:pt x="126" y="7"/>
                  <a:pt x="126" y="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98" y="32"/>
                  <a:pt x="63" y="46"/>
                  <a:pt x="25" y="53"/>
                </a:cubicBezTo>
                <a:lnTo>
                  <a:pt x="26" y="61"/>
                </a:lnTo>
                <a:close/>
                <a:moveTo>
                  <a:pt x="179" y="140"/>
                </a:moveTo>
                <a:cubicBezTo>
                  <a:pt x="161" y="129"/>
                  <a:pt x="161" y="129"/>
                  <a:pt x="161" y="129"/>
                </a:cubicBezTo>
                <a:cubicBezTo>
                  <a:pt x="161" y="136"/>
                  <a:pt x="161" y="136"/>
                  <a:pt x="161" y="136"/>
                </a:cubicBezTo>
                <a:cubicBezTo>
                  <a:pt x="14" y="136"/>
                  <a:pt x="14" y="136"/>
                  <a:pt x="14" y="136"/>
                </a:cubicBezTo>
                <a:cubicBezTo>
                  <a:pt x="14" y="19"/>
                  <a:pt x="14" y="19"/>
                  <a:pt x="14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36"/>
                  <a:pt x="6" y="136"/>
                  <a:pt x="6" y="136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144"/>
                  <a:pt x="6" y="144"/>
                  <a:pt x="6" y="144"/>
                </a:cubicBezTo>
                <a:cubicBezTo>
                  <a:pt x="161" y="144"/>
                  <a:pt x="161" y="144"/>
                  <a:pt x="161" y="144"/>
                </a:cubicBezTo>
                <a:cubicBezTo>
                  <a:pt x="161" y="151"/>
                  <a:pt x="161" y="151"/>
                  <a:pt x="161" y="151"/>
                </a:cubicBezTo>
                <a:lnTo>
                  <a:pt x="179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3516" name="Google Shape;887;p33"/>
          <p:cNvSpPr>
            <a:spLocks/>
          </p:cNvSpPr>
          <p:nvPr/>
        </p:nvSpPr>
        <p:spPr bwMode="auto">
          <a:xfrm>
            <a:off x="5783263" y="3300413"/>
            <a:ext cx="673100" cy="606425"/>
          </a:xfrm>
          <a:custGeom>
            <a:avLst/>
            <a:gdLst>
              <a:gd name="T0" fmla="*/ 2147483646 w 159"/>
              <a:gd name="T1" fmla="*/ 2147483646 h 143"/>
              <a:gd name="T2" fmla="*/ 2147483646 w 159"/>
              <a:gd name="T3" fmla="*/ 2147483646 h 143"/>
              <a:gd name="T4" fmla="*/ 2147483646 w 159"/>
              <a:gd name="T5" fmla="*/ 2147483646 h 143"/>
              <a:gd name="T6" fmla="*/ 2147483646 w 159"/>
              <a:gd name="T7" fmla="*/ 0 h 143"/>
              <a:gd name="T8" fmla="*/ 2147483646 w 159"/>
              <a:gd name="T9" fmla="*/ 2147483646 h 143"/>
              <a:gd name="T10" fmla="*/ 2147483646 w 159"/>
              <a:gd name="T11" fmla="*/ 2147483646 h 143"/>
              <a:gd name="T12" fmla="*/ 2147483646 w 159"/>
              <a:gd name="T13" fmla="*/ 2147483646 h 143"/>
              <a:gd name="T14" fmla="*/ 2147483646 w 159"/>
              <a:gd name="T15" fmla="*/ 2147483646 h 143"/>
              <a:gd name="T16" fmla="*/ 2147483646 w 159"/>
              <a:gd name="T17" fmla="*/ 2147483646 h 143"/>
              <a:gd name="T18" fmla="*/ 2147483646 w 159"/>
              <a:gd name="T19" fmla="*/ 2147483646 h 143"/>
              <a:gd name="T20" fmla="*/ 2147483646 w 159"/>
              <a:gd name="T21" fmla="*/ 2147483646 h 143"/>
              <a:gd name="T22" fmla="*/ 2147483646 w 159"/>
              <a:gd name="T23" fmla="*/ 2147483646 h 143"/>
              <a:gd name="T24" fmla="*/ 2147483646 w 159"/>
              <a:gd name="T25" fmla="*/ 2147483646 h 143"/>
              <a:gd name="T26" fmla="*/ 2147483646 w 159"/>
              <a:gd name="T27" fmla="*/ 2147483646 h 143"/>
              <a:gd name="T28" fmla="*/ 2147483646 w 159"/>
              <a:gd name="T29" fmla="*/ 2147483646 h 143"/>
              <a:gd name="T30" fmla="*/ 2147483646 w 159"/>
              <a:gd name="T31" fmla="*/ 2147483646 h 143"/>
              <a:gd name="T32" fmla="*/ 0 w 159"/>
              <a:gd name="T33" fmla="*/ 2147483646 h 143"/>
              <a:gd name="T34" fmla="*/ 2147483646 w 159"/>
              <a:gd name="T35" fmla="*/ 2147483646 h 143"/>
              <a:gd name="T36" fmla="*/ 2147483646 w 159"/>
              <a:gd name="T37" fmla="*/ 2147483646 h 143"/>
              <a:gd name="T38" fmla="*/ 2147483646 w 159"/>
              <a:gd name="T39" fmla="*/ 2147483646 h 143"/>
              <a:gd name="T40" fmla="*/ 2147483646 w 159"/>
              <a:gd name="T41" fmla="*/ 2147483646 h 143"/>
              <a:gd name="T42" fmla="*/ 0 w 159"/>
              <a:gd name="T43" fmla="*/ 2147483646 h 143"/>
              <a:gd name="T44" fmla="*/ 2147483646 w 159"/>
              <a:gd name="T45" fmla="*/ 2147483646 h 143"/>
              <a:gd name="T46" fmla="*/ 2147483646 w 159"/>
              <a:gd name="T47" fmla="*/ 2147483646 h 143"/>
              <a:gd name="T48" fmla="*/ 2147483646 w 159"/>
              <a:gd name="T49" fmla="*/ 2147483646 h 143"/>
              <a:gd name="T50" fmla="*/ 2147483646 w 159"/>
              <a:gd name="T51" fmla="*/ 2147483646 h 143"/>
              <a:gd name="T52" fmla="*/ 2147483646 w 159"/>
              <a:gd name="T53" fmla="*/ 2147483646 h 143"/>
              <a:gd name="T54" fmla="*/ 2147483646 w 159"/>
              <a:gd name="T55" fmla="*/ 2147483646 h 143"/>
              <a:gd name="T56" fmla="*/ 2147483646 w 159"/>
              <a:gd name="T57" fmla="*/ 2147483646 h 143"/>
              <a:gd name="T58" fmla="*/ 2147483646 w 159"/>
              <a:gd name="T59" fmla="*/ 2147483646 h 143"/>
              <a:gd name="T60" fmla="*/ 2147483646 w 159"/>
              <a:gd name="T61" fmla="*/ 2147483646 h 143"/>
              <a:gd name="T62" fmla="*/ 2147483646 w 159"/>
              <a:gd name="T63" fmla="*/ 2147483646 h 143"/>
              <a:gd name="T64" fmla="*/ 2147483646 w 159"/>
              <a:gd name="T65" fmla="*/ 2147483646 h 143"/>
              <a:gd name="T66" fmla="*/ 2147483646 w 159"/>
              <a:gd name="T67" fmla="*/ 2147483646 h 143"/>
              <a:gd name="T68" fmla="*/ 2147483646 w 159"/>
              <a:gd name="T69" fmla="*/ 2147483646 h 143"/>
              <a:gd name="T70" fmla="*/ 2147483646 w 159"/>
              <a:gd name="T71" fmla="*/ 2147483646 h 14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59" h="143" extrusionOk="0">
                <a:moveTo>
                  <a:pt x="108" y="19"/>
                </a:moveTo>
                <a:cubicBezTo>
                  <a:pt x="99" y="19"/>
                  <a:pt x="99" y="19"/>
                  <a:pt x="99" y="19"/>
                </a:cubicBezTo>
                <a:cubicBezTo>
                  <a:pt x="98" y="13"/>
                  <a:pt x="94" y="9"/>
                  <a:pt x="88" y="9"/>
                </a:cubicBezTo>
                <a:cubicBezTo>
                  <a:pt x="70" y="9"/>
                  <a:pt x="70" y="9"/>
                  <a:pt x="70" y="9"/>
                </a:cubicBezTo>
                <a:cubicBezTo>
                  <a:pt x="65" y="9"/>
                  <a:pt x="61" y="13"/>
                  <a:pt x="6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8"/>
                  <a:pt x="59" y="0"/>
                  <a:pt x="6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8"/>
                  <a:pt x="108" y="19"/>
                </a:cubicBezTo>
                <a:close/>
                <a:moveTo>
                  <a:pt x="24" y="79"/>
                </a:moveTo>
                <a:cubicBezTo>
                  <a:pt x="64" y="79"/>
                  <a:pt x="64" y="79"/>
                  <a:pt x="64" y="79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9"/>
                  <a:pt x="67" y="66"/>
                  <a:pt x="72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91" y="66"/>
                  <a:pt x="95" y="69"/>
                  <a:pt x="95" y="74"/>
                </a:cubicBezTo>
                <a:cubicBezTo>
                  <a:pt x="95" y="79"/>
                  <a:pt x="95" y="79"/>
                  <a:pt x="95" y="7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47" y="79"/>
                  <a:pt x="157" y="69"/>
                  <a:pt x="159" y="57"/>
                </a:cubicBezTo>
                <a:cubicBezTo>
                  <a:pt x="159" y="44"/>
                  <a:pt x="159" y="44"/>
                  <a:pt x="159" y="44"/>
                </a:cubicBezTo>
                <a:cubicBezTo>
                  <a:pt x="159" y="32"/>
                  <a:pt x="151" y="23"/>
                  <a:pt x="140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27" y="23"/>
                  <a:pt x="127" y="23"/>
                  <a:pt x="127" y="23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8" y="23"/>
                  <a:pt x="0" y="32"/>
                  <a:pt x="0" y="44"/>
                </a:cubicBezTo>
                <a:cubicBezTo>
                  <a:pt x="0" y="57"/>
                  <a:pt x="0" y="57"/>
                  <a:pt x="0" y="57"/>
                </a:cubicBezTo>
                <a:cubicBezTo>
                  <a:pt x="2" y="69"/>
                  <a:pt x="12" y="79"/>
                  <a:pt x="24" y="79"/>
                </a:cubicBezTo>
                <a:close/>
                <a:moveTo>
                  <a:pt x="135" y="86"/>
                </a:moveTo>
                <a:cubicBezTo>
                  <a:pt x="95" y="86"/>
                  <a:pt x="95" y="86"/>
                  <a:pt x="95" y="86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6"/>
                  <a:pt x="91" y="99"/>
                  <a:pt x="87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67" y="99"/>
                  <a:pt x="64" y="96"/>
                  <a:pt x="64" y="92"/>
                </a:cubicBezTo>
                <a:cubicBezTo>
                  <a:pt x="64" y="86"/>
                  <a:pt x="64" y="86"/>
                  <a:pt x="64" y="86"/>
                </a:cubicBezTo>
                <a:cubicBezTo>
                  <a:pt x="24" y="86"/>
                  <a:pt x="24" y="86"/>
                  <a:pt x="24" y="86"/>
                </a:cubicBezTo>
                <a:cubicBezTo>
                  <a:pt x="14" y="86"/>
                  <a:pt x="5" y="80"/>
                  <a:pt x="0" y="7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33"/>
                  <a:pt x="8" y="143"/>
                  <a:pt x="18" y="143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40" y="143"/>
                  <a:pt x="140" y="143"/>
                  <a:pt x="140" y="143"/>
                </a:cubicBezTo>
                <a:cubicBezTo>
                  <a:pt x="151" y="143"/>
                  <a:pt x="159" y="133"/>
                  <a:pt x="159" y="122"/>
                </a:cubicBezTo>
                <a:cubicBezTo>
                  <a:pt x="159" y="72"/>
                  <a:pt x="159" y="72"/>
                  <a:pt x="159" y="72"/>
                </a:cubicBezTo>
                <a:cubicBezTo>
                  <a:pt x="154" y="80"/>
                  <a:pt x="145" y="86"/>
                  <a:pt x="135" y="86"/>
                </a:cubicBezTo>
                <a:close/>
                <a:moveTo>
                  <a:pt x="87" y="72"/>
                </a:moveTo>
                <a:cubicBezTo>
                  <a:pt x="72" y="72"/>
                  <a:pt x="72" y="72"/>
                  <a:pt x="72" y="72"/>
                </a:cubicBezTo>
                <a:cubicBezTo>
                  <a:pt x="71" y="72"/>
                  <a:pt x="69" y="73"/>
                  <a:pt x="69" y="75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87"/>
                  <a:pt x="69" y="87"/>
                  <a:pt x="69" y="87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93"/>
                  <a:pt x="71" y="94"/>
                  <a:pt x="72" y="94"/>
                </a:cubicBezTo>
                <a:cubicBezTo>
                  <a:pt x="87" y="94"/>
                  <a:pt x="87" y="94"/>
                  <a:pt x="87" y="94"/>
                </a:cubicBezTo>
                <a:cubicBezTo>
                  <a:pt x="88" y="94"/>
                  <a:pt x="89" y="93"/>
                  <a:pt x="89" y="91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3"/>
                  <a:pt x="88" y="72"/>
                  <a:pt x="8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3517" name="Google Shape;888;p33"/>
          <p:cNvSpPr txBox="1">
            <a:spLocks noChangeArrowheads="1"/>
          </p:cNvSpPr>
          <p:nvPr/>
        </p:nvSpPr>
        <p:spPr bwMode="auto">
          <a:xfrm>
            <a:off x="9725025" y="3452813"/>
            <a:ext cx="1619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3518" name="Google Shape;889;p33"/>
          <p:cNvSpPr txBox="1">
            <a:spLocks noChangeArrowheads="1"/>
          </p:cNvSpPr>
          <p:nvPr/>
        </p:nvSpPr>
        <p:spPr bwMode="auto">
          <a:xfrm>
            <a:off x="2181225" y="1409700"/>
            <a:ext cx="1619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3519" name="Google Shape;890;p33"/>
          <p:cNvSpPr txBox="1">
            <a:spLocks noChangeArrowheads="1"/>
          </p:cNvSpPr>
          <p:nvPr/>
        </p:nvSpPr>
        <p:spPr bwMode="auto">
          <a:xfrm>
            <a:off x="814388" y="3502025"/>
            <a:ext cx="1617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pic>
        <p:nvPicPr>
          <p:cNvPr id="63520" name="Google Shape;891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332288"/>
            <a:ext cx="10080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5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de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63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35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35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63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490" grpId="0"/>
          <p:bldP spid="63491" grpId="0"/>
          <p:bldP spid="63492" grpId="0"/>
          <p:bldP spid="63493" grpId="0"/>
          <p:bldP spid="63494" grpId="0"/>
          <p:bldP spid="63495" grpId="0"/>
          <p:bldP spid="63496" grpId="0"/>
          <p:bldP spid="63497" grpId="0"/>
          <p:bldP spid="63498" grpId="0"/>
          <p:bldP spid="63514" grpId="0" animBg="1"/>
          <p:bldP spid="63515" grpId="0" animBg="1"/>
          <p:bldP spid="63516" grpId="0" animBg="1"/>
          <p:bldP spid="63517" grpId="0"/>
          <p:bldP spid="63518" grpId="0"/>
          <p:bldP spid="635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de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35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63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3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3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63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35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35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3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3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3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35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35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63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63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63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635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63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63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63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63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490" grpId="0"/>
          <p:bldP spid="63491" grpId="0"/>
          <p:bldP spid="63492" grpId="0"/>
          <p:bldP spid="63493" grpId="0"/>
          <p:bldP spid="63494" grpId="0"/>
          <p:bldP spid="63495" grpId="0"/>
          <p:bldP spid="63496" grpId="0"/>
          <p:bldP spid="63497" grpId="0"/>
          <p:bldP spid="63498" grpId="0"/>
          <p:bldP spid="63514" grpId="0" animBg="1"/>
          <p:bldP spid="63515" grpId="0" animBg="1"/>
          <p:bldP spid="63516" grpId="0" animBg="1"/>
          <p:bldP spid="63517" grpId="0"/>
          <p:bldP spid="63518" grpId="0"/>
          <p:bldP spid="6351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464B65-294B-D143-9252-ADF05CFD1123}"/>
              </a:ext>
            </a:extLst>
          </p:cNvPr>
          <p:cNvGrpSpPr/>
          <p:nvPr/>
        </p:nvGrpSpPr>
        <p:grpSpPr>
          <a:xfrm>
            <a:off x="4222750" y="3481388"/>
            <a:ext cx="3714750" cy="2160587"/>
            <a:chOff x="4222750" y="3481388"/>
            <a:chExt cx="3714750" cy="2160587"/>
          </a:xfrm>
        </p:grpSpPr>
        <p:sp>
          <p:nvSpPr>
            <p:cNvPr id="219144" name="Google Shape;4715;p102"/>
            <p:cNvSpPr>
              <a:spLocks/>
            </p:cNvSpPr>
            <p:nvPr/>
          </p:nvSpPr>
          <p:spPr bwMode="auto">
            <a:xfrm>
              <a:off x="4222750" y="3481388"/>
              <a:ext cx="3714750" cy="1851025"/>
            </a:xfrm>
            <a:custGeom>
              <a:avLst/>
              <a:gdLst>
                <a:gd name="T0" fmla="*/ 2147483646 w 2340"/>
                <a:gd name="T1" fmla="*/ 2147483646 h 1166"/>
                <a:gd name="T2" fmla="*/ 2147483646 w 2340"/>
                <a:gd name="T3" fmla="*/ 0 h 1166"/>
                <a:gd name="T4" fmla="*/ 2147483646 w 2340"/>
                <a:gd name="T5" fmla="*/ 2147483646 h 1166"/>
                <a:gd name="T6" fmla="*/ 0 w 2340"/>
                <a:gd name="T7" fmla="*/ 2147483646 h 1166"/>
                <a:gd name="T8" fmla="*/ 2147483646 w 2340"/>
                <a:gd name="T9" fmla="*/ 2147483646 h 1166"/>
                <a:gd name="T10" fmla="*/ 2147483646 w 2340"/>
                <a:gd name="T11" fmla="*/ 2147483646 h 1166"/>
                <a:gd name="T12" fmla="*/ 2147483646 w 2340"/>
                <a:gd name="T13" fmla="*/ 2147483646 h 1166"/>
                <a:gd name="T14" fmla="*/ 2147483646 w 2340"/>
                <a:gd name="T15" fmla="*/ 2147483646 h 1166"/>
                <a:gd name="T16" fmla="*/ 2147483646 w 2340"/>
                <a:gd name="T17" fmla="*/ 2147483646 h 1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5" name="Google Shape;4716;p102"/>
            <p:cNvSpPr>
              <a:spLocks/>
            </p:cNvSpPr>
            <p:nvPr/>
          </p:nvSpPr>
          <p:spPr bwMode="auto">
            <a:xfrm>
              <a:off x="4222750" y="4402138"/>
              <a:ext cx="1857375" cy="1239837"/>
            </a:xfrm>
            <a:custGeom>
              <a:avLst/>
              <a:gdLst>
                <a:gd name="T0" fmla="*/ 0 w 1170"/>
                <a:gd name="T1" fmla="*/ 0 h 781"/>
                <a:gd name="T2" fmla="*/ 0 w 1170"/>
                <a:gd name="T3" fmla="*/ 2147483646 h 781"/>
                <a:gd name="T4" fmla="*/ 2147483646 w 1170"/>
                <a:gd name="T5" fmla="*/ 2147483646 h 781"/>
                <a:gd name="T6" fmla="*/ 2147483646 w 1170"/>
                <a:gd name="T7" fmla="*/ 2147483646 h 781"/>
                <a:gd name="T8" fmla="*/ 0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4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6" name="Google Shape;4717;p102"/>
            <p:cNvSpPr>
              <a:spLocks/>
            </p:cNvSpPr>
            <p:nvPr/>
          </p:nvSpPr>
          <p:spPr bwMode="auto">
            <a:xfrm>
              <a:off x="6080125" y="4402138"/>
              <a:ext cx="1857375" cy="1239837"/>
            </a:xfrm>
            <a:custGeom>
              <a:avLst/>
              <a:gdLst>
                <a:gd name="T0" fmla="*/ 2147483646 w 1170"/>
                <a:gd name="T1" fmla="*/ 0 h 781"/>
                <a:gd name="T2" fmla="*/ 0 w 1170"/>
                <a:gd name="T3" fmla="*/ 2147483646 h 781"/>
                <a:gd name="T4" fmla="*/ 0 w 1170"/>
                <a:gd name="T5" fmla="*/ 2147483646 h 781"/>
                <a:gd name="T6" fmla="*/ 2147483646 w 1170"/>
                <a:gd name="T7" fmla="*/ 2147483646 h 781"/>
                <a:gd name="T8" fmla="*/ 2147483646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13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52E22E-58DD-6D49-8582-55707638501C}"/>
              </a:ext>
            </a:extLst>
          </p:cNvPr>
          <p:cNvGrpSpPr/>
          <p:nvPr/>
        </p:nvGrpSpPr>
        <p:grpSpPr>
          <a:xfrm>
            <a:off x="4222750" y="2727325"/>
            <a:ext cx="3714750" cy="2155825"/>
            <a:chOff x="4222750" y="2727325"/>
            <a:chExt cx="3714750" cy="2155825"/>
          </a:xfrm>
        </p:grpSpPr>
        <p:sp>
          <p:nvSpPr>
            <p:cNvPr id="219147" name="Google Shape;4718;p102"/>
            <p:cNvSpPr>
              <a:spLocks/>
            </p:cNvSpPr>
            <p:nvPr/>
          </p:nvSpPr>
          <p:spPr bwMode="auto">
            <a:xfrm>
              <a:off x="4222750" y="2727325"/>
              <a:ext cx="3714750" cy="1849438"/>
            </a:xfrm>
            <a:custGeom>
              <a:avLst/>
              <a:gdLst>
                <a:gd name="T0" fmla="*/ 2147483646 w 2340"/>
                <a:gd name="T1" fmla="*/ 2147483646 h 1165"/>
                <a:gd name="T2" fmla="*/ 2147483646 w 2340"/>
                <a:gd name="T3" fmla="*/ 0 h 1165"/>
                <a:gd name="T4" fmla="*/ 2147483646 w 2340"/>
                <a:gd name="T5" fmla="*/ 2147483646 h 1165"/>
                <a:gd name="T6" fmla="*/ 0 w 2340"/>
                <a:gd name="T7" fmla="*/ 2147483646 h 1165"/>
                <a:gd name="T8" fmla="*/ 2147483646 w 2340"/>
                <a:gd name="T9" fmla="*/ 2147483646 h 1165"/>
                <a:gd name="T10" fmla="*/ 2147483646 w 2340"/>
                <a:gd name="T11" fmla="*/ 2147483646 h 1165"/>
                <a:gd name="T12" fmla="*/ 2147483646 w 2340"/>
                <a:gd name="T13" fmla="*/ 2147483646 h 1165"/>
                <a:gd name="T14" fmla="*/ 2147483646 w 2340"/>
                <a:gd name="T15" fmla="*/ 2147483646 h 1165"/>
                <a:gd name="T16" fmla="*/ 2147483646 w 2340"/>
                <a:gd name="T17" fmla="*/ 2147483646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1C8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8" name="Google Shape;4719;p102"/>
            <p:cNvSpPr>
              <a:spLocks/>
            </p:cNvSpPr>
            <p:nvPr/>
          </p:nvSpPr>
          <p:spPr bwMode="auto">
            <a:xfrm>
              <a:off x="4222750" y="3643313"/>
              <a:ext cx="1857375" cy="1239837"/>
            </a:xfrm>
            <a:custGeom>
              <a:avLst/>
              <a:gdLst>
                <a:gd name="T0" fmla="*/ 0 w 1170"/>
                <a:gd name="T1" fmla="*/ 0 h 781"/>
                <a:gd name="T2" fmla="*/ 0 w 1170"/>
                <a:gd name="T3" fmla="*/ 2147483646 h 781"/>
                <a:gd name="T4" fmla="*/ 2147483646 w 1170"/>
                <a:gd name="T5" fmla="*/ 2147483646 h 781"/>
                <a:gd name="T6" fmla="*/ 2147483646 w 1170"/>
                <a:gd name="T7" fmla="*/ 2147483646 h 781"/>
                <a:gd name="T8" fmla="*/ 0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7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49" name="Google Shape;4720;p102"/>
            <p:cNvSpPr>
              <a:spLocks/>
            </p:cNvSpPr>
            <p:nvPr/>
          </p:nvSpPr>
          <p:spPr bwMode="auto">
            <a:xfrm>
              <a:off x="6080125" y="3643313"/>
              <a:ext cx="1857375" cy="1239837"/>
            </a:xfrm>
            <a:custGeom>
              <a:avLst/>
              <a:gdLst>
                <a:gd name="T0" fmla="*/ 2147483646 w 1170"/>
                <a:gd name="T1" fmla="*/ 0 h 781"/>
                <a:gd name="T2" fmla="*/ 0 w 1170"/>
                <a:gd name="T3" fmla="*/ 2147483646 h 781"/>
                <a:gd name="T4" fmla="*/ 0 w 1170"/>
                <a:gd name="T5" fmla="*/ 2147483646 h 781"/>
                <a:gd name="T6" fmla="*/ 2147483646 w 1170"/>
                <a:gd name="T7" fmla="*/ 2147483646 h 781"/>
                <a:gd name="T8" fmla="*/ 2147483646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106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A6AEBE-2BEA-C343-B0F0-4C8161EF8026}"/>
              </a:ext>
            </a:extLst>
          </p:cNvPr>
          <p:cNvGrpSpPr/>
          <p:nvPr/>
        </p:nvGrpSpPr>
        <p:grpSpPr>
          <a:xfrm>
            <a:off x="4222750" y="1968500"/>
            <a:ext cx="3714750" cy="2155825"/>
            <a:chOff x="4222750" y="1968500"/>
            <a:chExt cx="3714750" cy="2155825"/>
          </a:xfrm>
        </p:grpSpPr>
        <p:sp>
          <p:nvSpPr>
            <p:cNvPr id="219150" name="Google Shape;4721;p102"/>
            <p:cNvSpPr>
              <a:spLocks/>
            </p:cNvSpPr>
            <p:nvPr/>
          </p:nvSpPr>
          <p:spPr bwMode="auto">
            <a:xfrm>
              <a:off x="4222750" y="1968500"/>
              <a:ext cx="3714750" cy="1849438"/>
            </a:xfrm>
            <a:custGeom>
              <a:avLst/>
              <a:gdLst>
                <a:gd name="T0" fmla="*/ 2147483646 w 2340"/>
                <a:gd name="T1" fmla="*/ 2147483646 h 1165"/>
                <a:gd name="T2" fmla="*/ 2147483646 w 2340"/>
                <a:gd name="T3" fmla="*/ 0 h 1165"/>
                <a:gd name="T4" fmla="*/ 2147483646 w 2340"/>
                <a:gd name="T5" fmla="*/ 2147483646 h 1165"/>
                <a:gd name="T6" fmla="*/ 0 w 2340"/>
                <a:gd name="T7" fmla="*/ 2147483646 h 1165"/>
                <a:gd name="T8" fmla="*/ 2147483646 w 2340"/>
                <a:gd name="T9" fmla="*/ 2147483646 h 1165"/>
                <a:gd name="T10" fmla="*/ 2147483646 w 2340"/>
                <a:gd name="T11" fmla="*/ 2147483646 h 1165"/>
                <a:gd name="T12" fmla="*/ 2147483646 w 2340"/>
                <a:gd name="T13" fmla="*/ 2147483646 h 1165"/>
                <a:gd name="T14" fmla="*/ 2147483646 w 2340"/>
                <a:gd name="T15" fmla="*/ 2147483646 h 1165"/>
                <a:gd name="T16" fmla="*/ 2147483646 w 2340"/>
                <a:gd name="T17" fmla="*/ 2147483646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1" name="Google Shape;4722;p102"/>
            <p:cNvSpPr>
              <a:spLocks/>
            </p:cNvSpPr>
            <p:nvPr/>
          </p:nvSpPr>
          <p:spPr bwMode="auto">
            <a:xfrm>
              <a:off x="4222750" y="2889250"/>
              <a:ext cx="1857375" cy="1235075"/>
            </a:xfrm>
            <a:custGeom>
              <a:avLst/>
              <a:gdLst>
                <a:gd name="T0" fmla="*/ 0 w 1170"/>
                <a:gd name="T1" fmla="*/ 0 h 778"/>
                <a:gd name="T2" fmla="*/ 0 w 1170"/>
                <a:gd name="T3" fmla="*/ 2147483646 h 778"/>
                <a:gd name="T4" fmla="*/ 2147483646 w 1170"/>
                <a:gd name="T5" fmla="*/ 2147483646 h 778"/>
                <a:gd name="T6" fmla="*/ 2147483646 w 1170"/>
                <a:gd name="T7" fmla="*/ 2147483646 h 778"/>
                <a:gd name="T8" fmla="*/ 0 w 1170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2" name="Google Shape;4723;p102"/>
            <p:cNvSpPr>
              <a:spLocks/>
            </p:cNvSpPr>
            <p:nvPr/>
          </p:nvSpPr>
          <p:spPr bwMode="auto">
            <a:xfrm>
              <a:off x="6080125" y="2889250"/>
              <a:ext cx="1857375" cy="1235075"/>
            </a:xfrm>
            <a:custGeom>
              <a:avLst/>
              <a:gdLst>
                <a:gd name="T0" fmla="*/ 2147483646 w 1170"/>
                <a:gd name="T1" fmla="*/ 0 h 778"/>
                <a:gd name="T2" fmla="*/ 0 w 1170"/>
                <a:gd name="T3" fmla="*/ 2147483646 h 778"/>
                <a:gd name="T4" fmla="*/ 0 w 1170"/>
                <a:gd name="T5" fmla="*/ 2147483646 h 778"/>
                <a:gd name="T6" fmla="*/ 2147483646 w 1170"/>
                <a:gd name="T7" fmla="*/ 2147483646 h 778"/>
                <a:gd name="T8" fmla="*/ 2147483646 w 1170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249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ABC607C-672B-4F42-B3CB-4196BA1776BD}"/>
              </a:ext>
            </a:extLst>
          </p:cNvPr>
          <p:cNvGrpSpPr/>
          <p:nvPr/>
        </p:nvGrpSpPr>
        <p:grpSpPr>
          <a:xfrm>
            <a:off x="4222750" y="1220599"/>
            <a:ext cx="3714750" cy="2154426"/>
            <a:chOff x="4222750" y="1220599"/>
            <a:chExt cx="3714750" cy="2154426"/>
          </a:xfrm>
        </p:grpSpPr>
        <p:sp>
          <p:nvSpPr>
            <p:cNvPr id="219153" name="Google Shape;4724;p102"/>
            <p:cNvSpPr>
              <a:spLocks/>
            </p:cNvSpPr>
            <p:nvPr/>
          </p:nvSpPr>
          <p:spPr bwMode="auto">
            <a:xfrm>
              <a:off x="4222750" y="1220599"/>
              <a:ext cx="3714750" cy="1851025"/>
            </a:xfrm>
            <a:custGeom>
              <a:avLst/>
              <a:gdLst>
                <a:gd name="T0" fmla="*/ 2147483646 w 2340"/>
                <a:gd name="T1" fmla="*/ 2147483646 h 1166"/>
                <a:gd name="T2" fmla="*/ 2147483646 w 2340"/>
                <a:gd name="T3" fmla="*/ 0 h 1166"/>
                <a:gd name="T4" fmla="*/ 2147483646 w 2340"/>
                <a:gd name="T5" fmla="*/ 2147483646 h 1166"/>
                <a:gd name="T6" fmla="*/ 0 w 2340"/>
                <a:gd name="T7" fmla="*/ 2147483646 h 1166"/>
                <a:gd name="T8" fmla="*/ 2147483646 w 2340"/>
                <a:gd name="T9" fmla="*/ 2147483646 h 1166"/>
                <a:gd name="T10" fmla="*/ 2147483646 w 2340"/>
                <a:gd name="T11" fmla="*/ 2147483646 h 1166"/>
                <a:gd name="T12" fmla="*/ 2147483646 w 2340"/>
                <a:gd name="T13" fmla="*/ 2147483646 h 1166"/>
                <a:gd name="T14" fmla="*/ 2147483646 w 2340"/>
                <a:gd name="T15" fmla="*/ 2147483646 h 1166"/>
                <a:gd name="T16" fmla="*/ 2147483646 w 2340"/>
                <a:gd name="T17" fmla="*/ 2147483646 h 1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4" name="Google Shape;4725;p102"/>
            <p:cNvSpPr>
              <a:spLocks/>
            </p:cNvSpPr>
            <p:nvPr/>
          </p:nvSpPr>
          <p:spPr bwMode="auto">
            <a:xfrm>
              <a:off x="4222750" y="2136775"/>
              <a:ext cx="1857375" cy="1238250"/>
            </a:xfrm>
            <a:custGeom>
              <a:avLst/>
              <a:gdLst>
                <a:gd name="T0" fmla="*/ 0 w 1170"/>
                <a:gd name="T1" fmla="*/ 0 h 780"/>
                <a:gd name="T2" fmla="*/ 0 w 1170"/>
                <a:gd name="T3" fmla="*/ 2147483646 h 780"/>
                <a:gd name="T4" fmla="*/ 2147483646 w 1170"/>
                <a:gd name="T5" fmla="*/ 2147483646 h 780"/>
                <a:gd name="T6" fmla="*/ 2147483646 w 1170"/>
                <a:gd name="T7" fmla="*/ 2147483646 h 780"/>
                <a:gd name="T8" fmla="*/ 0 w 1170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19155" name="Google Shape;4726;p102"/>
            <p:cNvSpPr>
              <a:spLocks/>
            </p:cNvSpPr>
            <p:nvPr/>
          </p:nvSpPr>
          <p:spPr bwMode="auto">
            <a:xfrm>
              <a:off x="6080125" y="2136775"/>
              <a:ext cx="1857375" cy="1238250"/>
            </a:xfrm>
            <a:custGeom>
              <a:avLst/>
              <a:gdLst>
                <a:gd name="T0" fmla="*/ 2147483646 w 1170"/>
                <a:gd name="T1" fmla="*/ 0 h 780"/>
                <a:gd name="T2" fmla="*/ 0 w 1170"/>
                <a:gd name="T3" fmla="*/ 2147483646 h 780"/>
                <a:gd name="T4" fmla="*/ 0 w 1170"/>
                <a:gd name="T5" fmla="*/ 2147483646 h 780"/>
                <a:gd name="T6" fmla="*/ 2147483646 w 1170"/>
                <a:gd name="T7" fmla="*/ 2147483646 h 780"/>
                <a:gd name="T8" fmla="*/ 2147483646 w 1170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4BA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19138" name="Google Shape;4709;p102"/>
          <p:cNvSpPr txBox="1">
            <a:spLocks noChangeArrowheads="1"/>
          </p:cNvSpPr>
          <p:nvPr/>
        </p:nvSpPr>
        <p:spPr bwMode="auto">
          <a:xfrm>
            <a:off x="781050" y="1933159"/>
            <a:ext cx="1914525" cy="75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algn="r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lang="en-US" dirty="0"/>
          </a:p>
        </p:txBody>
      </p:sp>
      <p:sp>
        <p:nvSpPr>
          <p:cNvPr id="219139" name="Google Shape;4710;p102"/>
          <p:cNvSpPr txBox="1">
            <a:spLocks noChangeArrowheads="1"/>
          </p:cNvSpPr>
          <p:nvPr/>
        </p:nvSpPr>
        <p:spPr bwMode="auto">
          <a:xfrm>
            <a:off x="9536113" y="2640039"/>
            <a:ext cx="1905771" cy="75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lang="en-US" dirty="0"/>
          </a:p>
        </p:txBody>
      </p:sp>
      <p:sp>
        <p:nvSpPr>
          <p:cNvPr id="219140" name="Google Shape;4711;p102"/>
          <p:cNvSpPr txBox="1">
            <a:spLocks noChangeArrowheads="1"/>
          </p:cNvSpPr>
          <p:nvPr/>
        </p:nvSpPr>
        <p:spPr bwMode="auto">
          <a:xfrm>
            <a:off x="8202613" y="2807890"/>
            <a:ext cx="1372711" cy="3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1C84C9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9141" name="Google Shape;4712;p102"/>
          <p:cNvSpPr txBox="1">
            <a:spLocks noChangeArrowheads="1"/>
          </p:cNvSpPr>
          <p:nvPr/>
        </p:nvSpPr>
        <p:spPr bwMode="auto">
          <a:xfrm>
            <a:off x="8221663" y="4351706"/>
            <a:ext cx="1405226" cy="3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65280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9142" name="Google Shape;4713;p102"/>
          <p:cNvSpPr txBox="1">
            <a:spLocks noChangeArrowheads="1"/>
          </p:cNvSpPr>
          <p:nvPr/>
        </p:nvSpPr>
        <p:spPr bwMode="auto">
          <a:xfrm>
            <a:off x="2678113" y="3622545"/>
            <a:ext cx="1299708" cy="41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34B2E3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9143" name="Google Shape;4714;p102"/>
          <p:cNvSpPr txBox="1">
            <a:spLocks noChangeArrowheads="1"/>
          </p:cNvSpPr>
          <p:nvPr/>
        </p:nvSpPr>
        <p:spPr bwMode="auto">
          <a:xfrm>
            <a:off x="2674938" y="2104895"/>
            <a:ext cx="1299708" cy="41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5BBFC7"/>
              </a:buClr>
              <a:buSzPts val="30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9160" name="Google Shape;4731;p102"/>
          <p:cNvSpPr txBox="1">
            <a:spLocks noChangeArrowheads="1"/>
          </p:cNvSpPr>
          <p:nvPr/>
        </p:nvSpPr>
        <p:spPr bwMode="auto">
          <a:xfrm>
            <a:off x="9555163" y="4176374"/>
            <a:ext cx="1874837" cy="75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lang="en-US" dirty="0"/>
          </a:p>
        </p:txBody>
      </p:sp>
      <p:sp>
        <p:nvSpPr>
          <p:cNvPr id="219161" name="Google Shape;4732;p102"/>
          <p:cNvSpPr txBox="1">
            <a:spLocks noChangeArrowheads="1"/>
          </p:cNvSpPr>
          <p:nvPr/>
        </p:nvSpPr>
        <p:spPr bwMode="auto">
          <a:xfrm>
            <a:off x="825500" y="3429027"/>
            <a:ext cx="1865313" cy="75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algn="r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grpId="0" nodeType="click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50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50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50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50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50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50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50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50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50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50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50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50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9138" grpId="0"/>
          <p:bldP spid="219139" grpId="0"/>
          <p:bldP spid="219140" grpId="0"/>
          <p:bldP spid="219141" grpId="0"/>
          <p:bldP spid="219142" grpId="0"/>
          <p:bldP spid="219143" grpId="0"/>
          <p:bldP spid="219160" grpId="0"/>
          <p:bldP spid="21916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9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19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19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19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219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219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19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19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9138" grpId="0"/>
          <p:bldP spid="219139" grpId="0"/>
          <p:bldP spid="219140" grpId="0"/>
          <p:bldP spid="219141" grpId="0"/>
          <p:bldP spid="219142" grpId="0"/>
          <p:bldP spid="219143" grpId="0"/>
          <p:bldP spid="219160" grpId="0"/>
          <p:bldP spid="21916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Google Shape;5318;p120"/>
          <p:cNvSpPr txBox="1">
            <a:spLocks noChangeArrowheads="1"/>
          </p:cNvSpPr>
          <p:nvPr/>
        </p:nvSpPr>
        <p:spPr bwMode="auto">
          <a:xfrm>
            <a:off x="9172575" y="1223963"/>
            <a:ext cx="224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56003" name="Google Shape;5319;p120"/>
          <p:cNvSpPr txBox="1">
            <a:spLocks noChangeArrowheads="1"/>
          </p:cNvSpPr>
          <p:nvPr/>
        </p:nvSpPr>
        <p:spPr bwMode="auto">
          <a:xfrm>
            <a:off x="957211" y="5816869"/>
            <a:ext cx="1255712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b="1" dirty="0">
                <a:solidFill>
                  <a:srgbClr val="1E1E1E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25%</a:t>
            </a:r>
            <a:endParaRPr lang="en-US" altLang="en-US" sz="3300" b="1" dirty="0">
              <a:latin typeface="Montserrat" panose="02000505000000020004" pitchFamily="2" charset="77"/>
            </a:endParaRPr>
          </a:p>
        </p:txBody>
      </p:sp>
      <p:sp>
        <p:nvSpPr>
          <p:cNvPr id="256004" name="Google Shape;5320;p120"/>
          <p:cNvSpPr txBox="1">
            <a:spLocks noChangeArrowheads="1"/>
          </p:cNvSpPr>
          <p:nvPr/>
        </p:nvSpPr>
        <p:spPr bwMode="auto">
          <a:xfrm>
            <a:off x="2831483" y="5816869"/>
            <a:ext cx="1304925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b="1">
                <a:solidFill>
                  <a:srgbClr val="1E1E1E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50%</a:t>
            </a:r>
            <a:endParaRPr lang="en-US" altLang="en-US" sz="3300" b="1">
              <a:latin typeface="Montserrat" panose="02000505000000020004" pitchFamily="2" charset="77"/>
            </a:endParaRPr>
          </a:p>
        </p:txBody>
      </p:sp>
      <p:sp>
        <p:nvSpPr>
          <p:cNvPr id="256005" name="Google Shape;5321;p120"/>
          <p:cNvSpPr txBox="1">
            <a:spLocks noChangeArrowheads="1"/>
          </p:cNvSpPr>
          <p:nvPr/>
        </p:nvSpPr>
        <p:spPr bwMode="auto">
          <a:xfrm>
            <a:off x="4764681" y="5816869"/>
            <a:ext cx="1247775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b="1" dirty="0">
                <a:solidFill>
                  <a:srgbClr val="1E1E1E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75%</a:t>
            </a:r>
            <a:endParaRPr lang="en-US" altLang="en-US" sz="3300" b="1" dirty="0">
              <a:latin typeface="Montserrat" panose="02000505000000020004" pitchFamily="2" charset="77"/>
            </a:endParaRPr>
          </a:p>
        </p:txBody>
      </p:sp>
      <p:sp>
        <p:nvSpPr>
          <p:cNvPr id="256006" name="Google Shape;5322;p120"/>
          <p:cNvSpPr txBox="1">
            <a:spLocks noChangeArrowheads="1"/>
          </p:cNvSpPr>
          <p:nvPr/>
        </p:nvSpPr>
        <p:spPr bwMode="auto">
          <a:xfrm>
            <a:off x="6522043" y="5816869"/>
            <a:ext cx="1544638" cy="4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E1E1E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300" b="1" dirty="0">
                <a:solidFill>
                  <a:srgbClr val="1E1E1E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100%</a:t>
            </a:r>
            <a:endParaRPr lang="en-US" altLang="en-US" sz="3300" b="1" dirty="0">
              <a:latin typeface="Montserrat" panose="02000505000000020004" pitchFamily="2" charset="77"/>
            </a:endParaRPr>
          </a:p>
        </p:txBody>
      </p:sp>
      <p:sp>
        <p:nvSpPr>
          <p:cNvPr id="256007" name="Google Shape;5323;p120"/>
          <p:cNvSpPr txBox="1">
            <a:spLocks noChangeArrowheads="1"/>
          </p:cNvSpPr>
          <p:nvPr/>
        </p:nvSpPr>
        <p:spPr bwMode="auto">
          <a:xfrm>
            <a:off x="9172575" y="2713684"/>
            <a:ext cx="224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56008" name="Google Shape;5324;p120"/>
          <p:cNvSpPr txBox="1">
            <a:spLocks noChangeArrowheads="1"/>
          </p:cNvSpPr>
          <p:nvPr/>
        </p:nvSpPr>
        <p:spPr bwMode="auto">
          <a:xfrm>
            <a:off x="9172575" y="4205934"/>
            <a:ext cx="224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56009" name="Google Shape;5325;p120"/>
          <p:cNvSpPr txBox="1">
            <a:spLocks noChangeArrowheads="1"/>
          </p:cNvSpPr>
          <p:nvPr/>
        </p:nvSpPr>
        <p:spPr bwMode="auto">
          <a:xfrm>
            <a:off x="9172575" y="5696596"/>
            <a:ext cx="224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2F0DB7-C265-9046-98EF-E0A545B8EAB3}"/>
              </a:ext>
            </a:extLst>
          </p:cNvPr>
          <p:cNvGrpSpPr/>
          <p:nvPr/>
        </p:nvGrpSpPr>
        <p:grpSpPr>
          <a:xfrm>
            <a:off x="996950" y="866775"/>
            <a:ext cx="1171575" cy="4757738"/>
            <a:chOff x="996950" y="866775"/>
            <a:chExt cx="1171575" cy="4757738"/>
          </a:xfrm>
        </p:grpSpPr>
        <p:sp>
          <p:nvSpPr>
            <p:cNvPr id="256010" name="Google Shape;5326;p120"/>
            <p:cNvSpPr>
              <a:spLocks/>
            </p:cNvSpPr>
            <p:nvPr/>
          </p:nvSpPr>
          <p:spPr bwMode="auto">
            <a:xfrm>
              <a:off x="996950" y="866775"/>
              <a:ext cx="1171575" cy="582613"/>
            </a:xfrm>
            <a:custGeom>
              <a:avLst/>
              <a:gdLst>
                <a:gd name="T0" fmla="*/ 2147483646 w 738"/>
                <a:gd name="T1" fmla="*/ 2147483646 h 367"/>
                <a:gd name="T2" fmla="*/ 2147483646 w 738"/>
                <a:gd name="T3" fmla="*/ 0 h 367"/>
                <a:gd name="T4" fmla="*/ 2147483646 w 738"/>
                <a:gd name="T5" fmla="*/ 2147483646 h 367"/>
                <a:gd name="T6" fmla="*/ 0 w 738"/>
                <a:gd name="T7" fmla="*/ 2147483646 h 367"/>
                <a:gd name="T8" fmla="*/ 2147483646 w 738"/>
                <a:gd name="T9" fmla="*/ 2147483646 h 367"/>
                <a:gd name="T10" fmla="*/ 2147483646 w 738"/>
                <a:gd name="T11" fmla="*/ 2147483646 h 367"/>
                <a:gd name="T12" fmla="*/ 2147483646 w 738"/>
                <a:gd name="T13" fmla="*/ 2147483646 h 367"/>
                <a:gd name="T14" fmla="*/ 2147483646 w 738"/>
                <a:gd name="T15" fmla="*/ 2147483646 h 367"/>
                <a:gd name="T16" fmla="*/ 2147483646 w 738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8" h="367" extrusionOk="0">
                  <a:moveTo>
                    <a:pt x="553" y="92"/>
                  </a:moveTo>
                  <a:lnTo>
                    <a:pt x="369" y="0"/>
                  </a:lnTo>
                  <a:lnTo>
                    <a:pt x="184" y="92"/>
                  </a:lnTo>
                  <a:lnTo>
                    <a:pt x="0" y="182"/>
                  </a:lnTo>
                  <a:lnTo>
                    <a:pt x="184" y="274"/>
                  </a:lnTo>
                  <a:lnTo>
                    <a:pt x="369" y="367"/>
                  </a:lnTo>
                  <a:lnTo>
                    <a:pt x="553" y="274"/>
                  </a:lnTo>
                  <a:lnTo>
                    <a:pt x="738" y="182"/>
                  </a:lnTo>
                  <a:lnTo>
                    <a:pt x="553" y="9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1" name="Google Shape;5327;p120"/>
            <p:cNvSpPr>
              <a:spLocks/>
            </p:cNvSpPr>
            <p:nvPr/>
          </p:nvSpPr>
          <p:spPr bwMode="auto">
            <a:xfrm>
              <a:off x="996950" y="1155700"/>
              <a:ext cx="585788" cy="4468813"/>
            </a:xfrm>
            <a:custGeom>
              <a:avLst/>
              <a:gdLst>
                <a:gd name="T0" fmla="*/ 0 w 369"/>
                <a:gd name="T1" fmla="*/ 0 h 2815"/>
                <a:gd name="T2" fmla="*/ 0 w 369"/>
                <a:gd name="T3" fmla="*/ 2147483646 h 2815"/>
                <a:gd name="T4" fmla="*/ 2147483646 w 369"/>
                <a:gd name="T5" fmla="*/ 2147483646 h 2815"/>
                <a:gd name="T6" fmla="*/ 2147483646 w 369"/>
                <a:gd name="T7" fmla="*/ 2147483646 h 2815"/>
                <a:gd name="T8" fmla="*/ 0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69" y="2815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2" name="Google Shape;5328;p120"/>
            <p:cNvSpPr>
              <a:spLocks/>
            </p:cNvSpPr>
            <p:nvPr/>
          </p:nvSpPr>
          <p:spPr bwMode="auto">
            <a:xfrm>
              <a:off x="1582738" y="1155700"/>
              <a:ext cx="585787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3" name="Google Shape;5329;p120"/>
            <p:cNvSpPr>
              <a:spLocks/>
            </p:cNvSpPr>
            <p:nvPr/>
          </p:nvSpPr>
          <p:spPr bwMode="auto">
            <a:xfrm>
              <a:off x="996950" y="4291013"/>
              <a:ext cx="585788" cy="1333500"/>
            </a:xfrm>
            <a:custGeom>
              <a:avLst/>
              <a:gdLst>
                <a:gd name="T0" fmla="*/ 0 w 369"/>
                <a:gd name="T1" fmla="*/ 0 h 840"/>
                <a:gd name="T2" fmla="*/ 0 w 369"/>
                <a:gd name="T3" fmla="*/ 2147483646 h 840"/>
                <a:gd name="T4" fmla="*/ 2147483646 w 369"/>
                <a:gd name="T5" fmla="*/ 2147483646 h 840"/>
                <a:gd name="T6" fmla="*/ 2147483646 w 369"/>
                <a:gd name="T7" fmla="*/ 2147483646 h 840"/>
                <a:gd name="T8" fmla="*/ 0 w 369"/>
                <a:gd name="T9" fmla="*/ 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840" extrusionOk="0">
                  <a:moveTo>
                    <a:pt x="0" y="0"/>
                  </a:moveTo>
                  <a:lnTo>
                    <a:pt x="0" y="658"/>
                  </a:lnTo>
                  <a:lnTo>
                    <a:pt x="369" y="840"/>
                  </a:lnTo>
                  <a:lnTo>
                    <a:pt x="369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4" name="Google Shape;5330;p120"/>
            <p:cNvSpPr>
              <a:spLocks/>
            </p:cNvSpPr>
            <p:nvPr/>
          </p:nvSpPr>
          <p:spPr bwMode="auto">
            <a:xfrm>
              <a:off x="1582738" y="4291013"/>
              <a:ext cx="585787" cy="1333500"/>
            </a:xfrm>
            <a:custGeom>
              <a:avLst/>
              <a:gdLst>
                <a:gd name="T0" fmla="*/ 2147483646 w 369"/>
                <a:gd name="T1" fmla="*/ 0 h 840"/>
                <a:gd name="T2" fmla="*/ 0 w 369"/>
                <a:gd name="T3" fmla="*/ 2147483646 h 840"/>
                <a:gd name="T4" fmla="*/ 0 w 369"/>
                <a:gd name="T5" fmla="*/ 2147483646 h 840"/>
                <a:gd name="T6" fmla="*/ 2147483646 w 369"/>
                <a:gd name="T7" fmla="*/ 2147483646 h 840"/>
                <a:gd name="T8" fmla="*/ 2147483646 w 369"/>
                <a:gd name="T9" fmla="*/ 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840" extrusionOk="0">
                  <a:moveTo>
                    <a:pt x="369" y="0"/>
                  </a:moveTo>
                  <a:lnTo>
                    <a:pt x="0" y="184"/>
                  </a:lnTo>
                  <a:lnTo>
                    <a:pt x="0" y="840"/>
                  </a:lnTo>
                  <a:lnTo>
                    <a:pt x="369" y="658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EE37B-C80D-1D4D-A1E7-00927DAFECDB}"/>
              </a:ext>
            </a:extLst>
          </p:cNvPr>
          <p:cNvGrpSpPr/>
          <p:nvPr/>
        </p:nvGrpSpPr>
        <p:grpSpPr>
          <a:xfrm>
            <a:off x="2900363" y="866775"/>
            <a:ext cx="1171575" cy="4757738"/>
            <a:chOff x="2900363" y="866775"/>
            <a:chExt cx="1171575" cy="4757738"/>
          </a:xfrm>
        </p:grpSpPr>
        <p:sp>
          <p:nvSpPr>
            <p:cNvPr id="256015" name="Google Shape;5331;p120"/>
            <p:cNvSpPr>
              <a:spLocks/>
            </p:cNvSpPr>
            <p:nvPr/>
          </p:nvSpPr>
          <p:spPr bwMode="auto">
            <a:xfrm>
              <a:off x="2900363" y="866775"/>
              <a:ext cx="1171575" cy="582613"/>
            </a:xfrm>
            <a:custGeom>
              <a:avLst/>
              <a:gdLst>
                <a:gd name="T0" fmla="*/ 2147483646 w 738"/>
                <a:gd name="T1" fmla="*/ 2147483646 h 367"/>
                <a:gd name="T2" fmla="*/ 2147483646 w 738"/>
                <a:gd name="T3" fmla="*/ 0 h 367"/>
                <a:gd name="T4" fmla="*/ 2147483646 w 738"/>
                <a:gd name="T5" fmla="*/ 2147483646 h 367"/>
                <a:gd name="T6" fmla="*/ 0 w 738"/>
                <a:gd name="T7" fmla="*/ 2147483646 h 367"/>
                <a:gd name="T8" fmla="*/ 2147483646 w 738"/>
                <a:gd name="T9" fmla="*/ 2147483646 h 367"/>
                <a:gd name="T10" fmla="*/ 2147483646 w 738"/>
                <a:gd name="T11" fmla="*/ 2147483646 h 367"/>
                <a:gd name="T12" fmla="*/ 2147483646 w 738"/>
                <a:gd name="T13" fmla="*/ 2147483646 h 367"/>
                <a:gd name="T14" fmla="*/ 2147483646 w 738"/>
                <a:gd name="T15" fmla="*/ 2147483646 h 367"/>
                <a:gd name="T16" fmla="*/ 2147483646 w 738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8" h="367" extrusionOk="0">
                  <a:moveTo>
                    <a:pt x="553" y="92"/>
                  </a:moveTo>
                  <a:lnTo>
                    <a:pt x="369" y="0"/>
                  </a:lnTo>
                  <a:lnTo>
                    <a:pt x="184" y="92"/>
                  </a:lnTo>
                  <a:lnTo>
                    <a:pt x="0" y="182"/>
                  </a:lnTo>
                  <a:lnTo>
                    <a:pt x="184" y="274"/>
                  </a:lnTo>
                  <a:lnTo>
                    <a:pt x="369" y="367"/>
                  </a:lnTo>
                  <a:lnTo>
                    <a:pt x="553" y="274"/>
                  </a:lnTo>
                  <a:lnTo>
                    <a:pt x="738" y="182"/>
                  </a:lnTo>
                  <a:lnTo>
                    <a:pt x="553" y="9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6" name="Google Shape;5332;p120"/>
            <p:cNvSpPr>
              <a:spLocks/>
            </p:cNvSpPr>
            <p:nvPr/>
          </p:nvSpPr>
          <p:spPr bwMode="auto">
            <a:xfrm>
              <a:off x="2900363" y="1155700"/>
              <a:ext cx="585787" cy="4468813"/>
            </a:xfrm>
            <a:custGeom>
              <a:avLst/>
              <a:gdLst>
                <a:gd name="T0" fmla="*/ 0 w 369"/>
                <a:gd name="T1" fmla="*/ 0 h 2815"/>
                <a:gd name="T2" fmla="*/ 0 w 369"/>
                <a:gd name="T3" fmla="*/ 2147483646 h 2815"/>
                <a:gd name="T4" fmla="*/ 2147483646 w 369"/>
                <a:gd name="T5" fmla="*/ 2147483646 h 2815"/>
                <a:gd name="T6" fmla="*/ 2147483646 w 369"/>
                <a:gd name="T7" fmla="*/ 2147483646 h 2815"/>
                <a:gd name="T8" fmla="*/ 0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69" y="2815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7" name="Google Shape;5333;p120"/>
            <p:cNvSpPr>
              <a:spLocks/>
            </p:cNvSpPr>
            <p:nvPr/>
          </p:nvSpPr>
          <p:spPr bwMode="auto">
            <a:xfrm>
              <a:off x="3486150" y="1155700"/>
              <a:ext cx="585788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8" name="Google Shape;5334;p120"/>
            <p:cNvSpPr>
              <a:spLocks/>
            </p:cNvSpPr>
            <p:nvPr/>
          </p:nvSpPr>
          <p:spPr bwMode="auto">
            <a:xfrm>
              <a:off x="2900363" y="3244850"/>
              <a:ext cx="585787" cy="2379663"/>
            </a:xfrm>
            <a:custGeom>
              <a:avLst/>
              <a:gdLst>
                <a:gd name="T0" fmla="*/ 0 w 369"/>
                <a:gd name="T1" fmla="*/ 0 h 1499"/>
                <a:gd name="T2" fmla="*/ 0 w 369"/>
                <a:gd name="T3" fmla="*/ 2147483646 h 1499"/>
                <a:gd name="T4" fmla="*/ 2147483646 w 369"/>
                <a:gd name="T5" fmla="*/ 2147483646 h 1499"/>
                <a:gd name="T6" fmla="*/ 2147483646 w 369"/>
                <a:gd name="T7" fmla="*/ 2147483646 h 1499"/>
                <a:gd name="T8" fmla="*/ 0 w 369"/>
                <a:gd name="T9" fmla="*/ 0 h 1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1499" extrusionOk="0">
                  <a:moveTo>
                    <a:pt x="0" y="0"/>
                  </a:moveTo>
                  <a:lnTo>
                    <a:pt x="0" y="1317"/>
                  </a:lnTo>
                  <a:lnTo>
                    <a:pt x="369" y="1499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19" name="Google Shape;5335;p120"/>
            <p:cNvSpPr>
              <a:spLocks/>
            </p:cNvSpPr>
            <p:nvPr/>
          </p:nvSpPr>
          <p:spPr bwMode="auto">
            <a:xfrm>
              <a:off x="3486150" y="3244850"/>
              <a:ext cx="585788" cy="2379663"/>
            </a:xfrm>
            <a:custGeom>
              <a:avLst/>
              <a:gdLst>
                <a:gd name="T0" fmla="*/ 2147483646 w 369"/>
                <a:gd name="T1" fmla="*/ 0 h 1499"/>
                <a:gd name="T2" fmla="*/ 0 w 369"/>
                <a:gd name="T3" fmla="*/ 2147483646 h 1499"/>
                <a:gd name="T4" fmla="*/ 0 w 369"/>
                <a:gd name="T5" fmla="*/ 2147483646 h 1499"/>
                <a:gd name="T6" fmla="*/ 2147483646 w 369"/>
                <a:gd name="T7" fmla="*/ 2147483646 h 1499"/>
                <a:gd name="T8" fmla="*/ 2147483646 w 369"/>
                <a:gd name="T9" fmla="*/ 0 h 1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1499" extrusionOk="0">
                  <a:moveTo>
                    <a:pt x="369" y="0"/>
                  </a:moveTo>
                  <a:lnTo>
                    <a:pt x="0" y="185"/>
                  </a:lnTo>
                  <a:lnTo>
                    <a:pt x="0" y="1499"/>
                  </a:lnTo>
                  <a:lnTo>
                    <a:pt x="369" y="131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3C6A7-1D39-0740-951B-D0FBD2B86EED}"/>
              </a:ext>
            </a:extLst>
          </p:cNvPr>
          <p:cNvGrpSpPr/>
          <p:nvPr/>
        </p:nvGrpSpPr>
        <p:grpSpPr>
          <a:xfrm>
            <a:off x="4803775" y="866775"/>
            <a:ext cx="1171575" cy="4757738"/>
            <a:chOff x="4803775" y="866775"/>
            <a:chExt cx="1171575" cy="4757738"/>
          </a:xfrm>
        </p:grpSpPr>
        <p:sp>
          <p:nvSpPr>
            <p:cNvPr id="256020" name="Google Shape;5336;p120"/>
            <p:cNvSpPr>
              <a:spLocks/>
            </p:cNvSpPr>
            <p:nvPr/>
          </p:nvSpPr>
          <p:spPr bwMode="auto">
            <a:xfrm>
              <a:off x="4803775" y="866775"/>
              <a:ext cx="1171575" cy="582613"/>
            </a:xfrm>
            <a:custGeom>
              <a:avLst/>
              <a:gdLst>
                <a:gd name="T0" fmla="*/ 2147483646 w 738"/>
                <a:gd name="T1" fmla="*/ 2147483646 h 367"/>
                <a:gd name="T2" fmla="*/ 2147483646 w 738"/>
                <a:gd name="T3" fmla="*/ 0 h 367"/>
                <a:gd name="T4" fmla="*/ 2147483646 w 738"/>
                <a:gd name="T5" fmla="*/ 2147483646 h 367"/>
                <a:gd name="T6" fmla="*/ 0 w 738"/>
                <a:gd name="T7" fmla="*/ 2147483646 h 367"/>
                <a:gd name="T8" fmla="*/ 2147483646 w 738"/>
                <a:gd name="T9" fmla="*/ 2147483646 h 367"/>
                <a:gd name="T10" fmla="*/ 2147483646 w 738"/>
                <a:gd name="T11" fmla="*/ 2147483646 h 367"/>
                <a:gd name="T12" fmla="*/ 2147483646 w 738"/>
                <a:gd name="T13" fmla="*/ 2147483646 h 367"/>
                <a:gd name="T14" fmla="*/ 2147483646 w 738"/>
                <a:gd name="T15" fmla="*/ 2147483646 h 367"/>
                <a:gd name="T16" fmla="*/ 2147483646 w 738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8" h="367" extrusionOk="0">
                  <a:moveTo>
                    <a:pt x="554" y="92"/>
                  </a:moveTo>
                  <a:lnTo>
                    <a:pt x="369" y="0"/>
                  </a:lnTo>
                  <a:lnTo>
                    <a:pt x="185" y="92"/>
                  </a:lnTo>
                  <a:lnTo>
                    <a:pt x="0" y="182"/>
                  </a:lnTo>
                  <a:lnTo>
                    <a:pt x="185" y="274"/>
                  </a:lnTo>
                  <a:lnTo>
                    <a:pt x="369" y="367"/>
                  </a:lnTo>
                  <a:lnTo>
                    <a:pt x="554" y="274"/>
                  </a:lnTo>
                  <a:lnTo>
                    <a:pt x="738" y="182"/>
                  </a:lnTo>
                  <a:lnTo>
                    <a:pt x="554" y="9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1" name="Google Shape;5337;p120"/>
            <p:cNvSpPr>
              <a:spLocks/>
            </p:cNvSpPr>
            <p:nvPr/>
          </p:nvSpPr>
          <p:spPr bwMode="auto">
            <a:xfrm>
              <a:off x="4803775" y="1155700"/>
              <a:ext cx="585788" cy="4468813"/>
            </a:xfrm>
            <a:custGeom>
              <a:avLst/>
              <a:gdLst>
                <a:gd name="T0" fmla="*/ 0 w 369"/>
                <a:gd name="T1" fmla="*/ 0 h 2815"/>
                <a:gd name="T2" fmla="*/ 0 w 369"/>
                <a:gd name="T3" fmla="*/ 2147483646 h 2815"/>
                <a:gd name="T4" fmla="*/ 2147483646 w 369"/>
                <a:gd name="T5" fmla="*/ 2147483646 h 2815"/>
                <a:gd name="T6" fmla="*/ 2147483646 w 369"/>
                <a:gd name="T7" fmla="*/ 2147483646 h 2815"/>
                <a:gd name="T8" fmla="*/ 0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69" y="2815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2" name="Google Shape;5338;p120"/>
            <p:cNvSpPr>
              <a:spLocks/>
            </p:cNvSpPr>
            <p:nvPr/>
          </p:nvSpPr>
          <p:spPr bwMode="auto">
            <a:xfrm>
              <a:off x="5389563" y="1155700"/>
              <a:ext cx="585787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3" name="Google Shape;5339;p120"/>
            <p:cNvSpPr>
              <a:spLocks/>
            </p:cNvSpPr>
            <p:nvPr/>
          </p:nvSpPr>
          <p:spPr bwMode="auto">
            <a:xfrm>
              <a:off x="4803775" y="2200275"/>
              <a:ext cx="585788" cy="3424238"/>
            </a:xfrm>
            <a:custGeom>
              <a:avLst/>
              <a:gdLst>
                <a:gd name="T0" fmla="*/ 0 w 369"/>
                <a:gd name="T1" fmla="*/ 0 h 2157"/>
                <a:gd name="T2" fmla="*/ 0 w 369"/>
                <a:gd name="T3" fmla="*/ 2147483646 h 2157"/>
                <a:gd name="T4" fmla="*/ 2147483646 w 369"/>
                <a:gd name="T5" fmla="*/ 2147483646 h 2157"/>
                <a:gd name="T6" fmla="*/ 2147483646 w 369"/>
                <a:gd name="T7" fmla="*/ 2147483646 h 2157"/>
                <a:gd name="T8" fmla="*/ 0 w 369"/>
                <a:gd name="T9" fmla="*/ 0 h 2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157" extrusionOk="0">
                  <a:moveTo>
                    <a:pt x="0" y="0"/>
                  </a:moveTo>
                  <a:lnTo>
                    <a:pt x="0" y="1975"/>
                  </a:lnTo>
                  <a:lnTo>
                    <a:pt x="369" y="2157"/>
                  </a:lnTo>
                  <a:lnTo>
                    <a:pt x="36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4" name="Google Shape;5340;p120"/>
            <p:cNvSpPr>
              <a:spLocks/>
            </p:cNvSpPr>
            <p:nvPr/>
          </p:nvSpPr>
          <p:spPr bwMode="auto">
            <a:xfrm>
              <a:off x="5389563" y="2200275"/>
              <a:ext cx="585787" cy="3424238"/>
            </a:xfrm>
            <a:custGeom>
              <a:avLst/>
              <a:gdLst>
                <a:gd name="T0" fmla="*/ 2147483646 w 369"/>
                <a:gd name="T1" fmla="*/ 0 h 2157"/>
                <a:gd name="T2" fmla="*/ 0 w 369"/>
                <a:gd name="T3" fmla="*/ 2147483646 h 2157"/>
                <a:gd name="T4" fmla="*/ 0 w 369"/>
                <a:gd name="T5" fmla="*/ 2147483646 h 2157"/>
                <a:gd name="T6" fmla="*/ 2147483646 w 369"/>
                <a:gd name="T7" fmla="*/ 2147483646 h 2157"/>
                <a:gd name="T8" fmla="*/ 2147483646 w 369"/>
                <a:gd name="T9" fmla="*/ 0 h 2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157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157"/>
                  </a:lnTo>
                  <a:lnTo>
                    <a:pt x="369" y="19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09E276-8420-E04C-A984-87E6181BE67F}"/>
              </a:ext>
            </a:extLst>
          </p:cNvPr>
          <p:cNvGrpSpPr/>
          <p:nvPr/>
        </p:nvGrpSpPr>
        <p:grpSpPr>
          <a:xfrm>
            <a:off x="6707188" y="866775"/>
            <a:ext cx="1176337" cy="4757738"/>
            <a:chOff x="6707188" y="866775"/>
            <a:chExt cx="1176337" cy="4757738"/>
          </a:xfrm>
        </p:grpSpPr>
        <p:sp>
          <p:nvSpPr>
            <p:cNvPr id="256025" name="Google Shape;5341;p120"/>
            <p:cNvSpPr>
              <a:spLocks/>
            </p:cNvSpPr>
            <p:nvPr/>
          </p:nvSpPr>
          <p:spPr bwMode="auto">
            <a:xfrm>
              <a:off x="6707188" y="866775"/>
              <a:ext cx="1176337" cy="582613"/>
            </a:xfrm>
            <a:custGeom>
              <a:avLst/>
              <a:gdLst>
                <a:gd name="T0" fmla="*/ 2147483646 w 741"/>
                <a:gd name="T1" fmla="*/ 2147483646 h 367"/>
                <a:gd name="T2" fmla="*/ 2147483646 w 741"/>
                <a:gd name="T3" fmla="*/ 0 h 367"/>
                <a:gd name="T4" fmla="*/ 2147483646 w 741"/>
                <a:gd name="T5" fmla="*/ 2147483646 h 367"/>
                <a:gd name="T6" fmla="*/ 0 w 741"/>
                <a:gd name="T7" fmla="*/ 2147483646 h 367"/>
                <a:gd name="T8" fmla="*/ 2147483646 w 741"/>
                <a:gd name="T9" fmla="*/ 2147483646 h 367"/>
                <a:gd name="T10" fmla="*/ 2147483646 w 741"/>
                <a:gd name="T11" fmla="*/ 2147483646 h 367"/>
                <a:gd name="T12" fmla="*/ 2147483646 w 741"/>
                <a:gd name="T13" fmla="*/ 2147483646 h 367"/>
                <a:gd name="T14" fmla="*/ 2147483646 w 741"/>
                <a:gd name="T15" fmla="*/ 2147483646 h 367"/>
                <a:gd name="T16" fmla="*/ 2147483646 w 741"/>
                <a:gd name="T17" fmla="*/ 2147483646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1" h="367" extrusionOk="0">
                  <a:moveTo>
                    <a:pt x="557" y="92"/>
                  </a:moveTo>
                  <a:lnTo>
                    <a:pt x="372" y="0"/>
                  </a:lnTo>
                  <a:lnTo>
                    <a:pt x="185" y="92"/>
                  </a:lnTo>
                  <a:lnTo>
                    <a:pt x="0" y="182"/>
                  </a:lnTo>
                  <a:lnTo>
                    <a:pt x="185" y="274"/>
                  </a:lnTo>
                  <a:lnTo>
                    <a:pt x="372" y="367"/>
                  </a:lnTo>
                  <a:lnTo>
                    <a:pt x="557" y="274"/>
                  </a:lnTo>
                  <a:lnTo>
                    <a:pt x="741" y="182"/>
                  </a:lnTo>
                  <a:lnTo>
                    <a:pt x="557" y="92"/>
                  </a:lnTo>
                  <a:close/>
                </a:path>
              </a:pathLst>
            </a:custGeom>
            <a:solidFill>
              <a:srgbClr val="FFE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6" name="Google Shape;5342;p120"/>
            <p:cNvSpPr>
              <a:spLocks/>
            </p:cNvSpPr>
            <p:nvPr/>
          </p:nvSpPr>
          <p:spPr bwMode="auto">
            <a:xfrm>
              <a:off x="6707188" y="1155700"/>
              <a:ext cx="590550" cy="4468813"/>
            </a:xfrm>
            <a:custGeom>
              <a:avLst/>
              <a:gdLst>
                <a:gd name="T0" fmla="*/ 0 w 372"/>
                <a:gd name="T1" fmla="*/ 0 h 2815"/>
                <a:gd name="T2" fmla="*/ 0 w 372"/>
                <a:gd name="T3" fmla="*/ 2147483646 h 2815"/>
                <a:gd name="T4" fmla="*/ 2147483646 w 372"/>
                <a:gd name="T5" fmla="*/ 2147483646 h 2815"/>
                <a:gd name="T6" fmla="*/ 2147483646 w 372"/>
                <a:gd name="T7" fmla="*/ 2147483646 h 2815"/>
                <a:gd name="T8" fmla="*/ 0 w 372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815" extrusionOk="0">
                  <a:moveTo>
                    <a:pt x="0" y="0"/>
                  </a:moveTo>
                  <a:lnTo>
                    <a:pt x="0" y="2633"/>
                  </a:lnTo>
                  <a:lnTo>
                    <a:pt x="372" y="2815"/>
                  </a:lnTo>
                  <a:lnTo>
                    <a:pt x="372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56027" name="Google Shape;5343;p120"/>
            <p:cNvSpPr>
              <a:spLocks/>
            </p:cNvSpPr>
            <p:nvPr/>
          </p:nvSpPr>
          <p:spPr bwMode="auto">
            <a:xfrm>
              <a:off x="7297738" y="1155700"/>
              <a:ext cx="585787" cy="4468813"/>
            </a:xfrm>
            <a:custGeom>
              <a:avLst/>
              <a:gdLst>
                <a:gd name="T0" fmla="*/ 2147483646 w 369"/>
                <a:gd name="T1" fmla="*/ 0 h 2815"/>
                <a:gd name="T2" fmla="*/ 0 w 369"/>
                <a:gd name="T3" fmla="*/ 2147483646 h 2815"/>
                <a:gd name="T4" fmla="*/ 0 w 369"/>
                <a:gd name="T5" fmla="*/ 2147483646 h 2815"/>
                <a:gd name="T6" fmla="*/ 2147483646 w 369"/>
                <a:gd name="T7" fmla="*/ 2147483646 h 2815"/>
                <a:gd name="T8" fmla="*/ 2147483646 w 369"/>
                <a:gd name="T9" fmla="*/ 0 h 2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" h="2815" extrusionOk="0">
                  <a:moveTo>
                    <a:pt x="369" y="0"/>
                  </a:moveTo>
                  <a:lnTo>
                    <a:pt x="0" y="185"/>
                  </a:lnTo>
                  <a:lnTo>
                    <a:pt x="0" y="2815"/>
                  </a:lnTo>
                  <a:lnTo>
                    <a:pt x="369" y="263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56028" name="Google Shape;5344;p120"/>
          <p:cNvSpPr txBox="1">
            <a:spLocks noChangeArrowheads="1"/>
          </p:cNvSpPr>
          <p:nvPr/>
        </p:nvSpPr>
        <p:spPr bwMode="auto">
          <a:xfrm>
            <a:off x="9988658" y="841269"/>
            <a:ext cx="1320666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A6325C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Step 1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sp>
        <p:nvSpPr>
          <p:cNvPr id="256029" name="Google Shape;5345;p120"/>
          <p:cNvSpPr txBox="1">
            <a:spLocks noChangeArrowheads="1"/>
          </p:cNvSpPr>
          <p:nvPr/>
        </p:nvSpPr>
        <p:spPr bwMode="auto">
          <a:xfrm>
            <a:off x="9906053" y="2339869"/>
            <a:ext cx="1393746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CC2331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Step 2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sp>
        <p:nvSpPr>
          <p:cNvPr id="256030" name="Google Shape;5346;p120"/>
          <p:cNvSpPr txBox="1">
            <a:spLocks noChangeArrowheads="1"/>
          </p:cNvSpPr>
          <p:nvPr/>
        </p:nvSpPr>
        <p:spPr bwMode="auto">
          <a:xfrm>
            <a:off x="9905205" y="3833707"/>
            <a:ext cx="1389831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A7902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Step 3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sp>
        <p:nvSpPr>
          <p:cNvPr id="256031" name="Google Shape;5347;p120"/>
          <p:cNvSpPr txBox="1">
            <a:spLocks noChangeArrowheads="1"/>
          </p:cNvSpPr>
          <p:nvPr/>
        </p:nvSpPr>
        <p:spPr bwMode="auto">
          <a:xfrm>
            <a:off x="9904639" y="5332307"/>
            <a:ext cx="1387221" cy="4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FAB320"/>
              </a:buClr>
              <a:buSzPts val="3300"/>
              <a:buFont typeface="Montserrat" panose="02000505000000020004" pitchFamily="2" charset="0"/>
              <a:buNone/>
            </a:pPr>
            <a:r>
              <a:rPr lang="en-US" altLang="en-US" sz="25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Step 4</a:t>
            </a:r>
            <a:endParaRPr lang="en-US" altLang="en-US" sz="25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41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6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600" fill="hold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600" fill="hold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03" grpId="0"/>
      <p:bldP spid="256004" grpId="0"/>
      <p:bldP spid="256005" grpId="0"/>
      <p:bldP spid="256006" grpId="0"/>
      <p:bldP spid="256007" grpId="0"/>
      <p:bldP spid="256008" grpId="0"/>
      <p:bldP spid="256009" grpId="0"/>
      <p:bldP spid="256028" grpId="0"/>
      <p:bldP spid="256029" grpId="0"/>
      <p:bldP spid="256030" grpId="0"/>
      <p:bldP spid="2560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29C47F-B980-FC4C-A84F-BF9D60BD7415}"/>
              </a:ext>
            </a:extLst>
          </p:cNvPr>
          <p:cNvGrpSpPr/>
          <p:nvPr/>
        </p:nvGrpSpPr>
        <p:grpSpPr>
          <a:xfrm>
            <a:off x="8486775" y="1752600"/>
            <a:ext cx="2393950" cy="3660775"/>
            <a:chOff x="8486775" y="1752600"/>
            <a:chExt cx="2393950" cy="3660775"/>
          </a:xfrm>
        </p:grpSpPr>
        <p:sp>
          <p:nvSpPr>
            <p:cNvPr id="225283" name="Google Shape;4801;p105"/>
            <p:cNvSpPr>
              <a:spLocks/>
            </p:cNvSpPr>
            <p:nvPr/>
          </p:nvSpPr>
          <p:spPr bwMode="auto">
            <a:xfrm>
              <a:off x="8486775" y="4300538"/>
              <a:ext cx="2393950" cy="1112837"/>
            </a:xfrm>
            <a:custGeom>
              <a:avLst/>
              <a:gdLst>
                <a:gd name="T0" fmla="*/ 0 w 1508"/>
                <a:gd name="T1" fmla="*/ 2147483646 h 701"/>
                <a:gd name="T2" fmla="*/ 2147483646 w 1508"/>
                <a:gd name="T3" fmla="*/ 0 h 701"/>
                <a:gd name="T4" fmla="*/ 2147483646 w 1508"/>
                <a:gd name="T5" fmla="*/ 2147483646 h 701"/>
                <a:gd name="T6" fmla="*/ 2147483646 w 1508"/>
                <a:gd name="T7" fmla="*/ 2147483646 h 701"/>
                <a:gd name="T8" fmla="*/ 0 w 1508"/>
                <a:gd name="T9" fmla="*/ 2147483646 h 7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" h="701" extrusionOk="0">
                  <a:moveTo>
                    <a:pt x="0" y="701"/>
                  </a:moveTo>
                  <a:lnTo>
                    <a:pt x="754" y="0"/>
                  </a:lnTo>
                  <a:lnTo>
                    <a:pt x="1508" y="701"/>
                  </a:lnTo>
                  <a:lnTo>
                    <a:pt x="75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4" name="Google Shape;4802;p105"/>
            <p:cNvSpPr>
              <a:spLocks/>
            </p:cNvSpPr>
            <p:nvPr/>
          </p:nvSpPr>
          <p:spPr bwMode="auto">
            <a:xfrm>
              <a:off x="8486775" y="1752600"/>
              <a:ext cx="1196975" cy="3660775"/>
            </a:xfrm>
            <a:custGeom>
              <a:avLst/>
              <a:gdLst>
                <a:gd name="T0" fmla="*/ 2147483646 w 754"/>
                <a:gd name="T1" fmla="*/ 2147483646 h 2306"/>
                <a:gd name="T2" fmla="*/ 2147483646 w 754"/>
                <a:gd name="T3" fmla="*/ 0 h 2306"/>
                <a:gd name="T4" fmla="*/ 2147483646 w 754"/>
                <a:gd name="T5" fmla="*/ 2147483646 h 2306"/>
                <a:gd name="T6" fmla="*/ 0 w 754"/>
                <a:gd name="T7" fmla="*/ 2147483646 h 2306"/>
                <a:gd name="T8" fmla="*/ 2147483646 w 754"/>
                <a:gd name="T9" fmla="*/ 2147483646 h 2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2306" extrusionOk="0">
                  <a:moveTo>
                    <a:pt x="378" y="1154"/>
                  </a:moveTo>
                  <a:lnTo>
                    <a:pt x="754" y="0"/>
                  </a:lnTo>
                  <a:lnTo>
                    <a:pt x="754" y="1605"/>
                  </a:lnTo>
                  <a:lnTo>
                    <a:pt x="0" y="2306"/>
                  </a:lnTo>
                  <a:lnTo>
                    <a:pt x="378" y="1154"/>
                  </a:lnTo>
                  <a:close/>
                </a:path>
              </a:pathLst>
            </a:custGeom>
            <a:solidFill>
              <a:srgbClr val="FFD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5" name="Google Shape;4803;p105"/>
            <p:cNvSpPr>
              <a:spLocks/>
            </p:cNvSpPr>
            <p:nvPr/>
          </p:nvSpPr>
          <p:spPr bwMode="auto">
            <a:xfrm>
              <a:off x="9683750" y="1752600"/>
              <a:ext cx="1196975" cy="3660775"/>
            </a:xfrm>
            <a:custGeom>
              <a:avLst/>
              <a:gdLst>
                <a:gd name="T0" fmla="*/ 2147483646 w 754"/>
                <a:gd name="T1" fmla="*/ 2147483646 h 2306"/>
                <a:gd name="T2" fmla="*/ 2147483646 w 754"/>
                <a:gd name="T3" fmla="*/ 2147483646 h 2306"/>
                <a:gd name="T4" fmla="*/ 0 w 754"/>
                <a:gd name="T5" fmla="*/ 2147483646 h 2306"/>
                <a:gd name="T6" fmla="*/ 0 w 754"/>
                <a:gd name="T7" fmla="*/ 0 h 2306"/>
                <a:gd name="T8" fmla="*/ 2147483646 w 754"/>
                <a:gd name="T9" fmla="*/ 2147483646 h 2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2306" extrusionOk="0">
                  <a:moveTo>
                    <a:pt x="376" y="1154"/>
                  </a:moveTo>
                  <a:lnTo>
                    <a:pt x="754" y="2306"/>
                  </a:lnTo>
                  <a:lnTo>
                    <a:pt x="0" y="1605"/>
                  </a:lnTo>
                  <a:lnTo>
                    <a:pt x="0" y="0"/>
                  </a:lnTo>
                  <a:lnTo>
                    <a:pt x="376" y="1154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D5A13A-7FFD-2140-B0FE-64EFFE4973C6}"/>
              </a:ext>
            </a:extLst>
          </p:cNvPr>
          <p:cNvGrpSpPr/>
          <p:nvPr/>
        </p:nvGrpSpPr>
        <p:grpSpPr>
          <a:xfrm>
            <a:off x="6096000" y="2378075"/>
            <a:ext cx="2390775" cy="3035300"/>
            <a:chOff x="6096000" y="2378075"/>
            <a:chExt cx="2390775" cy="3035300"/>
          </a:xfrm>
        </p:grpSpPr>
        <p:sp>
          <p:nvSpPr>
            <p:cNvPr id="225286" name="Google Shape;4804;p105"/>
            <p:cNvSpPr>
              <a:spLocks/>
            </p:cNvSpPr>
            <p:nvPr/>
          </p:nvSpPr>
          <p:spPr bwMode="auto">
            <a:xfrm>
              <a:off x="6096000" y="4489450"/>
              <a:ext cx="2390775" cy="923925"/>
            </a:xfrm>
            <a:custGeom>
              <a:avLst/>
              <a:gdLst>
                <a:gd name="T0" fmla="*/ 0 w 1506"/>
                <a:gd name="T1" fmla="*/ 2147483646 h 582"/>
                <a:gd name="T2" fmla="*/ 2147483646 w 1506"/>
                <a:gd name="T3" fmla="*/ 0 h 582"/>
                <a:gd name="T4" fmla="*/ 2147483646 w 1506"/>
                <a:gd name="T5" fmla="*/ 2147483646 h 582"/>
                <a:gd name="T6" fmla="*/ 2147483646 w 1506"/>
                <a:gd name="T7" fmla="*/ 2147483646 h 582"/>
                <a:gd name="T8" fmla="*/ 0 w 1506"/>
                <a:gd name="T9" fmla="*/ 2147483646 h 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582" extrusionOk="0">
                  <a:moveTo>
                    <a:pt x="0" y="582"/>
                  </a:moveTo>
                  <a:lnTo>
                    <a:pt x="754" y="0"/>
                  </a:lnTo>
                  <a:lnTo>
                    <a:pt x="1506" y="582"/>
                  </a:lnTo>
                  <a:lnTo>
                    <a:pt x="75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7" name="Google Shape;4805;p105"/>
            <p:cNvSpPr>
              <a:spLocks/>
            </p:cNvSpPr>
            <p:nvPr/>
          </p:nvSpPr>
          <p:spPr bwMode="auto">
            <a:xfrm>
              <a:off x="6096000" y="2378075"/>
              <a:ext cx="1196975" cy="3035300"/>
            </a:xfrm>
            <a:custGeom>
              <a:avLst/>
              <a:gdLst>
                <a:gd name="T0" fmla="*/ 2147483646 w 754"/>
                <a:gd name="T1" fmla="*/ 2147483646 h 1912"/>
                <a:gd name="T2" fmla="*/ 2147483646 w 754"/>
                <a:gd name="T3" fmla="*/ 0 h 1912"/>
                <a:gd name="T4" fmla="*/ 2147483646 w 754"/>
                <a:gd name="T5" fmla="*/ 2147483646 h 1912"/>
                <a:gd name="T6" fmla="*/ 0 w 754"/>
                <a:gd name="T7" fmla="*/ 2147483646 h 1912"/>
                <a:gd name="T8" fmla="*/ 2147483646 w 754"/>
                <a:gd name="T9" fmla="*/ 2147483646 h 1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912" extrusionOk="0">
                  <a:moveTo>
                    <a:pt x="376" y="956"/>
                  </a:moveTo>
                  <a:lnTo>
                    <a:pt x="754" y="0"/>
                  </a:lnTo>
                  <a:lnTo>
                    <a:pt x="754" y="1330"/>
                  </a:lnTo>
                  <a:lnTo>
                    <a:pt x="0" y="1912"/>
                  </a:lnTo>
                  <a:lnTo>
                    <a:pt x="376" y="956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88" name="Google Shape;4806;p105"/>
            <p:cNvSpPr>
              <a:spLocks/>
            </p:cNvSpPr>
            <p:nvPr/>
          </p:nvSpPr>
          <p:spPr bwMode="auto">
            <a:xfrm>
              <a:off x="7292975" y="2378075"/>
              <a:ext cx="1193800" cy="3035300"/>
            </a:xfrm>
            <a:custGeom>
              <a:avLst/>
              <a:gdLst>
                <a:gd name="T0" fmla="*/ 2147483646 w 752"/>
                <a:gd name="T1" fmla="*/ 2147483646 h 1912"/>
                <a:gd name="T2" fmla="*/ 2147483646 w 752"/>
                <a:gd name="T3" fmla="*/ 2147483646 h 1912"/>
                <a:gd name="T4" fmla="*/ 0 w 752"/>
                <a:gd name="T5" fmla="*/ 2147483646 h 1912"/>
                <a:gd name="T6" fmla="*/ 0 w 752"/>
                <a:gd name="T7" fmla="*/ 0 h 1912"/>
                <a:gd name="T8" fmla="*/ 2147483646 w 752"/>
                <a:gd name="T9" fmla="*/ 2147483646 h 1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1912" extrusionOk="0">
                  <a:moveTo>
                    <a:pt x="376" y="956"/>
                  </a:moveTo>
                  <a:lnTo>
                    <a:pt x="752" y="1912"/>
                  </a:lnTo>
                  <a:lnTo>
                    <a:pt x="0" y="1330"/>
                  </a:lnTo>
                  <a:lnTo>
                    <a:pt x="0" y="0"/>
                  </a:lnTo>
                  <a:lnTo>
                    <a:pt x="376" y="956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176DADC-E7AC-3442-BD08-98E28A915B84}"/>
              </a:ext>
            </a:extLst>
          </p:cNvPr>
          <p:cNvGrpSpPr/>
          <p:nvPr/>
        </p:nvGrpSpPr>
        <p:grpSpPr>
          <a:xfrm>
            <a:off x="3705225" y="3009900"/>
            <a:ext cx="2390775" cy="2409825"/>
            <a:chOff x="3705225" y="3009900"/>
            <a:chExt cx="2390775" cy="2409825"/>
          </a:xfrm>
        </p:grpSpPr>
        <p:sp>
          <p:nvSpPr>
            <p:cNvPr id="225289" name="Google Shape;4807;p105"/>
            <p:cNvSpPr>
              <a:spLocks/>
            </p:cNvSpPr>
            <p:nvPr/>
          </p:nvSpPr>
          <p:spPr bwMode="auto">
            <a:xfrm>
              <a:off x="3705225" y="4678363"/>
              <a:ext cx="2390775" cy="735012"/>
            </a:xfrm>
            <a:custGeom>
              <a:avLst/>
              <a:gdLst>
                <a:gd name="T0" fmla="*/ 0 w 1506"/>
                <a:gd name="T1" fmla="*/ 2147483646 h 463"/>
                <a:gd name="T2" fmla="*/ 2147483646 w 1506"/>
                <a:gd name="T3" fmla="*/ 0 h 463"/>
                <a:gd name="T4" fmla="*/ 2147483646 w 1506"/>
                <a:gd name="T5" fmla="*/ 2147483646 h 463"/>
                <a:gd name="T6" fmla="*/ 2147483646 w 1506"/>
                <a:gd name="T7" fmla="*/ 2147483646 h 463"/>
                <a:gd name="T8" fmla="*/ 0 w 1506"/>
                <a:gd name="T9" fmla="*/ 2147483646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463" extrusionOk="0">
                  <a:moveTo>
                    <a:pt x="0" y="463"/>
                  </a:moveTo>
                  <a:lnTo>
                    <a:pt x="752" y="0"/>
                  </a:lnTo>
                  <a:lnTo>
                    <a:pt x="1506" y="463"/>
                  </a:lnTo>
                  <a:lnTo>
                    <a:pt x="752" y="46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0" name="Google Shape;4808;p105"/>
            <p:cNvSpPr>
              <a:spLocks/>
            </p:cNvSpPr>
            <p:nvPr/>
          </p:nvSpPr>
          <p:spPr bwMode="auto">
            <a:xfrm>
              <a:off x="3705225" y="3009900"/>
              <a:ext cx="1193800" cy="2403475"/>
            </a:xfrm>
            <a:custGeom>
              <a:avLst/>
              <a:gdLst>
                <a:gd name="T0" fmla="*/ 2147483646 w 752"/>
                <a:gd name="T1" fmla="*/ 2147483646 h 1514"/>
                <a:gd name="T2" fmla="*/ 2147483646 w 752"/>
                <a:gd name="T3" fmla="*/ 0 h 1514"/>
                <a:gd name="T4" fmla="*/ 2147483646 w 752"/>
                <a:gd name="T5" fmla="*/ 2147483646 h 1514"/>
                <a:gd name="T6" fmla="*/ 0 w 752"/>
                <a:gd name="T7" fmla="*/ 2147483646 h 1514"/>
                <a:gd name="T8" fmla="*/ 2147483646 w 752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1514" extrusionOk="0">
                  <a:moveTo>
                    <a:pt x="376" y="757"/>
                  </a:moveTo>
                  <a:lnTo>
                    <a:pt x="752" y="0"/>
                  </a:lnTo>
                  <a:lnTo>
                    <a:pt x="752" y="1051"/>
                  </a:lnTo>
                  <a:lnTo>
                    <a:pt x="0" y="1514"/>
                  </a:lnTo>
                  <a:lnTo>
                    <a:pt x="376" y="757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1" name="Google Shape;4809;p105"/>
            <p:cNvSpPr>
              <a:spLocks/>
            </p:cNvSpPr>
            <p:nvPr/>
          </p:nvSpPr>
          <p:spPr bwMode="auto">
            <a:xfrm>
              <a:off x="4899025" y="3016250"/>
              <a:ext cx="1196975" cy="2403475"/>
            </a:xfrm>
            <a:custGeom>
              <a:avLst/>
              <a:gdLst>
                <a:gd name="T0" fmla="*/ 2147483646 w 754"/>
                <a:gd name="T1" fmla="*/ 2147483646 h 1514"/>
                <a:gd name="T2" fmla="*/ 2147483646 w 754"/>
                <a:gd name="T3" fmla="*/ 2147483646 h 1514"/>
                <a:gd name="T4" fmla="*/ 0 w 754"/>
                <a:gd name="T5" fmla="*/ 2147483646 h 1514"/>
                <a:gd name="T6" fmla="*/ 0 w 754"/>
                <a:gd name="T7" fmla="*/ 0 h 1514"/>
                <a:gd name="T8" fmla="*/ 2147483646 w 754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514" extrusionOk="0">
                  <a:moveTo>
                    <a:pt x="378" y="757"/>
                  </a:moveTo>
                  <a:lnTo>
                    <a:pt x="754" y="1514"/>
                  </a:lnTo>
                  <a:lnTo>
                    <a:pt x="0" y="1051"/>
                  </a:lnTo>
                  <a:lnTo>
                    <a:pt x="0" y="0"/>
                  </a:lnTo>
                  <a:lnTo>
                    <a:pt x="378" y="757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1990EB-4E44-A843-B44A-75D72260F0EE}"/>
              </a:ext>
            </a:extLst>
          </p:cNvPr>
          <p:cNvGrpSpPr/>
          <p:nvPr/>
        </p:nvGrpSpPr>
        <p:grpSpPr>
          <a:xfrm>
            <a:off x="1311275" y="3635375"/>
            <a:ext cx="2393950" cy="1778000"/>
            <a:chOff x="1311275" y="3635375"/>
            <a:chExt cx="2393950" cy="1778000"/>
          </a:xfrm>
        </p:grpSpPr>
        <p:sp>
          <p:nvSpPr>
            <p:cNvPr id="225292" name="Google Shape;4810;p105"/>
            <p:cNvSpPr>
              <a:spLocks/>
            </p:cNvSpPr>
            <p:nvPr/>
          </p:nvSpPr>
          <p:spPr bwMode="auto">
            <a:xfrm>
              <a:off x="1311275" y="4872038"/>
              <a:ext cx="2393950" cy="541337"/>
            </a:xfrm>
            <a:custGeom>
              <a:avLst/>
              <a:gdLst>
                <a:gd name="T0" fmla="*/ 0 w 1508"/>
                <a:gd name="T1" fmla="*/ 2147483646 h 341"/>
                <a:gd name="T2" fmla="*/ 2147483646 w 1508"/>
                <a:gd name="T3" fmla="*/ 0 h 341"/>
                <a:gd name="T4" fmla="*/ 2147483646 w 1508"/>
                <a:gd name="T5" fmla="*/ 2147483646 h 341"/>
                <a:gd name="T6" fmla="*/ 2147483646 w 1508"/>
                <a:gd name="T7" fmla="*/ 2147483646 h 341"/>
                <a:gd name="T8" fmla="*/ 0 w 1508"/>
                <a:gd name="T9" fmla="*/ 2147483646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" h="341" extrusionOk="0">
                  <a:moveTo>
                    <a:pt x="0" y="341"/>
                  </a:moveTo>
                  <a:lnTo>
                    <a:pt x="754" y="0"/>
                  </a:lnTo>
                  <a:lnTo>
                    <a:pt x="1508" y="341"/>
                  </a:lnTo>
                  <a:lnTo>
                    <a:pt x="754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3" name="Google Shape;4811;p105"/>
            <p:cNvSpPr>
              <a:spLocks/>
            </p:cNvSpPr>
            <p:nvPr/>
          </p:nvSpPr>
          <p:spPr bwMode="auto">
            <a:xfrm>
              <a:off x="1311275" y="3635375"/>
              <a:ext cx="1196975" cy="1778000"/>
            </a:xfrm>
            <a:custGeom>
              <a:avLst/>
              <a:gdLst>
                <a:gd name="T0" fmla="*/ 2147483646 w 754"/>
                <a:gd name="T1" fmla="*/ 2147483646 h 1120"/>
                <a:gd name="T2" fmla="*/ 2147483646 w 754"/>
                <a:gd name="T3" fmla="*/ 0 h 1120"/>
                <a:gd name="T4" fmla="*/ 2147483646 w 754"/>
                <a:gd name="T5" fmla="*/ 2147483646 h 1120"/>
                <a:gd name="T6" fmla="*/ 0 w 754"/>
                <a:gd name="T7" fmla="*/ 2147483646 h 1120"/>
                <a:gd name="T8" fmla="*/ 2147483646 w 754"/>
                <a:gd name="T9" fmla="*/ 2147483646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120" extrusionOk="0">
                  <a:moveTo>
                    <a:pt x="378" y="559"/>
                  </a:moveTo>
                  <a:lnTo>
                    <a:pt x="754" y="0"/>
                  </a:lnTo>
                  <a:lnTo>
                    <a:pt x="754" y="779"/>
                  </a:lnTo>
                  <a:lnTo>
                    <a:pt x="0" y="1120"/>
                  </a:lnTo>
                  <a:lnTo>
                    <a:pt x="378" y="559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294" name="Google Shape;4812;p105"/>
            <p:cNvSpPr>
              <a:spLocks/>
            </p:cNvSpPr>
            <p:nvPr/>
          </p:nvSpPr>
          <p:spPr bwMode="auto">
            <a:xfrm>
              <a:off x="2508250" y="3635375"/>
              <a:ext cx="1196975" cy="1778000"/>
            </a:xfrm>
            <a:custGeom>
              <a:avLst/>
              <a:gdLst>
                <a:gd name="T0" fmla="*/ 2147483646 w 754"/>
                <a:gd name="T1" fmla="*/ 2147483646 h 1120"/>
                <a:gd name="T2" fmla="*/ 2147483646 w 754"/>
                <a:gd name="T3" fmla="*/ 2147483646 h 1120"/>
                <a:gd name="T4" fmla="*/ 0 w 754"/>
                <a:gd name="T5" fmla="*/ 2147483646 h 1120"/>
                <a:gd name="T6" fmla="*/ 0 w 754"/>
                <a:gd name="T7" fmla="*/ 0 h 1120"/>
                <a:gd name="T8" fmla="*/ 2147483646 w 754"/>
                <a:gd name="T9" fmla="*/ 2147483646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4" h="1120" extrusionOk="0">
                  <a:moveTo>
                    <a:pt x="376" y="559"/>
                  </a:moveTo>
                  <a:lnTo>
                    <a:pt x="754" y="1120"/>
                  </a:lnTo>
                  <a:lnTo>
                    <a:pt x="0" y="779"/>
                  </a:lnTo>
                  <a:lnTo>
                    <a:pt x="0" y="0"/>
                  </a:lnTo>
                  <a:lnTo>
                    <a:pt x="376" y="559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5295" name="Google Shape;4813;p105"/>
          <p:cNvSpPr>
            <a:spLocks/>
          </p:cNvSpPr>
          <p:nvPr/>
        </p:nvSpPr>
        <p:spPr bwMode="auto">
          <a:xfrm>
            <a:off x="9188450" y="681038"/>
            <a:ext cx="990600" cy="663575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0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0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2147483646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" h="158" extrusionOk="0">
                <a:moveTo>
                  <a:pt x="188" y="16"/>
                </a:moveTo>
                <a:cubicBezTo>
                  <a:pt x="210" y="70"/>
                  <a:pt x="210" y="70"/>
                  <a:pt x="210" y="70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68" y="70"/>
                  <a:pt x="124" y="31"/>
                  <a:pt x="120" y="31"/>
                </a:cubicBezTo>
                <a:cubicBezTo>
                  <a:pt x="117" y="31"/>
                  <a:pt x="103" y="36"/>
                  <a:pt x="101" y="36"/>
                </a:cubicBezTo>
                <a:cubicBezTo>
                  <a:pt x="101" y="37"/>
                  <a:pt x="93" y="39"/>
                  <a:pt x="86" y="39"/>
                </a:cubicBezTo>
                <a:cubicBezTo>
                  <a:pt x="82" y="39"/>
                  <a:pt x="80" y="38"/>
                  <a:pt x="78" y="37"/>
                </a:cubicBezTo>
                <a:cubicBezTo>
                  <a:pt x="76" y="36"/>
                  <a:pt x="75" y="35"/>
                  <a:pt x="75" y="33"/>
                </a:cubicBezTo>
                <a:cubicBezTo>
                  <a:pt x="75" y="31"/>
                  <a:pt x="79" y="28"/>
                  <a:pt x="80" y="27"/>
                </a:cubicBezTo>
                <a:cubicBezTo>
                  <a:pt x="92" y="21"/>
                  <a:pt x="123" y="9"/>
                  <a:pt x="126" y="8"/>
                </a:cubicBezTo>
                <a:cubicBezTo>
                  <a:pt x="126" y="8"/>
                  <a:pt x="127" y="8"/>
                  <a:pt x="127" y="8"/>
                </a:cubicBezTo>
                <a:cubicBezTo>
                  <a:pt x="134" y="8"/>
                  <a:pt x="182" y="15"/>
                  <a:pt x="188" y="16"/>
                </a:cubicBezTo>
                <a:close/>
                <a:moveTo>
                  <a:pt x="207" y="0"/>
                </a:moveTo>
                <a:cubicBezTo>
                  <a:pt x="206" y="0"/>
                  <a:pt x="206" y="1"/>
                  <a:pt x="205" y="1"/>
                </a:cubicBezTo>
                <a:cubicBezTo>
                  <a:pt x="196" y="4"/>
                  <a:pt x="196" y="4"/>
                  <a:pt x="196" y="4"/>
                </a:cubicBezTo>
                <a:cubicBezTo>
                  <a:pt x="194" y="5"/>
                  <a:pt x="193" y="6"/>
                  <a:pt x="192" y="8"/>
                </a:cubicBezTo>
                <a:cubicBezTo>
                  <a:pt x="192" y="9"/>
                  <a:pt x="192" y="11"/>
                  <a:pt x="192" y="12"/>
                </a:cubicBezTo>
                <a:cubicBezTo>
                  <a:pt x="215" y="70"/>
                  <a:pt x="215" y="70"/>
                  <a:pt x="215" y="70"/>
                </a:cubicBezTo>
                <a:cubicBezTo>
                  <a:pt x="216" y="73"/>
                  <a:pt x="220" y="74"/>
                  <a:pt x="223" y="73"/>
                </a:cubicBezTo>
                <a:cubicBezTo>
                  <a:pt x="232" y="70"/>
                  <a:pt x="232" y="70"/>
                  <a:pt x="232" y="70"/>
                </a:cubicBezTo>
                <a:cubicBezTo>
                  <a:pt x="234" y="69"/>
                  <a:pt x="235" y="68"/>
                  <a:pt x="235" y="66"/>
                </a:cubicBezTo>
                <a:cubicBezTo>
                  <a:pt x="236" y="65"/>
                  <a:pt x="236" y="63"/>
                  <a:pt x="235" y="62"/>
                </a:cubicBezTo>
                <a:cubicBezTo>
                  <a:pt x="213" y="4"/>
                  <a:pt x="213" y="4"/>
                  <a:pt x="213" y="4"/>
                </a:cubicBezTo>
                <a:cubicBezTo>
                  <a:pt x="212" y="2"/>
                  <a:pt x="210" y="0"/>
                  <a:pt x="207" y="0"/>
                </a:cubicBezTo>
                <a:close/>
                <a:moveTo>
                  <a:pt x="0" y="79"/>
                </a:moveTo>
                <a:cubicBezTo>
                  <a:pt x="0" y="81"/>
                  <a:pt x="0" y="82"/>
                  <a:pt x="2" y="84"/>
                </a:cubicBezTo>
                <a:cubicBezTo>
                  <a:pt x="3" y="85"/>
                  <a:pt x="4" y="86"/>
                  <a:pt x="6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19" y="87"/>
                  <a:pt x="22" y="84"/>
                  <a:pt x="22" y="81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6" y="13"/>
                  <a:pt x="25" y="12"/>
                </a:cubicBezTo>
                <a:cubicBezTo>
                  <a:pt x="24" y="11"/>
                  <a:pt x="23" y="10"/>
                  <a:pt x="21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9"/>
                  <a:pt x="5" y="11"/>
                  <a:pt x="5" y="15"/>
                </a:cubicBezTo>
                <a:lnTo>
                  <a:pt x="0" y="79"/>
                </a:lnTo>
                <a:close/>
                <a:moveTo>
                  <a:pt x="97" y="137"/>
                </a:moveTo>
                <a:cubicBezTo>
                  <a:pt x="97" y="134"/>
                  <a:pt x="95" y="132"/>
                  <a:pt x="93" y="131"/>
                </a:cubicBezTo>
                <a:cubicBezTo>
                  <a:pt x="89" y="127"/>
                  <a:pt x="85" y="128"/>
                  <a:pt x="81" y="132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9"/>
                  <a:pt x="76" y="139"/>
                  <a:pt x="76" y="139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67" y="150"/>
                  <a:pt x="72" y="154"/>
                  <a:pt x="74" y="156"/>
                </a:cubicBezTo>
                <a:cubicBezTo>
                  <a:pt x="76" y="157"/>
                  <a:pt x="78" y="158"/>
                  <a:pt x="79" y="158"/>
                </a:cubicBezTo>
                <a:cubicBezTo>
                  <a:pt x="82" y="158"/>
                  <a:pt x="84" y="157"/>
                  <a:pt x="86" y="154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7" y="141"/>
                  <a:pt x="97" y="139"/>
                  <a:pt x="97" y="137"/>
                </a:cubicBezTo>
                <a:close/>
                <a:moveTo>
                  <a:pt x="51" y="133"/>
                </a:moveTo>
                <a:cubicBezTo>
                  <a:pt x="48" y="137"/>
                  <a:pt x="49" y="140"/>
                  <a:pt x="54" y="144"/>
                </a:cubicBezTo>
                <a:cubicBezTo>
                  <a:pt x="58" y="148"/>
                  <a:pt x="62" y="147"/>
                  <a:pt x="66" y="143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82" y="123"/>
                  <a:pt x="77" y="118"/>
                  <a:pt x="75" y="117"/>
                </a:cubicBezTo>
                <a:cubicBezTo>
                  <a:pt x="71" y="113"/>
                  <a:pt x="67" y="114"/>
                  <a:pt x="63" y="118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7" y="126"/>
                  <a:pt x="57" y="126"/>
                  <a:pt x="57" y="126"/>
                </a:cubicBezTo>
                <a:lnTo>
                  <a:pt x="51" y="133"/>
                </a:lnTo>
                <a:close/>
                <a:moveTo>
                  <a:pt x="35" y="117"/>
                </a:moveTo>
                <a:cubicBezTo>
                  <a:pt x="33" y="119"/>
                  <a:pt x="32" y="121"/>
                  <a:pt x="33" y="124"/>
                </a:cubicBezTo>
                <a:cubicBezTo>
                  <a:pt x="33" y="126"/>
                  <a:pt x="34" y="128"/>
                  <a:pt x="36" y="129"/>
                </a:cubicBezTo>
                <a:cubicBezTo>
                  <a:pt x="40" y="133"/>
                  <a:pt x="45" y="132"/>
                  <a:pt x="48" y="128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63" y="111"/>
                  <a:pt x="63" y="108"/>
                  <a:pt x="63" y="106"/>
                </a:cubicBezTo>
                <a:cubicBezTo>
                  <a:pt x="62" y="104"/>
                  <a:pt x="61" y="102"/>
                  <a:pt x="59" y="100"/>
                </a:cubicBezTo>
                <a:cubicBezTo>
                  <a:pt x="55" y="97"/>
                  <a:pt x="51" y="98"/>
                  <a:pt x="47" y="102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0" y="110"/>
                  <a:pt x="40" y="110"/>
                  <a:pt x="40" y="110"/>
                </a:cubicBezTo>
                <a:lnTo>
                  <a:pt x="35" y="117"/>
                </a:lnTo>
                <a:close/>
                <a:moveTo>
                  <a:pt x="32" y="111"/>
                </a:moveTo>
                <a:cubicBezTo>
                  <a:pt x="44" y="97"/>
                  <a:pt x="44" y="97"/>
                  <a:pt x="44" y="97"/>
                </a:cubicBezTo>
                <a:cubicBezTo>
                  <a:pt x="50" y="90"/>
                  <a:pt x="45" y="85"/>
                  <a:pt x="43" y="84"/>
                </a:cubicBezTo>
                <a:cubicBezTo>
                  <a:pt x="39" y="81"/>
                  <a:pt x="35" y="81"/>
                  <a:pt x="31" y="86"/>
                </a:cubicBezTo>
                <a:cubicBezTo>
                  <a:pt x="27" y="91"/>
                  <a:pt x="27" y="91"/>
                  <a:pt x="27" y="91"/>
                </a:cubicBezTo>
                <a:cubicBezTo>
                  <a:pt x="27" y="91"/>
                  <a:pt x="27" y="91"/>
                  <a:pt x="27" y="91"/>
                </a:cubicBezTo>
                <a:cubicBezTo>
                  <a:pt x="26" y="92"/>
                  <a:pt x="26" y="92"/>
                  <a:pt x="26" y="92"/>
                </a:cubicBezTo>
                <a:cubicBezTo>
                  <a:pt x="21" y="98"/>
                  <a:pt x="21" y="98"/>
                  <a:pt x="21" y="98"/>
                </a:cubicBezTo>
                <a:cubicBezTo>
                  <a:pt x="19" y="101"/>
                  <a:pt x="18" y="103"/>
                  <a:pt x="18" y="105"/>
                </a:cubicBezTo>
                <a:cubicBezTo>
                  <a:pt x="18" y="107"/>
                  <a:pt x="20" y="109"/>
                  <a:pt x="21" y="110"/>
                </a:cubicBezTo>
                <a:cubicBezTo>
                  <a:pt x="23" y="111"/>
                  <a:pt x="25" y="113"/>
                  <a:pt x="28" y="113"/>
                </a:cubicBezTo>
                <a:cubicBezTo>
                  <a:pt x="29" y="113"/>
                  <a:pt x="31" y="113"/>
                  <a:pt x="32" y="111"/>
                </a:cubicBezTo>
                <a:close/>
                <a:moveTo>
                  <a:pt x="179" y="99"/>
                </a:moveTo>
                <a:cubicBezTo>
                  <a:pt x="181" y="95"/>
                  <a:pt x="183" y="91"/>
                  <a:pt x="178" y="86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51" y="63"/>
                  <a:pt x="125" y="41"/>
                  <a:pt x="119" y="37"/>
                </a:cubicBezTo>
                <a:cubicBezTo>
                  <a:pt x="116" y="38"/>
                  <a:pt x="109" y="40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94" y="45"/>
                  <a:pt x="86" y="45"/>
                </a:cubicBezTo>
                <a:cubicBezTo>
                  <a:pt x="81" y="45"/>
                  <a:pt x="77" y="44"/>
                  <a:pt x="75" y="42"/>
                </a:cubicBezTo>
                <a:cubicBezTo>
                  <a:pt x="70" y="39"/>
                  <a:pt x="70" y="35"/>
                  <a:pt x="70" y="33"/>
                </a:cubicBezTo>
                <a:cubicBezTo>
                  <a:pt x="70" y="28"/>
                  <a:pt x="74" y="24"/>
                  <a:pt x="77" y="22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81"/>
                  <a:pt x="28" y="81"/>
                  <a:pt x="28" y="81"/>
                </a:cubicBezTo>
                <a:cubicBezTo>
                  <a:pt x="31" y="77"/>
                  <a:pt x="35" y="76"/>
                  <a:pt x="38" y="76"/>
                </a:cubicBezTo>
                <a:cubicBezTo>
                  <a:pt x="41" y="76"/>
                  <a:pt x="44" y="78"/>
                  <a:pt x="46" y="80"/>
                </a:cubicBezTo>
                <a:cubicBezTo>
                  <a:pt x="51" y="83"/>
                  <a:pt x="53" y="88"/>
                  <a:pt x="52" y="93"/>
                </a:cubicBezTo>
                <a:cubicBezTo>
                  <a:pt x="56" y="92"/>
                  <a:pt x="59" y="93"/>
                  <a:pt x="63" y="96"/>
                </a:cubicBezTo>
                <a:cubicBezTo>
                  <a:pt x="67" y="100"/>
                  <a:pt x="69" y="104"/>
                  <a:pt x="68" y="109"/>
                </a:cubicBezTo>
                <a:cubicBezTo>
                  <a:pt x="72" y="108"/>
                  <a:pt x="76" y="110"/>
                  <a:pt x="79" y="112"/>
                </a:cubicBezTo>
                <a:cubicBezTo>
                  <a:pt x="83" y="115"/>
                  <a:pt x="85" y="119"/>
                  <a:pt x="85" y="124"/>
                </a:cubicBezTo>
                <a:cubicBezTo>
                  <a:pt x="89" y="122"/>
                  <a:pt x="93" y="123"/>
                  <a:pt x="97" y="127"/>
                </a:cubicBezTo>
                <a:cubicBezTo>
                  <a:pt x="102" y="131"/>
                  <a:pt x="104" y="137"/>
                  <a:pt x="102" y="142"/>
                </a:cubicBezTo>
                <a:cubicBezTo>
                  <a:pt x="106" y="145"/>
                  <a:pt x="106" y="145"/>
                  <a:pt x="106" y="145"/>
                </a:cubicBezTo>
                <a:cubicBezTo>
                  <a:pt x="106" y="146"/>
                  <a:pt x="106" y="146"/>
                  <a:pt x="107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8" y="147"/>
                  <a:pt x="110" y="148"/>
                  <a:pt x="111" y="148"/>
                </a:cubicBezTo>
                <a:cubicBezTo>
                  <a:pt x="114" y="148"/>
                  <a:pt x="116" y="146"/>
                  <a:pt x="118" y="144"/>
                </a:cubicBezTo>
                <a:cubicBezTo>
                  <a:pt x="120" y="141"/>
                  <a:pt x="122" y="139"/>
                  <a:pt x="118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17"/>
                  <a:pt x="97" y="117"/>
                  <a:pt x="97" y="116"/>
                </a:cubicBezTo>
                <a:cubicBezTo>
                  <a:pt x="97" y="115"/>
                  <a:pt x="97" y="114"/>
                  <a:pt x="98" y="113"/>
                </a:cubicBezTo>
                <a:cubicBezTo>
                  <a:pt x="99" y="112"/>
                  <a:pt x="101" y="112"/>
                  <a:pt x="102" y="113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30" y="136"/>
                  <a:pt x="131" y="136"/>
                  <a:pt x="133" y="136"/>
                </a:cubicBezTo>
                <a:cubicBezTo>
                  <a:pt x="136" y="136"/>
                  <a:pt x="138" y="135"/>
                  <a:pt x="140" y="133"/>
                </a:cubicBezTo>
                <a:cubicBezTo>
                  <a:pt x="142" y="131"/>
                  <a:pt x="142" y="128"/>
                  <a:pt x="142" y="126"/>
                </a:cubicBezTo>
                <a:cubicBezTo>
                  <a:pt x="142" y="124"/>
                  <a:pt x="141" y="122"/>
                  <a:pt x="138" y="120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0" y="105"/>
                  <a:pt x="120" y="104"/>
                  <a:pt x="120" y="103"/>
                </a:cubicBezTo>
                <a:cubicBezTo>
                  <a:pt x="119" y="103"/>
                  <a:pt x="120" y="102"/>
                  <a:pt x="120" y="101"/>
                </a:cubicBezTo>
                <a:cubicBezTo>
                  <a:pt x="121" y="100"/>
                  <a:pt x="123" y="100"/>
                  <a:pt x="125" y="101"/>
                </a:cubicBezTo>
                <a:cubicBezTo>
                  <a:pt x="149" y="120"/>
                  <a:pt x="149" y="120"/>
                  <a:pt x="149" y="120"/>
                </a:cubicBezTo>
                <a:cubicBezTo>
                  <a:pt x="150" y="121"/>
                  <a:pt x="152" y="122"/>
                  <a:pt x="154" y="122"/>
                </a:cubicBezTo>
                <a:cubicBezTo>
                  <a:pt x="157" y="122"/>
                  <a:pt x="160" y="121"/>
                  <a:pt x="162" y="118"/>
                </a:cubicBezTo>
                <a:cubicBezTo>
                  <a:pt x="164" y="116"/>
                  <a:pt x="165" y="114"/>
                  <a:pt x="165" y="111"/>
                </a:cubicBezTo>
                <a:cubicBezTo>
                  <a:pt x="164" y="109"/>
                  <a:pt x="163" y="107"/>
                  <a:pt x="161" y="105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0" y="88"/>
                  <a:pt x="140" y="86"/>
                  <a:pt x="141" y="85"/>
                </a:cubicBezTo>
                <a:cubicBezTo>
                  <a:pt x="142" y="84"/>
                  <a:pt x="144" y="83"/>
                  <a:pt x="145" y="84"/>
                </a:cubicBezTo>
                <a:cubicBezTo>
                  <a:pt x="166" y="101"/>
                  <a:pt x="166" y="101"/>
                  <a:pt x="166" y="101"/>
                </a:cubicBezTo>
                <a:cubicBezTo>
                  <a:pt x="170" y="104"/>
                  <a:pt x="175" y="103"/>
                  <a:pt x="179" y="99"/>
                </a:cubicBezTo>
                <a:close/>
              </a:path>
            </a:pathLst>
          </a:custGeom>
          <a:solidFill>
            <a:srgbClr val="FFC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296" name="Google Shape;4814;p105"/>
          <p:cNvSpPr>
            <a:spLocks/>
          </p:cNvSpPr>
          <p:nvPr/>
        </p:nvSpPr>
        <p:spPr bwMode="auto">
          <a:xfrm>
            <a:off x="6886575" y="1252538"/>
            <a:ext cx="809625" cy="681037"/>
          </a:xfrm>
          <a:custGeom>
            <a:avLst/>
            <a:gdLst>
              <a:gd name="T0" fmla="*/ 2147483646 w 193"/>
              <a:gd name="T1" fmla="*/ 2147483646 h 162"/>
              <a:gd name="T2" fmla="*/ 2147483646 w 193"/>
              <a:gd name="T3" fmla="*/ 2147483646 h 162"/>
              <a:gd name="T4" fmla="*/ 2147483646 w 193"/>
              <a:gd name="T5" fmla="*/ 2147483646 h 162"/>
              <a:gd name="T6" fmla="*/ 2147483646 w 193"/>
              <a:gd name="T7" fmla="*/ 2147483646 h 162"/>
              <a:gd name="T8" fmla="*/ 2147483646 w 193"/>
              <a:gd name="T9" fmla="*/ 2147483646 h 162"/>
              <a:gd name="T10" fmla="*/ 2147483646 w 193"/>
              <a:gd name="T11" fmla="*/ 2147483646 h 162"/>
              <a:gd name="T12" fmla="*/ 2147483646 w 193"/>
              <a:gd name="T13" fmla="*/ 2147483646 h 162"/>
              <a:gd name="T14" fmla="*/ 2147483646 w 193"/>
              <a:gd name="T15" fmla="*/ 2147483646 h 162"/>
              <a:gd name="T16" fmla="*/ 2147483646 w 193"/>
              <a:gd name="T17" fmla="*/ 2147483646 h 162"/>
              <a:gd name="T18" fmla="*/ 2147483646 w 193"/>
              <a:gd name="T19" fmla="*/ 2147483646 h 162"/>
              <a:gd name="T20" fmla="*/ 2147483646 w 193"/>
              <a:gd name="T21" fmla="*/ 2147483646 h 162"/>
              <a:gd name="T22" fmla="*/ 2147483646 w 193"/>
              <a:gd name="T23" fmla="*/ 2147483646 h 162"/>
              <a:gd name="T24" fmla="*/ 2147483646 w 193"/>
              <a:gd name="T25" fmla="*/ 2147483646 h 162"/>
              <a:gd name="T26" fmla="*/ 2147483646 w 193"/>
              <a:gd name="T27" fmla="*/ 2147483646 h 162"/>
              <a:gd name="T28" fmla="*/ 2147483646 w 193"/>
              <a:gd name="T29" fmla="*/ 2147483646 h 162"/>
              <a:gd name="T30" fmla="*/ 2147483646 w 193"/>
              <a:gd name="T31" fmla="*/ 2147483646 h 162"/>
              <a:gd name="T32" fmla="*/ 2147483646 w 193"/>
              <a:gd name="T33" fmla="*/ 2147483646 h 162"/>
              <a:gd name="T34" fmla="*/ 2147483646 w 193"/>
              <a:gd name="T35" fmla="*/ 2147483646 h 162"/>
              <a:gd name="T36" fmla="*/ 2147483646 w 193"/>
              <a:gd name="T37" fmla="*/ 2147483646 h 162"/>
              <a:gd name="T38" fmla="*/ 2147483646 w 193"/>
              <a:gd name="T39" fmla="*/ 2147483646 h 162"/>
              <a:gd name="T40" fmla="*/ 2147483646 w 193"/>
              <a:gd name="T41" fmla="*/ 2147483646 h 162"/>
              <a:gd name="T42" fmla="*/ 2147483646 w 193"/>
              <a:gd name="T43" fmla="*/ 2147483646 h 162"/>
              <a:gd name="T44" fmla="*/ 2147483646 w 193"/>
              <a:gd name="T45" fmla="*/ 2147483646 h 162"/>
              <a:gd name="T46" fmla="*/ 2147483646 w 193"/>
              <a:gd name="T47" fmla="*/ 2147483646 h 162"/>
              <a:gd name="T48" fmla="*/ 2147483646 w 193"/>
              <a:gd name="T49" fmla="*/ 2147483646 h 162"/>
              <a:gd name="T50" fmla="*/ 2147483646 w 193"/>
              <a:gd name="T51" fmla="*/ 2147483646 h 162"/>
              <a:gd name="T52" fmla="*/ 2147483646 w 193"/>
              <a:gd name="T53" fmla="*/ 2147483646 h 162"/>
              <a:gd name="T54" fmla="*/ 2147483646 w 193"/>
              <a:gd name="T55" fmla="*/ 2147483646 h 162"/>
              <a:gd name="T56" fmla="*/ 2147483646 w 193"/>
              <a:gd name="T57" fmla="*/ 2147483646 h 162"/>
              <a:gd name="T58" fmla="*/ 2147483646 w 193"/>
              <a:gd name="T59" fmla="*/ 2147483646 h 162"/>
              <a:gd name="T60" fmla="*/ 2147483646 w 193"/>
              <a:gd name="T61" fmla="*/ 2147483646 h 162"/>
              <a:gd name="T62" fmla="*/ 2147483646 w 193"/>
              <a:gd name="T63" fmla="*/ 2147483646 h 162"/>
              <a:gd name="T64" fmla="*/ 2147483646 w 193"/>
              <a:gd name="T65" fmla="*/ 2147483646 h 162"/>
              <a:gd name="T66" fmla="*/ 2147483646 w 193"/>
              <a:gd name="T67" fmla="*/ 2147483646 h 162"/>
              <a:gd name="T68" fmla="*/ 2147483646 w 193"/>
              <a:gd name="T69" fmla="*/ 2147483646 h 162"/>
              <a:gd name="T70" fmla="*/ 2147483646 w 193"/>
              <a:gd name="T71" fmla="*/ 2147483646 h 162"/>
              <a:gd name="T72" fmla="*/ 2147483646 w 193"/>
              <a:gd name="T73" fmla="*/ 2147483646 h 162"/>
              <a:gd name="T74" fmla="*/ 2147483646 w 193"/>
              <a:gd name="T75" fmla="*/ 2147483646 h 162"/>
              <a:gd name="T76" fmla="*/ 2147483646 w 193"/>
              <a:gd name="T77" fmla="*/ 2147483646 h 162"/>
              <a:gd name="T78" fmla="*/ 2147483646 w 193"/>
              <a:gd name="T79" fmla="*/ 2147483646 h 162"/>
              <a:gd name="T80" fmla="*/ 2147483646 w 193"/>
              <a:gd name="T81" fmla="*/ 2147483646 h 162"/>
              <a:gd name="T82" fmla="*/ 2147483646 w 193"/>
              <a:gd name="T83" fmla="*/ 2147483646 h 162"/>
              <a:gd name="T84" fmla="*/ 2147483646 w 193"/>
              <a:gd name="T85" fmla="*/ 2147483646 h 162"/>
              <a:gd name="T86" fmla="*/ 2147483646 w 193"/>
              <a:gd name="T87" fmla="*/ 2147483646 h 162"/>
              <a:gd name="T88" fmla="*/ 2147483646 w 193"/>
              <a:gd name="T89" fmla="*/ 2147483646 h 162"/>
              <a:gd name="T90" fmla="*/ 2147483646 w 193"/>
              <a:gd name="T91" fmla="*/ 2147483646 h 162"/>
              <a:gd name="T92" fmla="*/ 2147483646 w 193"/>
              <a:gd name="T93" fmla="*/ 2147483646 h 162"/>
              <a:gd name="T94" fmla="*/ 2147483646 w 193"/>
              <a:gd name="T95" fmla="*/ 2147483646 h 162"/>
              <a:gd name="T96" fmla="*/ 2147483646 w 193"/>
              <a:gd name="T97" fmla="*/ 2147483646 h 162"/>
              <a:gd name="T98" fmla="*/ 2147483646 w 193"/>
              <a:gd name="T99" fmla="*/ 2147483646 h 162"/>
              <a:gd name="T100" fmla="*/ 2147483646 w 193"/>
              <a:gd name="T101" fmla="*/ 0 h 162"/>
              <a:gd name="T102" fmla="*/ 0 w 193"/>
              <a:gd name="T103" fmla="*/ 2147483646 h 162"/>
              <a:gd name="T104" fmla="*/ 2147483646 w 193"/>
              <a:gd name="T105" fmla="*/ 2147483646 h 162"/>
              <a:gd name="T106" fmla="*/ 2147483646 w 193"/>
              <a:gd name="T107" fmla="*/ 2147483646 h 162"/>
              <a:gd name="T108" fmla="*/ 2147483646 w 193"/>
              <a:gd name="T109" fmla="*/ 2147483646 h 162"/>
              <a:gd name="T110" fmla="*/ 2147483646 w 193"/>
              <a:gd name="T111" fmla="*/ 2147483646 h 162"/>
              <a:gd name="T112" fmla="*/ 2147483646 w 193"/>
              <a:gd name="T113" fmla="*/ 2147483646 h 162"/>
              <a:gd name="T114" fmla="*/ 2147483646 w 193"/>
              <a:gd name="T115" fmla="*/ 2147483646 h 162"/>
              <a:gd name="T116" fmla="*/ 2147483646 w 193"/>
              <a:gd name="T117" fmla="*/ 2147483646 h 1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3" h="162" extrusionOk="0">
                <a:moveTo>
                  <a:pt x="26" y="132"/>
                </a:moveTo>
                <a:cubicBezTo>
                  <a:pt x="26" y="89"/>
                  <a:pt x="26" y="89"/>
                  <a:pt x="26" y="89"/>
                </a:cubicBezTo>
                <a:cubicBezTo>
                  <a:pt x="26" y="85"/>
                  <a:pt x="29" y="82"/>
                  <a:pt x="3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6" y="82"/>
                  <a:pt x="49" y="85"/>
                  <a:pt x="49" y="89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6"/>
                  <a:pt x="46" y="139"/>
                  <a:pt x="43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9" y="139"/>
                  <a:pt x="26" y="136"/>
                  <a:pt x="26" y="132"/>
                </a:cubicBezTo>
                <a:close/>
                <a:moveTo>
                  <a:pt x="71" y="67"/>
                </a:moveTo>
                <a:cubicBezTo>
                  <a:pt x="67" y="67"/>
                  <a:pt x="65" y="69"/>
                  <a:pt x="65" y="73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6"/>
                  <a:pt x="67" y="139"/>
                  <a:pt x="71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5" y="139"/>
                  <a:pt x="88" y="136"/>
                  <a:pt x="88" y="132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69"/>
                  <a:pt x="85" y="67"/>
                  <a:pt x="82" y="67"/>
                </a:cubicBezTo>
                <a:lnTo>
                  <a:pt x="71" y="67"/>
                </a:lnTo>
                <a:close/>
                <a:moveTo>
                  <a:pt x="110" y="53"/>
                </a:moveTo>
                <a:cubicBezTo>
                  <a:pt x="106" y="53"/>
                  <a:pt x="103" y="56"/>
                  <a:pt x="103" y="60"/>
                </a:cubicBezTo>
                <a:cubicBezTo>
                  <a:pt x="103" y="132"/>
                  <a:pt x="103" y="132"/>
                  <a:pt x="103" y="132"/>
                </a:cubicBezTo>
                <a:cubicBezTo>
                  <a:pt x="103" y="136"/>
                  <a:pt x="106" y="139"/>
                  <a:pt x="110" y="139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24" y="139"/>
                  <a:pt x="127" y="136"/>
                  <a:pt x="127" y="132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6"/>
                  <a:pt x="124" y="53"/>
                  <a:pt x="120" y="53"/>
                </a:cubicBezTo>
                <a:lnTo>
                  <a:pt x="110" y="53"/>
                </a:lnTo>
                <a:close/>
                <a:moveTo>
                  <a:pt x="148" y="40"/>
                </a:moveTo>
                <a:cubicBezTo>
                  <a:pt x="145" y="40"/>
                  <a:pt x="142" y="42"/>
                  <a:pt x="142" y="46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2" y="136"/>
                  <a:pt x="145" y="139"/>
                  <a:pt x="148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3" y="139"/>
                  <a:pt x="165" y="136"/>
                  <a:pt x="165" y="132"/>
                </a:cubicBezTo>
                <a:cubicBezTo>
                  <a:pt x="165" y="46"/>
                  <a:pt x="165" y="46"/>
                  <a:pt x="165" y="46"/>
                </a:cubicBezTo>
                <a:cubicBezTo>
                  <a:pt x="165" y="42"/>
                  <a:pt x="163" y="40"/>
                  <a:pt x="159" y="40"/>
                </a:cubicBezTo>
                <a:lnTo>
                  <a:pt x="148" y="40"/>
                </a:lnTo>
                <a:close/>
                <a:moveTo>
                  <a:pt x="29" y="65"/>
                </a:moveTo>
                <a:cubicBezTo>
                  <a:pt x="70" y="58"/>
                  <a:pt x="109" y="43"/>
                  <a:pt x="144" y="22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59" y="9"/>
                  <a:pt x="159" y="9"/>
                  <a:pt x="159" y="9"/>
                </a:cubicBezTo>
                <a:cubicBezTo>
                  <a:pt x="136" y="8"/>
                  <a:pt x="136" y="8"/>
                  <a:pt x="136" y="8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06" y="35"/>
                  <a:pt x="68" y="49"/>
                  <a:pt x="27" y="57"/>
                </a:cubicBezTo>
                <a:lnTo>
                  <a:pt x="29" y="65"/>
                </a:lnTo>
                <a:close/>
                <a:moveTo>
                  <a:pt x="193" y="151"/>
                </a:moveTo>
                <a:cubicBezTo>
                  <a:pt x="174" y="140"/>
                  <a:pt x="174" y="140"/>
                  <a:pt x="174" y="140"/>
                </a:cubicBezTo>
                <a:cubicBezTo>
                  <a:pt x="174" y="147"/>
                  <a:pt x="174" y="147"/>
                  <a:pt x="174" y="147"/>
                </a:cubicBezTo>
                <a:cubicBezTo>
                  <a:pt x="16" y="147"/>
                  <a:pt x="16" y="147"/>
                  <a:pt x="16" y="147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5"/>
                  <a:pt x="7" y="155"/>
                  <a:pt x="7" y="155"/>
                </a:cubicBezTo>
                <a:cubicBezTo>
                  <a:pt x="174" y="155"/>
                  <a:pt x="174" y="155"/>
                  <a:pt x="174" y="155"/>
                </a:cubicBezTo>
                <a:cubicBezTo>
                  <a:pt x="174" y="162"/>
                  <a:pt x="174" y="162"/>
                  <a:pt x="174" y="162"/>
                </a:cubicBezTo>
                <a:lnTo>
                  <a:pt x="193" y="151"/>
                </a:ln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297" name="Google Shape;4815;p105"/>
          <p:cNvSpPr>
            <a:spLocks/>
          </p:cNvSpPr>
          <p:nvPr/>
        </p:nvSpPr>
        <p:spPr bwMode="auto">
          <a:xfrm>
            <a:off x="4302125" y="1870075"/>
            <a:ext cx="1196975" cy="627063"/>
          </a:xfrm>
          <a:custGeom>
            <a:avLst/>
            <a:gdLst>
              <a:gd name="T0" fmla="*/ 2147483646 w 285"/>
              <a:gd name="T1" fmla="*/ 2147483646 h 149"/>
              <a:gd name="T2" fmla="*/ 2147483646 w 285"/>
              <a:gd name="T3" fmla="*/ 2147483646 h 149"/>
              <a:gd name="T4" fmla="*/ 2147483646 w 285"/>
              <a:gd name="T5" fmla="*/ 2147483646 h 149"/>
              <a:gd name="T6" fmla="*/ 2147483646 w 285"/>
              <a:gd name="T7" fmla="*/ 2147483646 h 149"/>
              <a:gd name="T8" fmla="*/ 2147483646 w 285"/>
              <a:gd name="T9" fmla="*/ 2147483646 h 149"/>
              <a:gd name="T10" fmla="*/ 2147483646 w 285"/>
              <a:gd name="T11" fmla="*/ 2147483646 h 149"/>
              <a:gd name="T12" fmla="*/ 2147483646 w 285"/>
              <a:gd name="T13" fmla="*/ 2147483646 h 149"/>
              <a:gd name="T14" fmla="*/ 2147483646 w 285"/>
              <a:gd name="T15" fmla="*/ 2147483646 h 149"/>
              <a:gd name="T16" fmla="*/ 2147483646 w 285"/>
              <a:gd name="T17" fmla="*/ 2147483646 h 149"/>
              <a:gd name="T18" fmla="*/ 2147483646 w 285"/>
              <a:gd name="T19" fmla="*/ 2147483646 h 149"/>
              <a:gd name="T20" fmla="*/ 2147483646 w 285"/>
              <a:gd name="T21" fmla="*/ 2147483646 h 149"/>
              <a:gd name="T22" fmla="*/ 2147483646 w 285"/>
              <a:gd name="T23" fmla="*/ 0 h 149"/>
              <a:gd name="T24" fmla="*/ 2147483646 w 285"/>
              <a:gd name="T25" fmla="*/ 2147483646 h 149"/>
              <a:gd name="T26" fmla="*/ 2147483646 w 285"/>
              <a:gd name="T27" fmla="*/ 2147483646 h 149"/>
              <a:gd name="T28" fmla="*/ 2147483646 w 285"/>
              <a:gd name="T29" fmla="*/ 2147483646 h 149"/>
              <a:gd name="T30" fmla="*/ 2147483646 w 285"/>
              <a:gd name="T31" fmla="*/ 2147483646 h 149"/>
              <a:gd name="T32" fmla="*/ 2147483646 w 285"/>
              <a:gd name="T33" fmla="*/ 2147483646 h 149"/>
              <a:gd name="T34" fmla="*/ 2147483646 w 285"/>
              <a:gd name="T35" fmla="*/ 2147483646 h 149"/>
              <a:gd name="T36" fmla="*/ 2147483646 w 285"/>
              <a:gd name="T37" fmla="*/ 2147483646 h 149"/>
              <a:gd name="T38" fmla="*/ 2147483646 w 285"/>
              <a:gd name="T39" fmla="*/ 2147483646 h 149"/>
              <a:gd name="T40" fmla="*/ 2147483646 w 285"/>
              <a:gd name="T41" fmla="*/ 2147483646 h 149"/>
              <a:gd name="T42" fmla="*/ 2147483646 w 285"/>
              <a:gd name="T43" fmla="*/ 2147483646 h 149"/>
              <a:gd name="T44" fmla="*/ 2147483646 w 285"/>
              <a:gd name="T45" fmla="*/ 2147483646 h 149"/>
              <a:gd name="T46" fmla="*/ 2147483646 w 285"/>
              <a:gd name="T47" fmla="*/ 2147483646 h 149"/>
              <a:gd name="T48" fmla="*/ 2147483646 w 285"/>
              <a:gd name="T49" fmla="*/ 2147483646 h 149"/>
              <a:gd name="T50" fmla="*/ 2147483646 w 285"/>
              <a:gd name="T51" fmla="*/ 2147483646 h 149"/>
              <a:gd name="T52" fmla="*/ 2147483646 w 285"/>
              <a:gd name="T53" fmla="*/ 2147483646 h 149"/>
              <a:gd name="T54" fmla="*/ 2147483646 w 285"/>
              <a:gd name="T55" fmla="*/ 2147483646 h 149"/>
              <a:gd name="T56" fmla="*/ 2147483646 w 285"/>
              <a:gd name="T57" fmla="*/ 2147483646 h 149"/>
              <a:gd name="T58" fmla="*/ 2147483646 w 285"/>
              <a:gd name="T59" fmla="*/ 2147483646 h 149"/>
              <a:gd name="T60" fmla="*/ 2147483646 w 285"/>
              <a:gd name="T61" fmla="*/ 2147483646 h 149"/>
              <a:gd name="T62" fmla="*/ 2147483646 w 285"/>
              <a:gd name="T63" fmla="*/ 2147483646 h 149"/>
              <a:gd name="T64" fmla="*/ 2147483646 w 285"/>
              <a:gd name="T65" fmla="*/ 2147483646 h 149"/>
              <a:gd name="T66" fmla="*/ 2147483646 w 285"/>
              <a:gd name="T67" fmla="*/ 2147483646 h 149"/>
              <a:gd name="T68" fmla="*/ 2147483646 w 285"/>
              <a:gd name="T69" fmla="*/ 2147483646 h 149"/>
              <a:gd name="T70" fmla="*/ 2147483646 w 285"/>
              <a:gd name="T71" fmla="*/ 2147483646 h 149"/>
              <a:gd name="T72" fmla="*/ 2147483646 w 285"/>
              <a:gd name="T73" fmla="*/ 2147483646 h 149"/>
              <a:gd name="T74" fmla="*/ 2147483646 w 285"/>
              <a:gd name="T75" fmla="*/ 2147483646 h 149"/>
              <a:gd name="T76" fmla="*/ 2147483646 w 285"/>
              <a:gd name="T77" fmla="*/ 2147483646 h 149"/>
              <a:gd name="T78" fmla="*/ 2147483646 w 285"/>
              <a:gd name="T79" fmla="*/ 2147483646 h 149"/>
              <a:gd name="T80" fmla="*/ 2147483646 w 285"/>
              <a:gd name="T81" fmla="*/ 2147483646 h 149"/>
              <a:gd name="T82" fmla="*/ 2147483646 w 285"/>
              <a:gd name="T83" fmla="*/ 2147483646 h 149"/>
              <a:gd name="T84" fmla="*/ 2147483646 w 285"/>
              <a:gd name="T85" fmla="*/ 2147483646 h 149"/>
              <a:gd name="T86" fmla="*/ 2147483646 w 285"/>
              <a:gd name="T87" fmla="*/ 2147483646 h 149"/>
              <a:gd name="T88" fmla="*/ 2147483646 w 285"/>
              <a:gd name="T89" fmla="*/ 2147483646 h 149"/>
              <a:gd name="T90" fmla="*/ 2147483646 w 285"/>
              <a:gd name="T91" fmla="*/ 2147483646 h 149"/>
              <a:gd name="T92" fmla="*/ 2147483646 w 285"/>
              <a:gd name="T93" fmla="*/ 2147483646 h 149"/>
              <a:gd name="T94" fmla="*/ 2147483646 w 285"/>
              <a:gd name="T95" fmla="*/ 2147483646 h 149"/>
              <a:gd name="T96" fmla="*/ 2147483646 w 285"/>
              <a:gd name="T97" fmla="*/ 2147483646 h 149"/>
              <a:gd name="T98" fmla="*/ 2147483646 w 285"/>
              <a:gd name="T99" fmla="*/ 2147483646 h 149"/>
              <a:gd name="T100" fmla="*/ 2147483646 w 285"/>
              <a:gd name="T101" fmla="*/ 2147483646 h 149"/>
              <a:gd name="T102" fmla="*/ 2147483646 w 285"/>
              <a:gd name="T103" fmla="*/ 2147483646 h 149"/>
              <a:gd name="T104" fmla="*/ 2147483646 w 285"/>
              <a:gd name="T105" fmla="*/ 2147483646 h 149"/>
              <a:gd name="T106" fmla="*/ 2147483646 w 285"/>
              <a:gd name="T107" fmla="*/ 2147483646 h 149"/>
              <a:gd name="T108" fmla="*/ 2147483646 w 285"/>
              <a:gd name="T109" fmla="*/ 2147483646 h 149"/>
              <a:gd name="T110" fmla="*/ 2147483646 w 285"/>
              <a:gd name="T111" fmla="*/ 2147483646 h 149"/>
              <a:gd name="T112" fmla="*/ 2147483646 w 285"/>
              <a:gd name="T113" fmla="*/ 2147483646 h 149"/>
              <a:gd name="T114" fmla="*/ 2147483646 w 285"/>
              <a:gd name="T115" fmla="*/ 2147483646 h 149"/>
              <a:gd name="T116" fmla="*/ 2147483646 w 285"/>
              <a:gd name="T117" fmla="*/ 2147483646 h 14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" h="149" extrusionOk="0">
                <a:moveTo>
                  <a:pt x="206" y="141"/>
                </a:moveTo>
                <a:cubicBezTo>
                  <a:pt x="202" y="142"/>
                  <a:pt x="197" y="144"/>
                  <a:pt x="193" y="145"/>
                </a:cubicBezTo>
                <a:cubicBezTo>
                  <a:pt x="179" y="148"/>
                  <a:pt x="164" y="149"/>
                  <a:pt x="146" y="149"/>
                </a:cubicBezTo>
                <a:cubicBezTo>
                  <a:pt x="128" y="149"/>
                  <a:pt x="113" y="148"/>
                  <a:pt x="99" y="145"/>
                </a:cubicBezTo>
                <a:cubicBezTo>
                  <a:pt x="95" y="144"/>
                  <a:pt x="90" y="142"/>
                  <a:pt x="86" y="141"/>
                </a:cubicBezTo>
                <a:cubicBezTo>
                  <a:pt x="74" y="135"/>
                  <a:pt x="74" y="125"/>
                  <a:pt x="81" y="118"/>
                </a:cubicBezTo>
                <a:cubicBezTo>
                  <a:pt x="88" y="110"/>
                  <a:pt x="98" y="105"/>
                  <a:pt x="107" y="100"/>
                </a:cubicBezTo>
                <a:cubicBezTo>
                  <a:pt x="112" y="98"/>
                  <a:pt x="116" y="97"/>
                  <a:pt x="120" y="95"/>
                </a:cubicBezTo>
                <a:cubicBezTo>
                  <a:pt x="129" y="92"/>
                  <a:pt x="131" y="83"/>
                  <a:pt x="125" y="77"/>
                </a:cubicBezTo>
                <a:cubicBezTo>
                  <a:pt x="112" y="65"/>
                  <a:pt x="108" y="50"/>
                  <a:pt x="108" y="33"/>
                </a:cubicBezTo>
                <a:cubicBezTo>
                  <a:pt x="109" y="15"/>
                  <a:pt x="119" y="6"/>
                  <a:pt x="136" y="2"/>
                </a:cubicBezTo>
                <a:cubicBezTo>
                  <a:pt x="139" y="1"/>
                  <a:pt x="143" y="0"/>
                  <a:pt x="146" y="0"/>
                </a:cubicBezTo>
                <a:cubicBezTo>
                  <a:pt x="149" y="0"/>
                  <a:pt x="153" y="1"/>
                  <a:pt x="156" y="2"/>
                </a:cubicBezTo>
                <a:cubicBezTo>
                  <a:pt x="173" y="6"/>
                  <a:pt x="183" y="15"/>
                  <a:pt x="184" y="33"/>
                </a:cubicBezTo>
                <a:cubicBezTo>
                  <a:pt x="184" y="50"/>
                  <a:pt x="180" y="65"/>
                  <a:pt x="167" y="77"/>
                </a:cubicBezTo>
                <a:cubicBezTo>
                  <a:pt x="161" y="83"/>
                  <a:pt x="163" y="92"/>
                  <a:pt x="172" y="95"/>
                </a:cubicBezTo>
                <a:cubicBezTo>
                  <a:pt x="176" y="97"/>
                  <a:pt x="181" y="98"/>
                  <a:pt x="185" y="100"/>
                </a:cubicBezTo>
                <a:cubicBezTo>
                  <a:pt x="195" y="105"/>
                  <a:pt x="204" y="110"/>
                  <a:pt x="211" y="118"/>
                </a:cubicBezTo>
                <a:cubicBezTo>
                  <a:pt x="216" y="122"/>
                  <a:pt x="218" y="135"/>
                  <a:pt x="206" y="141"/>
                </a:cubicBezTo>
                <a:close/>
                <a:moveTo>
                  <a:pt x="281" y="127"/>
                </a:moveTo>
                <a:cubicBezTo>
                  <a:pt x="275" y="122"/>
                  <a:pt x="269" y="118"/>
                  <a:pt x="262" y="115"/>
                </a:cubicBezTo>
                <a:cubicBezTo>
                  <a:pt x="259" y="114"/>
                  <a:pt x="256" y="113"/>
                  <a:pt x="253" y="112"/>
                </a:cubicBezTo>
                <a:cubicBezTo>
                  <a:pt x="247" y="109"/>
                  <a:pt x="246" y="103"/>
                  <a:pt x="250" y="99"/>
                </a:cubicBezTo>
                <a:cubicBezTo>
                  <a:pt x="259" y="91"/>
                  <a:pt x="262" y="80"/>
                  <a:pt x="261" y="68"/>
                </a:cubicBezTo>
                <a:cubicBezTo>
                  <a:pt x="261" y="56"/>
                  <a:pt x="254" y="49"/>
                  <a:pt x="242" y="47"/>
                </a:cubicBezTo>
                <a:cubicBezTo>
                  <a:pt x="240" y="46"/>
                  <a:pt x="238" y="46"/>
                  <a:pt x="235" y="46"/>
                </a:cubicBezTo>
                <a:cubicBezTo>
                  <a:pt x="233" y="46"/>
                  <a:pt x="231" y="46"/>
                  <a:pt x="228" y="47"/>
                </a:cubicBezTo>
                <a:cubicBezTo>
                  <a:pt x="217" y="49"/>
                  <a:pt x="210" y="56"/>
                  <a:pt x="209" y="68"/>
                </a:cubicBezTo>
                <a:cubicBezTo>
                  <a:pt x="209" y="80"/>
                  <a:pt x="212" y="90"/>
                  <a:pt x="221" y="99"/>
                </a:cubicBezTo>
                <a:cubicBezTo>
                  <a:pt x="225" y="103"/>
                  <a:pt x="223" y="109"/>
                  <a:pt x="218" y="112"/>
                </a:cubicBezTo>
                <a:cubicBezTo>
                  <a:pt x="217" y="112"/>
                  <a:pt x="217" y="112"/>
                  <a:pt x="217" y="112"/>
                </a:cubicBezTo>
                <a:cubicBezTo>
                  <a:pt x="218" y="113"/>
                  <a:pt x="219" y="113"/>
                  <a:pt x="219" y="114"/>
                </a:cubicBezTo>
                <a:cubicBezTo>
                  <a:pt x="223" y="118"/>
                  <a:pt x="225" y="125"/>
                  <a:pt x="224" y="131"/>
                </a:cubicBezTo>
                <a:cubicBezTo>
                  <a:pt x="223" y="137"/>
                  <a:pt x="219" y="142"/>
                  <a:pt x="212" y="145"/>
                </a:cubicBezTo>
                <a:cubicBezTo>
                  <a:pt x="211" y="146"/>
                  <a:pt x="209" y="147"/>
                  <a:pt x="207" y="147"/>
                </a:cubicBezTo>
                <a:cubicBezTo>
                  <a:pt x="216" y="149"/>
                  <a:pt x="225" y="149"/>
                  <a:pt x="235" y="149"/>
                </a:cubicBezTo>
                <a:cubicBezTo>
                  <a:pt x="248" y="149"/>
                  <a:pt x="258" y="149"/>
                  <a:pt x="268" y="146"/>
                </a:cubicBezTo>
                <a:cubicBezTo>
                  <a:pt x="271" y="145"/>
                  <a:pt x="274" y="145"/>
                  <a:pt x="277" y="143"/>
                </a:cubicBezTo>
                <a:cubicBezTo>
                  <a:pt x="285" y="139"/>
                  <a:pt x="284" y="131"/>
                  <a:pt x="281" y="127"/>
                </a:cubicBezTo>
                <a:close/>
                <a:moveTo>
                  <a:pt x="67" y="130"/>
                </a:moveTo>
                <a:cubicBezTo>
                  <a:pt x="66" y="125"/>
                  <a:pt x="68" y="119"/>
                  <a:pt x="73" y="114"/>
                </a:cubicBezTo>
                <a:cubicBezTo>
                  <a:pt x="75" y="112"/>
                  <a:pt x="77" y="111"/>
                  <a:pt x="79" y="109"/>
                </a:cubicBezTo>
                <a:cubicBezTo>
                  <a:pt x="77" y="108"/>
                  <a:pt x="76" y="108"/>
                  <a:pt x="75" y="107"/>
                </a:cubicBezTo>
                <a:cubicBezTo>
                  <a:pt x="69" y="105"/>
                  <a:pt x="67" y="98"/>
                  <a:pt x="72" y="94"/>
                </a:cubicBezTo>
                <a:cubicBezTo>
                  <a:pt x="81" y="84"/>
                  <a:pt x="85" y="73"/>
                  <a:pt x="84" y="60"/>
                </a:cubicBezTo>
                <a:cubicBezTo>
                  <a:pt x="84" y="46"/>
                  <a:pt x="76" y="39"/>
                  <a:pt x="63" y="36"/>
                </a:cubicBezTo>
                <a:cubicBezTo>
                  <a:pt x="60" y="35"/>
                  <a:pt x="58" y="35"/>
                  <a:pt x="55" y="35"/>
                </a:cubicBezTo>
                <a:cubicBezTo>
                  <a:pt x="53" y="35"/>
                  <a:pt x="50" y="35"/>
                  <a:pt x="47" y="36"/>
                </a:cubicBezTo>
                <a:cubicBezTo>
                  <a:pt x="35" y="39"/>
                  <a:pt x="27" y="46"/>
                  <a:pt x="26" y="60"/>
                </a:cubicBezTo>
                <a:cubicBezTo>
                  <a:pt x="26" y="73"/>
                  <a:pt x="29" y="84"/>
                  <a:pt x="39" y="94"/>
                </a:cubicBezTo>
                <a:cubicBezTo>
                  <a:pt x="44" y="99"/>
                  <a:pt x="42" y="105"/>
                  <a:pt x="36" y="107"/>
                </a:cubicBezTo>
                <a:cubicBezTo>
                  <a:pt x="32" y="109"/>
                  <a:pt x="29" y="110"/>
                  <a:pt x="25" y="112"/>
                </a:cubicBezTo>
                <a:cubicBezTo>
                  <a:pt x="18" y="115"/>
                  <a:pt x="11" y="119"/>
                  <a:pt x="5" y="125"/>
                </a:cubicBezTo>
                <a:cubicBezTo>
                  <a:pt x="0" y="130"/>
                  <a:pt x="0" y="138"/>
                  <a:pt x="9" y="143"/>
                </a:cubicBezTo>
                <a:cubicBezTo>
                  <a:pt x="12" y="144"/>
                  <a:pt x="16" y="145"/>
                  <a:pt x="19" y="146"/>
                </a:cubicBezTo>
                <a:cubicBezTo>
                  <a:pt x="30" y="148"/>
                  <a:pt x="41" y="149"/>
                  <a:pt x="55" y="149"/>
                </a:cubicBezTo>
                <a:cubicBezTo>
                  <a:pt x="66" y="149"/>
                  <a:pt x="76" y="149"/>
                  <a:pt x="85" y="147"/>
                </a:cubicBezTo>
                <a:cubicBezTo>
                  <a:pt x="83" y="147"/>
                  <a:pt x="81" y="146"/>
                  <a:pt x="80" y="145"/>
                </a:cubicBezTo>
                <a:cubicBezTo>
                  <a:pt x="72" y="142"/>
                  <a:pt x="68" y="136"/>
                  <a:pt x="67" y="130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298" name="Google Shape;4816;p105"/>
          <p:cNvSpPr>
            <a:spLocks/>
          </p:cNvSpPr>
          <p:nvPr/>
        </p:nvSpPr>
        <p:spPr bwMode="auto">
          <a:xfrm>
            <a:off x="2227263" y="2311400"/>
            <a:ext cx="563562" cy="828675"/>
          </a:xfrm>
          <a:custGeom>
            <a:avLst/>
            <a:gdLst>
              <a:gd name="T0" fmla="*/ 2147483646 w 134"/>
              <a:gd name="T1" fmla="*/ 2147483646 h 197"/>
              <a:gd name="T2" fmla="*/ 2147483646 w 134"/>
              <a:gd name="T3" fmla="*/ 2147483646 h 197"/>
              <a:gd name="T4" fmla="*/ 2147483646 w 134"/>
              <a:gd name="T5" fmla="*/ 2147483646 h 197"/>
              <a:gd name="T6" fmla="*/ 2147483646 w 134"/>
              <a:gd name="T7" fmla="*/ 2147483646 h 197"/>
              <a:gd name="T8" fmla="*/ 2147483646 w 134"/>
              <a:gd name="T9" fmla="*/ 2147483646 h 197"/>
              <a:gd name="T10" fmla="*/ 2147483646 w 134"/>
              <a:gd name="T11" fmla="*/ 2147483646 h 197"/>
              <a:gd name="T12" fmla="*/ 2147483646 w 134"/>
              <a:gd name="T13" fmla="*/ 2147483646 h 197"/>
              <a:gd name="T14" fmla="*/ 2147483646 w 134"/>
              <a:gd name="T15" fmla="*/ 2147483646 h 197"/>
              <a:gd name="T16" fmla="*/ 2147483646 w 134"/>
              <a:gd name="T17" fmla="*/ 2147483646 h 197"/>
              <a:gd name="T18" fmla="*/ 2147483646 w 134"/>
              <a:gd name="T19" fmla="*/ 2147483646 h 197"/>
              <a:gd name="T20" fmla="*/ 2147483646 w 134"/>
              <a:gd name="T21" fmla="*/ 0 h 197"/>
              <a:gd name="T22" fmla="*/ 2147483646 w 134"/>
              <a:gd name="T23" fmla="*/ 0 h 197"/>
              <a:gd name="T24" fmla="*/ 2147483646 w 134"/>
              <a:gd name="T25" fmla="*/ 2147483646 h 197"/>
              <a:gd name="T26" fmla="*/ 2147483646 w 134"/>
              <a:gd name="T27" fmla="*/ 2147483646 h 197"/>
              <a:gd name="T28" fmla="*/ 0 w 134"/>
              <a:gd name="T29" fmla="*/ 2147483646 h 197"/>
              <a:gd name="T30" fmla="*/ 2147483646 w 134"/>
              <a:gd name="T31" fmla="*/ 2147483646 h 197"/>
              <a:gd name="T32" fmla="*/ 2147483646 w 134"/>
              <a:gd name="T33" fmla="*/ 2147483646 h 197"/>
              <a:gd name="T34" fmla="*/ 2147483646 w 134"/>
              <a:gd name="T35" fmla="*/ 2147483646 h 197"/>
              <a:gd name="T36" fmla="*/ 2147483646 w 134"/>
              <a:gd name="T37" fmla="*/ 2147483646 h 197"/>
              <a:gd name="T38" fmla="*/ 2147483646 w 134"/>
              <a:gd name="T39" fmla="*/ 2147483646 h 197"/>
              <a:gd name="T40" fmla="*/ 2147483646 w 134"/>
              <a:gd name="T41" fmla="*/ 2147483646 h 197"/>
              <a:gd name="T42" fmla="*/ 2147483646 w 134"/>
              <a:gd name="T43" fmla="*/ 2147483646 h 197"/>
              <a:gd name="T44" fmla="*/ 2147483646 w 134"/>
              <a:gd name="T45" fmla="*/ 2147483646 h 197"/>
              <a:gd name="T46" fmla="*/ 2147483646 w 134"/>
              <a:gd name="T47" fmla="*/ 2147483646 h 197"/>
              <a:gd name="T48" fmla="*/ 2147483646 w 134"/>
              <a:gd name="T49" fmla="*/ 2147483646 h 197"/>
              <a:gd name="T50" fmla="*/ 2147483646 w 134"/>
              <a:gd name="T51" fmla="*/ 2147483646 h 197"/>
              <a:gd name="T52" fmla="*/ 2147483646 w 134"/>
              <a:gd name="T53" fmla="*/ 2147483646 h 197"/>
              <a:gd name="T54" fmla="*/ 2147483646 w 134"/>
              <a:gd name="T55" fmla="*/ 2147483646 h 197"/>
              <a:gd name="T56" fmla="*/ 2147483646 w 134"/>
              <a:gd name="T57" fmla="*/ 2147483646 h 19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4" h="197" extrusionOk="0">
                <a:moveTo>
                  <a:pt x="134" y="131"/>
                </a:moveTo>
                <a:cubicBezTo>
                  <a:pt x="134" y="111"/>
                  <a:pt x="119" y="94"/>
                  <a:pt x="87" y="87"/>
                </a:cubicBezTo>
                <a:cubicBezTo>
                  <a:pt x="84" y="86"/>
                  <a:pt x="66" y="82"/>
                  <a:pt x="63" y="81"/>
                </a:cubicBezTo>
                <a:cubicBezTo>
                  <a:pt x="39" y="74"/>
                  <a:pt x="32" y="71"/>
                  <a:pt x="32" y="64"/>
                </a:cubicBezTo>
                <a:cubicBezTo>
                  <a:pt x="32" y="57"/>
                  <a:pt x="41" y="49"/>
                  <a:pt x="65" y="49"/>
                </a:cubicBezTo>
                <a:cubicBezTo>
                  <a:pt x="83" y="49"/>
                  <a:pt x="100" y="62"/>
                  <a:pt x="100" y="62"/>
                </a:cubicBezTo>
                <a:cubicBezTo>
                  <a:pt x="107" y="67"/>
                  <a:pt x="111" y="67"/>
                  <a:pt x="117" y="61"/>
                </a:cubicBezTo>
                <a:cubicBezTo>
                  <a:pt x="117" y="61"/>
                  <a:pt x="124" y="55"/>
                  <a:pt x="124" y="49"/>
                </a:cubicBezTo>
                <a:cubicBezTo>
                  <a:pt x="124" y="40"/>
                  <a:pt x="103" y="27"/>
                  <a:pt x="81" y="23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7" y="0"/>
                  <a:pt x="7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7" y="0"/>
                  <a:pt x="53" y="3"/>
                  <a:pt x="53" y="7"/>
                </a:cubicBezTo>
                <a:cubicBezTo>
                  <a:pt x="53" y="22"/>
                  <a:pt x="53" y="22"/>
                  <a:pt x="53" y="22"/>
                </a:cubicBezTo>
                <a:cubicBezTo>
                  <a:pt x="18" y="25"/>
                  <a:pt x="0" y="44"/>
                  <a:pt x="0" y="65"/>
                </a:cubicBezTo>
                <a:cubicBezTo>
                  <a:pt x="0" y="90"/>
                  <a:pt x="23" y="100"/>
                  <a:pt x="50" y="107"/>
                </a:cubicBezTo>
                <a:cubicBezTo>
                  <a:pt x="54" y="108"/>
                  <a:pt x="75" y="113"/>
                  <a:pt x="78" y="114"/>
                </a:cubicBezTo>
                <a:cubicBezTo>
                  <a:pt x="98" y="119"/>
                  <a:pt x="102" y="126"/>
                  <a:pt x="102" y="131"/>
                </a:cubicBezTo>
                <a:cubicBezTo>
                  <a:pt x="102" y="140"/>
                  <a:pt x="93" y="147"/>
                  <a:pt x="68" y="147"/>
                </a:cubicBezTo>
                <a:cubicBezTo>
                  <a:pt x="51" y="147"/>
                  <a:pt x="27" y="133"/>
                  <a:pt x="27" y="133"/>
                </a:cubicBezTo>
                <a:cubicBezTo>
                  <a:pt x="21" y="129"/>
                  <a:pt x="14" y="130"/>
                  <a:pt x="9" y="136"/>
                </a:cubicBezTo>
                <a:cubicBezTo>
                  <a:pt x="9" y="136"/>
                  <a:pt x="5" y="141"/>
                  <a:pt x="5" y="148"/>
                </a:cubicBezTo>
                <a:cubicBezTo>
                  <a:pt x="5" y="157"/>
                  <a:pt x="29" y="169"/>
                  <a:pt x="53" y="174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3" y="193"/>
                  <a:pt x="57" y="197"/>
                  <a:pt x="62" y="197"/>
                </a:cubicBezTo>
                <a:cubicBezTo>
                  <a:pt x="72" y="197"/>
                  <a:pt x="72" y="197"/>
                  <a:pt x="72" y="197"/>
                </a:cubicBezTo>
                <a:cubicBezTo>
                  <a:pt x="77" y="197"/>
                  <a:pt x="81" y="193"/>
                  <a:pt x="81" y="190"/>
                </a:cubicBezTo>
                <a:cubicBezTo>
                  <a:pt x="81" y="175"/>
                  <a:pt x="81" y="175"/>
                  <a:pt x="81" y="175"/>
                </a:cubicBezTo>
                <a:cubicBezTo>
                  <a:pt x="118" y="171"/>
                  <a:pt x="134" y="152"/>
                  <a:pt x="134" y="131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C6A594B-2D71-A542-8D47-0540BFB4B1A9}"/>
              </a:ext>
            </a:extLst>
          </p:cNvPr>
          <p:cNvGrpSpPr/>
          <p:nvPr/>
        </p:nvGrpSpPr>
        <p:grpSpPr>
          <a:xfrm>
            <a:off x="1781175" y="5527675"/>
            <a:ext cx="1503363" cy="1092200"/>
            <a:chOff x="1781175" y="5527675"/>
            <a:chExt cx="1503363" cy="1092200"/>
          </a:xfrm>
        </p:grpSpPr>
        <p:sp>
          <p:nvSpPr>
            <p:cNvPr id="225282" name="Google Shape;4800;p105"/>
            <p:cNvSpPr txBox="1">
              <a:spLocks noChangeArrowheads="1"/>
            </p:cNvSpPr>
            <p:nvPr/>
          </p:nvSpPr>
          <p:spPr bwMode="auto">
            <a:xfrm>
              <a:off x="2066925" y="5672138"/>
              <a:ext cx="1217613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225302" name="Google Shape;4820;p105"/>
            <p:cNvSpPr txBox="1">
              <a:spLocks noChangeArrowheads="1"/>
            </p:cNvSpPr>
            <p:nvPr/>
          </p:nvSpPr>
          <p:spPr bwMode="auto">
            <a:xfrm>
              <a:off x="1781175" y="5527675"/>
              <a:ext cx="346075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C103D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 b="1" dirty="0">
                  <a:solidFill>
                    <a:srgbClr val="8C103D"/>
                  </a:solidFill>
                  <a:latin typeface="Montserrat" panose="02000505000000020004" pitchFamily="2" charset="77"/>
                  <a:sym typeface="Montserrat" panose="02000505000000020004" pitchFamily="2" charset="0"/>
                </a:rPr>
                <a:t>1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5C87324-5151-6543-8CFE-A4AC0F187604}"/>
              </a:ext>
            </a:extLst>
          </p:cNvPr>
          <p:cNvGrpSpPr/>
          <p:nvPr/>
        </p:nvGrpSpPr>
        <p:grpSpPr>
          <a:xfrm>
            <a:off x="4117975" y="5527675"/>
            <a:ext cx="1706563" cy="1092200"/>
            <a:chOff x="4117975" y="5527675"/>
            <a:chExt cx="1706563" cy="1092200"/>
          </a:xfrm>
        </p:grpSpPr>
        <p:sp>
          <p:nvSpPr>
            <p:cNvPr id="225299" name="Google Shape;4817;p105"/>
            <p:cNvSpPr txBox="1">
              <a:spLocks noChangeArrowheads="1"/>
            </p:cNvSpPr>
            <p:nvPr/>
          </p:nvSpPr>
          <p:spPr bwMode="auto">
            <a:xfrm>
              <a:off x="4117975" y="5527675"/>
              <a:ext cx="536575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E24956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 b="1" dirty="0">
                  <a:solidFill>
                    <a:srgbClr val="E24956"/>
                  </a:solidFill>
                  <a:latin typeface="Montserrat" panose="02000505000000020004" pitchFamily="2" charset="77"/>
                  <a:sym typeface="Montserrat" panose="02000505000000020004" pitchFamily="2" charset="0"/>
                </a:rPr>
                <a:t>2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sp>
          <p:nvSpPr>
            <p:cNvPr id="225303" name="Google Shape;4821;p105"/>
            <p:cNvSpPr txBox="1">
              <a:spLocks noChangeArrowheads="1"/>
            </p:cNvSpPr>
            <p:nvPr/>
          </p:nvSpPr>
          <p:spPr bwMode="auto">
            <a:xfrm>
              <a:off x="4606925" y="5672138"/>
              <a:ext cx="1217613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9E062B2-45A9-1A4F-9021-DCB81324BDDE}"/>
              </a:ext>
            </a:extLst>
          </p:cNvPr>
          <p:cNvGrpSpPr/>
          <p:nvPr/>
        </p:nvGrpSpPr>
        <p:grpSpPr>
          <a:xfrm>
            <a:off x="6524625" y="5510213"/>
            <a:ext cx="1704975" cy="1092200"/>
            <a:chOff x="6524625" y="5510213"/>
            <a:chExt cx="1704975" cy="1092200"/>
          </a:xfrm>
        </p:grpSpPr>
        <p:sp>
          <p:nvSpPr>
            <p:cNvPr id="225300" name="Google Shape;4818;p105"/>
            <p:cNvSpPr txBox="1">
              <a:spLocks noChangeArrowheads="1"/>
            </p:cNvSpPr>
            <p:nvPr/>
          </p:nvSpPr>
          <p:spPr bwMode="auto">
            <a:xfrm>
              <a:off x="6524625" y="5510213"/>
              <a:ext cx="525463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912B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 b="1" dirty="0">
                  <a:solidFill>
                    <a:srgbClr val="FF912B"/>
                  </a:solidFill>
                  <a:latin typeface="Montserrat" panose="02000505000000020004" pitchFamily="2" charset="77"/>
                  <a:sym typeface="Montserrat" panose="02000505000000020004" pitchFamily="2" charset="0"/>
                </a:rPr>
                <a:t>3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sp>
          <p:nvSpPr>
            <p:cNvPr id="225304" name="Google Shape;4822;p105"/>
            <p:cNvSpPr txBox="1">
              <a:spLocks noChangeArrowheads="1"/>
            </p:cNvSpPr>
            <p:nvPr/>
          </p:nvSpPr>
          <p:spPr bwMode="auto">
            <a:xfrm>
              <a:off x="7011988" y="5661025"/>
              <a:ext cx="12176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3499395-5EED-1440-A79D-CB47E27CA01C}"/>
              </a:ext>
            </a:extLst>
          </p:cNvPr>
          <p:cNvGrpSpPr/>
          <p:nvPr/>
        </p:nvGrpSpPr>
        <p:grpSpPr>
          <a:xfrm>
            <a:off x="8907463" y="5527675"/>
            <a:ext cx="1716087" cy="1092200"/>
            <a:chOff x="8907463" y="5527675"/>
            <a:chExt cx="1716087" cy="1092200"/>
          </a:xfrm>
        </p:grpSpPr>
        <p:sp>
          <p:nvSpPr>
            <p:cNvPr id="225301" name="Google Shape;4819;p105"/>
            <p:cNvSpPr txBox="1">
              <a:spLocks noChangeArrowheads="1"/>
            </p:cNvSpPr>
            <p:nvPr/>
          </p:nvSpPr>
          <p:spPr bwMode="auto">
            <a:xfrm>
              <a:off x="8907463" y="5527675"/>
              <a:ext cx="5207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C74F"/>
                </a:buClr>
                <a:buSzPts val="7100"/>
                <a:buFont typeface="Montserrat" panose="02000505000000020004" pitchFamily="2" charset="0"/>
                <a:buNone/>
              </a:pPr>
              <a:r>
                <a:rPr lang="en-US" altLang="en-US" sz="7100" b="1" dirty="0">
                  <a:solidFill>
                    <a:srgbClr val="FFC74F"/>
                  </a:solidFill>
                  <a:latin typeface="Montserrat" panose="02000505000000020004" pitchFamily="2" charset="77"/>
                  <a:sym typeface="Montserrat" panose="02000505000000020004" pitchFamily="2" charset="0"/>
                </a:rPr>
                <a:t>4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sp>
          <p:nvSpPr>
            <p:cNvPr id="225305" name="Google Shape;4823;p105"/>
            <p:cNvSpPr txBox="1">
              <a:spLocks noChangeArrowheads="1"/>
            </p:cNvSpPr>
            <p:nvPr/>
          </p:nvSpPr>
          <p:spPr bwMode="auto">
            <a:xfrm>
              <a:off x="9405938" y="5661025"/>
              <a:ext cx="12176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100"/>
                <a:buFont typeface="Open Sans" panose="020B0606030504020204" pitchFamily="34" charset="0"/>
                <a:buNone/>
              </a:pP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1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1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295" grpId="0" animBg="1"/>
          <p:bldP spid="225296" grpId="0" animBg="1"/>
          <p:bldP spid="225297" grpId="0" animBg="1"/>
          <p:bldP spid="22529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5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25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25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25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295" grpId="0" animBg="1"/>
          <p:bldP spid="225296" grpId="0" animBg="1"/>
          <p:bldP spid="225297" grpId="0" animBg="1"/>
          <p:bldP spid="225298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660400" y="889000"/>
            <a:ext cx="5083175" cy="5086350"/>
          </a:xfrm>
          <a:custGeom>
            <a:avLst/>
            <a:gdLst/>
            <a:ahLst/>
            <a:cxnLst/>
            <a:rect l="l" t="t" r="r" b="b"/>
            <a:pathLst>
              <a:path w="1444" h="1444" extrusionOk="0">
                <a:moveTo>
                  <a:pt x="1187" y="1187"/>
                </a:moveTo>
                <a:cubicBezTo>
                  <a:pt x="930" y="1444"/>
                  <a:pt x="513" y="1444"/>
                  <a:pt x="256" y="1187"/>
                </a:cubicBezTo>
                <a:cubicBezTo>
                  <a:pt x="0" y="930"/>
                  <a:pt x="0" y="513"/>
                  <a:pt x="256" y="256"/>
                </a:cubicBezTo>
                <a:cubicBezTo>
                  <a:pt x="513" y="0"/>
                  <a:pt x="930" y="0"/>
                  <a:pt x="1187" y="256"/>
                </a:cubicBezTo>
                <a:cubicBezTo>
                  <a:pt x="1444" y="513"/>
                  <a:pt x="1444" y="930"/>
                  <a:pt x="1187" y="1187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841375" y="1724025"/>
            <a:ext cx="4068762" cy="4068762"/>
          </a:xfrm>
          <a:custGeom>
            <a:avLst/>
            <a:gdLst/>
            <a:ahLst/>
            <a:cxnLst/>
            <a:rect l="l" t="t" r="r" b="b"/>
            <a:pathLst>
              <a:path w="1156" h="1155" extrusionOk="0">
                <a:moveTo>
                  <a:pt x="950" y="950"/>
                </a:moveTo>
                <a:cubicBezTo>
                  <a:pt x="744" y="1155"/>
                  <a:pt x="411" y="1155"/>
                  <a:pt x="205" y="950"/>
                </a:cubicBezTo>
                <a:cubicBezTo>
                  <a:pt x="0" y="744"/>
                  <a:pt x="0" y="411"/>
                  <a:pt x="205" y="205"/>
                </a:cubicBezTo>
                <a:cubicBezTo>
                  <a:pt x="411" y="0"/>
                  <a:pt x="744" y="0"/>
                  <a:pt x="950" y="205"/>
                </a:cubicBezTo>
                <a:cubicBezTo>
                  <a:pt x="1156" y="411"/>
                  <a:pt x="1156" y="744"/>
                  <a:pt x="950" y="950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1020762" y="2559050"/>
            <a:ext cx="3054350" cy="3054350"/>
          </a:xfrm>
          <a:custGeom>
            <a:avLst/>
            <a:gdLst/>
            <a:ahLst/>
            <a:cxnLst/>
            <a:rect l="l" t="t" r="r" b="b"/>
            <a:pathLst>
              <a:path w="868" h="867" extrusionOk="0">
                <a:moveTo>
                  <a:pt x="713" y="713"/>
                </a:moveTo>
                <a:cubicBezTo>
                  <a:pt x="559" y="867"/>
                  <a:pt x="309" y="867"/>
                  <a:pt x="154" y="713"/>
                </a:cubicBezTo>
                <a:cubicBezTo>
                  <a:pt x="0" y="558"/>
                  <a:pt x="0" y="308"/>
                  <a:pt x="154" y="154"/>
                </a:cubicBezTo>
                <a:cubicBezTo>
                  <a:pt x="309" y="0"/>
                  <a:pt x="559" y="0"/>
                  <a:pt x="713" y="154"/>
                </a:cubicBezTo>
                <a:cubicBezTo>
                  <a:pt x="868" y="308"/>
                  <a:pt x="868" y="558"/>
                  <a:pt x="713" y="713"/>
                </a:cubicBezTo>
                <a:close/>
              </a:path>
            </a:pathLst>
          </a:custGeom>
          <a:solidFill>
            <a:srgbClr val="62D9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1200150" y="3394075"/>
            <a:ext cx="2041525" cy="2038350"/>
          </a:xfrm>
          <a:custGeom>
            <a:avLst/>
            <a:gdLst/>
            <a:ahLst/>
            <a:cxnLst/>
            <a:rect l="l" t="t" r="r" b="b"/>
            <a:pathLst>
              <a:path w="580" h="579" extrusionOk="0">
                <a:moveTo>
                  <a:pt x="477" y="476"/>
                </a:moveTo>
                <a:cubicBezTo>
                  <a:pt x="374" y="579"/>
                  <a:pt x="206" y="579"/>
                  <a:pt x="103" y="476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ubicBezTo>
                  <a:pt x="580" y="206"/>
                  <a:pt x="580" y="373"/>
                  <a:pt x="477" y="476"/>
                </a:cubicBezTo>
                <a:close/>
              </a:path>
            </a:pathLst>
          </a:custGeom>
          <a:solidFill>
            <a:srgbClr val="A5F3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8A8FF58-35CB-0B45-B92F-2E45C1A6C919}"/>
              </a:ext>
            </a:extLst>
          </p:cNvPr>
          <p:cNvGrpSpPr/>
          <p:nvPr/>
        </p:nvGrpSpPr>
        <p:grpSpPr>
          <a:xfrm>
            <a:off x="6602412" y="2865437"/>
            <a:ext cx="1776413" cy="998537"/>
            <a:chOff x="6602412" y="2865437"/>
            <a:chExt cx="1776413" cy="998537"/>
          </a:xfrm>
        </p:grpSpPr>
        <p:sp>
          <p:nvSpPr>
            <p:cNvPr id="287" name="Google Shape;287;p19"/>
            <p:cNvSpPr txBox="1"/>
            <p:nvPr/>
          </p:nvSpPr>
          <p:spPr>
            <a:xfrm>
              <a:off x="6769100" y="3217862"/>
              <a:ext cx="160972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/>
            </a:p>
          </p:txBody>
        </p:sp>
        <p:sp>
          <p:nvSpPr>
            <p:cNvPr id="295" name="Google Shape;295;p19"/>
            <p:cNvSpPr txBox="1"/>
            <p:nvPr/>
          </p:nvSpPr>
          <p:spPr>
            <a:xfrm>
              <a:off x="6845300" y="2865437"/>
              <a:ext cx="1312738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Open Sans SemiBold"/>
                <a:buNone/>
              </a:pPr>
              <a:r>
                <a:rPr lang="en-US" sz="2000" b="1" u="none" dirty="0">
                  <a:solidFill>
                    <a:srgbClr val="000000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1. Idea</a:t>
              </a:r>
              <a:endParaRPr b="1" dirty="0">
                <a:latin typeface="Montserrat" panose="02000505000000020004" pitchFamily="2" charset="77"/>
              </a:endParaRPr>
            </a:p>
          </p:txBody>
        </p:sp>
        <p:sp>
          <p:nvSpPr>
            <p:cNvPr id="296" name="Google Shape;296;p19"/>
            <p:cNvSpPr txBox="1"/>
            <p:nvPr/>
          </p:nvSpPr>
          <p:spPr>
            <a:xfrm>
              <a:off x="6602412" y="2943225"/>
              <a:ext cx="46037" cy="830262"/>
            </a:xfrm>
            <a:prstGeom prst="rect">
              <a:avLst/>
            </a:prstGeom>
            <a:solidFill>
              <a:srgbClr val="87E5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19"/>
          <p:cNvSpPr txBox="1"/>
          <p:nvPr/>
        </p:nvSpPr>
        <p:spPr>
          <a:xfrm>
            <a:off x="6450012" y="1166812"/>
            <a:ext cx="4967287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STRATEGY</a:t>
            </a:r>
            <a:endParaRPr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33469D8-3005-384A-BA16-709401A87E60}"/>
              </a:ext>
            </a:extLst>
          </p:cNvPr>
          <p:cNvGrpSpPr/>
          <p:nvPr/>
        </p:nvGrpSpPr>
        <p:grpSpPr>
          <a:xfrm>
            <a:off x="6602412" y="4692650"/>
            <a:ext cx="1749425" cy="989012"/>
            <a:chOff x="6602412" y="4692650"/>
            <a:chExt cx="1749425" cy="989012"/>
          </a:xfrm>
        </p:grpSpPr>
        <p:sp>
          <p:nvSpPr>
            <p:cNvPr id="294" name="Google Shape;294;p19"/>
            <p:cNvSpPr txBox="1"/>
            <p:nvPr/>
          </p:nvSpPr>
          <p:spPr>
            <a:xfrm>
              <a:off x="6845300" y="4692650"/>
              <a:ext cx="1093787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Open Sans SemiBold"/>
                <a:buNone/>
              </a:pPr>
              <a:r>
                <a:rPr lang="en-US" sz="2000" b="1" u="none" dirty="0">
                  <a:solidFill>
                    <a:srgbClr val="000000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2. Plan</a:t>
              </a:r>
              <a:endParaRPr b="1" dirty="0">
                <a:latin typeface="Montserrat" panose="02000505000000020004" pitchFamily="2" charset="77"/>
              </a:endParaRPr>
            </a:p>
          </p:txBody>
        </p:sp>
        <p:sp>
          <p:nvSpPr>
            <p:cNvPr id="297" name="Google Shape;297;p19"/>
            <p:cNvSpPr txBox="1"/>
            <p:nvPr/>
          </p:nvSpPr>
          <p:spPr>
            <a:xfrm>
              <a:off x="6602412" y="4770437"/>
              <a:ext cx="46037" cy="828675"/>
            </a:xfrm>
            <a:prstGeom prst="rect">
              <a:avLst/>
            </a:prstGeom>
            <a:solidFill>
              <a:srgbClr val="55C8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 txBox="1"/>
            <p:nvPr/>
          </p:nvSpPr>
          <p:spPr>
            <a:xfrm>
              <a:off x="6743700" y="5035550"/>
              <a:ext cx="1608137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65ED89D-900C-884B-A3AB-B4FEBBAEDBC6}"/>
              </a:ext>
            </a:extLst>
          </p:cNvPr>
          <p:cNvGrpSpPr/>
          <p:nvPr/>
        </p:nvGrpSpPr>
        <p:grpSpPr>
          <a:xfrm>
            <a:off x="9496425" y="2865437"/>
            <a:ext cx="1728787" cy="987425"/>
            <a:chOff x="9496425" y="2865437"/>
            <a:chExt cx="1728787" cy="987425"/>
          </a:xfrm>
        </p:grpSpPr>
        <p:sp>
          <p:nvSpPr>
            <p:cNvPr id="293" name="Google Shape;293;p19"/>
            <p:cNvSpPr txBox="1"/>
            <p:nvPr/>
          </p:nvSpPr>
          <p:spPr>
            <a:xfrm>
              <a:off x="9702800" y="2865437"/>
              <a:ext cx="1471612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Open Sans SemiBold"/>
                <a:buNone/>
              </a:pPr>
              <a:r>
                <a:rPr lang="en-US" sz="2000" b="1" u="none" dirty="0">
                  <a:solidFill>
                    <a:srgbClr val="000000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3. Project</a:t>
              </a:r>
              <a:endParaRPr b="1" dirty="0">
                <a:latin typeface="Montserrat" panose="02000505000000020004" pitchFamily="2" charset="77"/>
              </a:endParaRPr>
            </a:p>
          </p:txBody>
        </p:sp>
        <p:sp>
          <p:nvSpPr>
            <p:cNvPr id="298" name="Google Shape;298;p19"/>
            <p:cNvSpPr txBox="1"/>
            <p:nvPr/>
          </p:nvSpPr>
          <p:spPr>
            <a:xfrm>
              <a:off x="9496425" y="2943225"/>
              <a:ext cx="44450" cy="830262"/>
            </a:xfrm>
            <a:prstGeom prst="rect">
              <a:avLst/>
            </a:prstGeom>
            <a:solidFill>
              <a:srgbClr val="31A8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 txBox="1"/>
            <p:nvPr/>
          </p:nvSpPr>
          <p:spPr>
            <a:xfrm>
              <a:off x="9615487" y="3206750"/>
              <a:ext cx="160972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8E1C66F-BB8A-1643-BE57-C23EA935CC56}"/>
              </a:ext>
            </a:extLst>
          </p:cNvPr>
          <p:cNvGrpSpPr/>
          <p:nvPr/>
        </p:nvGrpSpPr>
        <p:grpSpPr>
          <a:xfrm>
            <a:off x="9496425" y="4692650"/>
            <a:ext cx="1831975" cy="977899"/>
            <a:chOff x="9496425" y="4692650"/>
            <a:chExt cx="1831975" cy="977899"/>
          </a:xfrm>
        </p:grpSpPr>
        <p:sp>
          <p:nvSpPr>
            <p:cNvPr id="292" name="Google Shape;292;p19"/>
            <p:cNvSpPr txBox="1"/>
            <p:nvPr/>
          </p:nvSpPr>
          <p:spPr>
            <a:xfrm>
              <a:off x="9702800" y="4692650"/>
              <a:ext cx="1625600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Open Sans SemiBold"/>
                <a:buNone/>
              </a:pPr>
              <a:r>
                <a:rPr lang="en-US" sz="2000" b="1" u="none" dirty="0">
                  <a:solidFill>
                    <a:srgbClr val="000000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4. Business</a:t>
              </a:r>
              <a:endParaRPr b="1" dirty="0">
                <a:latin typeface="Montserrat" panose="02000505000000020004" pitchFamily="2" charset="77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9496425" y="4770437"/>
              <a:ext cx="44450" cy="82867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 txBox="1"/>
            <p:nvPr/>
          </p:nvSpPr>
          <p:spPr>
            <a:xfrm>
              <a:off x="9588500" y="5024437"/>
              <a:ext cx="160972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8" grpId="0" animBg="1"/>
          <p:bldP spid="289" grpId="0" animBg="1"/>
          <p:bldP spid="290" grpId="0" animBg="1"/>
          <p:bldP spid="291" grpId="0" animBg="1"/>
          <p:bldP spid="3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8" grpId="0" animBg="1"/>
          <p:bldP spid="289" grpId="0" animBg="1"/>
          <p:bldP spid="290" grpId="0" animBg="1"/>
          <p:bldP spid="291" grpId="0" animBg="1"/>
          <p:bldP spid="300" grpId="0"/>
          <p:bldP spid="30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268C478-C1BF-124D-9CD4-137FBAD9ACB0}"/>
              </a:ext>
            </a:extLst>
          </p:cNvPr>
          <p:cNvGrpSpPr/>
          <p:nvPr/>
        </p:nvGrpSpPr>
        <p:grpSpPr>
          <a:xfrm>
            <a:off x="8942493" y="3017839"/>
            <a:ext cx="1695450" cy="979486"/>
            <a:chOff x="8942493" y="3017839"/>
            <a:chExt cx="1695450" cy="979486"/>
          </a:xfrm>
        </p:grpSpPr>
        <p:sp>
          <p:nvSpPr>
            <p:cNvPr id="77827" name="Google Shape;1132;p40"/>
            <p:cNvSpPr txBox="1">
              <a:spLocks noChangeArrowheads="1"/>
            </p:cNvSpPr>
            <p:nvPr/>
          </p:nvSpPr>
          <p:spPr bwMode="auto">
            <a:xfrm>
              <a:off x="8942493" y="3351213"/>
              <a:ext cx="16954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62626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77832" name="Google Shape;1137;p40"/>
            <p:cNvSpPr txBox="1">
              <a:spLocks noChangeArrowheads="1"/>
            </p:cNvSpPr>
            <p:nvPr/>
          </p:nvSpPr>
          <p:spPr bwMode="auto">
            <a:xfrm>
              <a:off x="9036050" y="3017839"/>
              <a:ext cx="1393825" cy="3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82828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200" b="1" dirty="0">
                  <a:solidFill>
                    <a:schemeClr val="tx1"/>
                  </a:solidFill>
                  <a:latin typeface="Montserrat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Startup</a:t>
              </a:r>
              <a:endParaRPr lang="en-US" altLang="en-US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5023603-DA3D-E649-A3C0-AF92FE0E4F22}"/>
              </a:ext>
            </a:extLst>
          </p:cNvPr>
          <p:cNvGrpSpPr/>
          <p:nvPr/>
        </p:nvGrpSpPr>
        <p:grpSpPr>
          <a:xfrm>
            <a:off x="8383588" y="5033011"/>
            <a:ext cx="1695450" cy="988377"/>
            <a:chOff x="8383588" y="5033011"/>
            <a:chExt cx="1695450" cy="988377"/>
          </a:xfrm>
        </p:grpSpPr>
        <p:sp>
          <p:nvSpPr>
            <p:cNvPr id="77828" name="Google Shape;1133;p40"/>
            <p:cNvSpPr txBox="1">
              <a:spLocks noChangeArrowheads="1"/>
            </p:cNvSpPr>
            <p:nvPr/>
          </p:nvSpPr>
          <p:spPr bwMode="auto">
            <a:xfrm>
              <a:off x="8383588" y="5375275"/>
              <a:ext cx="1695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62626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77833" name="Google Shape;1138;p40"/>
            <p:cNvSpPr txBox="1">
              <a:spLocks noChangeArrowheads="1"/>
            </p:cNvSpPr>
            <p:nvPr/>
          </p:nvSpPr>
          <p:spPr bwMode="auto">
            <a:xfrm>
              <a:off x="8472488" y="5033011"/>
              <a:ext cx="1485900" cy="3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82828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200" b="1" dirty="0">
                  <a:solidFill>
                    <a:schemeClr val="tx1"/>
                  </a:solidFill>
                  <a:latin typeface="Montserrat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Business</a:t>
              </a:r>
              <a:endParaRPr lang="en-US" altLang="en-US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530839A-73D2-1640-89E3-86A54D9F24F1}"/>
              </a:ext>
            </a:extLst>
          </p:cNvPr>
          <p:cNvGrpSpPr/>
          <p:nvPr/>
        </p:nvGrpSpPr>
        <p:grpSpPr>
          <a:xfrm>
            <a:off x="8385175" y="882122"/>
            <a:ext cx="1695450" cy="981603"/>
            <a:chOff x="8385175" y="882122"/>
            <a:chExt cx="1695450" cy="981603"/>
          </a:xfrm>
        </p:grpSpPr>
        <p:sp>
          <p:nvSpPr>
            <p:cNvPr id="77826" name="Google Shape;1131;p40"/>
            <p:cNvSpPr txBox="1">
              <a:spLocks noChangeArrowheads="1"/>
            </p:cNvSpPr>
            <p:nvPr/>
          </p:nvSpPr>
          <p:spPr bwMode="auto">
            <a:xfrm>
              <a:off x="8385175" y="1219200"/>
              <a:ext cx="169545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62626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200" dirty="0">
                  <a:solidFill>
                    <a:srgbClr val="262626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</a:t>
              </a:r>
              <a:endParaRPr lang="en-US" altLang="en-US" dirty="0">
                <a:cs typeface="Open Sans" panose="020B0606030504020204" pitchFamily="34" charset="0"/>
              </a:endParaRPr>
            </a:p>
          </p:txBody>
        </p:sp>
        <p:sp>
          <p:nvSpPr>
            <p:cNvPr id="77834" name="Google Shape;1139;p40"/>
            <p:cNvSpPr txBox="1">
              <a:spLocks noChangeArrowheads="1"/>
            </p:cNvSpPr>
            <p:nvPr/>
          </p:nvSpPr>
          <p:spPr bwMode="auto">
            <a:xfrm>
              <a:off x="8472488" y="882122"/>
              <a:ext cx="1570037" cy="3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82828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200" b="1" dirty="0">
                  <a:solidFill>
                    <a:schemeClr val="tx1"/>
                  </a:solidFill>
                  <a:latin typeface="Montserrat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Research</a:t>
              </a:r>
              <a:endParaRPr lang="en-US" altLang="en-US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32D2F44-EC35-6040-AF3D-310FA2A310D9}"/>
              </a:ext>
            </a:extLst>
          </p:cNvPr>
          <p:cNvGrpSpPr/>
          <p:nvPr/>
        </p:nvGrpSpPr>
        <p:grpSpPr>
          <a:xfrm>
            <a:off x="7378700" y="922338"/>
            <a:ext cx="889000" cy="938212"/>
            <a:chOff x="7378700" y="922338"/>
            <a:chExt cx="889000" cy="938212"/>
          </a:xfrm>
        </p:grpSpPr>
        <p:sp>
          <p:nvSpPr>
            <p:cNvPr id="77837" name="Google Shape;1142;p40"/>
            <p:cNvSpPr>
              <a:spLocks noChangeArrowheads="1"/>
            </p:cNvSpPr>
            <p:nvPr/>
          </p:nvSpPr>
          <p:spPr bwMode="auto">
            <a:xfrm>
              <a:off x="7378700" y="922338"/>
              <a:ext cx="889000" cy="893762"/>
            </a:xfrm>
            <a:prstGeom prst="ellipse">
              <a:avLst/>
            </a:prstGeom>
            <a:solidFill>
              <a:srgbClr val="D9C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838" name="Google Shape;1143;p40"/>
            <p:cNvSpPr txBox="1">
              <a:spLocks noChangeArrowheads="1"/>
            </p:cNvSpPr>
            <p:nvPr/>
          </p:nvSpPr>
          <p:spPr bwMode="auto">
            <a:xfrm>
              <a:off x="7708900" y="1036638"/>
              <a:ext cx="542925" cy="82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4400"/>
                <a:buFont typeface="Montserrat" panose="02000505000000020004" pitchFamily="2" charset="0"/>
                <a:buNone/>
              </a:pPr>
              <a:r>
                <a:rPr lang="en-US" altLang="en-US" sz="44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1</a:t>
              </a:r>
              <a:endParaRPr lang="en-US" altLang="en-US"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70DAD18-CF5A-4A41-8912-BB6DBA0D28E5}"/>
              </a:ext>
            </a:extLst>
          </p:cNvPr>
          <p:cNvGrpSpPr/>
          <p:nvPr/>
        </p:nvGrpSpPr>
        <p:grpSpPr>
          <a:xfrm>
            <a:off x="7942263" y="3027363"/>
            <a:ext cx="942975" cy="920750"/>
            <a:chOff x="7942263" y="3027363"/>
            <a:chExt cx="942975" cy="920750"/>
          </a:xfrm>
        </p:grpSpPr>
        <p:sp>
          <p:nvSpPr>
            <p:cNvPr id="77835" name="Google Shape;1140;p40"/>
            <p:cNvSpPr>
              <a:spLocks noChangeArrowheads="1"/>
            </p:cNvSpPr>
            <p:nvPr/>
          </p:nvSpPr>
          <p:spPr bwMode="auto">
            <a:xfrm>
              <a:off x="7942263" y="3027363"/>
              <a:ext cx="892175" cy="893762"/>
            </a:xfrm>
            <a:prstGeom prst="ellipse">
              <a:avLst/>
            </a:prstGeom>
            <a:solidFill>
              <a:srgbClr val="374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839" name="Google Shape;1144;p40"/>
            <p:cNvSpPr txBox="1">
              <a:spLocks noChangeArrowheads="1"/>
            </p:cNvSpPr>
            <p:nvPr/>
          </p:nvSpPr>
          <p:spPr bwMode="auto">
            <a:xfrm>
              <a:off x="8226425" y="3124200"/>
              <a:ext cx="658813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4400"/>
                <a:buFont typeface="Montserrat" panose="02000505000000020004" pitchFamily="2" charset="0"/>
                <a:buNone/>
              </a:pPr>
              <a:r>
                <a:rPr lang="en-US" altLang="en-US" sz="44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2</a:t>
              </a:r>
              <a:endParaRPr lang="en-US" altLang="en-US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01C756D-23AE-0A4E-A644-AB22C22F775F}"/>
              </a:ext>
            </a:extLst>
          </p:cNvPr>
          <p:cNvGrpSpPr/>
          <p:nvPr/>
        </p:nvGrpSpPr>
        <p:grpSpPr>
          <a:xfrm>
            <a:off x="7378700" y="5078413"/>
            <a:ext cx="941388" cy="936625"/>
            <a:chOff x="7378700" y="5078413"/>
            <a:chExt cx="941388" cy="936625"/>
          </a:xfrm>
        </p:grpSpPr>
        <p:sp>
          <p:nvSpPr>
            <p:cNvPr id="77836" name="Google Shape;1141;p40"/>
            <p:cNvSpPr>
              <a:spLocks noChangeArrowheads="1"/>
            </p:cNvSpPr>
            <p:nvPr/>
          </p:nvSpPr>
          <p:spPr bwMode="auto">
            <a:xfrm>
              <a:off x="7378700" y="5078413"/>
              <a:ext cx="889000" cy="890587"/>
            </a:xfrm>
            <a:prstGeom prst="ellipse">
              <a:avLst/>
            </a:prstGeom>
            <a:solidFill>
              <a:srgbClr val="DC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840" name="Google Shape;1145;p40"/>
            <p:cNvSpPr txBox="1">
              <a:spLocks noChangeArrowheads="1"/>
            </p:cNvSpPr>
            <p:nvPr/>
          </p:nvSpPr>
          <p:spPr bwMode="auto">
            <a:xfrm>
              <a:off x="7666038" y="5191125"/>
              <a:ext cx="654050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4400"/>
                <a:buFont typeface="Montserrat" panose="02000505000000020004" pitchFamily="2" charset="0"/>
                <a:buNone/>
              </a:pPr>
              <a:r>
                <a:rPr lang="en-US" altLang="en-US" sz="4400" dirty="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3</a:t>
              </a:r>
              <a:endParaRPr lang="en-US" altLang="en-US" dirty="0"/>
            </a:p>
          </p:txBody>
        </p:sp>
      </p:grpSp>
      <p:sp>
        <p:nvSpPr>
          <p:cNvPr id="77841" name="Google Shape;1146;p40"/>
          <p:cNvSpPr>
            <a:spLocks/>
          </p:cNvSpPr>
          <p:nvPr/>
        </p:nvSpPr>
        <p:spPr bwMode="auto">
          <a:xfrm>
            <a:off x="8050213" y="1857375"/>
            <a:ext cx="320675" cy="1062038"/>
          </a:xfrm>
          <a:custGeom>
            <a:avLst/>
            <a:gdLst>
              <a:gd name="T0" fmla="*/ 2147483646 w 84"/>
              <a:gd name="T1" fmla="*/ 2147483646 h 277"/>
              <a:gd name="T2" fmla="*/ 2147483646 w 84"/>
              <a:gd name="T3" fmla="*/ 2147483646 h 277"/>
              <a:gd name="T4" fmla="*/ 2147483646 w 84"/>
              <a:gd name="T5" fmla="*/ 2147483646 h 277"/>
              <a:gd name="T6" fmla="*/ 2147483646 w 84"/>
              <a:gd name="T7" fmla="*/ 2147483646 h 277"/>
              <a:gd name="T8" fmla="*/ 2147483646 w 84"/>
              <a:gd name="T9" fmla="*/ 2147483646 h 277"/>
              <a:gd name="T10" fmla="*/ 2147483646 w 84"/>
              <a:gd name="T11" fmla="*/ 2147483646 h 277"/>
              <a:gd name="T12" fmla="*/ 2147483646 w 84"/>
              <a:gd name="T13" fmla="*/ 2147483646 h 277"/>
              <a:gd name="T14" fmla="*/ 2147483646 w 84"/>
              <a:gd name="T15" fmla="*/ 2147483646 h 2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4" h="277" extrusionOk="0">
                <a:moveTo>
                  <a:pt x="78" y="277"/>
                </a:moveTo>
                <a:cubicBezTo>
                  <a:pt x="75" y="277"/>
                  <a:pt x="73" y="275"/>
                  <a:pt x="72" y="272"/>
                </a:cubicBezTo>
                <a:cubicBezTo>
                  <a:pt x="60" y="182"/>
                  <a:pt x="36" y="93"/>
                  <a:pt x="2" y="9"/>
                </a:cubicBezTo>
                <a:cubicBezTo>
                  <a:pt x="0" y="6"/>
                  <a:pt x="2" y="3"/>
                  <a:pt x="5" y="2"/>
                </a:cubicBezTo>
                <a:cubicBezTo>
                  <a:pt x="8" y="0"/>
                  <a:pt x="11" y="2"/>
                  <a:pt x="12" y="5"/>
                </a:cubicBezTo>
                <a:cubicBezTo>
                  <a:pt x="47" y="90"/>
                  <a:pt x="72" y="179"/>
                  <a:pt x="84" y="271"/>
                </a:cubicBezTo>
                <a:cubicBezTo>
                  <a:pt x="84" y="274"/>
                  <a:pt x="82" y="277"/>
                  <a:pt x="79" y="277"/>
                </a:cubicBezTo>
                <a:cubicBezTo>
                  <a:pt x="79" y="277"/>
                  <a:pt x="78" y="277"/>
                  <a:pt x="78" y="27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77842" name="Google Shape;1147;p40"/>
          <p:cNvSpPr>
            <a:spLocks/>
          </p:cNvSpPr>
          <p:nvPr/>
        </p:nvSpPr>
        <p:spPr bwMode="auto">
          <a:xfrm>
            <a:off x="8050213" y="4002088"/>
            <a:ext cx="320675" cy="1062037"/>
          </a:xfrm>
          <a:custGeom>
            <a:avLst/>
            <a:gdLst>
              <a:gd name="T0" fmla="*/ 2147483646 w 84"/>
              <a:gd name="T1" fmla="*/ 2147483646 h 277"/>
              <a:gd name="T2" fmla="*/ 2147483646 w 84"/>
              <a:gd name="T3" fmla="*/ 2147483646 h 277"/>
              <a:gd name="T4" fmla="*/ 2147483646 w 84"/>
              <a:gd name="T5" fmla="*/ 2147483646 h 277"/>
              <a:gd name="T6" fmla="*/ 2147483646 w 84"/>
              <a:gd name="T7" fmla="*/ 2147483646 h 277"/>
              <a:gd name="T8" fmla="*/ 2147483646 w 84"/>
              <a:gd name="T9" fmla="*/ 2147483646 h 277"/>
              <a:gd name="T10" fmla="*/ 2147483646 w 84"/>
              <a:gd name="T11" fmla="*/ 2147483646 h 277"/>
              <a:gd name="T12" fmla="*/ 2147483646 w 84"/>
              <a:gd name="T13" fmla="*/ 2147483646 h 277"/>
              <a:gd name="T14" fmla="*/ 2147483646 w 84"/>
              <a:gd name="T15" fmla="*/ 2147483646 h 2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4" h="277" extrusionOk="0">
                <a:moveTo>
                  <a:pt x="7" y="277"/>
                </a:moveTo>
                <a:cubicBezTo>
                  <a:pt x="6" y="277"/>
                  <a:pt x="5" y="277"/>
                  <a:pt x="5" y="276"/>
                </a:cubicBezTo>
                <a:cubicBezTo>
                  <a:pt x="2" y="275"/>
                  <a:pt x="0" y="272"/>
                  <a:pt x="2" y="269"/>
                </a:cubicBezTo>
                <a:cubicBezTo>
                  <a:pt x="36" y="185"/>
                  <a:pt x="60" y="96"/>
                  <a:pt x="72" y="6"/>
                </a:cubicBezTo>
                <a:cubicBezTo>
                  <a:pt x="73" y="3"/>
                  <a:pt x="76" y="0"/>
                  <a:pt x="79" y="1"/>
                </a:cubicBezTo>
                <a:cubicBezTo>
                  <a:pt x="82" y="1"/>
                  <a:pt x="84" y="4"/>
                  <a:pt x="84" y="7"/>
                </a:cubicBezTo>
                <a:cubicBezTo>
                  <a:pt x="72" y="99"/>
                  <a:pt x="47" y="188"/>
                  <a:pt x="12" y="273"/>
                </a:cubicBezTo>
                <a:cubicBezTo>
                  <a:pt x="11" y="275"/>
                  <a:pt x="9" y="277"/>
                  <a:pt x="7" y="27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7E14A5C-4D71-F645-9905-448B2FF7167A}"/>
              </a:ext>
            </a:extLst>
          </p:cNvPr>
          <p:cNvGrpSpPr/>
          <p:nvPr/>
        </p:nvGrpSpPr>
        <p:grpSpPr>
          <a:xfrm>
            <a:off x="2516188" y="3609975"/>
            <a:ext cx="4122737" cy="2332038"/>
            <a:chOff x="2516188" y="3609975"/>
            <a:chExt cx="4122737" cy="2332038"/>
          </a:xfrm>
        </p:grpSpPr>
        <p:sp>
          <p:nvSpPr>
            <p:cNvPr id="77831" name="Google Shape;1136;p40"/>
            <p:cNvSpPr>
              <a:spLocks/>
            </p:cNvSpPr>
            <p:nvPr/>
          </p:nvSpPr>
          <p:spPr bwMode="auto">
            <a:xfrm>
              <a:off x="2516188" y="3609975"/>
              <a:ext cx="4122737" cy="2332038"/>
            </a:xfrm>
            <a:custGeom>
              <a:avLst/>
              <a:gdLst>
                <a:gd name="T0" fmla="*/ 2147483646 w 1076"/>
                <a:gd name="T1" fmla="*/ 2147483646 h 608"/>
                <a:gd name="T2" fmla="*/ 2147483646 w 1076"/>
                <a:gd name="T3" fmla="*/ 2147483646 h 608"/>
                <a:gd name="T4" fmla="*/ 2147483646 w 1076"/>
                <a:gd name="T5" fmla="*/ 2147483646 h 608"/>
                <a:gd name="T6" fmla="*/ 2147483646 w 1076"/>
                <a:gd name="T7" fmla="*/ 2147483646 h 608"/>
                <a:gd name="T8" fmla="*/ 2147483646 w 1076"/>
                <a:gd name="T9" fmla="*/ 2147483646 h 608"/>
                <a:gd name="T10" fmla="*/ 2147483646 w 1076"/>
                <a:gd name="T11" fmla="*/ 2147483646 h 608"/>
                <a:gd name="T12" fmla="*/ 2147483646 w 1076"/>
                <a:gd name="T13" fmla="*/ 2147483646 h 608"/>
                <a:gd name="T14" fmla="*/ 2147483646 w 1076"/>
                <a:gd name="T15" fmla="*/ 2147483646 h 608"/>
                <a:gd name="T16" fmla="*/ 2147483646 w 1076"/>
                <a:gd name="T17" fmla="*/ 0 h 608"/>
                <a:gd name="T18" fmla="*/ 2147483646 w 1076"/>
                <a:gd name="T19" fmla="*/ 2147483646 h 6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6" h="608" extrusionOk="0">
                  <a:moveTo>
                    <a:pt x="1015" y="99"/>
                  </a:moveTo>
                  <a:cubicBezTo>
                    <a:pt x="940" y="182"/>
                    <a:pt x="826" y="186"/>
                    <a:pt x="804" y="186"/>
                  </a:cubicBezTo>
                  <a:cubicBezTo>
                    <a:pt x="802" y="186"/>
                    <a:pt x="801" y="186"/>
                    <a:pt x="800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40" y="210"/>
                    <a:pt x="0" y="297"/>
                    <a:pt x="28" y="385"/>
                  </a:cubicBezTo>
                  <a:cubicBezTo>
                    <a:pt x="67" y="506"/>
                    <a:pt x="179" y="561"/>
                    <a:pt x="180" y="561"/>
                  </a:cubicBezTo>
                  <a:cubicBezTo>
                    <a:pt x="181" y="562"/>
                    <a:pt x="181" y="562"/>
                    <a:pt x="181" y="562"/>
                  </a:cubicBezTo>
                  <a:cubicBezTo>
                    <a:pt x="258" y="592"/>
                    <a:pt x="339" y="608"/>
                    <a:pt x="423" y="608"/>
                  </a:cubicBezTo>
                  <a:cubicBezTo>
                    <a:pt x="768" y="608"/>
                    <a:pt x="1052" y="339"/>
                    <a:pt x="1076" y="0"/>
                  </a:cubicBezTo>
                  <a:cubicBezTo>
                    <a:pt x="1063" y="33"/>
                    <a:pt x="1044" y="67"/>
                    <a:pt x="1015" y="99"/>
                  </a:cubicBezTo>
                  <a:close/>
                </a:path>
              </a:pathLst>
            </a:custGeom>
            <a:solidFill>
              <a:srgbClr val="374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7843" name="Google Shape;1148;p40"/>
            <p:cNvSpPr>
              <a:spLocks/>
            </p:cNvSpPr>
            <p:nvPr/>
          </p:nvSpPr>
          <p:spPr bwMode="auto">
            <a:xfrm>
              <a:off x="3543300" y="4652963"/>
              <a:ext cx="1444625" cy="752475"/>
            </a:xfrm>
            <a:custGeom>
              <a:avLst/>
              <a:gdLst>
                <a:gd name="T0" fmla="*/ 2147483646 w 377"/>
                <a:gd name="T1" fmla="*/ 2147483646 h 196"/>
                <a:gd name="T2" fmla="*/ 2147483646 w 377"/>
                <a:gd name="T3" fmla="*/ 2147483646 h 196"/>
                <a:gd name="T4" fmla="*/ 2147483646 w 377"/>
                <a:gd name="T5" fmla="*/ 2147483646 h 196"/>
                <a:gd name="T6" fmla="*/ 2147483646 w 377"/>
                <a:gd name="T7" fmla="*/ 2147483646 h 196"/>
                <a:gd name="T8" fmla="*/ 2147483646 w 377"/>
                <a:gd name="T9" fmla="*/ 2147483646 h 196"/>
                <a:gd name="T10" fmla="*/ 2147483646 w 377"/>
                <a:gd name="T11" fmla="*/ 2147483646 h 196"/>
                <a:gd name="T12" fmla="*/ 2147483646 w 377"/>
                <a:gd name="T13" fmla="*/ 2147483646 h 196"/>
                <a:gd name="T14" fmla="*/ 2147483646 w 377"/>
                <a:gd name="T15" fmla="*/ 2147483646 h 196"/>
                <a:gd name="T16" fmla="*/ 2147483646 w 377"/>
                <a:gd name="T17" fmla="*/ 2147483646 h 196"/>
                <a:gd name="T18" fmla="*/ 2147483646 w 377"/>
                <a:gd name="T19" fmla="*/ 2147483646 h 196"/>
                <a:gd name="T20" fmla="*/ 2147483646 w 377"/>
                <a:gd name="T21" fmla="*/ 2147483646 h 196"/>
                <a:gd name="T22" fmla="*/ 2147483646 w 377"/>
                <a:gd name="T23" fmla="*/ 0 h 196"/>
                <a:gd name="T24" fmla="*/ 2147483646 w 377"/>
                <a:gd name="T25" fmla="*/ 2147483646 h 196"/>
                <a:gd name="T26" fmla="*/ 2147483646 w 377"/>
                <a:gd name="T27" fmla="*/ 2147483646 h 196"/>
                <a:gd name="T28" fmla="*/ 2147483646 w 377"/>
                <a:gd name="T29" fmla="*/ 2147483646 h 196"/>
                <a:gd name="T30" fmla="*/ 2147483646 w 377"/>
                <a:gd name="T31" fmla="*/ 2147483646 h 196"/>
                <a:gd name="T32" fmla="*/ 2147483646 w 377"/>
                <a:gd name="T33" fmla="*/ 2147483646 h 196"/>
                <a:gd name="T34" fmla="*/ 2147483646 w 377"/>
                <a:gd name="T35" fmla="*/ 2147483646 h 196"/>
                <a:gd name="T36" fmla="*/ 2147483646 w 377"/>
                <a:gd name="T37" fmla="*/ 2147483646 h 196"/>
                <a:gd name="T38" fmla="*/ 2147483646 w 377"/>
                <a:gd name="T39" fmla="*/ 2147483646 h 196"/>
                <a:gd name="T40" fmla="*/ 2147483646 w 377"/>
                <a:gd name="T41" fmla="*/ 2147483646 h 196"/>
                <a:gd name="T42" fmla="*/ 2147483646 w 377"/>
                <a:gd name="T43" fmla="*/ 2147483646 h 196"/>
                <a:gd name="T44" fmla="*/ 2147483646 w 377"/>
                <a:gd name="T45" fmla="*/ 2147483646 h 196"/>
                <a:gd name="T46" fmla="*/ 2147483646 w 377"/>
                <a:gd name="T47" fmla="*/ 2147483646 h 196"/>
                <a:gd name="T48" fmla="*/ 2147483646 w 377"/>
                <a:gd name="T49" fmla="*/ 2147483646 h 196"/>
                <a:gd name="T50" fmla="*/ 2147483646 w 377"/>
                <a:gd name="T51" fmla="*/ 2147483646 h 196"/>
                <a:gd name="T52" fmla="*/ 2147483646 w 377"/>
                <a:gd name="T53" fmla="*/ 2147483646 h 196"/>
                <a:gd name="T54" fmla="*/ 2147483646 w 377"/>
                <a:gd name="T55" fmla="*/ 2147483646 h 196"/>
                <a:gd name="T56" fmla="*/ 2147483646 w 377"/>
                <a:gd name="T57" fmla="*/ 2147483646 h 196"/>
                <a:gd name="T58" fmla="*/ 2147483646 w 377"/>
                <a:gd name="T59" fmla="*/ 2147483646 h 196"/>
                <a:gd name="T60" fmla="*/ 2147483646 w 377"/>
                <a:gd name="T61" fmla="*/ 2147483646 h 196"/>
                <a:gd name="T62" fmla="*/ 2147483646 w 377"/>
                <a:gd name="T63" fmla="*/ 2147483646 h 196"/>
                <a:gd name="T64" fmla="*/ 2147483646 w 377"/>
                <a:gd name="T65" fmla="*/ 2147483646 h 196"/>
                <a:gd name="T66" fmla="*/ 2147483646 w 377"/>
                <a:gd name="T67" fmla="*/ 2147483646 h 196"/>
                <a:gd name="T68" fmla="*/ 2147483646 w 377"/>
                <a:gd name="T69" fmla="*/ 2147483646 h 196"/>
                <a:gd name="T70" fmla="*/ 2147483646 w 377"/>
                <a:gd name="T71" fmla="*/ 2147483646 h 196"/>
                <a:gd name="T72" fmla="*/ 2147483646 w 377"/>
                <a:gd name="T73" fmla="*/ 2147483646 h 196"/>
                <a:gd name="T74" fmla="*/ 2147483646 w 377"/>
                <a:gd name="T75" fmla="*/ 2147483646 h 196"/>
                <a:gd name="T76" fmla="*/ 2147483646 w 377"/>
                <a:gd name="T77" fmla="*/ 2147483646 h 196"/>
                <a:gd name="T78" fmla="*/ 2147483646 w 377"/>
                <a:gd name="T79" fmla="*/ 2147483646 h 196"/>
                <a:gd name="T80" fmla="*/ 2147483646 w 377"/>
                <a:gd name="T81" fmla="*/ 2147483646 h 196"/>
                <a:gd name="T82" fmla="*/ 2147483646 w 377"/>
                <a:gd name="T83" fmla="*/ 2147483646 h 196"/>
                <a:gd name="T84" fmla="*/ 2147483646 w 377"/>
                <a:gd name="T85" fmla="*/ 2147483646 h 196"/>
                <a:gd name="T86" fmla="*/ 2147483646 w 377"/>
                <a:gd name="T87" fmla="*/ 2147483646 h 196"/>
                <a:gd name="T88" fmla="*/ 2147483646 w 377"/>
                <a:gd name="T89" fmla="*/ 2147483646 h 196"/>
                <a:gd name="T90" fmla="*/ 2147483646 w 377"/>
                <a:gd name="T91" fmla="*/ 2147483646 h 196"/>
                <a:gd name="T92" fmla="*/ 2147483646 w 377"/>
                <a:gd name="T93" fmla="*/ 2147483646 h 196"/>
                <a:gd name="T94" fmla="*/ 2147483646 w 377"/>
                <a:gd name="T95" fmla="*/ 2147483646 h 196"/>
                <a:gd name="T96" fmla="*/ 2147483646 w 377"/>
                <a:gd name="T97" fmla="*/ 2147483646 h 196"/>
                <a:gd name="T98" fmla="*/ 2147483646 w 377"/>
                <a:gd name="T99" fmla="*/ 2147483646 h 196"/>
                <a:gd name="T100" fmla="*/ 2147483646 w 377"/>
                <a:gd name="T101" fmla="*/ 2147483646 h 196"/>
                <a:gd name="T102" fmla="*/ 2147483646 w 377"/>
                <a:gd name="T103" fmla="*/ 2147483646 h 196"/>
                <a:gd name="T104" fmla="*/ 2147483646 w 377"/>
                <a:gd name="T105" fmla="*/ 2147483646 h 196"/>
                <a:gd name="T106" fmla="*/ 2147483646 w 377"/>
                <a:gd name="T107" fmla="*/ 2147483646 h 196"/>
                <a:gd name="T108" fmla="*/ 2147483646 w 377"/>
                <a:gd name="T109" fmla="*/ 2147483646 h 196"/>
                <a:gd name="T110" fmla="*/ 2147483646 w 377"/>
                <a:gd name="T111" fmla="*/ 2147483646 h 196"/>
                <a:gd name="T112" fmla="*/ 2147483646 w 377"/>
                <a:gd name="T113" fmla="*/ 2147483646 h 196"/>
                <a:gd name="T114" fmla="*/ 2147483646 w 377"/>
                <a:gd name="T115" fmla="*/ 2147483646 h 196"/>
                <a:gd name="T116" fmla="*/ 2147483646 w 377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77" h="196" extrusionOk="0">
                  <a:moveTo>
                    <a:pt x="272" y="184"/>
                  </a:moveTo>
                  <a:cubicBezTo>
                    <a:pt x="266" y="187"/>
                    <a:pt x="261" y="189"/>
                    <a:pt x="255" y="190"/>
                  </a:cubicBezTo>
                  <a:cubicBezTo>
                    <a:pt x="236" y="194"/>
                    <a:pt x="217" y="195"/>
                    <a:pt x="193" y="196"/>
                  </a:cubicBezTo>
                  <a:cubicBezTo>
                    <a:pt x="169" y="195"/>
                    <a:pt x="150" y="194"/>
                    <a:pt x="131" y="190"/>
                  </a:cubicBezTo>
                  <a:cubicBezTo>
                    <a:pt x="125" y="189"/>
                    <a:pt x="119" y="187"/>
                    <a:pt x="114" y="184"/>
                  </a:cubicBezTo>
                  <a:cubicBezTo>
                    <a:pt x="98" y="177"/>
                    <a:pt x="98" y="163"/>
                    <a:pt x="107" y="154"/>
                  </a:cubicBezTo>
                  <a:cubicBezTo>
                    <a:pt x="117" y="144"/>
                    <a:pt x="129" y="137"/>
                    <a:pt x="142" y="131"/>
                  </a:cubicBezTo>
                  <a:cubicBezTo>
                    <a:pt x="147" y="129"/>
                    <a:pt x="153" y="127"/>
                    <a:pt x="159" y="124"/>
                  </a:cubicBezTo>
                  <a:cubicBezTo>
                    <a:pt x="170" y="120"/>
                    <a:pt x="173" y="109"/>
                    <a:pt x="165" y="101"/>
                  </a:cubicBezTo>
                  <a:cubicBezTo>
                    <a:pt x="149" y="84"/>
                    <a:pt x="142" y="64"/>
                    <a:pt x="143" y="42"/>
                  </a:cubicBezTo>
                  <a:cubicBezTo>
                    <a:pt x="144" y="19"/>
                    <a:pt x="158" y="7"/>
                    <a:pt x="179" y="1"/>
                  </a:cubicBezTo>
                  <a:cubicBezTo>
                    <a:pt x="184" y="0"/>
                    <a:pt x="188" y="0"/>
                    <a:pt x="193" y="0"/>
                  </a:cubicBezTo>
                  <a:cubicBezTo>
                    <a:pt x="197" y="0"/>
                    <a:pt x="202" y="0"/>
                    <a:pt x="206" y="1"/>
                  </a:cubicBezTo>
                  <a:cubicBezTo>
                    <a:pt x="228" y="7"/>
                    <a:pt x="242" y="19"/>
                    <a:pt x="242" y="42"/>
                  </a:cubicBezTo>
                  <a:cubicBezTo>
                    <a:pt x="243" y="64"/>
                    <a:pt x="237" y="85"/>
                    <a:pt x="221" y="101"/>
                  </a:cubicBezTo>
                  <a:cubicBezTo>
                    <a:pt x="213" y="109"/>
                    <a:pt x="216" y="120"/>
                    <a:pt x="227" y="124"/>
                  </a:cubicBezTo>
                  <a:cubicBezTo>
                    <a:pt x="232" y="127"/>
                    <a:pt x="238" y="129"/>
                    <a:pt x="244" y="131"/>
                  </a:cubicBezTo>
                  <a:cubicBezTo>
                    <a:pt x="257" y="137"/>
                    <a:pt x="269" y="144"/>
                    <a:pt x="279" y="154"/>
                  </a:cubicBezTo>
                  <a:cubicBezTo>
                    <a:pt x="285" y="160"/>
                    <a:pt x="288" y="177"/>
                    <a:pt x="272" y="184"/>
                  </a:cubicBezTo>
                  <a:close/>
                  <a:moveTo>
                    <a:pt x="370" y="167"/>
                  </a:moveTo>
                  <a:cubicBezTo>
                    <a:pt x="363" y="160"/>
                    <a:pt x="355" y="155"/>
                    <a:pt x="346" y="151"/>
                  </a:cubicBezTo>
                  <a:cubicBezTo>
                    <a:pt x="342" y="149"/>
                    <a:pt x="338" y="148"/>
                    <a:pt x="334" y="146"/>
                  </a:cubicBezTo>
                  <a:cubicBezTo>
                    <a:pt x="326" y="143"/>
                    <a:pt x="324" y="135"/>
                    <a:pt x="330" y="130"/>
                  </a:cubicBezTo>
                  <a:cubicBezTo>
                    <a:pt x="341" y="118"/>
                    <a:pt x="346" y="104"/>
                    <a:pt x="345" y="89"/>
                  </a:cubicBezTo>
                  <a:cubicBezTo>
                    <a:pt x="344" y="73"/>
                    <a:pt x="335" y="64"/>
                    <a:pt x="320" y="60"/>
                  </a:cubicBezTo>
                  <a:cubicBezTo>
                    <a:pt x="317" y="60"/>
                    <a:pt x="314" y="59"/>
                    <a:pt x="310" y="59"/>
                  </a:cubicBezTo>
                  <a:cubicBezTo>
                    <a:pt x="307" y="59"/>
                    <a:pt x="304" y="60"/>
                    <a:pt x="301" y="60"/>
                  </a:cubicBezTo>
                  <a:cubicBezTo>
                    <a:pt x="286" y="64"/>
                    <a:pt x="277" y="73"/>
                    <a:pt x="276" y="89"/>
                  </a:cubicBezTo>
                  <a:cubicBezTo>
                    <a:pt x="275" y="104"/>
                    <a:pt x="280" y="118"/>
                    <a:pt x="291" y="130"/>
                  </a:cubicBezTo>
                  <a:cubicBezTo>
                    <a:pt x="297" y="135"/>
                    <a:pt x="295" y="143"/>
                    <a:pt x="287" y="146"/>
                  </a:cubicBezTo>
                  <a:cubicBezTo>
                    <a:pt x="287" y="146"/>
                    <a:pt x="286" y="146"/>
                    <a:pt x="286" y="146"/>
                  </a:cubicBezTo>
                  <a:cubicBezTo>
                    <a:pt x="287" y="147"/>
                    <a:pt x="288" y="148"/>
                    <a:pt x="290" y="150"/>
                  </a:cubicBezTo>
                  <a:cubicBezTo>
                    <a:pt x="295" y="155"/>
                    <a:pt x="297" y="163"/>
                    <a:pt x="296" y="171"/>
                  </a:cubicBezTo>
                  <a:cubicBezTo>
                    <a:pt x="294" y="179"/>
                    <a:pt x="289" y="186"/>
                    <a:pt x="280" y="190"/>
                  </a:cubicBezTo>
                  <a:cubicBezTo>
                    <a:pt x="278" y="191"/>
                    <a:pt x="276" y="192"/>
                    <a:pt x="274" y="193"/>
                  </a:cubicBezTo>
                  <a:cubicBezTo>
                    <a:pt x="285" y="195"/>
                    <a:pt x="296" y="195"/>
                    <a:pt x="310" y="196"/>
                  </a:cubicBezTo>
                  <a:cubicBezTo>
                    <a:pt x="327" y="195"/>
                    <a:pt x="341" y="195"/>
                    <a:pt x="354" y="192"/>
                  </a:cubicBezTo>
                  <a:cubicBezTo>
                    <a:pt x="358" y="191"/>
                    <a:pt x="362" y="189"/>
                    <a:pt x="365" y="188"/>
                  </a:cubicBezTo>
                  <a:cubicBezTo>
                    <a:pt x="377" y="182"/>
                    <a:pt x="375" y="171"/>
                    <a:pt x="370" y="167"/>
                  </a:cubicBezTo>
                  <a:close/>
                  <a:moveTo>
                    <a:pt x="88" y="171"/>
                  </a:moveTo>
                  <a:cubicBezTo>
                    <a:pt x="87" y="164"/>
                    <a:pt x="90" y="156"/>
                    <a:pt x="96" y="150"/>
                  </a:cubicBezTo>
                  <a:cubicBezTo>
                    <a:pt x="99" y="147"/>
                    <a:pt x="101" y="145"/>
                    <a:pt x="104" y="143"/>
                  </a:cubicBezTo>
                  <a:cubicBezTo>
                    <a:pt x="102" y="142"/>
                    <a:pt x="101" y="141"/>
                    <a:pt x="99" y="141"/>
                  </a:cubicBezTo>
                  <a:cubicBezTo>
                    <a:pt x="91" y="137"/>
                    <a:pt x="88" y="129"/>
                    <a:pt x="95" y="123"/>
                  </a:cubicBezTo>
                  <a:cubicBezTo>
                    <a:pt x="107" y="110"/>
                    <a:pt x="112" y="95"/>
                    <a:pt x="111" y="78"/>
                  </a:cubicBezTo>
                  <a:cubicBezTo>
                    <a:pt x="111" y="60"/>
                    <a:pt x="100" y="50"/>
                    <a:pt x="84" y="46"/>
                  </a:cubicBezTo>
                  <a:cubicBezTo>
                    <a:pt x="80" y="45"/>
                    <a:pt x="76" y="45"/>
                    <a:pt x="73" y="45"/>
                  </a:cubicBezTo>
                  <a:cubicBezTo>
                    <a:pt x="70" y="45"/>
                    <a:pt x="66" y="45"/>
                    <a:pt x="63" y="46"/>
                  </a:cubicBezTo>
                  <a:cubicBezTo>
                    <a:pt x="46" y="50"/>
                    <a:pt x="36" y="60"/>
                    <a:pt x="35" y="78"/>
                  </a:cubicBezTo>
                  <a:cubicBezTo>
                    <a:pt x="34" y="95"/>
                    <a:pt x="39" y="110"/>
                    <a:pt x="52" y="123"/>
                  </a:cubicBezTo>
                  <a:cubicBezTo>
                    <a:pt x="58" y="129"/>
                    <a:pt x="55" y="137"/>
                    <a:pt x="47" y="141"/>
                  </a:cubicBezTo>
                  <a:cubicBezTo>
                    <a:pt x="43" y="142"/>
                    <a:pt x="38" y="144"/>
                    <a:pt x="34" y="146"/>
                  </a:cubicBezTo>
                  <a:cubicBezTo>
                    <a:pt x="24" y="151"/>
                    <a:pt x="14" y="156"/>
                    <a:pt x="7" y="164"/>
                  </a:cubicBezTo>
                  <a:cubicBezTo>
                    <a:pt x="0" y="171"/>
                    <a:pt x="0" y="181"/>
                    <a:pt x="12" y="187"/>
                  </a:cubicBezTo>
                  <a:cubicBezTo>
                    <a:pt x="16" y="189"/>
                    <a:pt x="21" y="190"/>
                    <a:pt x="25" y="191"/>
                  </a:cubicBezTo>
                  <a:cubicBezTo>
                    <a:pt x="40" y="195"/>
                    <a:pt x="55" y="195"/>
                    <a:pt x="73" y="196"/>
                  </a:cubicBezTo>
                  <a:cubicBezTo>
                    <a:pt x="88" y="195"/>
                    <a:pt x="100" y="195"/>
                    <a:pt x="112" y="193"/>
                  </a:cubicBezTo>
                  <a:cubicBezTo>
                    <a:pt x="110" y="192"/>
                    <a:pt x="107" y="191"/>
                    <a:pt x="105" y="190"/>
                  </a:cubicBezTo>
                  <a:cubicBezTo>
                    <a:pt x="96" y="186"/>
                    <a:pt x="90" y="179"/>
                    <a:pt x="88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4B4E934-90BB-3E4E-9ED0-EC434D237716}"/>
              </a:ext>
            </a:extLst>
          </p:cNvPr>
          <p:cNvGrpSpPr/>
          <p:nvPr/>
        </p:nvGrpSpPr>
        <p:grpSpPr>
          <a:xfrm>
            <a:off x="1630363" y="1271588"/>
            <a:ext cx="2444750" cy="4240212"/>
            <a:chOff x="1630363" y="1271588"/>
            <a:chExt cx="2444750" cy="4240212"/>
          </a:xfrm>
        </p:grpSpPr>
        <p:sp>
          <p:nvSpPr>
            <p:cNvPr id="77830" name="Google Shape;1135;p40"/>
            <p:cNvSpPr>
              <a:spLocks/>
            </p:cNvSpPr>
            <p:nvPr/>
          </p:nvSpPr>
          <p:spPr bwMode="auto">
            <a:xfrm>
              <a:off x="1630363" y="1271588"/>
              <a:ext cx="2444750" cy="4240212"/>
            </a:xfrm>
            <a:custGeom>
              <a:avLst/>
              <a:gdLst>
                <a:gd name="T0" fmla="*/ 2147483646 w 638"/>
                <a:gd name="T1" fmla="*/ 2147483646 h 1106"/>
                <a:gd name="T2" fmla="*/ 2147483646 w 638"/>
                <a:gd name="T3" fmla="*/ 0 h 1106"/>
                <a:gd name="T4" fmla="*/ 2147483646 w 638"/>
                <a:gd name="T5" fmla="*/ 2147483646 h 1106"/>
                <a:gd name="T6" fmla="*/ 0 w 638"/>
                <a:gd name="T7" fmla="*/ 2147483646 h 1106"/>
                <a:gd name="T8" fmla="*/ 2147483646 w 638"/>
                <a:gd name="T9" fmla="*/ 2147483646 h 1106"/>
                <a:gd name="T10" fmla="*/ 2147483646 w 638"/>
                <a:gd name="T11" fmla="*/ 2147483646 h 1106"/>
                <a:gd name="T12" fmla="*/ 2147483646 w 638"/>
                <a:gd name="T13" fmla="*/ 2147483646 h 1106"/>
                <a:gd name="T14" fmla="*/ 2147483646 w 638"/>
                <a:gd name="T15" fmla="*/ 2147483646 h 1106"/>
                <a:gd name="T16" fmla="*/ 2147483646 w 638"/>
                <a:gd name="T17" fmla="*/ 2147483646 h 1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8" h="1106" extrusionOk="0">
                  <a:moveTo>
                    <a:pt x="478" y="6"/>
                  </a:moveTo>
                  <a:cubicBezTo>
                    <a:pt x="459" y="2"/>
                    <a:pt x="439" y="0"/>
                    <a:pt x="419" y="0"/>
                  </a:cubicBezTo>
                  <a:cubicBezTo>
                    <a:pt x="326" y="0"/>
                    <a:pt x="255" y="46"/>
                    <a:pt x="250" y="49"/>
                  </a:cubicBezTo>
                  <a:cubicBezTo>
                    <a:pt x="91" y="174"/>
                    <a:pt x="0" y="362"/>
                    <a:pt x="0" y="564"/>
                  </a:cubicBezTo>
                  <a:cubicBezTo>
                    <a:pt x="0" y="785"/>
                    <a:pt x="109" y="986"/>
                    <a:pt x="288" y="1106"/>
                  </a:cubicBezTo>
                  <a:cubicBezTo>
                    <a:pt x="266" y="1079"/>
                    <a:pt x="245" y="1045"/>
                    <a:pt x="232" y="1003"/>
                  </a:cubicBezTo>
                  <a:cubicBezTo>
                    <a:pt x="195" y="889"/>
                    <a:pt x="260" y="781"/>
                    <a:pt x="264" y="774"/>
                  </a:cubicBezTo>
                  <a:cubicBezTo>
                    <a:pt x="638" y="127"/>
                    <a:pt x="638" y="127"/>
                    <a:pt x="638" y="127"/>
                  </a:cubicBezTo>
                  <a:cubicBezTo>
                    <a:pt x="623" y="104"/>
                    <a:pt x="568" y="25"/>
                    <a:pt x="478" y="6"/>
                  </a:cubicBezTo>
                  <a:close/>
                </a:path>
              </a:pathLst>
            </a:custGeom>
            <a:solidFill>
              <a:srgbClr val="DC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7844" name="Google Shape;1149;p40"/>
            <p:cNvSpPr>
              <a:spLocks/>
            </p:cNvSpPr>
            <p:nvPr/>
          </p:nvSpPr>
          <p:spPr bwMode="auto">
            <a:xfrm>
              <a:off x="2163763" y="2333625"/>
              <a:ext cx="842962" cy="755650"/>
            </a:xfrm>
            <a:custGeom>
              <a:avLst/>
              <a:gdLst>
                <a:gd name="T0" fmla="*/ 2147483646 w 220"/>
                <a:gd name="T1" fmla="*/ 2147483646 h 197"/>
                <a:gd name="T2" fmla="*/ 2147483646 w 220"/>
                <a:gd name="T3" fmla="*/ 2147483646 h 197"/>
                <a:gd name="T4" fmla="*/ 2147483646 w 220"/>
                <a:gd name="T5" fmla="*/ 2147483646 h 197"/>
                <a:gd name="T6" fmla="*/ 2147483646 w 220"/>
                <a:gd name="T7" fmla="*/ 0 h 197"/>
                <a:gd name="T8" fmla="*/ 2147483646 w 220"/>
                <a:gd name="T9" fmla="*/ 2147483646 h 197"/>
                <a:gd name="T10" fmla="*/ 2147483646 w 220"/>
                <a:gd name="T11" fmla="*/ 2147483646 h 197"/>
                <a:gd name="T12" fmla="*/ 2147483646 w 220"/>
                <a:gd name="T13" fmla="*/ 2147483646 h 197"/>
                <a:gd name="T14" fmla="*/ 2147483646 w 220"/>
                <a:gd name="T15" fmla="*/ 2147483646 h 197"/>
                <a:gd name="T16" fmla="*/ 2147483646 w 220"/>
                <a:gd name="T17" fmla="*/ 2147483646 h 197"/>
                <a:gd name="T18" fmla="*/ 2147483646 w 220"/>
                <a:gd name="T19" fmla="*/ 2147483646 h 197"/>
                <a:gd name="T20" fmla="*/ 2147483646 w 220"/>
                <a:gd name="T21" fmla="*/ 2147483646 h 197"/>
                <a:gd name="T22" fmla="*/ 2147483646 w 220"/>
                <a:gd name="T23" fmla="*/ 2147483646 h 197"/>
                <a:gd name="T24" fmla="*/ 2147483646 w 220"/>
                <a:gd name="T25" fmla="*/ 2147483646 h 197"/>
                <a:gd name="T26" fmla="*/ 2147483646 w 220"/>
                <a:gd name="T27" fmla="*/ 2147483646 h 197"/>
                <a:gd name="T28" fmla="*/ 2147483646 w 220"/>
                <a:gd name="T29" fmla="*/ 2147483646 h 197"/>
                <a:gd name="T30" fmla="*/ 2147483646 w 220"/>
                <a:gd name="T31" fmla="*/ 2147483646 h 197"/>
                <a:gd name="T32" fmla="*/ 0 w 220"/>
                <a:gd name="T33" fmla="*/ 2147483646 h 197"/>
                <a:gd name="T34" fmla="*/ 2147483646 w 220"/>
                <a:gd name="T35" fmla="*/ 2147483646 h 197"/>
                <a:gd name="T36" fmla="*/ 2147483646 w 220"/>
                <a:gd name="T37" fmla="*/ 2147483646 h 197"/>
                <a:gd name="T38" fmla="*/ 2147483646 w 220"/>
                <a:gd name="T39" fmla="*/ 2147483646 h 197"/>
                <a:gd name="T40" fmla="*/ 2147483646 w 220"/>
                <a:gd name="T41" fmla="*/ 2147483646 h 197"/>
                <a:gd name="T42" fmla="*/ 0 w 220"/>
                <a:gd name="T43" fmla="*/ 2147483646 h 197"/>
                <a:gd name="T44" fmla="*/ 2147483646 w 220"/>
                <a:gd name="T45" fmla="*/ 2147483646 h 197"/>
                <a:gd name="T46" fmla="*/ 2147483646 w 220"/>
                <a:gd name="T47" fmla="*/ 2147483646 h 197"/>
                <a:gd name="T48" fmla="*/ 2147483646 w 220"/>
                <a:gd name="T49" fmla="*/ 2147483646 h 197"/>
                <a:gd name="T50" fmla="*/ 2147483646 w 220"/>
                <a:gd name="T51" fmla="*/ 2147483646 h 197"/>
                <a:gd name="T52" fmla="*/ 2147483646 w 220"/>
                <a:gd name="T53" fmla="*/ 2147483646 h 197"/>
                <a:gd name="T54" fmla="*/ 2147483646 w 220"/>
                <a:gd name="T55" fmla="*/ 2147483646 h 197"/>
                <a:gd name="T56" fmla="*/ 2147483646 w 220"/>
                <a:gd name="T57" fmla="*/ 2147483646 h 197"/>
                <a:gd name="T58" fmla="*/ 2147483646 w 220"/>
                <a:gd name="T59" fmla="*/ 2147483646 h 197"/>
                <a:gd name="T60" fmla="*/ 2147483646 w 220"/>
                <a:gd name="T61" fmla="*/ 2147483646 h 197"/>
                <a:gd name="T62" fmla="*/ 2147483646 w 220"/>
                <a:gd name="T63" fmla="*/ 2147483646 h 197"/>
                <a:gd name="T64" fmla="*/ 2147483646 w 220"/>
                <a:gd name="T65" fmla="*/ 2147483646 h 197"/>
                <a:gd name="T66" fmla="*/ 2147483646 w 220"/>
                <a:gd name="T67" fmla="*/ 2147483646 h 197"/>
                <a:gd name="T68" fmla="*/ 2147483646 w 220"/>
                <a:gd name="T69" fmla="*/ 2147483646 h 197"/>
                <a:gd name="T70" fmla="*/ 2147483646 w 220"/>
                <a:gd name="T71" fmla="*/ 2147483646 h 1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0" h="197" extrusionOk="0">
                  <a:moveTo>
                    <a:pt x="149" y="26"/>
                  </a:moveTo>
                  <a:cubicBezTo>
                    <a:pt x="136" y="26"/>
                    <a:pt x="136" y="26"/>
                    <a:pt x="136" y="26"/>
                  </a:cubicBezTo>
                  <a:cubicBezTo>
                    <a:pt x="135" y="18"/>
                    <a:pt x="129" y="12"/>
                    <a:pt x="122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0" y="12"/>
                    <a:pt x="84" y="18"/>
                    <a:pt x="83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11"/>
                    <a:pt x="81" y="0"/>
                    <a:pt x="9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8" y="0"/>
                    <a:pt x="149" y="11"/>
                    <a:pt x="149" y="26"/>
                  </a:cubicBezTo>
                  <a:close/>
                  <a:moveTo>
                    <a:pt x="33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96"/>
                    <a:pt x="93" y="91"/>
                    <a:pt x="99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6" y="91"/>
                    <a:pt x="131" y="96"/>
                    <a:pt x="131" y="102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86" y="110"/>
                    <a:pt x="186" y="110"/>
                    <a:pt x="186" y="110"/>
                  </a:cubicBezTo>
                  <a:cubicBezTo>
                    <a:pt x="203" y="110"/>
                    <a:pt x="217" y="96"/>
                    <a:pt x="220" y="78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45"/>
                    <a:pt x="208" y="32"/>
                    <a:pt x="194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11" y="32"/>
                    <a:pt x="0" y="45"/>
                    <a:pt x="0" y="6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3" y="96"/>
                    <a:pt x="16" y="110"/>
                    <a:pt x="33" y="110"/>
                  </a:cubicBezTo>
                  <a:close/>
                  <a:moveTo>
                    <a:pt x="186" y="119"/>
                  </a:moveTo>
                  <a:cubicBezTo>
                    <a:pt x="131" y="119"/>
                    <a:pt x="131" y="119"/>
                    <a:pt x="131" y="119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33"/>
                    <a:pt x="126" y="137"/>
                    <a:pt x="120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93" y="137"/>
                    <a:pt x="89" y="133"/>
                    <a:pt x="89" y="12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19" y="119"/>
                    <a:pt x="7" y="111"/>
                    <a:pt x="0" y="10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4"/>
                    <a:pt x="11" y="197"/>
                    <a:pt x="2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167" y="197"/>
                    <a:pt x="167" y="197"/>
                    <a:pt x="167" y="197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208" y="197"/>
                    <a:pt x="220" y="184"/>
                    <a:pt x="220" y="168"/>
                  </a:cubicBezTo>
                  <a:cubicBezTo>
                    <a:pt x="220" y="100"/>
                    <a:pt x="220" y="100"/>
                    <a:pt x="220" y="100"/>
                  </a:cubicBezTo>
                  <a:cubicBezTo>
                    <a:pt x="212" y="111"/>
                    <a:pt x="200" y="119"/>
                    <a:pt x="186" y="119"/>
                  </a:cubicBezTo>
                  <a:close/>
                  <a:moveTo>
                    <a:pt x="120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97" y="99"/>
                    <a:pt x="96" y="101"/>
                    <a:pt x="96" y="103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8"/>
                    <a:pt x="97" y="130"/>
                    <a:pt x="99" y="130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22" y="130"/>
                    <a:pt x="124" y="128"/>
                    <a:pt x="124" y="126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4" y="103"/>
                    <a:pt x="124" y="103"/>
                    <a:pt x="124" y="103"/>
                  </a:cubicBezTo>
                  <a:cubicBezTo>
                    <a:pt x="124" y="101"/>
                    <a:pt x="122" y="99"/>
                    <a:pt x="12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48E4EB8-6195-FE4E-AF6A-5149321E5143}"/>
              </a:ext>
            </a:extLst>
          </p:cNvPr>
          <p:cNvGrpSpPr/>
          <p:nvPr/>
        </p:nvGrpSpPr>
        <p:grpSpPr>
          <a:xfrm>
            <a:off x="3036888" y="922338"/>
            <a:ext cx="3609975" cy="3294062"/>
            <a:chOff x="3036888" y="922338"/>
            <a:chExt cx="3609975" cy="3294062"/>
          </a:xfrm>
        </p:grpSpPr>
        <p:sp>
          <p:nvSpPr>
            <p:cNvPr id="77829" name="Google Shape;1134;p40"/>
            <p:cNvSpPr>
              <a:spLocks/>
            </p:cNvSpPr>
            <p:nvPr/>
          </p:nvSpPr>
          <p:spPr bwMode="auto">
            <a:xfrm>
              <a:off x="3036888" y="922338"/>
              <a:ext cx="3609975" cy="3294062"/>
            </a:xfrm>
            <a:custGeom>
              <a:avLst/>
              <a:gdLst>
                <a:gd name="T0" fmla="*/ 2147483646 w 942"/>
                <a:gd name="T1" fmla="*/ 2147483646 h 859"/>
                <a:gd name="T2" fmla="*/ 2147483646 w 942"/>
                <a:gd name="T3" fmla="*/ 0 h 859"/>
                <a:gd name="T4" fmla="*/ 0 w 942"/>
                <a:gd name="T5" fmla="*/ 2147483646 h 859"/>
                <a:gd name="T6" fmla="*/ 2147483646 w 942"/>
                <a:gd name="T7" fmla="*/ 2147483646 h 859"/>
                <a:gd name="T8" fmla="*/ 2147483646 w 942"/>
                <a:gd name="T9" fmla="*/ 2147483646 h 859"/>
                <a:gd name="T10" fmla="*/ 2147483646 w 942"/>
                <a:gd name="T11" fmla="*/ 2147483646 h 859"/>
                <a:gd name="T12" fmla="*/ 2147483646 w 942"/>
                <a:gd name="T13" fmla="*/ 2147483646 h 859"/>
                <a:gd name="T14" fmla="*/ 2147483646 w 942"/>
                <a:gd name="T15" fmla="*/ 2147483646 h 859"/>
                <a:gd name="T16" fmla="*/ 2147483646 w 942"/>
                <a:gd name="T17" fmla="*/ 2147483646 h 8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2" h="859" extrusionOk="0">
                  <a:moveTo>
                    <a:pt x="935" y="562"/>
                  </a:moveTo>
                  <a:cubicBezTo>
                    <a:pt x="889" y="242"/>
                    <a:pt x="611" y="0"/>
                    <a:pt x="287" y="0"/>
                  </a:cubicBezTo>
                  <a:cubicBezTo>
                    <a:pt x="186" y="0"/>
                    <a:pt x="88" y="23"/>
                    <a:pt x="0" y="66"/>
                  </a:cubicBezTo>
                  <a:cubicBezTo>
                    <a:pt x="16" y="64"/>
                    <a:pt x="34" y="62"/>
                    <a:pt x="52" y="62"/>
                  </a:cubicBezTo>
                  <a:cubicBezTo>
                    <a:pt x="74" y="62"/>
                    <a:pt x="96" y="65"/>
                    <a:pt x="117" y="69"/>
                  </a:cubicBezTo>
                  <a:cubicBezTo>
                    <a:pt x="234" y="95"/>
                    <a:pt x="295" y="204"/>
                    <a:pt x="299" y="211"/>
                  </a:cubicBezTo>
                  <a:cubicBezTo>
                    <a:pt x="673" y="859"/>
                    <a:pt x="673" y="859"/>
                    <a:pt x="673" y="859"/>
                  </a:cubicBezTo>
                  <a:cubicBezTo>
                    <a:pt x="702" y="858"/>
                    <a:pt x="796" y="850"/>
                    <a:pt x="858" y="781"/>
                  </a:cubicBezTo>
                  <a:cubicBezTo>
                    <a:pt x="942" y="688"/>
                    <a:pt x="935" y="568"/>
                    <a:pt x="935" y="562"/>
                  </a:cubicBezTo>
                  <a:close/>
                </a:path>
              </a:pathLst>
            </a:custGeom>
            <a:solidFill>
              <a:srgbClr val="D9C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7845" name="Google Shape;1150;p40"/>
            <p:cNvSpPr>
              <a:spLocks/>
            </p:cNvSpPr>
            <p:nvPr/>
          </p:nvSpPr>
          <p:spPr bwMode="auto">
            <a:xfrm>
              <a:off x="5080000" y="1965325"/>
              <a:ext cx="827088" cy="828675"/>
            </a:xfrm>
            <a:custGeom>
              <a:avLst/>
              <a:gdLst>
                <a:gd name="T0" fmla="*/ 2147483646 w 216"/>
                <a:gd name="T1" fmla="*/ 2147483646 h 216"/>
                <a:gd name="T2" fmla="*/ 2147483646 w 216"/>
                <a:gd name="T3" fmla="*/ 2147483646 h 216"/>
                <a:gd name="T4" fmla="*/ 2147483646 w 216"/>
                <a:gd name="T5" fmla="*/ 2147483646 h 216"/>
                <a:gd name="T6" fmla="*/ 0 w 216"/>
                <a:gd name="T7" fmla="*/ 2147483646 h 216"/>
                <a:gd name="T8" fmla="*/ 2147483646 w 216"/>
                <a:gd name="T9" fmla="*/ 2147483646 h 216"/>
                <a:gd name="T10" fmla="*/ 2147483646 w 216"/>
                <a:gd name="T11" fmla="*/ 2147483646 h 216"/>
                <a:gd name="T12" fmla="*/ 2147483646 w 216"/>
                <a:gd name="T13" fmla="*/ 0 h 216"/>
                <a:gd name="T14" fmla="*/ 2147483646 w 216"/>
                <a:gd name="T15" fmla="*/ 2147483646 h 216"/>
                <a:gd name="T16" fmla="*/ 2147483646 w 216"/>
                <a:gd name="T17" fmla="*/ 2147483646 h 216"/>
                <a:gd name="T18" fmla="*/ 2147483646 w 216"/>
                <a:gd name="T19" fmla="*/ 0 h 2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216" extrusionOk="0">
                  <a:moveTo>
                    <a:pt x="101" y="114"/>
                  </a:moveTo>
                  <a:cubicBezTo>
                    <a:pt x="203" y="114"/>
                    <a:pt x="203" y="114"/>
                    <a:pt x="203" y="114"/>
                  </a:cubicBezTo>
                  <a:cubicBezTo>
                    <a:pt x="203" y="170"/>
                    <a:pt x="158" y="216"/>
                    <a:pt x="101" y="216"/>
                  </a:cubicBezTo>
                  <a:cubicBezTo>
                    <a:pt x="45" y="216"/>
                    <a:pt x="0" y="170"/>
                    <a:pt x="0" y="114"/>
                  </a:cubicBezTo>
                  <a:cubicBezTo>
                    <a:pt x="0" y="58"/>
                    <a:pt x="45" y="12"/>
                    <a:pt x="101" y="12"/>
                  </a:cubicBezTo>
                  <a:lnTo>
                    <a:pt x="101" y="114"/>
                  </a:lnTo>
                  <a:close/>
                  <a:moveTo>
                    <a:pt x="114" y="0"/>
                  </a:moveTo>
                  <a:cubicBezTo>
                    <a:pt x="114" y="101"/>
                    <a:pt x="114" y="101"/>
                    <a:pt x="114" y="101"/>
                  </a:cubicBezTo>
                  <a:cubicBezTo>
                    <a:pt x="216" y="101"/>
                    <a:pt x="216" y="101"/>
                    <a:pt x="216" y="101"/>
                  </a:cubicBezTo>
                  <a:cubicBezTo>
                    <a:pt x="216" y="45"/>
                    <a:pt x="170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53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8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800"/>
                                            <p:tgtEl>
                                              <p:spTgt spid="778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800"/>
                                            <p:tgtEl>
                                              <p:spTgt spid="778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841" grpId="0" animBg="1"/>
          <p:bldP spid="778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8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800"/>
                                            <p:tgtEl>
                                              <p:spTgt spid="778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800"/>
                                            <p:tgtEl>
                                              <p:spTgt spid="778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841" grpId="0" animBg="1"/>
          <p:bldP spid="77842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87A409-5D99-384D-BF39-FFBE8270F27C}"/>
              </a:ext>
            </a:extLst>
          </p:cNvPr>
          <p:cNvGrpSpPr/>
          <p:nvPr/>
        </p:nvGrpSpPr>
        <p:grpSpPr>
          <a:xfrm>
            <a:off x="9232900" y="2989785"/>
            <a:ext cx="1885950" cy="1261661"/>
            <a:chOff x="9232900" y="2827739"/>
            <a:chExt cx="1885950" cy="1261661"/>
          </a:xfrm>
        </p:grpSpPr>
        <p:sp>
          <p:nvSpPr>
            <p:cNvPr id="75778" name="Google Shape;1110;p39"/>
            <p:cNvSpPr txBox="1">
              <a:spLocks noChangeArrowheads="1"/>
            </p:cNvSpPr>
            <p:nvPr/>
          </p:nvSpPr>
          <p:spPr bwMode="auto">
            <a:xfrm>
              <a:off x="9232900" y="3197225"/>
              <a:ext cx="1885950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300"/>
                <a:buFont typeface="Open Sans" panose="020B0606030504020204" pitchFamily="34" charset="0"/>
                <a:buNone/>
              </a:pP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 do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tempor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incididunt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. </a:t>
              </a:r>
              <a:endParaRPr lang="en-US" altLang="en-US" dirty="0">
                <a:solidFill>
                  <a:schemeClr val="tx1"/>
                </a:solidFill>
                <a:cs typeface="Open Sans" panose="020B0606030504020204" pitchFamily="34" charset="0"/>
              </a:endParaRPr>
            </a:p>
          </p:txBody>
        </p:sp>
        <p:sp>
          <p:nvSpPr>
            <p:cNvPr id="75780" name="Google Shape;1112;p39"/>
            <p:cNvSpPr txBox="1">
              <a:spLocks noChangeArrowheads="1"/>
            </p:cNvSpPr>
            <p:nvPr/>
          </p:nvSpPr>
          <p:spPr bwMode="auto">
            <a:xfrm>
              <a:off x="9307513" y="2827739"/>
              <a:ext cx="1316037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1C1C1C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Montserrat ExtraBold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B</a:t>
              </a:r>
              <a:endParaRPr lang="en-US" altLang="en-US" sz="24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</a:endParaRPr>
            </a:p>
          </p:txBody>
        </p:sp>
      </p:grpSp>
      <p:sp>
        <p:nvSpPr>
          <p:cNvPr id="75783" name="Google Shape;1115;p39"/>
          <p:cNvSpPr txBox="1">
            <a:spLocks noChangeArrowheads="1"/>
          </p:cNvSpPr>
          <p:nvPr/>
        </p:nvSpPr>
        <p:spPr bwMode="auto">
          <a:xfrm>
            <a:off x="7087886" y="1024319"/>
            <a:ext cx="429002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200"/>
              <a:buFont typeface="Montserrat" panose="02000505000000020004" pitchFamily="2" charset="0"/>
              <a:buNone/>
            </a:pPr>
            <a:r>
              <a:rPr lang="en-US" altLang="en-US" sz="42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SOME TITLE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  <a:p>
            <a:pPr algn="ctr" eaLnBrk="1" hangingPunct="1">
              <a:buSzPts val="4200"/>
              <a:buFont typeface="Montserrat" panose="02000505000000020004" pitchFamily="2" charset="0"/>
              <a:buNone/>
            </a:pPr>
            <a:r>
              <a:rPr lang="en-US" altLang="en-US" sz="4200" b="1" dirty="0">
                <a:solidFill>
                  <a:schemeClr val="tx1"/>
                </a:solidFill>
                <a:latin typeface="Montserrat ExtraBold" panose="02000505000000020004" pitchFamily="2" charset="77"/>
                <a:sym typeface="Montserrat" panose="02000505000000020004" pitchFamily="2" charset="0"/>
              </a:rPr>
              <a:t>CAN BE HERE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93FE4D0-10B8-AD42-8ED3-00FB6E41FA10}"/>
              </a:ext>
            </a:extLst>
          </p:cNvPr>
          <p:cNvGrpSpPr/>
          <p:nvPr/>
        </p:nvGrpSpPr>
        <p:grpSpPr>
          <a:xfrm>
            <a:off x="9232900" y="4525822"/>
            <a:ext cx="1885950" cy="1257562"/>
            <a:chOff x="9232900" y="4363776"/>
            <a:chExt cx="1885950" cy="1257562"/>
          </a:xfrm>
        </p:grpSpPr>
        <p:sp>
          <p:nvSpPr>
            <p:cNvPr id="75779" name="Google Shape;1111;p39"/>
            <p:cNvSpPr txBox="1">
              <a:spLocks noChangeArrowheads="1"/>
            </p:cNvSpPr>
            <p:nvPr/>
          </p:nvSpPr>
          <p:spPr bwMode="auto">
            <a:xfrm>
              <a:off x="9307513" y="4363776"/>
              <a:ext cx="1316037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1C1C1C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Montserrat ExtraBold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B</a:t>
              </a:r>
              <a:endParaRPr lang="en-US" altLang="en-US" sz="24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</a:endParaRPr>
            </a:p>
          </p:txBody>
        </p:sp>
        <p:sp>
          <p:nvSpPr>
            <p:cNvPr id="75784" name="Google Shape;1116;p39"/>
            <p:cNvSpPr txBox="1">
              <a:spLocks noChangeArrowheads="1"/>
            </p:cNvSpPr>
            <p:nvPr/>
          </p:nvSpPr>
          <p:spPr bwMode="auto">
            <a:xfrm>
              <a:off x="9232900" y="4729163"/>
              <a:ext cx="1885950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300"/>
                <a:buFont typeface="Open Sans" panose="020B0606030504020204" pitchFamily="34" charset="0"/>
                <a:buNone/>
              </a:pP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 do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tempor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incididunt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. </a:t>
              </a:r>
              <a:endParaRPr lang="en-US" altLang="en-US" dirty="0">
                <a:solidFill>
                  <a:schemeClr val="tx1"/>
                </a:solidFill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55AC17F-52D4-CC44-8DBC-D21446D961CC}"/>
              </a:ext>
            </a:extLst>
          </p:cNvPr>
          <p:cNvGrpSpPr/>
          <p:nvPr/>
        </p:nvGrpSpPr>
        <p:grpSpPr>
          <a:xfrm>
            <a:off x="7105650" y="2989785"/>
            <a:ext cx="1885950" cy="1242611"/>
            <a:chOff x="7105650" y="2827739"/>
            <a:chExt cx="1885950" cy="1242611"/>
          </a:xfrm>
        </p:grpSpPr>
        <p:sp>
          <p:nvSpPr>
            <p:cNvPr id="75782" name="Google Shape;1114;p39"/>
            <p:cNvSpPr txBox="1">
              <a:spLocks noChangeArrowheads="1"/>
            </p:cNvSpPr>
            <p:nvPr/>
          </p:nvSpPr>
          <p:spPr bwMode="auto">
            <a:xfrm>
              <a:off x="7602457" y="2827739"/>
              <a:ext cx="1316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1C1C1C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Montserrat ExtraBold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A</a:t>
              </a:r>
              <a:endParaRPr lang="en-US" altLang="en-US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</a:endParaRPr>
            </a:p>
          </p:txBody>
        </p:sp>
        <p:sp>
          <p:nvSpPr>
            <p:cNvPr id="75785" name="Google Shape;1117;p39"/>
            <p:cNvSpPr txBox="1">
              <a:spLocks noChangeArrowheads="1"/>
            </p:cNvSpPr>
            <p:nvPr/>
          </p:nvSpPr>
          <p:spPr bwMode="auto">
            <a:xfrm>
              <a:off x="7105650" y="3178175"/>
              <a:ext cx="1885950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SzPts val="1300"/>
                <a:buFont typeface="Open Sans" panose="020B0606030504020204" pitchFamily="34" charset="0"/>
                <a:buNone/>
              </a:pP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 do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tempor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incididunt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. </a:t>
              </a:r>
              <a:endParaRPr lang="en-US" altLang="en-US" dirty="0">
                <a:solidFill>
                  <a:schemeClr val="tx1"/>
                </a:solidFill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679F37-63CC-B740-B7AA-CB3CE17CF1F0}"/>
              </a:ext>
            </a:extLst>
          </p:cNvPr>
          <p:cNvGrpSpPr/>
          <p:nvPr/>
        </p:nvGrpSpPr>
        <p:grpSpPr>
          <a:xfrm>
            <a:off x="7105650" y="4525823"/>
            <a:ext cx="1885950" cy="1238511"/>
            <a:chOff x="7105650" y="4363777"/>
            <a:chExt cx="1885950" cy="1238511"/>
          </a:xfrm>
        </p:grpSpPr>
        <p:sp>
          <p:nvSpPr>
            <p:cNvPr id="75781" name="Google Shape;1113;p39"/>
            <p:cNvSpPr txBox="1">
              <a:spLocks noChangeArrowheads="1"/>
            </p:cNvSpPr>
            <p:nvPr/>
          </p:nvSpPr>
          <p:spPr bwMode="auto">
            <a:xfrm>
              <a:off x="7610206" y="4363777"/>
              <a:ext cx="1316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Clr>
                  <a:srgbClr val="1C1C1C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chemeClr val="tx1"/>
                  </a:solidFill>
                  <a:latin typeface="Montserrat ExtraBold" panose="02000505000000020004" pitchFamily="2" charset="77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Title C</a:t>
              </a:r>
              <a:endParaRPr lang="en-US" altLang="en-US" sz="24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</a:endParaRPr>
            </a:p>
          </p:txBody>
        </p:sp>
        <p:sp>
          <p:nvSpPr>
            <p:cNvPr id="75786" name="Google Shape;1118;p39"/>
            <p:cNvSpPr txBox="1">
              <a:spLocks noChangeArrowheads="1"/>
            </p:cNvSpPr>
            <p:nvPr/>
          </p:nvSpPr>
          <p:spPr bwMode="auto">
            <a:xfrm>
              <a:off x="7105650" y="4710113"/>
              <a:ext cx="1885950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eaLnBrk="1" hangingPunct="1">
                <a:buSzPts val="1300"/>
                <a:buFont typeface="Open Sans" panose="020B0606030504020204" pitchFamily="34" charset="0"/>
                <a:buNone/>
              </a:pP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consectetur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adipiscing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sed do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tempor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3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incididunt</a:t>
              </a:r>
              <a:r>
                <a:rPr lang="en-US" altLang="en-US" sz="13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. </a:t>
              </a:r>
              <a:endParaRPr lang="en-US" altLang="en-US" dirty="0">
                <a:solidFill>
                  <a:schemeClr val="tx1"/>
                </a:solidFill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6352DA3-8992-0745-AE1A-F63F66F3B625}"/>
              </a:ext>
            </a:extLst>
          </p:cNvPr>
          <p:cNvGrpSpPr/>
          <p:nvPr/>
        </p:nvGrpSpPr>
        <p:grpSpPr>
          <a:xfrm>
            <a:off x="3314700" y="3563938"/>
            <a:ext cx="2559050" cy="2133600"/>
            <a:chOff x="3314700" y="3563938"/>
            <a:chExt cx="2559050" cy="2133600"/>
          </a:xfrm>
        </p:grpSpPr>
        <p:sp>
          <p:nvSpPr>
            <p:cNvPr id="75788" name="Google Shape;1120;p39"/>
            <p:cNvSpPr>
              <a:spLocks/>
            </p:cNvSpPr>
            <p:nvPr/>
          </p:nvSpPr>
          <p:spPr bwMode="auto">
            <a:xfrm>
              <a:off x="3314700" y="3563938"/>
              <a:ext cx="2559050" cy="2133600"/>
            </a:xfrm>
            <a:custGeom>
              <a:avLst/>
              <a:gdLst>
                <a:gd name="T0" fmla="*/ 0 w 574"/>
                <a:gd name="T1" fmla="*/ 2147483646 h 478"/>
                <a:gd name="T2" fmla="*/ 2147483646 w 574"/>
                <a:gd name="T3" fmla="*/ 2147483646 h 478"/>
                <a:gd name="T4" fmla="*/ 2147483646 w 574"/>
                <a:gd name="T5" fmla="*/ 2147483646 h 478"/>
                <a:gd name="T6" fmla="*/ 2147483646 w 574"/>
                <a:gd name="T7" fmla="*/ 2147483646 h 478"/>
                <a:gd name="T8" fmla="*/ 2147483646 w 574"/>
                <a:gd name="T9" fmla="*/ 0 h 478"/>
                <a:gd name="T10" fmla="*/ 2147483646 w 574"/>
                <a:gd name="T11" fmla="*/ 2147483646 h 478"/>
                <a:gd name="T12" fmla="*/ 0 w 574"/>
                <a:gd name="T13" fmla="*/ 2147483646 h 4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rgbClr val="3B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5791" name="Google Shape;1123;p39"/>
            <p:cNvSpPr>
              <a:spLocks/>
            </p:cNvSpPr>
            <p:nvPr/>
          </p:nvSpPr>
          <p:spPr bwMode="auto">
            <a:xfrm>
              <a:off x="4214813" y="4549775"/>
              <a:ext cx="860425" cy="576263"/>
            </a:xfrm>
            <a:custGeom>
              <a:avLst/>
              <a:gdLst>
                <a:gd name="T0" fmla="*/ 2147483646 w 193"/>
                <a:gd name="T1" fmla="*/ 2147483646 h 129"/>
                <a:gd name="T2" fmla="*/ 2147483646 w 193"/>
                <a:gd name="T3" fmla="*/ 2147483646 h 129"/>
                <a:gd name="T4" fmla="*/ 2147483646 w 193"/>
                <a:gd name="T5" fmla="*/ 2147483646 h 129"/>
                <a:gd name="T6" fmla="*/ 2147483646 w 193"/>
                <a:gd name="T7" fmla="*/ 2147483646 h 129"/>
                <a:gd name="T8" fmla="*/ 2147483646 w 193"/>
                <a:gd name="T9" fmla="*/ 2147483646 h 129"/>
                <a:gd name="T10" fmla="*/ 2147483646 w 193"/>
                <a:gd name="T11" fmla="*/ 2147483646 h 129"/>
                <a:gd name="T12" fmla="*/ 2147483646 w 193"/>
                <a:gd name="T13" fmla="*/ 2147483646 h 129"/>
                <a:gd name="T14" fmla="*/ 2147483646 w 193"/>
                <a:gd name="T15" fmla="*/ 0 h 129"/>
                <a:gd name="T16" fmla="*/ 2147483646 w 193"/>
                <a:gd name="T17" fmla="*/ 2147483646 h 129"/>
                <a:gd name="T18" fmla="*/ 2147483646 w 193"/>
                <a:gd name="T19" fmla="*/ 2147483646 h 129"/>
                <a:gd name="T20" fmla="*/ 2147483646 w 193"/>
                <a:gd name="T21" fmla="*/ 2147483646 h 129"/>
                <a:gd name="T22" fmla="*/ 0 w 193"/>
                <a:gd name="T23" fmla="*/ 2147483646 h 129"/>
                <a:gd name="T24" fmla="*/ 2147483646 w 193"/>
                <a:gd name="T25" fmla="*/ 2147483646 h 129"/>
                <a:gd name="T26" fmla="*/ 2147483646 w 193"/>
                <a:gd name="T27" fmla="*/ 2147483646 h 129"/>
                <a:gd name="T28" fmla="*/ 2147483646 w 193"/>
                <a:gd name="T29" fmla="*/ 2147483646 h 129"/>
                <a:gd name="T30" fmla="*/ 2147483646 w 193"/>
                <a:gd name="T31" fmla="*/ 2147483646 h 129"/>
                <a:gd name="T32" fmla="*/ 2147483646 w 193"/>
                <a:gd name="T33" fmla="*/ 2147483646 h 129"/>
                <a:gd name="T34" fmla="*/ 2147483646 w 193"/>
                <a:gd name="T35" fmla="*/ 2147483646 h 129"/>
                <a:gd name="T36" fmla="*/ 2147483646 w 193"/>
                <a:gd name="T37" fmla="*/ 2147483646 h 129"/>
                <a:gd name="T38" fmla="*/ 2147483646 w 193"/>
                <a:gd name="T39" fmla="*/ 2147483646 h 129"/>
                <a:gd name="T40" fmla="*/ 2147483646 w 193"/>
                <a:gd name="T41" fmla="*/ 2147483646 h 129"/>
                <a:gd name="T42" fmla="*/ 2147483646 w 193"/>
                <a:gd name="T43" fmla="*/ 2147483646 h 129"/>
                <a:gd name="T44" fmla="*/ 2147483646 w 193"/>
                <a:gd name="T45" fmla="*/ 2147483646 h 129"/>
                <a:gd name="T46" fmla="*/ 2147483646 w 193"/>
                <a:gd name="T47" fmla="*/ 2147483646 h 129"/>
                <a:gd name="T48" fmla="*/ 2147483646 w 193"/>
                <a:gd name="T49" fmla="*/ 2147483646 h 129"/>
                <a:gd name="T50" fmla="*/ 2147483646 w 193"/>
                <a:gd name="T51" fmla="*/ 2147483646 h 129"/>
                <a:gd name="T52" fmla="*/ 2147483646 w 193"/>
                <a:gd name="T53" fmla="*/ 2147483646 h 129"/>
                <a:gd name="T54" fmla="*/ 2147483646 w 193"/>
                <a:gd name="T55" fmla="*/ 2147483646 h 129"/>
                <a:gd name="T56" fmla="*/ 2147483646 w 193"/>
                <a:gd name="T57" fmla="*/ 2147483646 h 129"/>
                <a:gd name="T58" fmla="*/ 2147483646 w 193"/>
                <a:gd name="T59" fmla="*/ 2147483646 h 129"/>
                <a:gd name="T60" fmla="*/ 2147483646 w 193"/>
                <a:gd name="T61" fmla="*/ 2147483646 h 129"/>
                <a:gd name="T62" fmla="*/ 2147483646 w 193"/>
                <a:gd name="T63" fmla="*/ 2147483646 h 129"/>
                <a:gd name="T64" fmla="*/ 2147483646 w 193"/>
                <a:gd name="T65" fmla="*/ 2147483646 h 129"/>
                <a:gd name="T66" fmla="*/ 2147483646 w 193"/>
                <a:gd name="T67" fmla="*/ 2147483646 h 129"/>
                <a:gd name="T68" fmla="*/ 2147483646 w 193"/>
                <a:gd name="T69" fmla="*/ 2147483646 h 129"/>
                <a:gd name="T70" fmla="*/ 2147483646 w 193"/>
                <a:gd name="T71" fmla="*/ 2147483646 h 129"/>
                <a:gd name="T72" fmla="*/ 2147483646 w 193"/>
                <a:gd name="T73" fmla="*/ 2147483646 h 129"/>
                <a:gd name="T74" fmla="*/ 2147483646 w 193"/>
                <a:gd name="T75" fmla="*/ 2147483646 h 129"/>
                <a:gd name="T76" fmla="*/ 2147483646 w 193"/>
                <a:gd name="T77" fmla="*/ 2147483646 h 129"/>
                <a:gd name="T78" fmla="*/ 2147483646 w 193"/>
                <a:gd name="T79" fmla="*/ 2147483646 h 129"/>
                <a:gd name="T80" fmla="*/ 2147483646 w 193"/>
                <a:gd name="T81" fmla="*/ 2147483646 h 129"/>
                <a:gd name="T82" fmla="*/ 2147483646 w 193"/>
                <a:gd name="T83" fmla="*/ 2147483646 h 129"/>
                <a:gd name="T84" fmla="*/ 2147483646 w 193"/>
                <a:gd name="T85" fmla="*/ 2147483646 h 129"/>
                <a:gd name="T86" fmla="*/ 2147483646 w 193"/>
                <a:gd name="T87" fmla="*/ 2147483646 h 129"/>
                <a:gd name="T88" fmla="*/ 2147483646 w 193"/>
                <a:gd name="T89" fmla="*/ 2147483646 h 129"/>
                <a:gd name="T90" fmla="*/ 2147483646 w 193"/>
                <a:gd name="T91" fmla="*/ 2147483646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3" h="129" extrusionOk="0">
                  <a:moveTo>
                    <a:pt x="153" y="13"/>
                  </a:moveTo>
                  <a:cubicBezTo>
                    <a:pt x="171" y="57"/>
                    <a:pt x="171" y="57"/>
                    <a:pt x="171" y="57"/>
                  </a:cubicBezTo>
                  <a:cubicBezTo>
                    <a:pt x="149" y="67"/>
                    <a:pt x="149" y="67"/>
                    <a:pt x="149" y="67"/>
                  </a:cubicBezTo>
                  <a:cubicBezTo>
                    <a:pt x="137" y="57"/>
                    <a:pt x="101" y="25"/>
                    <a:pt x="98" y="25"/>
                  </a:cubicBezTo>
                  <a:cubicBezTo>
                    <a:pt x="95" y="25"/>
                    <a:pt x="84" y="29"/>
                    <a:pt x="83" y="30"/>
                  </a:cubicBezTo>
                  <a:cubicBezTo>
                    <a:pt x="83" y="30"/>
                    <a:pt x="76" y="32"/>
                    <a:pt x="70" y="32"/>
                  </a:cubicBezTo>
                  <a:cubicBezTo>
                    <a:pt x="67" y="32"/>
                    <a:pt x="65" y="31"/>
                    <a:pt x="63" y="30"/>
                  </a:cubicBezTo>
                  <a:cubicBezTo>
                    <a:pt x="62" y="29"/>
                    <a:pt x="61" y="28"/>
                    <a:pt x="61" y="27"/>
                  </a:cubicBezTo>
                  <a:cubicBezTo>
                    <a:pt x="61" y="25"/>
                    <a:pt x="64" y="22"/>
                    <a:pt x="65" y="22"/>
                  </a:cubicBezTo>
                  <a:cubicBezTo>
                    <a:pt x="75" y="17"/>
                    <a:pt x="100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9" y="7"/>
                    <a:pt x="148" y="12"/>
                    <a:pt x="153" y="13"/>
                  </a:cubicBezTo>
                  <a:close/>
                  <a:moveTo>
                    <a:pt x="169" y="0"/>
                  </a:moveTo>
                  <a:cubicBezTo>
                    <a:pt x="168" y="0"/>
                    <a:pt x="168" y="0"/>
                    <a:pt x="167" y="0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8" y="4"/>
                    <a:pt x="157" y="5"/>
                    <a:pt x="157" y="6"/>
                  </a:cubicBezTo>
                  <a:cubicBezTo>
                    <a:pt x="156" y="7"/>
                    <a:pt x="156" y="9"/>
                    <a:pt x="157" y="10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76" y="59"/>
                    <a:pt x="179" y="60"/>
                    <a:pt x="182" y="59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0" y="56"/>
                    <a:pt x="191" y="55"/>
                    <a:pt x="192" y="54"/>
                  </a:cubicBezTo>
                  <a:cubicBezTo>
                    <a:pt x="192" y="53"/>
                    <a:pt x="193" y="51"/>
                    <a:pt x="192" y="50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1"/>
                    <a:pt x="171" y="0"/>
                    <a:pt x="169" y="0"/>
                  </a:cubicBezTo>
                  <a:close/>
                  <a:moveTo>
                    <a:pt x="0" y="64"/>
                  </a:moveTo>
                  <a:cubicBezTo>
                    <a:pt x="0" y="66"/>
                    <a:pt x="0" y="67"/>
                    <a:pt x="1" y="68"/>
                  </a:cubicBezTo>
                  <a:cubicBezTo>
                    <a:pt x="2" y="69"/>
                    <a:pt x="3" y="70"/>
                    <a:pt x="5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5" y="71"/>
                    <a:pt x="18" y="68"/>
                    <a:pt x="18" y="66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1" y="10"/>
                    <a:pt x="21" y="9"/>
                  </a:cubicBezTo>
                  <a:cubicBezTo>
                    <a:pt x="20" y="8"/>
                    <a:pt x="19" y="8"/>
                    <a:pt x="17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2"/>
                  </a:cubicBezTo>
                  <a:lnTo>
                    <a:pt x="0" y="64"/>
                  </a:lnTo>
                  <a:close/>
                  <a:moveTo>
                    <a:pt x="79" y="111"/>
                  </a:moveTo>
                  <a:cubicBezTo>
                    <a:pt x="79" y="110"/>
                    <a:pt x="78" y="108"/>
                    <a:pt x="76" y="107"/>
                  </a:cubicBezTo>
                  <a:cubicBezTo>
                    <a:pt x="73" y="104"/>
                    <a:pt x="69" y="104"/>
                    <a:pt x="66" y="108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5" y="122"/>
                    <a:pt x="59" y="126"/>
                    <a:pt x="60" y="127"/>
                  </a:cubicBezTo>
                  <a:cubicBezTo>
                    <a:pt x="62" y="128"/>
                    <a:pt x="63" y="129"/>
                    <a:pt x="65" y="129"/>
                  </a:cubicBezTo>
                  <a:cubicBezTo>
                    <a:pt x="67" y="129"/>
                    <a:pt x="68" y="128"/>
                    <a:pt x="70" y="126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79" y="115"/>
                    <a:pt x="79" y="113"/>
                    <a:pt x="79" y="111"/>
                  </a:cubicBezTo>
                  <a:close/>
                  <a:moveTo>
                    <a:pt x="42" y="108"/>
                  </a:moveTo>
                  <a:cubicBezTo>
                    <a:pt x="39" y="111"/>
                    <a:pt x="40" y="114"/>
                    <a:pt x="44" y="118"/>
                  </a:cubicBezTo>
                  <a:cubicBezTo>
                    <a:pt x="47" y="120"/>
                    <a:pt x="51" y="120"/>
                    <a:pt x="54" y="116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7" y="100"/>
                    <a:pt x="63" y="96"/>
                    <a:pt x="61" y="95"/>
                  </a:cubicBezTo>
                  <a:cubicBezTo>
                    <a:pt x="58" y="92"/>
                    <a:pt x="55" y="93"/>
                    <a:pt x="52" y="96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6" y="103"/>
                    <a:pt x="46" y="103"/>
                    <a:pt x="46" y="103"/>
                  </a:cubicBezTo>
                  <a:lnTo>
                    <a:pt x="42" y="108"/>
                  </a:lnTo>
                  <a:close/>
                  <a:moveTo>
                    <a:pt x="28" y="95"/>
                  </a:moveTo>
                  <a:cubicBezTo>
                    <a:pt x="27" y="97"/>
                    <a:pt x="26" y="99"/>
                    <a:pt x="27" y="101"/>
                  </a:cubicBezTo>
                  <a:cubicBezTo>
                    <a:pt x="27" y="102"/>
                    <a:pt x="28" y="104"/>
                    <a:pt x="30" y="105"/>
                  </a:cubicBezTo>
                  <a:cubicBezTo>
                    <a:pt x="33" y="108"/>
                    <a:pt x="36" y="108"/>
                    <a:pt x="39" y="104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1" y="90"/>
                    <a:pt x="51" y="88"/>
                    <a:pt x="51" y="86"/>
                  </a:cubicBezTo>
                  <a:cubicBezTo>
                    <a:pt x="51" y="85"/>
                    <a:pt x="50" y="83"/>
                    <a:pt x="48" y="82"/>
                  </a:cubicBezTo>
                  <a:cubicBezTo>
                    <a:pt x="45" y="79"/>
                    <a:pt x="41" y="79"/>
                    <a:pt x="38" y="8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lnTo>
                    <a:pt x="28" y="95"/>
                  </a:lnTo>
                  <a:close/>
                  <a:moveTo>
                    <a:pt x="26" y="91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40" y="74"/>
                    <a:pt x="36" y="70"/>
                    <a:pt x="35" y="68"/>
                  </a:cubicBezTo>
                  <a:cubicBezTo>
                    <a:pt x="32" y="66"/>
                    <a:pt x="28" y="66"/>
                    <a:pt x="25" y="70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5" y="82"/>
                    <a:pt x="14" y="84"/>
                    <a:pt x="14" y="86"/>
                  </a:cubicBezTo>
                  <a:cubicBezTo>
                    <a:pt x="15" y="88"/>
                    <a:pt x="16" y="89"/>
                    <a:pt x="17" y="89"/>
                  </a:cubicBezTo>
                  <a:cubicBezTo>
                    <a:pt x="18" y="91"/>
                    <a:pt x="20" y="92"/>
                    <a:pt x="22" y="92"/>
                  </a:cubicBezTo>
                  <a:cubicBezTo>
                    <a:pt x="24" y="92"/>
                    <a:pt x="25" y="92"/>
                    <a:pt x="26" y="91"/>
                  </a:cubicBezTo>
                  <a:close/>
                  <a:moveTo>
                    <a:pt x="146" y="80"/>
                  </a:moveTo>
                  <a:cubicBezTo>
                    <a:pt x="148" y="78"/>
                    <a:pt x="149" y="74"/>
                    <a:pt x="145" y="70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23" y="51"/>
                    <a:pt x="102" y="33"/>
                    <a:pt x="97" y="30"/>
                  </a:cubicBezTo>
                  <a:cubicBezTo>
                    <a:pt x="95" y="30"/>
                    <a:pt x="89" y="32"/>
                    <a:pt x="84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34"/>
                    <a:pt x="76" y="36"/>
                    <a:pt x="70" y="36"/>
                  </a:cubicBezTo>
                  <a:cubicBezTo>
                    <a:pt x="66" y="36"/>
                    <a:pt x="63" y="36"/>
                    <a:pt x="61" y="34"/>
                  </a:cubicBezTo>
                  <a:cubicBezTo>
                    <a:pt x="57" y="32"/>
                    <a:pt x="57" y="29"/>
                    <a:pt x="57" y="27"/>
                  </a:cubicBezTo>
                  <a:cubicBezTo>
                    <a:pt x="57" y="23"/>
                    <a:pt x="60" y="19"/>
                    <a:pt x="6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5" y="63"/>
                    <a:pt x="28" y="62"/>
                    <a:pt x="31" y="62"/>
                  </a:cubicBezTo>
                  <a:cubicBezTo>
                    <a:pt x="33" y="62"/>
                    <a:pt x="35" y="63"/>
                    <a:pt x="38" y="65"/>
                  </a:cubicBezTo>
                  <a:cubicBezTo>
                    <a:pt x="41" y="68"/>
                    <a:pt x="43" y="72"/>
                    <a:pt x="42" y="76"/>
                  </a:cubicBezTo>
                  <a:cubicBezTo>
                    <a:pt x="45" y="75"/>
                    <a:pt x="48" y="76"/>
                    <a:pt x="51" y="78"/>
                  </a:cubicBezTo>
                  <a:cubicBezTo>
                    <a:pt x="55" y="81"/>
                    <a:pt x="56" y="85"/>
                    <a:pt x="56" y="89"/>
                  </a:cubicBezTo>
                  <a:cubicBezTo>
                    <a:pt x="59" y="88"/>
                    <a:pt x="62" y="89"/>
                    <a:pt x="64" y="91"/>
                  </a:cubicBezTo>
                  <a:cubicBezTo>
                    <a:pt x="67" y="94"/>
                    <a:pt x="69" y="97"/>
                    <a:pt x="69" y="101"/>
                  </a:cubicBezTo>
                  <a:cubicBezTo>
                    <a:pt x="72" y="100"/>
                    <a:pt x="76" y="101"/>
                    <a:pt x="79" y="103"/>
                  </a:cubicBezTo>
                  <a:cubicBezTo>
                    <a:pt x="83" y="107"/>
                    <a:pt x="85" y="111"/>
                    <a:pt x="83" y="116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19"/>
                    <a:pt x="87" y="119"/>
                    <a:pt x="87" y="119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88" y="120"/>
                    <a:pt x="90" y="120"/>
                    <a:pt x="91" y="120"/>
                  </a:cubicBezTo>
                  <a:cubicBezTo>
                    <a:pt x="93" y="120"/>
                    <a:pt x="95" y="119"/>
                    <a:pt x="96" y="118"/>
                  </a:cubicBezTo>
                  <a:cubicBezTo>
                    <a:pt x="98" y="115"/>
                    <a:pt x="99" y="113"/>
                    <a:pt x="97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6"/>
                    <a:pt x="79" y="95"/>
                    <a:pt x="79" y="94"/>
                  </a:cubicBezTo>
                  <a:cubicBezTo>
                    <a:pt x="79" y="94"/>
                    <a:pt x="79" y="93"/>
                    <a:pt x="80" y="92"/>
                  </a:cubicBezTo>
                  <a:cubicBezTo>
                    <a:pt x="81" y="91"/>
                    <a:pt x="82" y="91"/>
                    <a:pt x="83" y="92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6" y="111"/>
                    <a:pt x="107" y="111"/>
                    <a:pt x="108" y="111"/>
                  </a:cubicBezTo>
                  <a:cubicBezTo>
                    <a:pt x="110" y="111"/>
                    <a:pt x="113" y="110"/>
                    <a:pt x="114" y="108"/>
                  </a:cubicBezTo>
                  <a:cubicBezTo>
                    <a:pt x="115" y="106"/>
                    <a:pt x="116" y="105"/>
                    <a:pt x="116" y="103"/>
                  </a:cubicBezTo>
                  <a:cubicBezTo>
                    <a:pt x="116" y="101"/>
                    <a:pt x="115" y="99"/>
                    <a:pt x="113" y="98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6"/>
                    <a:pt x="98" y="85"/>
                    <a:pt x="97" y="84"/>
                  </a:cubicBezTo>
                  <a:cubicBezTo>
                    <a:pt x="97" y="84"/>
                    <a:pt x="98" y="83"/>
                    <a:pt x="98" y="82"/>
                  </a:cubicBezTo>
                  <a:cubicBezTo>
                    <a:pt x="99" y="81"/>
                    <a:pt x="101" y="81"/>
                    <a:pt x="102" y="82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3" y="99"/>
                    <a:pt x="124" y="100"/>
                    <a:pt x="126" y="100"/>
                  </a:cubicBezTo>
                  <a:cubicBezTo>
                    <a:pt x="128" y="100"/>
                    <a:pt x="130" y="98"/>
                    <a:pt x="132" y="96"/>
                  </a:cubicBezTo>
                  <a:cubicBezTo>
                    <a:pt x="134" y="94"/>
                    <a:pt x="134" y="92"/>
                    <a:pt x="134" y="91"/>
                  </a:cubicBezTo>
                  <a:cubicBezTo>
                    <a:pt x="134" y="89"/>
                    <a:pt x="133" y="87"/>
                    <a:pt x="131" y="86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4" y="72"/>
                    <a:pt x="114" y="70"/>
                    <a:pt x="115" y="69"/>
                  </a:cubicBezTo>
                  <a:cubicBezTo>
                    <a:pt x="116" y="68"/>
                    <a:pt x="117" y="68"/>
                    <a:pt x="118" y="69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8" y="85"/>
                    <a:pt x="143" y="84"/>
                    <a:pt x="14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923240A-1F0C-1D49-B6D8-EE699D184E72}"/>
              </a:ext>
            </a:extLst>
          </p:cNvPr>
          <p:cNvGrpSpPr/>
          <p:nvPr/>
        </p:nvGrpSpPr>
        <p:grpSpPr>
          <a:xfrm>
            <a:off x="3741738" y="1223963"/>
            <a:ext cx="2132012" cy="2559050"/>
            <a:chOff x="3741738" y="1223963"/>
            <a:chExt cx="2132012" cy="2559050"/>
          </a:xfrm>
        </p:grpSpPr>
        <p:sp>
          <p:nvSpPr>
            <p:cNvPr id="75789" name="Google Shape;1121;p39"/>
            <p:cNvSpPr>
              <a:spLocks/>
            </p:cNvSpPr>
            <p:nvPr/>
          </p:nvSpPr>
          <p:spPr bwMode="auto">
            <a:xfrm>
              <a:off x="3741738" y="1223963"/>
              <a:ext cx="2132012" cy="2559050"/>
            </a:xfrm>
            <a:custGeom>
              <a:avLst/>
              <a:gdLst>
                <a:gd name="T0" fmla="*/ 2147483646 w 478"/>
                <a:gd name="T1" fmla="*/ 2147483646 h 573"/>
                <a:gd name="T2" fmla="*/ 2147483646 w 478"/>
                <a:gd name="T3" fmla="*/ 0 h 573"/>
                <a:gd name="T4" fmla="*/ 2147483646 w 478"/>
                <a:gd name="T5" fmla="*/ 2147483646 h 573"/>
                <a:gd name="T6" fmla="*/ 0 w 478"/>
                <a:gd name="T7" fmla="*/ 2147483646 h 573"/>
                <a:gd name="T8" fmla="*/ 2147483646 w 478"/>
                <a:gd name="T9" fmla="*/ 2147483646 h 573"/>
                <a:gd name="T10" fmla="*/ 2147483646 w 478"/>
                <a:gd name="T11" fmla="*/ 2147483646 h 573"/>
                <a:gd name="T12" fmla="*/ 2147483646 w 478"/>
                <a:gd name="T13" fmla="*/ 2147483646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rgbClr val="FF5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5792" name="Google Shape;1124;p39"/>
            <p:cNvSpPr>
              <a:spLocks/>
            </p:cNvSpPr>
            <p:nvPr/>
          </p:nvSpPr>
          <p:spPr bwMode="auto">
            <a:xfrm>
              <a:off x="4633913" y="2211388"/>
              <a:ext cx="722312" cy="606425"/>
            </a:xfrm>
            <a:custGeom>
              <a:avLst/>
              <a:gdLst>
                <a:gd name="T0" fmla="*/ 2147483646 w 162"/>
                <a:gd name="T1" fmla="*/ 2147483646 h 136"/>
                <a:gd name="T2" fmla="*/ 2147483646 w 162"/>
                <a:gd name="T3" fmla="*/ 2147483646 h 136"/>
                <a:gd name="T4" fmla="*/ 2147483646 w 162"/>
                <a:gd name="T5" fmla="*/ 2147483646 h 136"/>
                <a:gd name="T6" fmla="*/ 2147483646 w 162"/>
                <a:gd name="T7" fmla="*/ 2147483646 h 136"/>
                <a:gd name="T8" fmla="*/ 2147483646 w 162"/>
                <a:gd name="T9" fmla="*/ 2147483646 h 136"/>
                <a:gd name="T10" fmla="*/ 2147483646 w 162"/>
                <a:gd name="T11" fmla="*/ 2147483646 h 136"/>
                <a:gd name="T12" fmla="*/ 2147483646 w 162"/>
                <a:gd name="T13" fmla="*/ 2147483646 h 136"/>
                <a:gd name="T14" fmla="*/ 2147483646 w 162"/>
                <a:gd name="T15" fmla="*/ 2147483646 h 136"/>
                <a:gd name="T16" fmla="*/ 2147483646 w 162"/>
                <a:gd name="T17" fmla="*/ 2147483646 h 136"/>
                <a:gd name="T18" fmla="*/ 2147483646 w 162"/>
                <a:gd name="T19" fmla="*/ 2147483646 h 136"/>
                <a:gd name="T20" fmla="*/ 2147483646 w 162"/>
                <a:gd name="T21" fmla="*/ 2147483646 h 136"/>
                <a:gd name="T22" fmla="*/ 2147483646 w 162"/>
                <a:gd name="T23" fmla="*/ 2147483646 h 136"/>
                <a:gd name="T24" fmla="*/ 2147483646 w 162"/>
                <a:gd name="T25" fmla="*/ 2147483646 h 136"/>
                <a:gd name="T26" fmla="*/ 2147483646 w 162"/>
                <a:gd name="T27" fmla="*/ 2147483646 h 136"/>
                <a:gd name="T28" fmla="*/ 2147483646 w 162"/>
                <a:gd name="T29" fmla="*/ 2147483646 h 136"/>
                <a:gd name="T30" fmla="*/ 2147483646 w 162"/>
                <a:gd name="T31" fmla="*/ 2147483646 h 136"/>
                <a:gd name="T32" fmla="*/ 2147483646 w 162"/>
                <a:gd name="T33" fmla="*/ 2147483646 h 136"/>
                <a:gd name="T34" fmla="*/ 2147483646 w 162"/>
                <a:gd name="T35" fmla="*/ 2147483646 h 136"/>
                <a:gd name="T36" fmla="*/ 2147483646 w 162"/>
                <a:gd name="T37" fmla="*/ 2147483646 h 136"/>
                <a:gd name="T38" fmla="*/ 2147483646 w 162"/>
                <a:gd name="T39" fmla="*/ 2147483646 h 136"/>
                <a:gd name="T40" fmla="*/ 2147483646 w 162"/>
                <a:gd name="T41" fmla="*/ 2147483646 h 136"/>
                <a:gd name="T42" fmla="*/ 2147483646 w 162"/>
                <a:gd name="T43" fmla="*/ 2147483646 h 136"/>
                <a:gd name="T44" fmla="*/ 2147483646 w 162"/>
                <a:gd name="T45" fmla="*/ 2147483646 h 136"/>
                <a:gd name="T46" fmla="*/ 2147483646 w 162"/>
                <a:gd name="T47" fmla="*/ 2147483646 h 136"/>
                <a:gd name="T48" fmla="*/ 2147483646 w 162"/>
                <a:gd name="T49" fmla="*/ 2147483646 h 136"/>
                <a:gd name="T50" fmla="*/ 2147483646 w 162"/>
                <a:gd name="T51" fmla="*/ 2147483646 h 136"/>
                <a:gd name="T52" fmla="*/ 2147483646 w 162"/>
                <a:gd name="T53" fmla="*/ 2147483646 h 136"/>
                <a:gd name="T54" fmla="*/ 2147483646 w 162"/>
                <a:gd name="T55" fmla="*/ 2147483646 h 136"/>
                <a:gd name="T56" fmla="*/ 2147483646 w 162"/>
                <a:gd name="T57" fmla="*/ 2147483646 h 136"/>
                <a:gd name="T58" fmla="*/ 2147483646 w 162"/>
                <a:gd name="T59" fmla="*/ 2147483646 h 136"/>
                <a:gd name="T60" fmla="*/ 2147483646 w 162"/>
                <a:gd name="T61" fmla="*/ 2147483646 h 136"/>
                <a:gd name="T62" fmla="*/ 2147483646 w 162"/>
                <a:gd name="T63" fmla="*/ 2147483646 h 136"/>
                <a:gd name="T64" fmla="*/ 2147483646 w 162"/>
                <a:gd name="T65" fmla="*/ 2147483646 h 136"/>
                <a:gd name="T66" fmla="*/ 2147483646 w 162"/>
                <a:gd name="T67" fmla="*/ 2147483646 h 136"/>
                <a:gd name="T68" fmla="*/ 2147483646 w 162"/>
                <a:gd name="T69" fmla="*/ 2147483646 h 136"/>
                <a:gd name="T70" fmla="*/ 2147483646 w 162"/>
                <a:gd name="T71" fmla="*/ 2147483646 h 136"/>
                <a:gd name="T72" fmla="*/ 2147483646 w 162"/>
                <a:gd name="T73" fmla="*/ 2147483646 h 136"/>
                <a:gd name="T74" fmla="*/ 2147483646 w 162"/>
                <a:gd name="T75" fmla="*/ 2147483646 h 136"/>
                <a:gd name="T76" fmla="*/ 2147483646 w 162"/>
                <a:gd name="T77" fmla="*/ 2147483646 h 136"/>
                <a:gd name="T78" fmla="*/ 2147483646 w 162"/>
                <a:gd name="T79" fmla="*/ 2147483646 h 136"/>
                <a:gd name="T80" fmla="*/ 2147483646 w 162"/>
                <a:gd name="T81" fmla="*/ 2147483646 h 136"/>
                <a:gd name="T82" fmla="*/ 2147483646 w 162"/>
                <a:gd name="T83" fmla="*/ 2147483646 h 136"/>
                <a:gd name="T84" fmla="*/ 2147483646 w 162"/>
                <a:gd name="T85" fmla="*/ 2147483646 h 136"/>
                <a:gd name="T86" fmla="*/ 2147483646 w 162"/>
                <a:gd name="T87" fmla="*/ 2147483646 h 136"/>
                <a:gd name="T88" fmla="*/ 2147483646 w 162"/>
                <a:gd name="T89" fmla="*/ 2147483646 h 136"/>
                <a:gd name="T90" fmla="*/ 2147483646 w 162"/>
                <a:gd name="T91" fmla="*/ 2147483646 h 136"/>
                <a:gd name="T92" fmla="*/ 2147483646 w 162"/>
                <a:gd name="T93" fmla="*/ 2147483646 h 136"/>
                <a:gd name="T94" fmla="*/ 2147483646 w 162"/>
                <a:gd name="T95" fmla="*/ 2147483646 h 136"/>
                <a:gd name="T96" fmla="*/ 2147483646 w 162"/>
                <a:gd name="T97" fmla="*/ 2147483646 h 136"/>
                <a:gd name="T98" fmla="*/ 2147483646 w 162"/>
                <a:gd name="T99" fmla="*/ 2147483646 h 136"/>
                <a:gd name="T100" fmla="*/ 2147483646 w 162"/>
                <a:gd name="T101" fmla="*/ 0 h 136"/>
                <a:gd name="T102" fmla="*/ 0 w 162"/>
                <a:gd name="T103" fmla="*/ 2147483646 h 136"/>
                <a:gd name="T104" fmla="*/ 2147483646 w 162"/>
                <a:gd name="T105" fmla="*/ 2147483646 h 136"/>
                <a:gd name="T106" fmla="*/ 2147483646 w 162"/>
                <a:gd name="T107" fmla="*/ 2147483646 h 136"/>
                <a:gd name="T108" fmla="*/ 2147483646 w 162"/>
                <a:gd name="T109" fmla="*/ 2147483646 h 136"/>
                <a:gd name="T110" fmla="*/ 2147483646 w 162"/>
                <a:gd name="T111" fmla="*/ 2147483646 h 136"/>
                <a:gd name="T112" fmla="*/ 2147483646 w 162"/>
                <a:gd name="T113" fmla="*/ 2147483646 h 136"/>
                <a:gd name="T114" fmla="*/ 2147483646 w 162"/>
                <a:gd name="T115" fmla="*/ 2147483646 h 136"/>
                <a:gd name="T116" fmla="*/ 2147483646 w 162"/>
                <a:gd name="T117" fmla="*/ 2147483646 h 1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2" h="136" extrusionOk="0">
                  <a:moveTo>
                    <a:pt x="22" y="110"/>
                  </a:moveTo>
                  <a:cubicBezTo>
                    <a:pt x="22" y="74"/>
                    <a:pt x="22" y="74"/>
                    <a:pt x="22" y="74"/>
                  </a:cubicBezTo>
                  <a:cubicBezTo>
                    <a:pt x="22" y="71"/>
                    <a:pt x="24" y="68"/>
                    <a:pt x="27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9" y="68"/>
                    <a:pt x="41" y="71"/>
                    <a:pt x="41" y="74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113"/>
                    <a:pt x="39" y="116"/>
                    <a:pt x="36" y="116"/>
                  </a:cubicBezTo>
                  <a:cubicBezTo>
                    <a:pt x="27" y="116"/>
                    <a:pt x="27" y="116"/>
                    <a:pt x="27" y="116"/>
                  </a:cubicBezTo>
                  <a:cubicBezTo>
                    <a:pt x="24" y="116"/>
                    <a:pt x="22" y="113"/>
                    <a:pt x="22" y="110"/>
                  </a:cubicBezTo>
                  <a:close/>
                  <a:moveTo>
                    <a:pt x="59" y="55"/>
                  </a:moveTo>
                  <a:cubicBezTo>
                    <a:pt x="56" y="55"/>
                    <a:pt x="54" y="58"/>
                    <a:pt x="54" y="61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13"/>
                    <a:pt x="56" y="116"/>
                    <a:pt x="59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71" y="116"/>
                    <a:pt x="74" y="113"/>
                    <a:pt x="74" y="110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58"/>
                    <a:pt x="71" y="55"/>
                    <a:pt x="68" y="55"/>
                  </a:cubicBezTo>
                  <a:lnTo>
                    <a:pt x="59" y="55"/>
                  </a:lnTo>
                  <a:close/>
                  <a:moveTo>
                    <a:pt x="92" y="44"/>
                  </a:moveTo>
                  <a:cubicBezTo>
                    <a:pt x="89" y="44"/>
                    <a:pt x="87" y="47"/>
                    <a:pt x="87" y="5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87" y="113"/>
                    <a:pt x="89" y="116"/>
                    <a:pt x="92" y="116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4" y="116"/>
                    <a:pt x="106" y="113"/>
                    <a:pt x="106" y="11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7"/>
                    <a:pt x="104" y="44"/>
                    <a:pt x="101" y="44"/>
                  </a:cubicBezTo>
                  <a:lnTo>
                    <a:pt x="92" y="44"/>
                  </a:lnTo>
                  <a:close/>
                  <a:moveTo>
                    <a:pt x="124" y="33"/>
                  </a:moveTo>
                  <a:cubicBezTo>
                    <a:pt x="121" y="33"/>
                    <a:pt x="119" y="35"/>
                    <a:pt x="119" y="38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9" y="113"/>
                    <a:pt x="121" y="116"/>
                    <a:pt x="124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6" y="116"/>
                    <a:pt x="139" y="113"/>
                    <a:pt x="139" y="110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35"/>
                    <a:pt x="136" y="33"/>
                    <a:pt x="133" y="33"/>
                  </a:cubicBezTo>
                  <a:lnTo>
                    <a:pt x="124" y="33"/>
                  </a:lnTo>
                  <a:close/>
                  <a:moveTo>
                    <a:pt x="24" y="54"/>
                  </a:moveTo>
                  <a:cubicBezTo>
                    <a:pt x="59" y="48"/>
                    <a:pt x="91" y="35"/>
                    <a:pt x="120" y="18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89" y="29"/>
                    <a:pt x="57" y="41"/>
                    <a:pt x="23" y="47"/>
                  </a:cubicBezTo>
                  <a:lnTo>
                    <a:pt x="24" y="54"/>
                  </a:lnTo>
                  <a:close/>
                  <a:moveTo>
                    <a:pt x="162" y="126"/>
                  </a:moveTo>
                  <a:cubicBezTo>
                    <a:pt x="146" y="117"/>
                    <a:pt x="146" y="117"/>
                    <a:pt x="146" y="117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6" y="136"/>
                    <a:pt x="146" y="136"/>
                    <a:pt x="146" y="136"/>
                  </a:cubicBezTo>
                  <a:lnTo>
                    <a:pt x="16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620AEFB-AA73-E349-9303-3C9C6B889540}"/>
              </a:ext>
            </a:extLst>
          </p:cNvPr>
          <p:cNvGrpSpPr/>
          <p:nvPr/>
        </p:nvGrpSpPr>
        <p:grpSpPr>
          <a:xfrm>
            <a:off x="1400175" y="1220788"/>
            <a:ext cx="2560638" cy="2133600"/>
            <a:chOff x="1400175" y="1220788"/>
            <a:chExt cx="2560638" cy="2133600"/>
          </a:xfrm>
        </p:grpSpPr>
        <p:sp>
          <p:nvSpPr>
            <p:cNvPr id="75790" name="Google Shape;1122;p39"/>
            <p:cNvSpPr>
              <a:spLocks/>
            </p:cNvSpPr>
            <p:nvPr/>
          </p:nvSpPr>
          <p:spPr bwMode="auto">
            <a:xfrm>
              <a:off x="1400175" y="1220788"/>
              <a:ext cx="2560638" cy="2133600"/>
            </a:xfrm>
            <a:custGeom>
              <a:avLst/>
              <a:gdLst>
                <a:gd name="T0" fmla="*/ 2147483646 w 574"/>
                <a:gd name="T1" fmla="*/ 2147483646 h 478"/>
                <a:gd name="T2" fmla="*/ 2147483646 w 574"/>
                <a:gd name="T3" fmla="*/ 0 h 478"/>
                <a:gd name="T4" fmla="*/ 0 w 574"/>
                <a:gd name="T5" fmla="*/ 2147483646 h 478"/>
                <a:gd name="T6" fmla="*/ 2147483646 w 574"/>
                <a:gd name="T7" fmla="*/ 2147483646 h 478"/>
                <a:gd name="T8" fmla="*/ 2147483646 w 574"/>
                <a:gd name="T9" fmla="*/ 2147483646 h 478"/>
                <a:gd name="T10" fmla="*/ 2147483646 w 574"/>
                <a:gd name="T11" fmla="*/ 2147483646 h 478"/>
                <a:gd name="T12" fmla="*/ 2147483646 w 574"/>
                <a:gd name="T13" fmla="*/ 2147483646 h 4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rgbClr val="B3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5793" name="Google Shape;1125;p39"/>
            <p:cNvSpPr>
              <a:spLocks/>
            </p:cNvSpPr>
            <p:nvPr/>
          </p:nvSpPr>
          <p:spPr bwMode="auto">
            <a:xfrm>
              <a:off x="2124075" y="1876425"/>
              <a:ext cx="1042988" cy="544513"/>
            </a:xfrm>
            <a:custGeom>
              <a:avLst/>
              <a:gdLst>
                <a:gd name="T0" fmla="*/ 2147483646 w 234"/>
                <a:gd name="T1" fmla="*/ 2147483646 h 122"/>
                <a:gd name="T2" fmla="*/ 2147483646 w 234"/>
                <a:gd name="T3" fmla="*/ 2147483646 h 122"/>
                <a:gd name="T4" fmla="*/ 2147483646 w 234"/>
                <a:gd name="T5" fmla="*/ 2147483646 h 122"/>
                <a:gd name="T6" fmla="*/ 2147483646 w 234"/>
                <a:gd name="T7" fmla="*/ 2147483646 h 122"/>
                <a:gd name="T8" fmla="*/ 2147483646 w 234"/>
                <a:gd name="T9" fmla="*/ 2147483646 h 122"/>
                <a:gd name="T10" fmla="*/ 2147483646 w 234"/>
                <a:gd name="T11" fmla="*/ 2147483646 h 122"/>
                <a:gd name="T12" fmla="*/ 2147483646 w 234"/>
                <a:gd name="T13" fmla="*/ 2147483646 h 122"/>
                <a:gd name="T14" fmla="*/ 2147483646 w 234"/>
                <a:gd name="T15" fmla="*/ 2147483646 h 122"/>
                <a:gd name="T16" fmla="*/ 2147483646 w 234"/>
                <a:gd name="T17" fmla="*/ 2147483646 h 122"/>
                <a:gd name="T18" fmla="*/ 2147483646 w 234"/>
                <a:gd name="T19" fmla="*/ 2147483646 h 122"/>
                <a:gd name="T20" fmla="*/ 2147483646 w 234"/>
                <a:gd name="T21" fmla="*/ 2147483646 h 122"/>
                <a:gd name="T22" fmla="*/ 2147483646 w 234"/>
                <a:gd name="T23" fmla="*/ 0 h 122"/>
                <a:gd name="T24" fmla="*/ 2147483646 w 234"/>
                <a:gd name="T25" fmla="*/ 2147483646 h 122"/>
                <a:gd name="T26" fmla="*/ 2147483646 w 234"/>
                <a:gd name="T27" fmla="*/ 2147483646 h 122"/>
                <a:gd name="T28" fmla="*/ 2147483646 w 234"/>
                <a:gd name="T29" fmla="*/ 2147483646 h 122"/>
                <a:gd name="T30" fmla="*/ 2147483646 w 234"/>
                <a:gd name="T31" fmla="*/ 2147483646 h 122"/>
                <a:gd name="T32" fmla="*/ 2147483646 w 234"/>
                <a:gd name="T33" fmla="*/ 2147483646 h 122"/>
                <a:gd name="T34" fmla="*/ 2147483646 w 234"/>
                <a:gd name="T35" fmla="*/ 2147483646 h 122"/>
                <a:gd name="T36" fmla="*/ 2147483646 w 234"/>
                <a:gd name="T37" fmla="*/ 2147483646 h 122"/>
                <a:gd name="T38" fmla="*/ 2147483646 w 234"/>
                <a:gd name="T39" fmla="*/ 2147483646 h 122"/>
                <a:gd name="T40" fmla="*/ 2147483646 w 234"/>
                <a:gd name="T41" fmla="*/ 2147483646 h 122"/>
                <a:gd name="T42" fmla="*/ 2147483646 w 234"/>
                <a:gd name="T43" fmla="*/ 2147483646 h 122"/>
                <a:gd name="T44" fmla="*/ 2147483646 w 234"/>
                <a:gd name="T45" fmla="*/ 2147483646 h 122"/>
                <a:gd name="T46" fmla="*/ 2147483646 w 234"/>
                <a:gd name="T47" fmla="*/ 2147483646 h 122"/>
                <a:gd name="T48" fmla="*/ 2147483646 w 234"/>
                <a:gd name="T49" fmla="*/ 2147483646 h 122"/>
                <a:gd name="T50" fmla="*/ 2147483646 w 234"/>
                <a:gd name="T51" fmla="*/ 2147483646 h 122"/>
                <a:gd name="T52" fmla="*/ 2147483646 w 234"/>
                <a:gd name="T53" fmla="*/ 2147483646 h 122"/>
                <a:gd name="T54" fmla="*/ 2147483646 w 234"/>
                <a:gd name="T55" fmla="*/ 2147483646 h 122"/>
                <a:gd name="T56" fmla="*/ 2147483646 w 234"/>
                <a:gd name="T57" fmla="*/ 2147483646 h 122"/>
                <a:gd name="T58" fmla="*/ 2147483646 w 234"/>
                <a:gd name="T59" fmla="*/ 2147483646 h 122"/>
                <a:gd name="T60" fmla="*/ 2147483646 w 234"/>
                <a:gd name="T61" fmla="*/ 2147483646 h 122"/>
                <a:gd name="T62" fmla="*/ 2147483646 w 234"/>
                <a:gd name="T63" fmla="*/ 2147483646 h 122"/>
                <a:gd name="T64" fmla="*/ 2147483646 w 234"/>
                <a:gd name="T65" fmla="*/ 2147483646 h 122"/>
                <a:gd name="T66" fmla="*/ 2147483646 w 234"/>
                <a:gd name="T67" fmla="*/ 2147483646 h 122"/>
                <a:gd name="T68" fmla="*/ 2147483646 w 234"/>
                <a:gd name="T69" fmla="*/ 2147483646 h 122"/>
                <a:gd name="T70" fmla="*/ 2147483646 w 234"/>
                <a:gd name="T71" fmla="*/ 2147483646 h 122"/>
                <a:gd name="T72" fmla="*/ 2147483646 w 234"/>
                <a:gd name="T73" fmla="*/ 2147483646 h 122"/>
                <a:gd name="T74" fmla="*/ 2147483646 w 234"/>
                <a:gd name="T75" fmla="*/ 2147483646 h 122"/>
                <a:gd name="T76" fmla="*/ 2147483646 w 234"/>
                <a:gd name="T77" fmla="*/ 2147483646 h 122"/>
                <a:gd name="T78" fmla="*/ 2147483646 w 234"/>
                <a:gd name="T79" fmla="*/ 2147483646 h 122"/>
                <a:gd name="T80" fmla="*/ 2147483646 w 234"/>
                <a:gd name="T81" fmla="*/ 2147483646 h 122"/>
                <a:gd name="T82" fmla="*/ 2147483646 w 234"/>
                <a:gd name="T83" fmla="*/ 2147483646 h 122"/>
                <a:gd name="T84" fmla="*/ 2147483646 w 234"/>
                <a:gd name="T85" fmla="*/ 2147483646 h 122"/>
                <a:gd name="T86" fmla="*/ 2147483646 w 234"/>
                <a:gd name="T87" fmla="*/ 2147483646 h 122"/>
                <a:gd name="T88" fmla="*/ 2147483646 w 234"/>
                <a:gd name="T89" fmla="*/ 2147483646 h 122"/>
                <a:gd name="T90" fmla="*/ 2147483646 w 234"/>
                <a:gd name="T91" fmla="*/ 2147483646 h 122"/>
                <a:gd name="T92" fmla="*/ 2147483646 w 234"/>
                <a:gd name="T93" fmla="*/ 2147483646 h 122"/>
                <a:gd name="T94" fmla="*/ 2147483646 w 234"/>
                <a:gd name="T95" fmla="*/ 2147483646 h 122"/>
                <a:gd name="T96" fmla="*/ 2147483646 w 234"/>
                <a:gd name="T97" fmla="*/ 2147483646 h 122"/>
                <a:gd name="T98" fmla="*/ 2147483646 w 234"/>
                <a:gd name="T99" fmla="*/ 2147483646 h 122"/>
                <a:gd name="T100" fmla="*/ 2147483646 w 234"/>
                <a:gd name="T101" fmla="*/ 2147483646 h 122"/>
                <a:gd name="T102" fmla="*/ 2147483646 w 234"/>
                <a:gd name="T103" fmla="*/ 2147483646 h 122"/>
                <a:gd name="T104" fmla="*/ 2147483646 w 234"/>
                <a:gd name="T105" fmla="*/ 2147483646 h 122"/>
                <a:gd name="T106" fmla="*/ 2147483646 w 234"/>
                <a:gd name="T107" fmla="*/ 2147483646 h 122"/>
                <a:gd name="T108" fmla="*/ 2147483646 w 234"/>
                <a:gd name="T109" fmla="*/ 2147483646 h 122"/>
                <a:gd name="T110" fmla="*/ 2147483646 w 234"/>
                <a:gd name="T111" fmla="*/ 2147483646 h 122"/>
                <a:gd name="T112" fmla="*/ 2147483646 w 234"/>
                <a:gd name="T113" fmla="*/ 2147483646 h 122"/>
                <a:gd name="T114" fmla="*/ 2147483646 w 234"/>
                <a:gd name="T115" fmla="*/ 2147483646 h 122"/>
                <a:gd name="T116" fmla="*/ 2147483646 w 234"/>
                <a:gd name="T117" fmla="*/ 2147483646 h 12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4" h="122" extrusionOk="0">
                  <a:moveTo>
                    <a:pt x="169" y="115"/>
                  </a:moveTo>
                  <a:cubicBezTo>
                    <a:pt x="166" y="116"/>
                    <a:pt x="162" y="117"/>
                    <a:pt x="159" y="118"/>
                  </a:cubicBezTo>
                  <a:cubicBezTo>
                    <a:pt x="147" y="121"/>
                    <a:pt x="135" y="121"/>
                    <a:pt x="120" y="122"/>
                  </a:cubicBezTo>
                  <a:cubicBezTo>
                    <a:pt x="105" y="121"/>
                    <a:pt x="93" y="121"/>
                    <a:pt x="82" y="118"/>
                  </a:cubicBezTo>
                  <a:cubicBezTo>
                    <a:pt x="78" y="117"/>
                    <a:pt x="75" y="116"/>
                    <a:pt x="71" y="115"/>
                  </a:cubicBezTo>
                  <a:cubicBezTo>
                    <a:pt x="61" y="110"/>
                    <a:pt x="61" y="102"/>
                    <a:pt x="67" y="96"/>
                  </a:cubicBezTo>
                  <a:cubicBezTo>
                    <a:pt x="73" y="90"/>
                    <a:pt x="81" y="86"/>
                    <a:pt x="88" y="82"/>
                  </a:cubicBezTo>
                  <a:cubicBezTo>
                    <a:pt x="92" y="80"/>
                    <a:pt x="96" y="79"/>
                    <a:pt x="99" y="77"/>
                  </a:cubicBezTo>
                  <a:cubicBezTo>
                    <a:pt x="106" y="75"/>
                    <a:pt x="108" y="68"/>
                    <a:pt x="103" y="63"/>
                  </a:cubicBezTo>
                  <a:cubicBezTo>
                    <a:pt x="93" y="53"/>
                    <a:pt x="89" y="40"/>
                    <a:pt x="89" y="27"/>
                  </a:cubicBezTo>
                  <a:cubicBezTo>
                    <a:pt x="90" y="12"/>
                    <a:pt x="98" y="4"/>
                    <a:pt x="112" y="1"/>
                  </a:cubicBezTo>
                  <a:cubicBezTo>
                    <a:pt x="115" y="0"/>
                    <a:pt x="117" y="0"/>
                    <a:pt x="120" y="0"/>
                  </a:cubicBezTo>
                  <a:cubicBezTo>
                    <a:pt x="123" y="0"/>
                    <a:pt x="126" y="0"/>
                    <a:pt x="129" y="1"/>
                  </a:cubicBezTo>
                  <a:cubicBezTo>
                    <a:pt x="142" y="4"/>
                    <a:pt x="150" y="12"/>
                    <a:pt x="151" y="27"/>
                  </a:cubicBezTo>
                  <a:cubicBezTo>
                    <a:pt x="152" y="40"/>
                    <a:pt x="148" y="53"/>
                    <a:pt x="138" y="63"/>
                  </a:cubicBezTo>
                  <a:cubicBezTo>
                    <a:pt x="132" y="68"/>
                    <a:pt x="134" y="75"/>
                    <a:pt x="141" y="77"/>
                  </a:cubicBezTo>
                  <a:cubicBezTo>
                    <a:pt x="145" y="79"/>
                    <a:pt x="148" y="80"/>
                    <a:pt x="152" y="82"/>
                  </a:cubicBezTo>
                  <a:cubicBezTo>
                    <a:pt x="160" y="86"/>
                    <a:pt x="167" y="90"/>
                    <a:pt x="174" y="96"/>
                  </a:cubicBezTo>
                  <a:cubicBezTo>
                    <a:pt x="178" y="100"/>
                    <a:pt x="179" y="110"/>
                    <a:pt x="169" y="115"/>
                  </a:cubicBezTo>
                  <a:close/>
                  <a:moveTo>
                    <a:pt x="230" y="104"/>
                  </a:moveTo>
                  <a:cubicBezTo>
                    <a:pt x="226" y="100"/>
                    <a:pt x="221" y="97"/>
                    <a:pt x="215" y="94"/>
                  </a:cubicBezTo>
                  <a:cubicBezTo>
                    <a:pt x="213" y="93"/>
                    <a:pt x="210" y="92"/>
                    <a:pt x="208" y="91"/>
                  </a:cubicBezTo>
                  <a:cubicBezTo>
                    <a:pt x="203" y="89"/>
                    <a:pt x="202" y="84"/>
                    <a:pt x="205" y="81"/>
                  </a:cubicBezTo>
                  <a:cubicBezTo>
                    <a:pt x="212" y="74"/>
                    <a:pt x="215" y="65"/>
                    <a:pt x="215" y="56"/>
                  </a:cubicBezTo>
                  <a:cubicBezTo>
                    <a:pt x="214" y="45"/>
                    <a:pt x="208" y="40"/>
                    <a:pt x="199" y="38"/>
                  </a:cubicBezTo>
                  <a:cubicBezTo>
                    <a:pt x="197" y="37"/>
                    <a:pt x="195" y="37"/>
                    <a:pt x="193" y="37"/>
                  </a:cubicBezTo>
                  <a:cubicBezTo>
                    <a:pt x="191" y="37"/>
                    <a:pt x="189" y="37"/>
                    <a:pt x="187" y="38"/>
                  </a:cubicBezTo>
                  <a:cubicBezTo>
                    <a:pt x="178" y="40"/>
                    <a:pt x="172" y="45"/>
                    <a:pt x="172" y="56"/>
                  </a:cubicBezTo>
                  <a:cubicBezTo>
                    <a:pt x="171" y="65"/>
                    <a:pt x="174" y="74"/>
                    <a:pt x="181" y="81"/>
                  </a:cubicBezTo>
                  <a:cubicBezTo>
                    <a:pt x="185" y="84"/>
                    <a:pt x="183" y="89"/>
                    <a:pt x="179" y="91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79" y="92"/>
                    <a:pt x="180" y="92"/>
                    <a:pt x="180" y="93"/>
                  </a:cubicBezTo>
                  <a:cubicBezTo>
                    <a:pt x="183" y="96"/>
                    <a:pt x="185" y="102"/>
                    <a:pt x="184" y="107"/>
                  </a:cubicBezTo>
                  <a:cubicBezTo>
                    <a:pt x="183" y="112"/>
                    <a:pt x="180" y="116"/>
                    <a:pt x="175" y="118"/>
                  </a:cubicBezTo>
                  <a:cubicBezTo>
                    <a:pt x="173" y="119"/>
                    <a:pt x="172" y="120"/>
                    <a:pt x="170" y="120"/>
                  </a:cubicBezTo>
                  <a:cubicBezTo>
                    <a:pt x="177" y="121"/>
                    <a:pt x="185" y="122"/>
                    <a:pt x="193" y="122"/>
                  </a:cubicBezTo>
                  <a:cubicBezTo>
                    <a:pt x="204" y="122"/>
                    <a:pt x="212" y="121"/>
                    <a:pt x="220" y="119"/>
                  </a:cubicBezTo>
                  <a:cubicBezTo>
                    <a:pt x="222" y="119"/>
                    <a:pt x="225" y="118"/>
                    <a:pt x="227" y="117"/>
                  </a:cubicBezTo>
                  <a:cubicBezTo>
                    <a:pt x="234" y="114"/>
                    <a:pt x="233" y="107"/>
                    <a:pt x="230" y="104"/>
                  </a:cubicBezTo>
                  <a:close/>
                  <a:moveTo>
                    <a:pt x="55" y="106"/>
                  </a:moveTo>
                  <a:cubicBezTo>
                    <a:pt x="55" y="102"/>
                    <a:pt x="56" y="97"/>
                    <a:pt x="60" y="93"/>
                  </a:cubicBezTo>
                  <a:cubicBezTo>
                    <a:pt x="62" y="92"/>
                    <a:pt x="63" y="90"/>
                    <a:pt x="65" y="89"/>
                  </a:cubicBezTo>
                  <a:cubicBezTo>
                    <a:pt x="64" y="88"/>
                    <a:pt x="63" y="88"/>
                    <a:pt x="62" y="88"/>
                  </a:cubicBezTo>
                  <a:cubicBezTo>
                    <a:pt x="57" y="86"/>
                    <a:pt x="55" y="80"/>
                    <a:pt x="59" y="76"/>
                  </a:cubicBezTo>
                  <a:cubicBezTo>
                    <a:pt x="67" y="69"/>
                    <a:pt x="70" y="59"/>
                    <a:pt x="70" y="48"/>
                  </a:cubicBezTo>
                  <a:cubicBezTo>
                    <a:pt x="69" y="37"/>
                    <a:pt x="63" y="31"/>
                    <a:pt x="52" y="29"/>
                  </a:cubicBezTo>
                  <a:cubicBezTo>
                    <a:pt x="50" y="28"/>
                    <a:pt x="48" y="28"/>
                    <a:pt x="46" y="28"/>
                  </a:cubicBezTo>
                  <a:cubicBezTo>
                    <a:pt x="44" y="28"/>
                    <a:pt x="42" y="28"/>
                    <a:pt x="39" y="29"/>
                  </a:cubicBezTo>
                  <a:cubicBezTo>
                    <a:pt x="29" y="31"/>
                    <a:pt x="23" y="37"/>
                    <a:pt x="22" y="48"/>
                  </a:cubicBezTo>
                  <a:cubicBezTo>
                    <a:pt x="22" y="59"/>
                    <a:pt x="25" y="69"/>
                    <a:pt x="33" y="76"/>
                  </a:cubicBezTo>
                  <a:cubicBezTo>
                    <a:pt x="36" y="80"/>
                    <a:pt x="35" y="86"/>
                    <a:pt x="30" y="88"/>
                  </a:cubicBezTo>
                  <a:cubicBezTo>
                    <a:pt x="27" y="89"/>
                    <a:pt x="24" y="90"/>
                    <a:pt x="21" y="91"/>
                  </a:cubicBezTo>
                  <a:cubicBezTo>
                    <a:pt x="15" y="94"/>
                    <a:pt x="10" y="97"/>
                    <a:pt x="5" y="102"/>
                  </a:cubicBezTo>
                  <a:cubicBezTo>
                    <a:pt x="0" y="106"/>
                    <a:pt x="0" y="113"/>
                    <a:pt x="8" y="116"/>
                  </a:cubicBezTo>
                  <a:cubicBezTo>
                    <a:pt x="11" y="117"/>
                    <a:pt x="14" y="118"/>
                    <a:pt x="16" y="119"/>
                  </a:cubicBezTo>
                  <a:cubicBezTo>
                    <a:pt x="25" y="121"/>
                    <a:pt x="34" y="122"/>
                    <a:pt x="46" y="122"/>
                  </a:cubicBezTo>
                  <a:cubicBezTo>
                    <a:pt x="55" y="122"/>
                    <a:pt x="63" y="121"/>
                    <a:pt x="70" y="120"/>
                  </a:cubicBezTo>
                  <a:cubicBezTo>
                    <a:pt x="69" y="120"/>
                    <a:pt x="67" y="119"/>
                    <a:pt x="66" y="118"/>
                  </a:cubicBezTo>
                  <a:cubicBezTo>
                    <a:pt x="60" y="116"/>
                    <a:pt x="56" y="111"/>
                    <a:pt x="55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C6807B-CF83-2D42-8679-0CC9555E7B37}"/>
              </a:ext>
            </a:extLst>
          </p:cNvPr>
          <p:cNvGrpSpPr/>
          <p:nvPr/>
        </p:nvGrpSpPr>
        <p:grpSpPr>
          <a:xfrm>
            <a:off x="1400175" y="3135313"/>
            <a:ext cx="2132013" cy="2562225"/>
            <a:chOff x="1400175" y="3135313"/>
            <a:chExt cx="2132013" cy="2562225"/>
          </a:xfrm>
        </p:grpSpPr>
        <p:sp>
          <p:nvSpPr>
            <p:cNvPr id="75787" name="Google Shape;1119;p39"/>
            <p:cNvSpPr>
              <a:spLocks/>
            </p:cNvSpPr>
            <p:nvPr/>
          </p:nvSpPr>
          <p:spPr bwMode="auto">
            <a:xfrm>
              <a:off x="1400175" y="3135313"/>
              <a:ext cx="2132013" cy="2562225"/>
            </a:xfrm>
            <a:custGeom>
              <a:avLst/>
              <a:gdLst>
                <a:gd name="T0" fmla="*/ 2147483646 w 478"/>
                <a:gd name="T1" fmla="*/ 2147483646 h 574"/>
                <a:gd name="T2" fmla="*/ 2147483646 w 478"/>
                <a:gd name="T3" fmla="*/ 2147483646 h 574"/>
                <a:gd name="T4" fmla="*/ 2147483646 w 478"/>
                <a:gd name="T5" fmla="*/ 2147483646 h 574"/>
                <a:gd name="T6" fmla="*/ 2147483646 w 478"/>
                <a:gd name="T7" fmla="*/ 2147483646 h 574"/>
                <a:gd name="T8" fmla="*/ 2147483646 w 478"/>
                <a:gd name="T9" fmla="*/ 0 h 574"/>
                <a:gd name="T10" fmla="*/ 0 w 478"/>
                <a:gd name="T11" fmla="*/ 2147483646 h 574"/>
                <a:gd name="T12" fmla="*/ 2147483646 w 478"/>
                <a:gd name="T13" fmla="*/ 2147483646 h 5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rgbClr val="306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5794" name="Google Shape;1126;p39"/>
            <p:cNvSpPr>
              <a:spLocks/>
            </p:cNvSpPr>
            <p:nvPr/>
          </p:nvSpPr>
          <p:spPr bwMode="auto">
            <a:xfrm>
              <a:off x="2060575" y="4086225"/>
              <a:ext cx="673100" cy="606425"/>
            </a:xfrm>
            <a:custGeom>
              <a:avLst/>
              <a:gdLst>
                <a:gd name="T0" fmla="*/ 2147483646 w 151"/>
                <a:gd name="T1" fmla="*/ 2147483646 h 136"/>
                <a:gd name="T2" fmla="*/ 2147483646 w 151"/>
                <a:gd name="T3" fmla="*/ 2147483646 h 136"/>
                <a:gd name="T4" fmla="*/ 2147483646 w 151"/>
                <a:gd name="T5" fmla="*/ 2147483646 h 136"/>
                <a:gd name="T6" fmla="*/ 2147483646 w 151"/>
                <a:gd name="T7" fmla="*/ 0 h 136"/>
                <a:gd name="T8" fmla="*/ 2147483646 w 151"/>
                <a:gd name="T9" fmla="*/ 2147483646 h 136"/>
                <a:gd name="T10" fmla="*/ 2147483646 w 151"/>
                <a:gd name="T11" fmla="*/ 2147483646 h 136"/>
                <a:gd name="T12" fmla="*/ 2147483646 w 151"/>
                <a:gd name="T13" fmla="*/ 2147483646 h 136"/>
                <a:gd name="T14" fmla="*/ 2147483646 w 151"/>
                <a:gd name="T15" fmla="*/ 2147483646 h 136"/>
                <a:gd name="T16" fmla="*/ 2147483646 w 151"/>
                <a:gd name="T17" fmla="*/ 2147483646 h 136"/>
                <a:gd name="T18" fmla="*/ 2147483646 w 151"/>
                <a:gd name="T19" fmla="*/ 2147483646 h 136"/>
                <a:gd name="T20" fmla="*/ 2147483646 w 151"/>
                <a:gd name="T21" fmla="*/ 2147483646 h 136"/>
                <a:gd name="T22" fmla="*/ 2147483646 w 151"/>
                <a:gd name="T23" fmla="*/ 2147483646 h 136"/>
                <a:gd name="T24" fmla="*/ 2147483646 w 151"/>
                <a:gd name="T25" fmla="*/ 2147483646 h 136"/>
                <a:gd name="T26" fmla="*/ 2147483646 w 151"/>
                <a:gd name="T27" fmla="*/ 2147483646 h 136"/>
                <a:gd name="T28" fmla="*/ 2147483646 w 151"/>
                <a:gd name="T29" fmla="*/ 2147483646 h 136"/>
                <a:gd name="T30" fmla="*/ 2147483646 w 151"/>
                <a:gd name="T31" fmla="*/ 2147483646 h 136"/>
                <a:gd name="T32" fmla="*/ 0 w 151"/>
                <a:gd name="T33" fmla="*/ 2147483646 h 136"/>
                <a:gd name="T34" fmla="*/ 2147483646 w 151"/>
                <a:gd name="T35" fmla="*/ 2147483646 h 136"/>
                <a:gd name="T36" fmla="*/ 2147483646 w 151"/>
                <a:gd name="T37" fmla="*/ 2147483646 h 136"/>
                <a:gd name="T38" fmla="*/ 2147483646 w 151"/>
                <a:gd name="T39" fmla="*/ 2147483646 h 136"/>
                <a:gd name="T40" fmla="*/ 2147483646 w 151"/>
                <a:gd name="T41" fmla="*/ 2147483646 h 136"/>
                <a:gd name="T42" fmla="*/ 0 w 151"/>
                <a:gd name="T43" fmla="*/ 2147483646 h 136"/>
                <a:gd name="T44" fmla="*/ 2147483646 w 151"/>
                <a:gd name="T45" fmla="*/ 2147483646 h 136"/>
                <a:gd name="T46" fmla="*/ 2147483646 w 151"/>
                <a:gd name="T47" fmla="*/ 2147483646 h 136"/>
                <a:gd name="T48" fmla="*/ 2147483646 w 151"/>
                <a:gd name="T49" fmla="*/ 2147483646 h 136"/>
                <a:gd name="T50" fmla="*/ 2147483646 w 151"/>
                <a:gd name="T51" fmla="*/ 2147483646 h 136"/>
                <a:gd name="T52" fmla="*/ 2147483646 w 151"/>
                <a:gd name="T53" fmla="*/ 2147483646 h 136"/>
                <a:gd name="T54" fmla="*/ 2147483646 w 151"/>
                <a:gd name="T55" fmla="*/ 2147483646 h 136"/>
                <a:gd name="T56" fmla="*/ 2147483646 w 151"/>
                <a:gd name="T57" fmla="*/ 2147483646 h 136"/>
                <a:gd name="T58" fmla="*/ 2147483646 w 151"/>
                <a:gd name="T59" fmla="*/ 2147483646 h 136"/>
                <a:gd name="T60" fmla="*/ 2147483646 w 151"/>
                <a:gd name="T61" fmla="*/ 2147483646 h 136"/>
                <a:gd name="T62" fmla="*/ 2147483646 w 151"/>
                <a:gd name="T63" fmla="*/ 2147483646 h 136"/>
                <a:gd name="T64" fmla="*/ 2147483646 w 151"/>
                <a:gd name="T65" fmla="*/ 2147483646 h 136"/>
                <a:gd name="T66" fmla="*/ 2147483646 w 151"/>
                <a:gd name="T67" fmla="*/ 2147483646 h 136"/>
                <a:gd name="T68" fmla="*/ 2147483646 w 151"/>
                <a:gd name="T69" fmla="*/ 2147483646 h 136"/>
                <a:gd name="T70" fmla="*/ 2147483646 w 151"/>
                <a:gd name="T71" fmla="*/ 2147483646 h 1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1" h="136" extrusionOk="0">
                  <a:moveTo>
                    <a:pt x="102" y="19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3" y="13"/>
                    <a:pt x="89" y="9"/>
                    <a:pt x="8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2" y="9"/>
                    <a:pt x="58" y="13"/>
                    <a:pt x="57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9"/>
                    <a:pt x="56" y="0"/>
                    <a:pt x="6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5" y="0"/>
                    <a:pt x="102" y="9"/>
                    <a:pt x="102" y="19"/>
                  </a:cubicBezTo>
                  <a:close/>
                  <a:moveTo>
                    <a:pt x="23" y="76"/>
                  </a:move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66"/>
                    <a:pt x="64" y="63"/>
                    <a:pt x="68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7" y="63"/>
                    <a:pt x="90" y="66"/>
                    <a:pt x="90" y="70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9" y="76"/>
                    <a:pt x="149" y="67"/>
                    <a:pt x="151" y="54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1"/>
                    <a:pt x="143" y="22"/>
                    <a:pt x="133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8" y="22"/>
                    <a:pt x="0" y="3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67"/>
                    <a:pt x="11" y="76"/>
                    <a:pt x="23" y="76"/>
                  </a:cubicBezTo>
                  <a:close/>
                  <a:moveTo>
                    <a:pt x="128" y="82"/>
                  </a:moveTo>
                  <a:cubicBezTo>
                    <a:pt x="90" y="82"/>
                    <a:pt x="90" y="82"/>
                    <a:pt x="90" y="82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0" y="92"/>
                    <a:pt x="87" y="95"/>
                    <a:pt x="83" y="95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4" y="95"/>
                    <a:pt x="61" y="92"/>
                    <a:pt x="61" y="87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13" y="82"/>
                    <a:pt x="5" y="77"/>
                    <a:pt x="0" y="6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7"/>
                    <a:pt x="8" y="136"/>
                    <a:pt x="18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114" y="136"/>
                    <a:pt x="114" y="136"/>
                    <a:pt x="114" y="136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43" y="136"/>
                    <a:pt x="151" y="127"/>
                    <a:pt x="151" y="116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46" y="77"/>
                    <a:pt x="137" y="82"/>
                    <a:pt x="128" y="82"/>
                  </a:cubicBezTo>
                  <a:close/>
                  <a:moveTo>
                    <a:pt x="82" y="69"/>
                  </a:moveTo>
                  <a:cubicBezTo>
                    <a:pt x="68" y="69"/>
                    <a:pt x="68" y="69"/>
                    <a:pt x="68" y="69"/>
                  </a:cubicBezTo>
                  <a:cubicBezTo>
                    <a:pt x="67" y="69"/>
                    <a:pt x="66" y="70"/>
                    <a:pt x="66" y="71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8"/>
                    <a:pt x="67" y="90"/>
                    <a:pt x="68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4" y="90"/>
                    <a:pt x="85" y="88"/>
                    <a:pt x="85" y="87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4" y="69"/>
                    <a:pt x="82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7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7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57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57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78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7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57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57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78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345851" y="255622"/>
            <a:ext cx="549542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500" b="1" spc="-43" dirty="0">
                <a:solidFill>
                  <a:srgbClr val="232323"/>
                </a:solidFill>
                <a:latin typeface="Montserrat ExtraBold" panose="02000505000000020004" pitchFamily="2" charset="77"/>
              </a:rPr>
              <a:t>Future Starts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D68692-8B57-7B48-8647-0F38BABF89F9}"/>
              </a:ext>
            </a:extLst>
          </p:cNvPr>
          <p:cNvGrpSpPr/>
          <p:nvPr/>
        </p:nvGrpSpPr>
        <p:grpSpPr>
          <a:xfrm>
            <a:off x="1180618" y="1857841"/>
            <a:ext cx="1993747" cy="1235239"/>
            <a:chOff x="1180618" y="1857841"/>
            <a:chExt cx="1993747" cy="1235239"/>
          </a:xfrm>
        </p:grpSpPr>
        <p:sp>
          <p:nvSpPr>
            <p:cNvPr id="8" name="TextBox 8"/>
            <p:cNvSpPr txBox="1"/>
            <p:nvPr/>
          </p:nvSpPr>
          <p:spPr>
            <a:xfrm>
              <a:off x="1622122" y="2362111"/>
              <a:ext cx="1552243" cy="73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39"/>
                </a:lnSpc>
              </a:pPr>
              <a:r>
                <a:rPr lang="en-US" sz="1731" spc="-17">
                  <a:solidFill>
                    <a:srgbClr val="2D2D2D"/>
                  </a:solidFill>
                  <a:latin typeface="Open Sans"/>
                </a:rPr>
                <a:t>Lorem ipsum dolor sit am et, consec etur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80618" y="1857841"/>
              <a:ext cx="1993747" cy="4397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706"/>
                </a:lnSpc>
              </a:pPr>
              <a:r>
                <a:rPr lang="en-US" sz="2600" b="1" spc="53" dirty="0">
                  <a:solidFill>
                    <a:srgbClr val="2D2D2D"/>
                  </a:solidFill>
                  <a:latin typeface="Montserrat ExtraBold" panose="02000505000000020004" pitchFamily="2" charset="77"/>
                </a:rPr>
                <a:t>Creativity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F05AC1-2420-0148-80EC-97698F8D8385}"/>
              </a:ext>
            </a:extLst>
          </p:cNvPr>
          <p:cNvGrpSpPr/>
          <p:nvPr/>
        </p:nvGrpSpPr>
        <p:grpSpPr>
          <a:xfrm>
            <a:off x="9026869" y="1857841"/>
            <a:ext cx="1749161" cy="1235239"/>
            <a:chOff x="9026869" y="1857841"/>
            <a:chExt cx="1749161" cy="1235239"/>
          </a:xfrm>
        </p:grpSpPr>
        <p:sp>
          <p:nvSpPr>
            <p:cNvPr id="9" name="TextBox 9"/>
            <p:cNvSpPr txBox="1"/>
            <p:nvPr/>
          </p:nvSpPr>
          <p:spPr>
            <a:xfrm>
              <a:off x="9026869" y="2362111"/>
              <a:ext cx="1552243" cy="73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39"/>
                </a:lnSpc>
              </a:pPr>
              <a:r>
                <a:rPr lang="en-US" sz="1731" spc="-17">
                  <a:solidFill>
                    <a:srgbClr val="2D2D2D"/>
                  </a:solidFill>
                  <a:latin typeface="Open Sans"/>
                </a:rPr>
                <a:t>Lorem ipsum dolor sit am et, consec etur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026869" y="1857841"/>
              <a:ext cx="1749161" cy="4455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06"/>
                </a:lnSpc>
              </a:pPr>
              <a:r>
                <a:rPr lang="en-US" sz="2600" b="1" spc="53" dirty="0">
                  <a:solidFill>
                    <a:srgbClr val="2D2D2D"/>
                  </a:solidFill>
                  <a:latin typeface="Montserrat ExtraBold" panose="02000505000000020004" pitchFamily="2" charset="77"/>
                </a:rPr>
                <a:t>Ideas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355015-D2D6-8C49-A6B1-9E9E47028713}"/>
              </a:ext>
            </a:extLst>
          </p:cNvPr>
          <p:cNvGrpSpPr/>
          <p:nvPr/>
        </p:nvGrpSpPr>
        <p:grpSpPr>
          <a:xfrm>
            <a:off x="1180618" y="4439063"/>
            <a:ext cx="1993747" cy="1235239"/>
            <a:chOff x="1180618" y="4439063"/>
            <a:chExt cx="1993747" cy="1235239"/>
          </a:xfrm>
        </p:grpSpPr>
        <p:sp>
          <p:nvSpPr>
            <p:cNvPr id="10" name="TextBox 10"/>
            <p:cNvSpPr txBox="1"/>
            <p:nvPr/>
          </p:nvSpPr>
          <p:spPr>
            <a:xfrm>
              <a:off x="1622122" y="4943333"/>
              <a:ext cx="1552243" cy="73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39"/>
                </a:lnSpc>
              </a:pPr>
              <a:r>
                <a:rPr lang="en-US" sz="1731" spc="-17">
                  <a:solidFill>
                    <a:srgbClr val="2D2D2D"/>
                  </a:solidFill>
                  <a:latin typeface="Open Sans"/>
                </a:rPr>
                <a:t>Lorem ipsum dolor sit am et, consec etur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80618" y="4439063"/>
              <a:ext cx="1993747" cy="4455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706"/>
                </a:lnSpc>
              </a:pPr>
              <a:r>
                <a:rPr lang="en-US" sz="2600" b="1" spc="53" dirty="0">
                  <a:solidFill>
                    <a:srgbClr val="2D2D2D"/>
                  </a:solidFill>
                  <a:latin typeface="Montserrat ExtraBold" panose="02000505000000020004" pitchFamily="2" charset="77"/>
                </a:rPr>
                <a:t>Research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FD6B52-3F78-6A43-B8F6-0633624310F5}"/>
              </a:ext>
            </a:extLst>
          </p:cNvPr>
          <p:cNvGrpSpPr/>
          <p:nvPr/>
        </p:nvGrpSpPr>
        <p:grpSpPr>
          <a:xfrm>
            <a:off x="9026869" y="4439063"/>
            <a:ext cx="2061678" cy="1235239"/>
            <a:chOff x="9026869" y="4439063"/>
            <a:chExt cx="2061678" cy="1235239"/>
          </a:xfrm>
        </p:grpSpPr>
        <p:sp>
          <p:nvSpPr>
            <p:cNvPr id="11" name="TextBox 11"/>
            <p:cNvSpPr txBox="1"/>
            <p:nvPr/>
          </p:nvSpPr>
          <p:spPr>
            <a:xfrm>
              <a:off x="9026869" y="4943333"/>
              <a:ext cx="1552243" cy="73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39"/>
                </a:lnSpc>
              </a:pPr>
              <a:r>
                <a:rPr lang="en-US" sz="1731" spc="-17">
                  <a:solidFill>
                    <a:srgbClr val="2D2D2D"/>
                  </a:solidFill>
                  <a:latin typeface="Open Sans"/>
                </a:rPr>
                <a:t>Lorem ipsum dolor sit am et, consec etur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026869" y="4439063"/>
              <a:ext cx="2061678" cy="4397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06"/>
                </a:lnSpc>
              </a:pPr>
              <a:r>
                <a:rPr lang="en-US" sz="2600" b="1" spc="53" dirty="0">
                  <a:solidFill>
                    <a:srgbClr val="2D2D2D"/>
                  </a:solidFill>
                  <a:latin typeface="Montserrat ExtraBold" panose="02000505000000020004" pitchFamily="2" charset="77"/>
                </a:rPr>
                <a:t>Teamwork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07565" y="3334711"/>
            <a:ext cx="2373500" cy="92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500" b="1" spc="-43" dirty="0">
                <a:solidFill>
                  <a:srgbClr val="232323"/>
                </a:solidFill>
                <a:latin typeface="Montserrat ExtraBold" panose="02000505000000020004" pitchFamily="2" charset="77"/>
              </a:rPr>
              <a:t>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E3F9A5-7679-8047-9D72-D0BD434B46C0}"/>
              </a:ext>
            </a:extLst>
          </p:cNvPr>
          <p:cNvGrpSpPr/>
          <p:nvPr/>
        </p:nvGrpSpPr>
        <p:grpSpPr>
          <a:xfrm>
            <a:off x="3767868" y="1564123"/>
            <a:ext cx="3230617" cy="2724617"/>
            <a:chOff x="3767868" y="1564123"/>
            <a:chExt cx="3230617" cy="2724617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767868" y="1564123"/>
              <a:ext cx="3230617" cy="2724617"/>
            </a:xfrm>
            <a:prstGeom prst="rect">
              <a:avLst/>
            </a:prstGeom>
          </p:spPr>
        </p:pic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58DD340D-6BBE-D246-8132-42A435C4610E}"/>
                </a:ext>
              </a:extLst>
            </p:cNvPr>
            <p:cNvSpPr txBox="1"/>
            <p:nvPr/>
          </p:nvSpPr>
          <p:spPr>
            <a:xfrm>
              <a:off x="4069189" y="1766493"/>
              <a:ext cx="1310524" cy="9087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5400" b="1" spc="-43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4FEDF8-E017-0745-A5AE-2D48BD7C9665}"/>
              </a:ext>
            </a:extLst>
          </p:cNvPr>
          <p:cNvGrpSpPr/>
          <p:nvPr/>
        </p:nvGrpSpPr>
        <p:grpSpPr>
          <a:xfrm>
            <a:off x="5678603" y="1564123"/>
            <a:ext cx="2724617" cy="3230617"/>
            <a:chOff x="5678603" y="1564123"/>
            <a:chExt cx="2724617" cy="3230617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425603" y="1817123"/>
              <a:ext cx="3230617" cy="2724617"/>
            </a:xfrm>
            <a:prstGeom prst="rect">
              <a:avLst/>
            </a:prstGeom>
          </p:spPr>
        </p:pic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CC460172-8808-C54D-AF59-7FCB0A226402}"/>
                </a:ext>
              </a:extLst>
            </p:cNvPr>
            <p:cNvSpPr txBox="1"/>
            <p:nvPr/>
          </p:nvSpPr>
          <p:spPr>
            <a:xfrm>
              <a:off x="7064437" y="1990072"/>
              <a:ext cx="1310524" cy="9087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5400" b="1" spc="-43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1A3D4F-1E1D-EB49-A9D0-6F404AA53261}"/>
              </a:ext>
            </a:extLst>
          </p:cNvPr>
          <p:cNvGrpSpPr/>
          <p:nvPr/>
        </p:nvGrpSpPr>
        <p:grpSpPr>
          <a:xfrm>
            <a:off x="5172602" y="3479314"/>
            <a:ext cx="3230617" cy="2724617"/>
            <a:chOff x="5172602" y="3479314"/>
            <a:chExt cx="3230617" cy="27246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5172602" y="3479314"/>
              <a:ext cx="3230617" cy="2724617"/>
            </a:xfrm>
            <a:prstGeom prst="rect">
              <a:avLst/>
            </a:prstGeom>
          </p:spPr>
        </p:pic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3BC2BCAC-DD50-4B46-BFCF-2F35A8DF4742}"/>
                </a:ext>
              </a:extLst>
            </p:cNvPr>
            <p:cNvSpPr txBox="1"/>
            <p:nvPr/>
          </p:nvSpPr>
          <p:spPr>
            <a:xfrm>
              <a:off x="6793027" y="5127220"/>
              <a:ext cx="1310524" cy="9087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5400" b="1" spc="-43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D44289-1E5D-D24E-B804-481871B6D634}"/>
              </a:ext>
            </a:extLst>
          </p:cNvPr>
          <p:cNvGrpSpPr/>
          <p:nvPr/>
        </p:nvGrpSpPr>
        <p:grpSpPr>
          <a:xfrm>
            <a:off x="3767868" y="2973313"/>
            <a:ext cx="2724617" cy="3230617"/>
            <a:chOff x="3767868" y="2973313"/>
            <a:chExt cx="2724617" cy="323061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3514868" y="3226313"/>
              <a:ext cx="3230617" cy="2724617"/>
            </a:xfrm>
            <a:prstGeom prst="rect">
              <a:avLst/>
            </a:prstGeom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A4ABAA4A-92C7-274C-8CE9-7C050BE4A4AC}"/>
                </a:ext>
              </a:extLst>
            </p:cNvPr>
            <p:cNvSpPr txBox="1"/>
            <p:nvPr/>
          </p:nvSpPr>
          <p:spPr>
            <a:xfrm>
              <a:off x="3892114" y="4972528"/>
              <a:ext cx="1310524" cy="9087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5400" b="1" spc="-43" dirty="0">
                  <a:solidFill>
                    <a:schemeClr val="bg1"/>
                  </a:solidFill>
                  <a:latin typeface="Montserrat ExtraBold" panose="02000505000000020004" pitchFamily="2" charset="77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5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Google Shape;4236;p93"/>
          <p:cNvSpPr txBox="1">
            <a:spLocks noChangeArrowheads="1"/>
          </p:cNvSpPr>
          <p:nvPr/>
        </p:nvSpPr>
        <p:spPr bwMode="auto">
          <a:xfrm>
            <a:off x="3194050" y="731838"/>
            <a:ext cx="2276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F0179FA-F6BB-084A-B0A3-7DABF0879DEB}"/>
              </a:ext>
            </a:extLst>
          </p:cNvPr>
          <p:cNvGrpSpPr/>
          <p:nvPr/>
        </p:nvGrpSpPr>
        <p:grpSpPr>
          <a:xfrm>
            <a:off x="1665288" y="2859088"/>
            <a:ext cx="2333625" cy="2330450"/>
            <a:chOff x="1665288" y="2859088"/>
            <a:chExt cx="2333625" cy="2330450"/>
          </a:xfrm>
        </p:grpSpPr>
        <p:sp>
          <p:nvSpPr>
            <p:cNvPr id="200707" name="Google Shape;4237;p93"/>
            <p:cNvSpPr>
              <a:spLocks noChangeArrowheads="1"/>
            </p:cNvSpPr>
            <p:nvPr/>
          </p:nvSpPr>
          <p:spPr bwMode="auto">
            <a:xfrm>
              <a:off x="1665288" y="3413125"/>
              <a:ext cx="1779587" cy="1776413"/>
            </a:xfrm>
            <a:prstGeom prst="ellipse">
              <a:avLst/>
            </a:prstGeom>
            <a:solidFill>
              <a:srgbClr val="FFC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712" name="Google Shape;4242;p93"/>
            <p:cNvSpPr>
              <a:spLocks/>
            </p:cNvSpPr>
            <p:nvPr/>
          </p:nvSpPr>
          <p:spPr bwMode="auto">
            <a:xfrm>
              <a:off x="2889250" y="2859088"/>
              <a:ext cx="1109663" cy="1104900"/>
            </a:xfrm>
            <a:custGeom>
              <a:avLst/>
              <a:gdLst>
                <a:gd name="T0" fmla="*/ 2147483646 w 266"/>
                <a:gd name="T1" fmla="*/ 0 h 265"/>
                <a:gd name="T2" fmla="*/ 0 w 266"/>
                <a:gd name="T3" fmla="*/ 2147483646 h 265"/>
                <a:gd name="T4" fmla="*/ 2147483646 w 266"/>
                <a:gd name="T5" fmla="*/ 2147483646 h 265"/>
                <a:gd name="T6" fmla="*/ 2147483646 w 266"/>
                <a:gd name="T7" fmla="*/ 2147483646 h 265"/>
                <a:gd name="T8" fmla="*/ 2147483646 w 266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5" extrusionOk="0">
                  <a:moveTo>
                    <a:pt x="131" y="0"/>
                  </a:moveTo>
                  <a:cubicBezTo>
                    <a:pt x="119" y="75"/>
                    <a:pt x="75" y="118"/>
                    <a:pt x="0" y="130"/>
                  </a:cubicBezTo>
                  <a:cubicBezTo>
                    <a:pt x="63" y="153"/>
                    <a:pt x="112" y="203"/>
                    <a:pt x="136" y="265"/>
                  </a:cubicBezTo>
                  <a:cubicBezTo>
                    <a:pt x="148" y="191"/>
                    <a:pt x="191" y="147"/>
                    <a:pt x="266" y="135"/>
                  </a:cubicBezTo>
                  <a:cubicBezTo>
                    <a:pt x="203" y="112"/>
                    <a:pt x="154" y="62"/>
                    <a:pt x="131" y="0"/>
                  </a:cubicBezTo>
                  <a:close/>
                </a:path>
              </a:pathLst>
            </a:custGeom>
            <a:solidFill>
              <a:srgbClr val="FFE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0716" name="Google Shape;4246;p93"/>
            <p:cNvSpPr>
              <a:spLocks/>
            </p:cNvSpPr>
            <p:nvPr/>
          </p:nvSpPr>
          <p:spPr bwMode="auto">
            <a:xfrm>
              <a:off x="2119313" y="3863975"/>
              <a:ext cx="874712" cy="874713"/>
            </a:xfrm>
            <a:custGeom>
              <a:avLst/>
              <a:gdLst>
                <a:gd name="T0" fmla="*/ 2147483646 w 210"/>
                <a:gd name="T1" fmla="*/ 2147483646 h 210"/>
                <a:gd name="T2" fmla="*/ 2147483646 w 210"/>
                <a:gd name="T3" fmla="*/ 2147483646 h 210"/>
                <a:gd name="T4" fmla="*/ 2147483646 w 210"/>
                <a:gd name="T5" fmla="*/ 2147483646 h 210"/>
                <a:gd name="T6" fmla="*/ 2147483646 w 210"/>
                <a:gd name="T7" fmla="*/ 2147483646 h 210"/>
                <a:gd name="T8" fmla="*/ 2147483646 w 210"/>
                <a:gd name="T9" fmla="*/ 2147483646 h 210"/>
                <a:gd name="T10" fmla="*/ 0 w 210"/>
                <a:gd name="T11" fmla="*/ 2147483646 h 210"/>
                <a:gd name="T12" fmla="*/ 2147483646 w 210"/>
                <a:gd name="T13" fmla="*/ 2147483646 h 210"/>
                <a:gd name="T14" fmla="*/ 2147483646 w 210"/>
                <a:gd name="T15" fmla="*/ 2147483646 h 210"/>
                <a:gd name="T16" fmla="*/ 2147483646 w 210"/>
                <a:gd name="T17" fmla="*/ 2147483646 h 210"/>
                <a:gd name="T18" fmla="*/ 2147483646 w 210"/>
                <a:gd name="T19" fmla="*/ 2147483646 h 210"/>
                <a:gd name="T20" fmla="*/ 2147483646 w 210"/>
                <a:gd name="T21" fmla="*/ 0 h 210"/>
                <a:gd name="T22" fmla="*/ 2147483646 w 210"/>
                <a:gd name="T23" fmla="*/ 2147483646 h 210"/>
                <a:gd name="T24" fmla="*/ 2147483646 w 210"/>
                <a:gd name="T25" fmla="*/ 2147483646 h 210"/>
                <a:gd name="T26" fmla="*/ 2147483646 w 210"/>
                <a:gd name="T27" fmla="*/ 2147483646 h 210"/>
                <a:gd name="T28" fmla="*/ 2147483646 w 210"/>
                <a:gd name="T29" fmla="*/ 2147483646 h 210"/>
                <a:gd name="T30" fmla="*/ 2147483646 w 210"/>
                <a:gd name="T31" fmla="*/ 2147483646 h 210"/>
                <a:gd name="T32" fmla="*/ 2147483646 w 210"/>
                <a:gd name="T33" fmla="*/ 2147483646 h 210"/>
                <a:gd name="T34" fmla="*/ 2147483646 w 210"/>
                <a:gd name="T35" fmla="*/ 2147483646 h 210"/>
                <a:gd name="T36" fmla="*/ 2147483646 w 210"/>
                <a:gd name="T37" fmla="*/ 2147483646 h 210"/>
                <a:gd name="T38" fmla="*/ 2147483646 w 210"/>
                <a:gd name="T39" fmla="*/ 2147483646 h 210"/>
                <a:gd name="T40" fmla="*/ 2147483646 w 210"/>
                <a:gd name="T41" fmla="*/ 2147483646 h 210"/>
                <a:gd name="T42" fmla="*/ 2147483646 w 210"/>
                <a:gd name="T43" fmla="*/ 2147483646 h 210"/>
                <a:gd name="T44" fmla="*/ 2147483646 w 210"/>
                <a:gd name="T45" fmla="*/ 2147483646 h 210"/>
                <a:gd name="T46" fmla="*/ 2147483646 w 210"/>
                <a:gd name="T47" fmla="*/ 2147483646 h 210"/>
                <a:gd name="T48" fmla="*/ 2147483646 w 210"/>
                <a:gd name="T49" fmla="*/ 2147483646 h 210"/>
                <a:gd name="T50" fmla="*/ 2147483646 w 210"/>
                <a:gd name="T51" fmla="*/ 2147483646 h 210"/>
                <a:gd name="T52" fmla="*/ 2147483646 w 210"/>
                <a:gd name="T53" fmla="*/ 2147483646 h 210"/>
                <a:gd name="T54" fmla="*/ 2147483646 w 210"/>
                <a:gd name="T55" fmla="*/ 2147483646 h 210"/>
                <a:gd name="T56" fmla="*/ 2147483646 w 210"/>
                <a:gd name="T57" fmla="*/ 2147483646 h 210"/>
                <a:gd name="T58" fmla="*/ 2147483646 w 210"/>
                <a:gd name="T59" fmla="*/ 2147483646 h 210"/>
                <a:gd name="T60" fmla="*/ 2147483646 w 210"/>
                <a:gd name="T61" fmla="*/ 2147483646 h 210"/>
                <a:gd name="T62" fmla="*/ 2147483646 w 210"/>
                <a:gd name="T63" fmla="*/ 2147483646 h 210"/>
                <a:gd name="T64" fmla="*/ 2147483646 w 210"/>
                <a:gd name="T65" fmla="*/ 2147483646 h 210"/>
                <a:gd name="T66" fmla="*/ 2147483646 w 210"/>
                <a:gd name="T67" fmla="*/ 2147483646 h 210"/>
                <a:gd name="T68" fmla="*/ 2147483646 w 210"/>
                <a:gd name="T69" fmla="*/ 2147483646 h 210"/>
                <a:gd name="T70" fmla="*/ 2147483646 w 210"/>
                <a:gd name="T71" fmla="*/ 2147483646 h 210"/>
                <a:gd name="T72" fmla="*/ 2147483646 w 210"/>
                <a:gd name="T73" fmla="*/ 2147483646 h 210"/>
                <a:gd name="T74" fmla="*/ 2147483646 w 210"/>
                <a:gd name="T75" fmla="*/ 2147483646 h 210"/>
                <a:gd name="T76" fmla="*/ 2147483646 w 210"/>
                <a:gd name="T77" fmla="*/ 2147483646 h 210"/>
                <a:gd name="T78" fmla="*/ 2147483646 w 210"/>
                <a:gd name="T79" fmla="*/ 2147483646 h 210"/>
                <a:gd name="T80" fmla="*/ 2147483646 w 210"/>
                <a:gd name="T81" fmla="*/ 2147483646 h 210"/>
                <a:gd name="T82" fmla="*/ 2147483646 w 210"/>
                <a:gd name="T83" fmla="*/ 2147483646 h 210"/>
                <a:gd name="T84" fmla="*/ 2147483646 w 210"/>
                <a:gd name="T85" fmla="*/ 2147483646 h 210"/>
                <a:gd name="T86" fmla="*/ 2147483646 w 210"/>
                <a:gd name="T87" fmla="*/ 2147483646 h 210"/>
                <a:gd name="T88" fmla="*/ 2147483646 w 210"/>
                <a:gd name="T89" fmla="*/ 2147483646 h 210"/>
                <a:gd name="T90" fmla="*/ 2147483646 w 210"/>
                <a:gd name="T91" fmla="*/ 2147483646 h 210"/>
                <a:gd name="T92" fmla="*/ 2147483646 w 210"/>
                <a:gd name="T93" fmla="*/ 2147483646 h 210"/>
                <a:gd name="T94" fmla="*/ 2147483646 w 210"/>
                <a:gd name="T95" fmla="*/ 2147483646 h 210"/>
                <a:gd name="T96" fmla="*/ 2147483646 w 210"/>
                <a:gd name="T97" fmla="*/ 2147483646 h 210"/>
                <a:gd name="T98" fmla="*/ 2147483646 w 210"/>
                <a:gd name="T99" fmla="*/ 2147483646 h 2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0" h="210" extrusionOk="0">
                  <a:moveTo>
                    <a:pt x="115" y="210"/>
                  </a:moveTo>
                  <a:cubicBezTo>
                    <a:pt x="94" y="210"/>
                    <a:pt x="94" y="210"/>
                    <a:pt x="94" y="210"/>
                  </a:cubicBezTo>
                  <a:cubicBezTo>
                    <a:pt x="90" y="210"/>
                    <a:pt x="86" y="207"/>
                    <a:pt x="85" y="202"/>
                  </a:cubicBezTo>
                  <a:cubicBezTo>
                    <a:pt x="82" y="182"/>
                    <a:pt x="82" y="182"/>
                    <a:pt x="82" y="182"/>
                  </a:cubicBezTo>
                  <a:cubicBezTo>
                    <a:pt x="82" y="181"/>
                    <a:pt x="81" y="180"/>
                    <a:pt x="81" y="180"/>
                  </a:cubicBezTo>
                  <a:cubicBezTo>
                    <a:pt x="76" y="179"/>
                    <a:pt x="72" y="177"/>
                    <a:pt x="69" y="175"/>
                  </a:cubicBezTo>
                  <a:cubicBezTo>
                    <a:pt x="68" y="175"/>
                    <a:pt x="67" y="175"/>
                    <a:pt x="66" y="175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6" y="190"/>
                    <a:pt x="41" y="190"/>
                    <a:pt x="38" y="187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0" y="169"/>
                    <a:pt x="20" y="164"/>
                    <a:pt x="22" y="160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5" y="143"/>
                    <a:pt x="35" y="142"/>
                    <a:pt x="35" y="141"/>
                  </a:cubicBezTo>
                  <a:cubicBezTo>
                    <a:pt x="33" y="137"/>
                    <a:pt x="31" y="133"/>
                    <a:pt x="30" y="129"/>
                  </a:cubicBezTo>
                  <a:cubicBezTo>
                    <a:pt x="29" y="128"/>
                    <a:pt x="29" y="128"/>
                    <a:pt x="28" y="127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3" y="124"/>
                    <a:pt x="0" y="120"/>
                    <a:pt x="0" y="11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0"/>
                    <a:pt x="3" y="86"/>
                    <a:pt x="7" y="86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9" y="82"/>
                    <a:pt x="29" y="82"/>
                    <a:pt x="30" y="81"/>
                  </a:cubicBezTo>
                  <a:cubicBezTo>
                    <a:pt x="31" y="77"/>
                    <a:pt x="33" y="73"/>
                    <a:pt x="35" y="69"/>
                  </a:cubicBezTo>
                  <a:cubicBezTo>
                    <a:pt x="35" y="68"/>
                    <a:pt x="35" y="67"/>
                    <a:pt x="35" y="6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46"/>
                    <a:pt x="20" y="41"/>
                    <a:pt x="23" y="38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0"/>
                    <a:pt x="46" y="20"/>
                    <a:pt x="49" y="23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8" y="35"/>
                    <a:pt x="69" y="35"/>
                  </a:cubicBezTo>
                  <a:cubicBezTo>
                    <a:pt x="73" y="33"/>
                    <a:pt x="76" y="31"/>
                    <a:pt x="81" y="30"/>
                  </a:cubicBezTo>
                  <a:cubicBezTo>
                    <a:pt x="81" y="30"/>
                    <a:pt x="82" y="29"/>
                    <a:pt x="82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3"/>
                    <a:pt x="90" y="0"/>
                    <a:pt x="9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9" y="0"/>
                    <a:pt x="123" y="3"/>
                    <a:pt x="124" y="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9"/>
                    <a:pt x="128" y="30"/>
                    <a:pt x="129" y="30"/>
                  </a:cubicBezTo>
                  <a:cubicBezTo>
                    <a:pt x="133" y="31"/>
                    <a:pt x="137" y="33"/>
                    <a:pt x="141" y="35"/>
                  </a:cubicBezTo>
                  <a:cubicBezTo>
                    <a:pt x="141" y="35"/>
                    <a:pt x="142" y="35"/>
                    <a:pt x="143" y="35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3" y="20"/>
                    <a:pt x="169" y="20"/>
                    <a:pt x="172" y="24"/>
                  </a:cubicBezTo>
                  <a:cubicBezTo>
                    <a:pt x="186" y="38"/>
                    <a:pt x="186" y="38"/>
                    <a:pt x="186" y="38"/>
                  </a:cubicBezTo>
                  <a:cubicBezTo>
                    <a:pt x="189" y="41"/>
                    <a:pt x="190" y="46"/>
                    <a:pt x="187" y="50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4" y="67"/>
                    <a:pt x="174" y="68"/>
                    <a:pt x="175" y="69"/>
                  </a:cubicBezTo>
                  <a:cubicBezTo>
                    <a:pt x="177" y="73"/>
                    <a:pt x="178" y="77"/>
                    <a:pt x="180" y="81"/>
                  </a:cubicBezTo>
                  <a:cubicBezTo>
                    <a:pt x="180" y="82"/>
                    <a:pt x="181" y="82"/>
                    <a:pt x="181" y="83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6" y="86"/>
                    <a:pt x="210" y="90"/>
                    <a:pt x="210" y="95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0" y="120"/>
                    <a:pt x="206" y="124"/>
                    <a:pt x="202" y="124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8"/>
                    <a:pt x="180" y="128"/>
                    <a:pt x="180" y="129"/>
                  </a:cubicBezTo>
                  <a:cubicBezTo>
                    <a:pt x="178" y="133"/>
                    <a:pt x="177" y="137"/>
                    <a:pt x="175" y="141"/>
                  </a:cubicBezTo>
                  <a:cubicBezTo>
                    <a:pt x="174" y="142"/>
                    <a:pt x="174" y="143"/>
                    <a:pt x="175" y="143"/>
                  </a:cubicBezTo>
                  <a:cubicBezTo>
                    <a:pt x="187" y="160"/>
                    <a:pt x="187" y="160"/>
                    <a:pt x="187" y="160"/>
                  </a:cubicBezTo>
                  <a:cubicBezTo>
                    <a:pt x="190" y="164"/>
                    <a:pt x="189" y="169"/>
                    <a:pt x="186" y="172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69" y="190"/>
                    <a:pt x="163" y="190"/>
                    <a:pt x="160" y="187"/>
                  </a:cubicBezTo>
                  <a:cubicBezTo>
                    <a:pt x="143" y="175"/>
                    <a:pt x="143" y="175"/>
                    <a:pt x="143" y="175"/>
                  </a:cubicBezTo>
                  <a:cubicBezTo>
                    <a:pt x="142" y="175"/>
                    <a:pt x="141" y="175"/>
                    <a:pt x="141" y="175"/>
                  </a:cubicBezTo>
                  <a:cubicBezTo>
                    <a:pt x="137" y="177"/>
                    <a:pt x="133" y="179"/>
                    <a:pt x="129" y="180"/>
                  </a:cubicBezTo>
                  <a:cubicBezTo>
                    <a:pt x="128" y="180"/>
                    <a:pt x="127" y="181"/>
                    <a:pt x="127" y="182"/>
                  </a:cubicBezTo>
                  <a:cubicBezTo>
                    <a:pt x="124" y="202"/>
                    <a:pt x="124" y="202"/>
                    <a:pt x="124" y="202"/>
                  </a:cubicBezTo>
                  <a:cubicBezTo>
                    <a:pt x="123" y="207"/>
                    <a:pt x="119" y="210"/>
                    <a:pt x="115" y="210"/>
                  </a:cubicBezTo>
                  <a:close/>
                  <a:moveTo>
                    <a:pt x="95" y="200"/>
                  </a:moveTo>
                  <a:cubicBezTo>
                    <a:pt x="114" y="200"/>
                    <a:pt x="114" y="200"/>
                    <a:pt x="114" y="20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76"/>
                    <a:pt x="121" y="172"/>
                    <a:pt x="126" y="171"/>
                  </a:cubicBezTo>
                  <a:cubicBezTo>
                    <a:pt x="129" y="170"/>
                    <a:pt x="133" y="168"/>
                    <a:pt x="136" y="166"/>
                  </a:cubicBezTo>
                  <a:cubicBezTo>
                    <a:pt x="140" y="164"/>
                    <a:pt x="145" y="165"/>
                    <a:pt x="149" y="167"/>
                  </a:cubicBezTo>
                  <a:cubicBezTo>
                    <a:pt x="165" y="179"/>
                    <a:pt x="165" y="179"/>
                    <a:pt x="165" y="179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4" y="145"/>
                    <a:pt x="164" y="141"/>
                    <a:pt x="166" y="137"/>
                  </a:cubicBezTo>
                  <a:cubicBezTo>
                    <a:pt x="168" y="133"/>
                    <a:pt x="169" y="130"/>
                    <a:pt x="170" y="126"/>
                  </a:cubicBezTo>
                  <a:cubicBezTo>
                    <a:pt x="172" y="122"/>
                    <a:pt x="176" y="119"/>
                    <a:pt x="180" y="118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75" y="91"/>
                    <a:pt x="172" y="88"/>
                    <a:pt x="170" y="84"/>
                  </a:cubicBezTo>
                  <a:cubicBezTo>
                    <a:pt x="169" y="80"/>
                    <a:pt x="168" y="77"/>
                    <a:pt x="166" y="73"/>
                  </a:cubicBezTo>
                  <a:cubicBezTo>
                    <a:pt x="164" y="69"/>
                    <a:pt x="164" y="65"/>
                    <a:pt x="167" y="61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45" y="45"/>
                    <a:pt x="140" y="46"/>
                    <a:pt x="136" y="43"/>
                  </a:cubicBezTo>
                  <a:cubicBezTo>
                    <a:pt x="133" y="42"/>
                    <a:pt x="129" y="40"/>
                    <a:pt x="126" y="39"/>
                  </a:cubicBezTo>
                  <a:cubicBezTo>
                    <a:pt x="121" y="38"/>
                    <a:pt x="118" y="34"/>
                    <a:pt x="118" y="3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1" y="34"/>
                    <a:pt x="88" y="38"/>
                    <a:pt x="83" y="39"/>
                  </a:cubicBezTo>
                  <a:cubicBezTo>
                    <a:pt x="80" y="40"/>
                    <a:pt x="76" y="42"/>
                    <a:pt x="73" y="43"/>
                  </a:cubicBezTo>
                  <a:cubicBezTo>
                    <a:pt x="69" y="46"/>
                    <a:pt x="64" y="45"/>
                    <a:pt x="61" y="43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5" y="65"/>
                    <a:pt x="45" y="69"/>
                    <a:pt x="43" y="73"/>
                  </a:cubicBezTo>
                  <a:cubicBezTo>
                    <a:pt x="41" y="77"/>
                    <a:pt x="40" y="80"/>
                    <a:pt x="39" y="84"/>
                  </a:cubicBezTo>
                  <a:cubicBezTo>
                    <a:pt x="37" y="88"/>
                    <a:pt x="34" y="91"/>
                    <a:pt x="29" y="92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4" y="119"/>
                    <a:pt x="37" y="122"/>
                    <a:pt x="39" y="126"/>
                  </a:cubicBezTo>
                  <a:cubicBezTo>
                    <a:pt x="40" y="130"/>
                    <a:pt x="41" y="133"/>
                    <a:pt x="43" y="137"/>
                  </a:cubicBezTo>
                  <a:cubicBezTo>
                    <a:pt x="45" y="141"/>
                    <a:pt x="45" y="145"/>
                    <a:pt x="42" y="149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4" y="165"/>
                    <a:pt x="69" y="164"/>
                    <a:pt x="73" y="166"/>
                  </a:cubicBezTo>
                  <a:cubicBezTo>
                    <a:pt x="76" y="168"/>
                    <a:pt x="80" y="170"/>
                    <a:pt x="83" y="171"/>
                  </a:cubicBezTo>
                  <a:cubicBezTo>
                    <a:pt x="88" y="172"/>
                    <a:pt x="91" y="176"/>
                    <a:pt x="92" y="180"/>
                  </a:cubicBezTo>
                  <a:lnTo>
                    <a:pt x="95" y="200"/>
                  </a:lnTo>
                  <a:close/>
                  <a:moveTo>
                    <a:pt x="30" y="166"/>
                  </a:moveTo>
                  <a:cubicBezTo>
                    <a:pt x="30" y="166"/>
                    <a:pt x="30" y="166"/>
                    <a:pt x="30" y="166"/>
                  </a:cubicBezTo>
                  <a:cubicBezTo>
                    <a:pt x="30" y="166"/>
                    <a:pt x="30" y="166"/>
                    <a:pt x="30" y="166"/>
                  </a:cubicBezTo>
                  <a:close/>
                  <a:moveTo>
                    <a:pt x="179" y="165"/>
                  </a:moveTo>
                  <a:cubicBezTo>
                    <a:pt x="179" y="165"/>
                    <a:pt x="179" y="165"/>
                    <a:pt x="179" y="165"/>
                  </a:cubicBezTo>
                  <a:close/>
                  <a:moveTo>
                    <a:pt x="200" y="115"/>
                  </a:moveTo>
                  <a:cubicBezTo>
                    <a:pt x="200" y="115"/>
                    <a:pt x="200" y="115"/>
                    <a:pt x="200" y="115"/>
                  </a:cubicBezTo>
                  <a:close/>
                  <a:moveTo>
                    <a:pt x="9" y="115"/>
                  </a:moveTo>
                  <a:cubicBezTo>
                    <a:pt x="9" y="115"/>
                    <a:pt x="9" y="115"/>
                    <a:pt x="9" y="115"/>
                  </a:cubicBezTo>
                  <a:close/>
                  <a:moveTo>
                    <a:pt x="201" y="115"/>
                  </a:moveTo>
                  <a:cubicBezTo>
                    <a:pt x="201" y="115"/>
                    <a:pt x="200" y="115"/>
                    <a:pt x="200" y="115"/>
                  </a:cubicBezTo>
                  <a:lnTo>
                    <a:pt x="201" y="115"/>
                  </a:lnTo>
                  <a:close/>
                  <a:moveTo>
                    <a:pt x="9" y="115"/>
                  </a:move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close/>
                  <a:moveTo>
                    <a:pt x="166" y="30"/>
                  </a:move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lose/>
                  <a:moveTo>
                    <a:pt x="165" y="30"/>
                  </a:moveTo>
                  <a:cubicBezTo>
                    <a:pt x="165" y="30"/>
                    <a:pt x="165" y="30"/>
                    <a:pt x="165" y="30"/>
                  </a:cubicBezTo>
                  <a:close/>
                  <a:moveTo>
                    <a:pt x="105" y="147"/>
                  </a:moveTo>
                  <a:cubicBezTo>
                    <a:pt x="94" y="147"/>
                    <a:pt x="83" y="142"/>
                    <a:pt x="75" y="134"/>
                  </a:cubicBezTo>
                  <a:cubicBezTo>
                    <a:pt x="65" y="124"/>
                    <a:pt x="61" y="110"/>
                    <a:pt x="64" y="95"/>
                  </a:cubicBezTo>
                  <a:cubicBezTo>
                    <a:pt x="68" y="80"/>
                    <a:pt x="80" y="68"/>
                    <a:pt x="95" y="64"/>
                  </a:cubicBezTo>
                  <a:cubicBezTo>
                    <a:pt x="109" y="61"/>
                    <a:pt x="124" y="65"/>
                    <a:pt x="134" y="75"/>
                  </a:cubicBezTo>
                  <a:cubicBezTo>
                    <a:pt x="144" y="86"/>
                    <a:pt x="148" y="100"/>
                    <a:pt x="145" y="114"/>
                  </a:cubicBezTo>
                  <a:cubicBezTo>
                    <a:pt x="142" y="130"/>
                    <a:pt x="130" y="142"/>
                    <a:pt x="114" y="146"/>
                  </a:cubicBezTo>
                  <a:cubicBezTo>
                    <a:pt x="111" y="146"/>
                    <a:pt x="108" y="147"/>
                    <a:pt x="105" y="147"/>
                  </a:cubicBezTo>
                  <a:close/>
                  <a:moveTo>
                    <a:pt x="105" y="73"/>
                  </a:moveTo>
                  <a:cubicBezTo>
                    <a:pt x="102" y="73"/>
                    <a:pt x="100" y="73"/>
                    <a:pt x="97" y="74"/>
                  </a:cubicBezTo>
                  <a:cubicBezTo>
                    <a:pt x="86" y="76"/>
                    <a:pt x="76" y="86"/>
                    <a:pt x="73" y="97"/>
                  </a:cubicBezTo>
                  <a:cubicBezTo>
                    <a:pt x="71" y="109"/>
                    <a:pt x="74" y="120"/>
                    <a:pt x="82" y="128"/>
                  </a:cubicBezTo>
                  <a:cubicBezTo>
                    <a:pt x="90" y="136"/>
                    <a:pt x="101" y="139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24" y="134"/>
                    <a:pt x="133" y="124"/>
                    <a:pt x="136" y="112"/>
                  </a:cubicBezTo>
                  <a:cubicBezTo>
                    <a:pt x="138" y="101"/>
                    <a:pt x="135" y="90"/>
                    <a:pt x="127" y="82"/>
                  </a:cubicBezTo>
                  <a:cubicBezTo>
                    <a:pt x="121" y="76"/>
                    <a:pt x="113" y="73"/>
                    <a:pt x="10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8189C91-EBAA-B14D-87BC-B0F7293A55BA}"/>
              </a:ext>
            </a:extLst>
          </p:cNvPr>
          <p:cNvGrpSpPr/>
          <p:nvPr/>
        </p:nvGrpSpPr>
        <p:grpSpPr>
          <a:xfrm>
            <a:off x="3444875" y="1631950"/>
            <a:ext cx="2333625" cy="2332038"/>
            <a:chOff x="3444875" y="1631950"/>
            <a:chExt cx="2333625" cy="2332038"/>
          </a:xfrm>
        </p:grpSpPr>
        <p:sp>
          <p:nvSpPr>
            <p:cNvPr id="200708" name="Google Shape;4238;p93"/>
            <p:cNvSpPr>
              <a:spLocks noChangeArrowheads="1"/>
            </p:cNvSpPr>
            <p:nvPr/>
          </p:nvSpPr>
          <p:spPr bwMode="auto">
            <a:xfrm>
              <a:off x="3444875" y="1631950"/>
              <a:ext cx="1778000" cy="1781175"/>
            </a:xfrm>
            <a:prstGeom prst="ellipse">
              <a:avLst/>
            </a:pr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713" name="Google Shape;4243;p93"/>
            <p:cNvSpPr>
              <a:spLocks/>
            </p:cNvSpPr>
            <p:nvPr/>
          </p:nvSpPr>
          <p:spPr bwMode="auto">
            <a:xfrm>
              <a:off x="4668838" y="2859088"/>
              <a:ext cx="1109662" cy="1104900"/>
            </a:xfrm>
            <a:custGeom>
              <a:avLst/>
              <a:gdLst>
                <a:gd name="T0" fmla="*/ 2147483646 w 266"/>
                <a:gd name="T1" fmla="*/ 0 h 265"/>
                <a:gd name="T2" fmla="*/ 0 w 266"/>
                <a:gd name="T3" fmla="*/ 2147483646 h 265"/>
                <a:gd name="T4" fmla="*/ 2147483646 w 266"/>
                <a:gd name="T5" fmla="*/ 2147483646 h 265"/>
                <a:gd name="T6" fmla="*/ 2147483646 w 266"/>
                <a:gd name="T7" fmla="*/ 2147483646 h 265"/>
                <a:gd name="T8" fmla="*/ 2147483646 w 266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5" extrusionOk="0">
                  <a:moveTo>
                    <a:pt x="135" y="0"/>
                  </a:moveTo>
                  <a:cubicBezTo>
                    <a:pt x="112" y="62"/>
                    <a:pt x="63" y="112"/>
                    <a:pt x="0" y="135"/>
                  </a:cubicBezTo>
                  <a:cubicBezTo>
                    <a:pt x="75" y="147"/>
                    <a:pt x="118" y="190"/>
                    <a:pt x="130" y="265"/>
                  </a:cubicBezTo>
                  <a:cubicBezTo>
                    <a:pt x="154" y="203"/>
                    <a:pt x="203" y="153"/>
                    <a:pt x="266" y="130"/>
                  </a:cubicBezTo>
                  <a:cubicBezTo>
                    <a:pt x="191" y="118"/>
                    <a:pt x="147" y="75"/>
                    <a:pt x="135" y="0"/>
                  </a:cubicBezTo>
                  <a:close/>
                </a:path>
              </a:pathLst>
            </a:custGeom>
            <a:solidFill>
              <a:srgbClr val="FED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0717" name="Google Shape;4247;p93"/>
            <p:cNvSpPr>
              <a:spLocks/>
            </p:cNvSpPr>
            <p:nvPr/>
          </p:nvSpPr>
          <p:spPr bwMode="auto">
            <a:xfrm>
              <a:off x="3819525" y="2170113"/>
              <a:ext cx="1025525" cy="642937"/>
            </a:xfrm>
            <a:custGeom>
              <a:avLst/>
              <a:gdLst>
                <a:gd name="T0" fmla="*/ 2147483646 w 246"/>
                <a:gd name="T1" fmla="*/ 2147483646 h 154"/>
                <a:gd name="T2" fmla="*/ 2147483646 w 246"/>
                <a:gd name="T3" fmla="*/ 2147483646 h 154"/>
                <a:gd name="T4" fmla="*/ 0 w 246"/>
                <a:gd name="T5" fmla="*/ 2147483646 h 154"/>
                <a:gd name="T6" fmla="*/ 0 w 246"/>
                <a:gd name="T7" fmla="*/ 2147483646 h 154"/>
                <a:gd name="T8" fmla="*/ 2147483646 w 246"/>
                <a:gd name="T9" fmla="*/ 0 h 154"/>
                <a:gd name="T10" fmla="*/ 2147483646 w 246"/>
                <a:gd name="T11" fmla="*/ 0 h 154"/>
                <a:gd name="T12" fmla="*/ 2147483646 w 246"/>
                <a:gd name="T13" fmla="*/ 2147483646 h 154"/>
                <a:gd name="T14" fmla="*/ 2147483646 w 246"/>
                <a:gd name="T15" fmla="*/ 2147483646 h 154"/>
                <a:gd name="T16" fmla="*/ 2147483646 w 246"/>
                <a:gd name="T17" fmla="*/ 2147483646 h 154"/>
                <a:gd name="T18" fmla="*/ 2147483646 w 246"/>
                <a:gd name="T19" fmla="*/ 2147483646 h 154"/>
                <a:gd name="T20" fmla="*/ 2147483646 w 246"/>
                <a:gd name="T21" fmla="*/ 2147483646 h 154"/>
                <a:gd name="T22" fmla="*/ 2147483646 w 246"/>
                <a:gd name="T23" fmla="*/ 2147483646 h 154"/>
                <a:gd name="T24" fmla="*/ 2147483646 w 246"/>
                <a:gd name="T25" fmla="*/ 2147483646 h 154"/>
                <a:gd name="T26" fmla="*/ 2147483646 w 246"/>
                <a:gd name="T27" fmla="*/ 2147483646 h 154"/>
                <a:gd name="T28" fmla="*/ 2147483646 w 246"/>
                <a:gd name="T29" fmla="*/ 2147483646 h 154"/>
                <a:gd name="T30" fmla="*/ 2147483646 w 246"/>
                <a:gd name="T31" fmla="*/ 2147483646 h 154"/>
                <a:gd name="T32" fmla="*/ 2147483646 w 246"/>
                <a:gd name="T33" fmla="*/ 2147483646 h 154"/>
                <a:gd name="T34" fmla="*/ 2147483646 w 246"/>
                <a:gd name="T35" fmla="*/ 2147483646 h 154"/>
                <a:gd name="T36" fmla="*/ 2147483646 w 246"/>
                <a:gd name="T37" fmla="*/ 2147483646 h 154"/>
                <a:gd name="T38" fmla="*/ 2147483646 w 246"/>
                <a:gd name="T39" fmla="*/ 2147483646 h 154"/>
                <a:gd name="T40" fmla="*/ 2147483646 w 246"/>
                <a:gd name="T41" fmla="*/ 2147483646 h 154"/>
                <a:gd name="T42" fmla="*/ 2147483646 w 246"/>
                <a:gd name="T43" fmla="*/ 2147483646 h 154"/>
                <a:gd name="T44" fmla="*/ 2147483646 w 246"/>
                <a:gd name="T45" fmla="*/ 2147483646 h 154"/>
                <a:gd name="T46" fmla="*/ 2147483646 w 246"/>
                <a:gd name="T47" fmla="*/ 2147483646 h 154"/>
                <a:gd name="T48" fmla="*/ 2147483646 w 246"/>
                <a:gd name="T49" fmla="*/ 2147483646 h 154"/>
                <a:gd name="T50" fmla="*/ 2147483646 w 246"/>
                <a:gd name="T51" fmla="*/ 2147483646 h 154"/>
                <a:gd name="T52" fmla="*/ 2147483646 w 246"/>
                <a:gd name="T53" fmla="*/ 2147483646 h 154"/>
                <a:gd name="T54" fmla="*/ 2147483646 w 246"/>
                <a:gd name="T55" fmla="*/ 2147483646 h 154"/>
                <a:gd name="T56" fmla="*/ 2147483646 w 246"/>
                <a:gd name="T57" fmla="*/ 2147483646 h 154"/>
                <a:gd name="T58" fmla="*/ 2147483646 w 246"/>
                <a:gd name="T59" fmla="*/ 2147483646 h 154"/>
                <a:gd name="T60" fmla="*/ 2147483646 w 246"/>
                <a:gd name="T61" fmla="*/ 2147483646 h 154"/>
                <a:gd name="T62" fmla="*/ 2147483646 w 246"/>
                <a:gd name="T63" fmla="*/ 2147483646 h 154"/>
                <a:gd name="T64" fmla="*/ 2147483646 w 246"/>
                <a:gd name="T65" fmla="*/ 2147483646 h 154"/>
                <a:gd name="T66" fmla="*/ 2147483646 w 246"/>
                <a:gd name="T67" fmla="*/ 2147483646 h 154"/>
                <a:gd name="T68" fmla="*/ 2147483646 w 246"/>
                <a:gd name="T69" fmla="*/ 2147483646 h 154"/>
                <a:gd name="T70" fmla="*/ 2147483646 w 246"/>
                <a:gd name="T71" fmla="*/ 2147483646 h 154"/>
                <a:gd name="T72" fmla="*/ 2147483646 w 246"/>
                <a:gd name="T73" fmla="*/ 2147483646 h 154"/>
                <a:gd name="T74" fmla="*/ 2147483646 w 246"/>
                <a:gd name="T75" fmla="*/ 2147483646 h 154"/>
                <a:gd name="T76" fmla="*/ 2147483646 w 246"/>
                <a:gd name="T77" fmla="*/ 2147483646 h 1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46" h="154" extrusionOk="0">
                  <a:moveTo>
                    <a:pt x="215" y="154"/>
                  </a:moveTo>
                  <a:cubicBezTo>
                    <a:pt x="31" y="154"/>
                    <a:pt x="31" y="154"/>
                    <a:pt x="31" y="154"/>
                  </a:cubicBezTo>
                  <a:cubicBezTo>
                    <a:pt x="14" y="154"/>
                    <a:pt x="0" y="140"/>
                    <a:pt x="0" y="12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32" y="0"/>
                    <a:pt x="246" y="13"/>
                    <a:pt x="246" y="30"/>
                  </a:cubicBezTo>
                  <a:cubicBezTo>
                    <a:pt x="246" y="123"/>
                    <a:pt x="246" y="123"/>
                    <a:pt x="246" y="123"/>
                  </a:cubicBezTo>
                  <a:cubicBezTo>
                    <a:pt x="246" y="140"/>
                    <a:pt x="232" y="154"/>
                    <a:pt x="215" y="154"/>
                  </a:cubicBezTo>
                  <a:close/>
                  <a:moveTo>
                    <a:pt x="31" y="9"/>
                  </a:moveTo>
                  <a:cubicBezTo>
                    <a:pt x="19" y="9"/>
                    <a:pt x="10" y="19"/>
                    <a:pt x="10" y="30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135"/>
                    <a:pt x="19" y="144"/>
                    <a:pt x="31" y="144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26" y="144"/>
                    <a:pt x="236" y="135"/>
                    <a:pt x="236" y="123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6" y="19"/>
                    <a:pt x="226" y="9"/>
                    <a:pt x="215" y="9"/>
                  </a:cubicBezTo>
                  <a:lnTo>
                    <a:pt x="31" y="9"/>
                  </a:lnTo>
                  <a:close/>
                  <a:moveTo>
                    <a:pt x="211" y="130"/>
                  </a:moveTo>
                  <a:cubicBezTo>
                    <a:pt x="210" y="130"/>
                    <a:pt x="209" y="129"/>
                    <a:pt x="208" y="128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4" y="107"/>
                    <a:pt x="121" y="107"/>
                    <a:pt x="120" y="10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5" y="130"/>
                    <a:pt x="32" y="130"/>
                    <a:pt x="31" y="128"/>
                  </a:cubicBezTo>
                  <a:cubicBezTo>
                    <a:pt x="29" y="126"/>
                    <a:pt x="29" y="123"/>
                    <a:pt x="31" y="121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35"/>
                    <a:pt x="29" y="32"/>
                    <a:pt x="30" y="30"/>
                  </a:cubicBezTo>
                  <a:cubicBezTo>
                    <a:pt x="32" y="28"/>
                    <a:pt x="35" y="27"/>
                    <a:pt x="37" y="29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10" y="27"/>
                    <a:pt x="213" y="28"/>
                    <a:pt x="215" y="30"/>
                  </a:cubicBezTo>
                  <a:cubicBezTo>
                    <a:pt x="216" y="32"/>
                    <a:pt x="216" y="35"/>
                    <a:pt x="214" y="36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16" y="123"/>
                    <a:pt x="216" y="126"/>
                    <a:pt x="214" y="128"/>
                  </a:cubicBezTo>
                  <a:cubicBezTo>
                    <a:pt x="213" y="129"/>
                    <a:pt x="212" y="130"/>
                    <a:pt x="211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CFCB2C3-5B8B-A343-A2FB-154AD6723A94}"/>
              </a:ext>
            </a:extLst>
          </p:cNvPr>
          <p:cNvGrpSpPr/>
          <p:nvPr/>
        </p:nvGrpSpPr>
        <p:grpSpPr>
          <a:xfrm>
            <a:off x="7002463" y="1631950"/>
            <a:ext cx="2308225" cy="2311400"/>
            <a:chOff x="7002463" y="1631950"/>
            <a:chExt cx="2308225" cy="2311400"/>
          </a:xfrm>
        </p:grpSpPr>
        <p:sp>
          <p:nvSpPr>
            <p:cNvPr id="200711" name="Google Shape;4241;p93"/>
            <p:cNvSpPr>
              <a:spLocks noChangeArrowheads="1"/>
            </p:cNvSpPr>
            <p:nvPr/>
          </p:nvSpPr>
          <p:spPr bwMode="auto">
            <a:xfrm>
              <a:off x="7002463" y="1631950"/>
              <a:ext cx="1779587" cy="1781175"/>
            </a:xfrm>
            <a:prstGeom prst="ellipse">
              <a:avLst/>
            </a:prstGeom>
            <a:solidFill>
              <a:srgbClr val="1F6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715" name="Google Shape;4245;p93"/>
            <p:cNvSpPr>
              <a:spLocks/>
            </p:cNvSpPr>
            <p:nvPr/>
          </p:nvSpPr>
          <p:spPr bwMode="auto">
            <a:xfrm>
              <a:off x="8223250" y="2854325"/>
              <a:ext cx="1087438" cy="1089025"/>
            </a:xfrm>
            <a:custGeom>
              <a:avLst/>
              <a:gdLst>
                <a:gd name="T0" fmla="*/ 2147483646 w 261"/>
                <a:gd name="T1" fmla="*/ 0 h 261"/>
                <a:gd name="T2" fmla="*/ 0 w 261"/>
                <a:gd name="T3" fmla="*/ 2147483646 h 261"/>
                <a:gd name="T4" fmla="*/ 2147483646 w 261"/>
                <a:gd name="T5" fmla="*/ 2147483646 h 261"/>
                <a:gd name="T6" fmla="*/ 2147483646 w 261"/>
                <a:gd name="T7" fmla="*/ 2147483646 h 261"/>
                <a:gd name="T8" fmla="*/ 2147483646 w 261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1" h="261" extrusionOk="0">
                  <a:moveTo>
                    <a:pt x="136" y="0"/>
                  </a:moveTo>
                  <a:cubicBezTo>
                    <a:pt x="113" y="63"/>
                    <a:pt x="63" y="113"/>
                    <a:pt x="0" y="136"/>
                  </a:cubicBezTo>
                  <a:cubicBezTo>
                    <a:pt x="71" y="148"/>
                    <a:pt x="113" y="190"/>
                    <a:pt x="125" y="261"/>
                  </a:cubicBezTo>
                  <a:cubicBezTo>
                    <a:pt x="148" y="198"/>
                    <a:pt x="198" y="148"/>
                    <a:pt x="261" y="125"/>
                  </a:cubicBezTo>
                  <a:cubicBezTo>
                    <a:pt x="190" y="113"/>
                    <a:pt x="148" y="71"/>
                    <a:pt x="136" y="0"/>
                  </a:cubicBezTo>
                  <a:close/>
                </a:path>
              </a:pathLst>
            </a:custGeom>
            <a:solidFill>
              <a:srgbClr val="B3C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0718" name="Google Shape;4248;p93"/>
            <p:cNvSpPr>
              <a:spLocks/>
            </p:cNvSpPr>
            <p:nvPr/>
          </p:nvSpPr>
          <p:spPr bwMode="auto">
            <a:xfrm>
              <a:off x="7232650" y="2116138"/>
              <a:ext cx="1341438" cy="679450"/>
            </a:xfrm>
            <a:custGeom>
              <a:avLst/>
              <a:gdLst>
                <a:gd name="T0" fmla="*/ 2147483646 w 322"/>
                <a:gd name="T1" fmla="*/ 2147483646 h 163"/>
                <a:gd name="T2" fmla="*/ 2147483646 w 322"/>
                <a:gd name="T3" fmla="*/ 2147483646 h 163"/>
                <a:gd name="T4" fmla="*/ 2147483646 w 322"/>
                <a:gd name="T5" fmla="*/ 2147483646 h 163"/>
                <a:gd name="T6" fmla="*/ 2147483646 w 322"/>
                <a:gd name="T7" fmla="*/ 2147483646 h 163"/>
                <a:gd name="T8" fmla="*/ 2147483646 w 322"/>
                <a:gd name="T9" fmla="*/ 2147483646 h 163"/>
                <a:gd name="T10" fmla="*/ 2147483646 w 322"/>
                <a:gd name="T11" fmla="*/ 2147483646 h 163"/>
                <a:gd name="T12" fmla="*/ 2147483646 w 322"/>
                <a:gd name="T13" fmla="*/ 2147483646 h 163"/>
                <a:gd name="T14" fmla="*/ 2147483646 w 322"/>
                <a:gd name="T15" fmla="*/ 2147483646 h 163"/>
                <a:gd name="T16" fmla="*/ 2147483646 w 322"/>
                <a:gd name="T17" fmla="*/ 2147483646 h 163"/>
                <a:gd name="T18" fmla="*/ 2147483646 w 322"/>
                <a:gd name="T19" fmla="*/ 2147483646 h 163"/>
                <a:gd name="T20" fmla="*/ 2147483646 w 322"/>
                <a:gd name="T21" fmla="*/ 2147483646 h 163"/>
                <a:gd name="T22" fmla="*/ 2147483646 w 322"/>
                <a:gd name="T23" fmla="*/ 2147483646 h 163"/>
                <a:gd name="T24" fmla="*/ 2147483646 w 322"/>
                <a:gd name="T25" fmla="*/ 2147483646 h 163"/>
                <a:gd name="T26" fmla="*/ 2147483646 w 322"/>
                <a:gd name="T27" fmla="*/ 2147483646 h 163"/>
                <a:gd name="T28" fmla="*/ 2147483646 w 322"/>
                <a:gd name="T29" fmla="*/ 2147483646 h 163"/>
                <a:gd name="T30" fmla="*/ 2147483646 w 322"/>
                <a:gd name="T31" fmla="*/ 2147483646 h 163"/>
                <a:gd name="T32" fmla="*/ 2147483646 w 322"/>
                <a:gd name="T33" fmla="*/ 2147483646 h 163"/>
                <a:gd name="T34" fmla="*/ 2147483646 w 322"/>
                <a:gd name="T35" fmla="*/ 2147483646 h 163"/>
                <a:gd name="T36" fmla="*/ 2147483646 w 322"/>
                <a:gd name="T37" fmla="*/ 2147483646 h 163"/>
                <a:gd name="T38" fmla="*/ 2147483646 w 322"/>
                <a:gd name="T39" fmla="*/ 2147483646 h 163"/>
                <a:gd name="T40" fmla="*/ 2147483646 w 322"/>
                <a:gd name="T41" fmla="*/ 2147483646 h 163"/>
                <a:gd name="T42" fmla="*/ 2147483646 w 322"/>
                <a:gd name="T43" fmla="*/ 2147483646 h 163"/>
                <a:gd name="T44" fmla="*/ 2147483646 w 322"/>
                <a:gd name="T45" fmla="*/ 2147483646 h 163"/>
                <a:gd name="T46" fmla="*/ 2147483646 w 322"/>
                <a:gd name="T47" fmla="*/ 2147483646 h 163"/>
                <a:gd name="T48" fmla="*/ 2147483646 w 322"/>
                <a:gd name="T49" fmla="*/ 2147483646 h 163"/>
                <a:gd name="T50" fmla="*/ 2147483646 w 322"/>
                <a:gd name="T51" fmla="*/ 2147483646 h 163"/>
                <a:gd name="T52" fmla="*/ 2147483646 w 322"/>
                <a:gd name="T53" fmla="*/ 2147483646 h 163"/>
                <a:gd name="T54" fmla="*/ 2147483646 w 322"/>
                <a:gd name="T55" fmla="*/ 2147483646 h 163"/>
                <a:gd name="T56" fmla="*/ 2147483646 w 322"/>
                <a:gd name="T57" fmla="*/ 2147483646 h 163"/>
                <a:gd name="T58" fmla="*/ 2147483646 w 322"/>
                <a:gd name="T59" fmla="*/ 2147483646 h 163"/>
                <a:gd name="T60" fmla="*/ 2147483646 w 322"/>
                <a:gd name="T61" fmla="*/ 2147483646 h 163"/>
                <a:gd name="T62" fmla="*/ 2147483646 w 322"/>
                <a:gd name="T63" fmla="*/ 2147483646 h 163"/>
                <a:gd name="T64" fmla="*/ 2147483646 w 322"/>
                <a:gd name="T65" fmla="*/ 2147483646 h 163"/>
                <a:gd name="T66" fmla="*/ 2147483646 w 322"/>
                <a:gd name="T67" fmla="*/ 2147483646 h 163"/>
                <a:gd name="T68" fmla="*/ 2147483646 w 322"/>
                <a:gd name="T69" fmla="*/ 2147483646 h 163"/>
                <a:gd name="T70" fmla="*/ 2147483646 w 322"/>
                <a:gd name="T71" fmla="*/ 2147483646 h 163"/>
                <a:gd name="T72" fmla="*/ 2147483646 w 322"/>
                <a:gd name="T73" fmla="*/ 2147483646 h 163"/>
                <a:gd name="T74" fmla="*/ 2147483646 w 322"/>
                <a:gd name="T75" fmla="*/ 2147483646 h 163"/>
                <a:gd name="T76" fmla="*/ 2147483646 w 322"/>
                <a:gd name="T77" fmla="*/ 2147483646 h 163"/>
                <a:gd name="T78" fmla="*/ 2147483646 w 322"/>
                <a:gd name="T79" fmla="*/ 2147483646 h 163"/>
                <a:gd name="T80" fmla="*/ 2147483646 w 322"/>
                <a:gd name="T81" fmla="*/ 2147483646 h 163"/>
                <a:gd name="T82" fmla="*/ 2147483646 w 322"/>
                <a:gd name="T83" fmla="*/ 2147483646 h 163"/>
                <a:gd name="T84" fmla="*/ 2147483646 w 322"/>
                <a:gd name="T85" fmla="*/ 2147483646 h 163"/>
                <a:gd name="T86" fmla="*/ 2147483646 w 322"/>
                <a:gd name="T87" fmla="*/ 2147483646 h 163"/>
                <a:gd name="T88" fmla="*/ 2147483646 w 322"/>
                <a:gd name="T89" fmla="*/ 2147483646 h 163"/>
                <a:gd name="T90" fmla="*/ 2147483646 w 322"/>
                <a:gd name="T91" fmla="*/ 2147483646 h 163"/>
                <a:gd name="T92" fmla="*/ 2147483646 w 322"/>
                <a:gd name="T93" fmla="*/ 2147483646 h 1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22" h="163" extrusionOk="0">
                  <a:moveTo>
                    <a:pt x="165" y="163"/>
                  </a:moveTo>
                  <a:cubicBezTo>
                    <a:pt x="146" y="162"/>
                    <a:pt x="130" y="162"/>
                    <a:pt x="115" y="158"/>
                  </a:cubicBezTo>
                  <a:cubicBezTo>
                    <a:pt x="110" y="157"/>
                    <a:pt x="105" y="155"/>
                    <a:pt x="101" y="153"/>
                  </a:cubicBezTo>
                  <a:cubicBezTo>
                    <a:pt x="92" y="149"/>
                    <a:pt x="89" y="143"/>
                    <a:pt x="88" y="139"/>
                  </a:cubicBezTo>
                  <a:cubicBezTo>
                    <a:pt x="87" y="133"/>
                    <a:pt x="89" y="127"/>
                    <a:pt x="94" y="123"/>
                  </a:cubicBezTo>
                  <a:cubicBezTo>
                    <a:pt x="101" y="115"/>
                    <a:pt x="110" y="110"/>
                    <a:pt x="123" y="104"/>
                  </a:cubicBezTo>
                  <a:cubicBezTo>
                    <a:pt x="126" y="102"/>
                    <a:pt x="130" y="101"/>
                    <a:pt x="134" y="99"/>
                  </a:cubicBezTo>
                  <a:cubicBezTo>
                    <a:pt x="136" y="98"/>
                    <a:pt x="136" y="98"/>
                    <a:pt x="136" y="98"/>
                  </a:cubicBezTo>
                  <a:cubicBezTo>
                    <a:pt x="139" y="97"/>
                    <a:pt x="141" y="95"/>
                    <a:pt x="142" y="93"/>
                  </a:cubicBezTo>
                  <a:cubicBezTo>
                    <a:pt x="142" y="91"/>
                    <a:pt x="141" y="89"/>
                    <a:pt x="140" y="87"/>
                  </a:cubicBezTo>
                  <a:cubicBezTo>
                    <a:pt x="126" y="74"/>
                    <a:pt x="120" y="58"/>
                    <a:pt x="121" y="38"/>
                  </a:cubicBezTo>
                  <a:cubicBezTo>
                    <a:pt x="122" y="19"/>
                    <a:pt x="133" y="6"/>
                    <a:pt x="153" y="1"/>
                  </a:cubicBezTo>
                  <a:cubicBezTo>
                    <a:pt x="157" y="0"/>
                    <a:pt x="161" y="0"/>
                    <a:pt x="165" y="0"/>
                  </a:cubicBezTo>
                  <a:cubicBezTo>
                    <a:pt x="169" y="0"/>
                    <a:pt x="172" y="0"/>
                    <a:pt x="176" y="1"/>
                  </a:cubicBezTo>
                  <a:cubicBezTo>
                    <a:pt x="197" y="6"/>
                    <a:pt x="207" y="19"/>
                    <a:pt x="208" y="38"/>
                  </a:cubicBezTo>
                  <a:cubicBezTo>
                    <a:pt x="209" y="58"/>
                    <a:pt x="203" y="74"/>
                    <a:pt x="190" y="87"/>
                  </a:cubicBezTo>
                  <a:cubicBezTo>
                    <a:pt x="188" y="89"/>
                    <a:pt x="187" y="91"/>
                    <a:pt x="187" y="93"/>
                  </a:cubicBezTo>
                  <a:cubicBezTo>
                    <a:pt x="188" y="95"/>
                    <a:pt x="190" y="97"/>
                    <a:pt x="193" y="98"/>
                  </a:cubicBezTo>
                  <a:cubicBezTo>
                    <a:pt x="195" y="99"/>
                    <a:pt x="195" y="99"/>
                    <a:pt x="195" y="99"/>
                  </a:cubicBezTo>
                  <a:cubicBezTo>
                    <a:pt x="199" y="101"/>
                    <a:pt x="203" y="102"/>
                    <a:pt x="207" y="104"/>
                  </a:cubicBezTo>
                  <a:cubicBezTo>
                    <a:pt x="219" y="110"/>
                    <a:pt x="228" y="115"/>
                    <a:pt x="235" y="123"/>
                  </a:cubicBezTo>
                  <a:cubicBezTo>
                    <a:pt x="239" y="127"/>
                    <a:pt x="241" y="133"/>
                    <a:pt x="240" y="139"/>
                  </a:cubicBezTo>
                  <a:cubicBezTo>
                    <a:pt x="239" y="145"/>
                    <a:pt x="235" y="150"/>
                    <a:pt x="228" y="153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24" y="155"/>
                    <a:pt x="219" y="157"/>
                    <a:pt x="214" y="158"/>
                  </a:cubicBezTo>
                  <a:cubicBezTo>
                    <a:pt x="199" y="162"/>
                    <a:pt x="183" y="162"/>
                    <a:pt x="165" y="163"/>
                  </a:cubicBezTo>
                  <a:close/>
                  <a:moveTo>
                    <a:pt x="165" y="9"/>
                  </a:moveTo>
                  <a:cubicBezTo>
                    <a:pt x="161" y="9"/>
                    <a:pt x="158" y="9"/>
                    <a:pt x="155" y="10"/>
                  </a:cubicBezTo>
                  <a:cubicBezTo>
                    <a:pt x="139" y="14"/>
                    <a:pt x="131" y="23"/>
                    <a:pt x="130" y="38"/>
                  </a:cubicBezTo>
                  <a:cubicBezTo>
                    <a:pt x="129" y="55"/>
                    <a:pt x="135" y="69"/>
                    <a:pt x="146" y="81"/>
                  </a:cubicBezTo>
                  <a:cubicBezTo>
                    <a:pt x="150" y="85"/>
                    <a:pt x="151" y="90"/>
                    <a:pt x="150" y="95"/>
                  </a:cubicBezTo>
                  <a:cubicBezTo>
                    <a:pt x="149" y="100"/>
                    <a:pt x="145" y="104"/>
                    <a:pt x="140" y="106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09"/>
                    <a:pt x="130" y="110"/>
                    <a:pt x="126" y="112"/>
                  </a:cubicBezTo>
                  <a:cubicBezTo>
                    <a:pt x="115" y="117"/>
                    <a:pt x="107" y="123"/>
                    <a:pt x="100" y="129"/>
                  </a:cubicBezTo>
                  <a:cubicBezTo>
                    <a:pt x="97" y="132"/>
                    <a:pt x="96" y="135"/>
                    <a:pt x="97" y="137"/>
                  </a:cubicBezTo>
                  <a:cubicBezTo>
                    <a:pt x="97" y="140"/>
                    <a:pt x="100" y="143"/>
                    <a:pt x="105" y="145"/>
                  </a:cubicBezTo>
                  <a:cubicBezTo>
                    <a:pt x="108" y="147"/>
                    <a:pt x="112" y="148"/>
                    <a:pt x="117" y="150"/>
                  </a:cubicBezTo>
                  <a:cubicBezTo>
                    <a:pt x="132" y="153"/>
                    <a:pt x="147" y="154"/>
                    <a:pt x="165" y="154"/>
                  </a:cubicBezTo>
                  <a:cubicBezTo>
                    <a:pt x="183" y="154"/>
                    <a:pt x="198" y="153"/>
                    <a:pt x="212" y="150"/>
                  </a:cubicBezTo>
                  <a:cubicBezTo>
                    <a:pt x="217" y="148"/>
                    <a:pt x="221" y="147"/>
                    <a:pt x="225" y="145"/>
                  </a:cubicBezTo>
                  <a:cubicBezTo>
                    <a:pt x="229" y="143"/>
                    <a:pt x="231" y="141"/>
                    <a:pt x="231" y="137"/>
                  </a:cubicBezTo>
                  <a:cubicBezTo>
                    <a:pt x="232" y="134"/>
                    <a:pt x="231" y="131"/>
                    <a:pt x="229" y="129"/>
                  </a:cubicBezTo>
                  <a:cubicBezTo>
                    <a:pt x="223" y="123"/>
                    <a:pt x="215" y="117"/>
                    <a:pt x="203" y="112"/>
                  </a:cubicBezTo>
                  <a:cubicBezTo>
                    <a:pt x="199" y="110"/>
                    <a:pt x="196" y="109"/>
                    <a:pt x="192" y="107"/>
                  </a:cubicBezTo>
                  <a:cubicBezTo>
                    <a:pt x="189" y="106"/>
                    <a:pt x="189" y="106"/>
                    <a:pt x="189" y="106"/>
                  </a:cubicBezTo>
                  <a:cubicBezTo>
                    <a:pt x="184" y="104"/>
                    <a:pt x="180" y="100"/>
                    <a:pt x="179" y="95"/>
                  </a:cubicBezTo>
                  <a:cubicBezTo>
                    <a:pt x="178" y="90"/>
                    <a:pt x="179" y="85"/>
                    <a:pt x="183" y="81"/>
                  </a:cubicBezTo>
                  <a:cubicBezTo>
                    <a:pt x="195" y="70"/>
                    <a:pt x="200" y="56"/>
                    <a:pt x="199" y="38"/>
                  </a:cubicBezTo>
                  <a:cubicBezTo>
                    <a:pt x="199" y="23"/>
                    <a:pt x="191" y="14"/>
                    <a:pt x="174" y="10"/>
                  </a:cubicBezTo>
                  <a:cubicBezTo>
                    <a:pt x="171" y="9"/>
                    <a:pt x="168" y="9"/>
                    <a:pt x="165" y="9"/>
                  </a:cubicBezTo>
                  <a:close/>
                  <a:moveTo>
                    <a:pt x="227" y="149"/>
                  </a:moveTo>
                  <a:cubicBezTo>
                    <a:pt x="227" y="149"/>
                    <a:pt x="227" y="149"/>
                    <a:pt x="227" y="149"/>
                  </a:cubicBezTo>
                  <a:close/>
                  <a:moveTo>
                    <a:pt x="268" y="163"/>
                  </a:moveTo>
                  <a:cubicBezTo>
                    <a:pt x="265" y="163"/>
                    <a:pt x="265" y="163"/>
                    <a:pt x="265" y="163"/>
                  </a:cubicBezTo>
                  <a:cubicBezTo>
                    <a:pt x="256" y="163"/>
                    <a:pt x="253" y="163"/>
                    <a:pt x="244" y="161"/>
                  </a:cubicBezTo>
                  <a:cubicBezTo>
                    <a:pt x="242" y="161"/>
                    <a:pt x="240" y="159"/>
                    <a:pt x="240" y="157"/>
                  </a:cubicBezTo>
                  <a:cubicBezTo>
                    <a:pt x="240" y="154"/>
                    <a:pt x="242" y="152"/>
                    <a:pt x="245" y="153"/>
                  </a:cubicBezTo>
                  <a:cubicBezTo>
                    <a:pt x="254" y="154"/>
                    <a:pt x="256" y="154"/>
                    <a:pt x="265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80" y="154"/>
                    <a:pt x="290" y="153"/>
                    <a:pt x="300" y="151"/>
                  </a:cubicBezTo>
                  <a:cubicBezTo>
                    <a:pt x="304" y="150"/>
                    <a:pt x="306" y="149"/>
                    <a:pt x="309" y="148"/>
                  </a:cubicBezTo>
                  <a:cubicBezTo>
                    <a:pt x="311" y="147"/>
                    <a:pt x="312" y="145"/>
                    <a:pt x="313" y="144"/>
                  </a:cubicBezTo>
                  <a:cubicBezTo>
                    <a:pt x="313" y="142"/>
                    <a:pt x="312" y="140"/>
                    <a:pt x="312" y="139"/>
                  </a:cubicBezTo>
                  <a:cubicBezTo>
                    <a:pt x="307" y="135"/>
                    <a:pt x="302" y="131"/>
                    <a:pt x="294" y="127"/>
                  </a:cubicBezTo>
                  <a:cubicBezTo>
                    <a:pt x="291" y="126"/>
                    <a:pt x="289" y="125"/>
                    <a:pt x="286" y="124"/>
                  </a:cubicBezTo>
                  <a:cubicBezTo>
                    <a:pt x="284" y="123"/>
                    <a:pt x="284" y="123"/>
                    <a:pt x="284" y="123"/>
                  </a:cubicBezTo>
                  <a:cubicBezTo>
                    <a:pt x="280" y="122"/>
                    <a:pt x="277" y="118"/>
                    <a:pt x="276" y="114"/>
                  </a:cubicBezTo>
                  <a:cubicBezTo>
                    <a:pt x="275" y="110"/>
                    <a:pt x="277" y="106"/>
                    <a:pt x="280" y="103"/>
                  </a:cubicBezTo>
                  <a:cubicBezTo>
                    <a:pt x="287" y="96"/>
                    <a:pt x="291" y="87"/>
                    <a:pt x="290" y="75"/>
                  </a:cubicBezTo>
                  <a:cubicBezTo>
                    <a:pt x="290" y="65"/>
                    <a:pt x="285" y="59"/>
                    <a:pt x="274" y="56"/>
                  </a:cubicBezTo>
                  <a:cubicBezTo>
                    <a:pt x="272" y="56"/>
                    <a:pt x="270" y="56"/>
                    <a:pt x="268" y="56"/>
                  </a:cubicBezTo>
                  <a:cubicBezTo>
                    <a:pt x="266" y="56"/>
                    <a:pt x="263" y="56"/>
                    <a:pt x="261" y="56"/>
                  </a:cubicBezTo>
                  <a:cubicBezTo>
                    <a:pt x="251" y="59"/>
                    <a:pt x="245" y="65"/>
                    <a:pt x="245" y="75"/>
                  </a:cubicBezTo>
                  <a:cubicBezTo>
                    <a:pt x="245" y="86"/>
                    <a:pt x="248" y="96"/>
                    <a:pt x="256" y="103"/>
                  </a:cubicBezTo>
                  <a:cubicBezTo>
                    <a:pt x="259" y="107"/>
                    <a:pt x="261" y="111"/>
                    <a:pt x="260" y="115"/>
                  </a:cubicBezTo>
                  <a:cubicBezTo>
                    <a:pt x="259" y="118"/>
                    <a:pt x="256" y="121"/>
                    <a:pt x="252" y="123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49" y="124"/>
                    <a:pt x="247" y="123"/>
                    <a:pt x="246" y="120"/>
                  </a:cubicBezTo>
                  <a:cubicBezTo>
                    <a:pt x="245" y="118"/>
                    <a:pt x="246" y="116"/>
                    <a:pt x="248" y="115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50" y="114"/>
                    <a:pt x="251" y="113"/>
                    <a:pt x="251" y="113"/>
                  </a:cubicBezTo>
                  <a:cubicBezTo>
                    <a:pt x="251" y="112"/>
                    <a:pt x="251" y="111"/>
                    <a:pt x="249" y="110"/>
                  </a:cubicBezTo>
                  <a:cubicBezTo>
                    <a:pt x="240" y="100"/>
                    <a:pt x="236" y="88"/>
                    <a:pt x="236" y="74"/>
                  </a:cubicBezTo>
                  <a:cubicBezTo>
                    <a:pt x="236" y="65"/>
                    <a:pt x="241" y="52"/>
                    <a:pt x="259" y="48"/>
                  </a:cubicBezTo>
                  <a:cubicBezTo>
                    <a:pt x="262" y="47"/>
                    <a:pt x="265" y="47"/>
                    <a:pt x="268" y="47"/>
                  </a:cubicBezTo>
                  <a:cubicBezTo>
                    <a:pt x="271" y="47"/>
                    <a:pt x="273" y="47"/>
                    <a:pt x="276" y="48"/>
                  </a:cubicBezTo>
                  <a:cubicBezTo>
                    <a:pt x="295" y="52"/>
                    <a:pt x="299" y="65"/>
                    <a:pt x="299" y="74"/>
                  </a:cubicBezTo>
                  <a:cubicBezTo>
                    <a:pt x="300" y="89"/>
                    <a:pt x="295" y="101"/>
                    <a:pt x="286" y="110"/>
                  </a:cubicBezTo>
                  <a:cubicBezTo>
                    <a:pt x="285" y="110"/>
                    <a:pt x="285" y="111"/>
                    <a:pt x="285" y="112"/>
                  </a:cubicBezTo>
                  <a:cubicBezTo>
                    <a:pt x="285" y="114"/>
                    <a:pt x="286" y="115"/>
                    <a:pt x="288" y="115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92" y="117"/>
                    <a:pt x="295" y="118"/>
                    <a:pt x="297" y="119"/>
                  </a:cubicBezTo>
                  <a:cubicBezTo>
                    <a:pt x="306" y="123"/>
                    <a:pt x="313" y="127"/>
                    <a:pt x="318" y="133"/>
                  </a:cubicBezTo>
                  <a:cubicBezTo>
                    <a:pt x="321" y="136"/>
                    <a:pt x="322" y="141"/>
                    <a:pt x="322" y="145"/>
                  </a:cubicBezTo>
                  <a:cubicBezTo>
                    <a:pt x="321" y="150"/>
                    <a:pt x="318" y="154"/>
                    <a:pt x="313" y="156"/>
                  </a:cubicBezTo>
                  <a:cubicBezTo>
                    <a:pt x="310" y="158"/>
                    <a:pt x="306" y="159"/>
                    <a:pt x="303" y="160"/>
                  </a:cubicBezTo>
                  <a:cubicBezTo>
                    <a:pt x="292" y="162"/>
                    <a:pt x="281" y="163"/>
                    <a:pt x="268" y="163"/>
                  </a:cubicBezTo>
                  <a:close/>
                  <a:moveTo>
                    <a:pt x="61" y="163"/>
                  </a:moveTo>
                  <a:cubicBezTo>
                    <a:pt x="46" y="163"/>
                    <a:pt x="34" y="162"/>
                    <a:pt x="22" y="159"/>
                  </a:cubicBezTo>
                  <a:cubicBezTo>
                    <a:pt x="18" y="158"/>
                    <a:pt x="15" y="157"/>
                    <a:pt x="11" y="155"/>
                  </a:cubicBezTo>
                  <a:cubicBezTo>
                    <a:pt x="5" y="153"/>
                    <a:pt x="2" y="148"/>
                    <a:pt x="1" y="143"/>
                  </a:cubicBezTo>
                  <a:cubicBezTo>
                    <a:pt x="0" y="139"/>
                    <a:pt x="2" y="134"/>
                    <a:pt x="6" y="130"/>
                  </a:cubicBezTo>
                  <a:cubicBezTo>
                    <a:pt x="11" y="125"/>
                    <a:pt x="18" y="120"/>
                    <a:pt x="28" y="115"/>
                  </a:cubicBezTo>
                  <a:cubicBezTo>
                    <a:pt x="31" y="114"/>
                    <a:pt x="34" y="113"/>
                    <a:pt x="37" y="112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1" y="110"/>
                    <a:pt x="42" y="109"/>
                    <a:pt x="42" y="108"/>
                  </a:cubicBezTo>
                  <a:cubicBezTo>
                    <a:pt x="43" y="106"/>
                    <a:pt x="42" y="105"/>
                    <a:pt x="41" y="104"/>
                  </a:cubicBezTo>
                  <a:cubicBezTo>
                    <a:pt x="31" y="94"/>
                    <a:pt x="26" y="81"/>
                    <a:pt x="26" y="65"/>
                  </a:cubicBezTo>
                  <a:cubicBezTo>
                    <a:pt x="27" y="55"/>
                    <a:pt x="32" y="41"/>
                    <a:pt x="52" y="36"/>
                  </a:cubicBezTo>
                  <a:cubicBezTo>
                    <a:pt x="55" y="36"/>
                    <a:pt x="58" y="35"/>
                    <a:pt x="61" y="35"/>
                  </a:cubicBezTo>
                  <a:cubicBezTo>
                    <a:pt x="64" y="35"/>
                    <a:pt x="67" y="36"/>
                    <a:pt x="70" y="36"/>
                  </a:cubicBezTo>
                  <a:cubicBezTo>
                    <a:pt x="90" y="41"/>
                    <a:pt x="95" y="55"/>
                    <a:pt x="95" y="65"/>
                  </a:cubicBezTo>
                  <a:cubicBezTo>
                    <a:pt x="96" y="81"/>
                    <a:pt x="91" y="94"/>
                    <a:pt x="81" y="104"/>
                  </a:cubicBezTo>
                  <a:cubicBezTo>
                    <a:pt x="80" y="105"/>
                    <a:pt x="79" y="106"/>
                    <a:pt x="79" y="108"/>
                  </a:cubicBezTo>
                  <a:cubicBezTo>
                    <a:pt x="80" y="109"/>
                    <a:pt x="81" y="110"/>
                    <a:pt x="83" y="111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7" y="113"/>
                    <a:pt x="88" y="115"/>
                    <a:pt x="88" y="118"/>
                  </a:cubicBezTo>
                  <a:cubicBezTo>
                    <a:pt x="87" y="120"/>
                    <a:pt x="84" y="121"/>
                    <a:pt x="82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75" y="117"/>
                    <a:pt x="72" y="114"/>
                    <a:pt x="71" y="109"/>
                  </a:cubicBezTo>
                  <a:cubicBezTo>
                    <a:pt x="70" y="105"/>
                    <a:pt x="71" y="101"/>
                    <a:pt x="75" y="98"/>
                  </a:cubicBezTo>
                  <a:cubicBezTo>
                    <a:pt x="83" y="89"/>
                    <a:pt x="87" y="79"/>
                    <a:pt x="86" y="66"/>
                  </a:cubicBezTo>
                  <a:cubicBezTo>
                    <a:pt x="86" y="55"/>
                    <a:pt x="80" y="48"/>
                    <a:pt x="68" y="45"/>
                  </a:cubicBezTo>
                  <a:cubicBezTo>
                    <a:pt x="66" y="44"/>
                    <a:pt x="63" y="44"/>
                    <a:pt x="61" y="44"/>
                  </a:cubicBezTo>
                  <a:cubicBezTo>
                    <a:pt x="59" y="44"/>
                    <a:pt x="56" y="44"/>
                    <a:pt x="54" y="45"/>
                  </a:cubicBezTo>
                  <a:cubicBezTo>
                    <a:pt x="42" y="48"/>
                    <a:pt x="36" y="55"/>
                    <a:pt x="35" y="66"/>
                  </a:cubicBezTo>
                  <a:cubicBezTo>
                    <a:pt x="35" y="79"/>
                    <a:pt x="39" y="89"/>
                    <a:pt x="47" y="98"/>
                  </a:cubicBezTo>
                  <a:cubicBezTo>
                    <a:pt x="50" y="101"/>
                    <a:pt x="52" y="105"/>
                    <a:pt x="51" y="110"/>
                  </a:cubicBezTo>
                  <a:cubicBezTo>
                    <a:pt x="50" y="114"/>
                    <a:pt x="47" y="117"/>
                    <a:pt x="42" y="119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37" y="121"/>
                    <a:pt x="34" y="122"/>
                    <a:pt x="32" y="123"/>
                  </a:cubicBezTo>
                  <a:cubicBezTo>
                    <a:pt x="23" y="128"/>
                    <a:pt x="17" y="132"/>
                    <a:pt x="12" y="136"/>
                  </a:cubicBezTo>
                  <a:cubicBezTo>
                    <a:pt x="10" y="138"/>
                    <a:pt x="9" y="140"/>
                    <a:pt x="10" y="142"/>
                  </a:cubicBezTo>
                  <a:cubicBezTo>
                    <a:pt x="10" y="144"/>
                    <a:pt x="12" y="146"/>
                    <a:pt x="15" y="147"/>
                  </a:cubicBezTo>
                  <a:cubicBezTo>
                    <a:pt x="18" y="149"/>
                    <a:pt x="21" y="150"/>
                    <a:pt x="24" y="151"/>
                  </a:cubicBezTo>
                  <a:cubicBezTo>
                    <a:pt x="36" y="153"/>
                    <a:pt x="47" y="154"/>
                    <a:pt x="61" y="154"/>
                  </a:cubicBezTo>
                  <a:cubicBezTo>
                    <a:pt x="69" y="154"/>
                    <a:pt x="76" y="154"/>
                    <a:pt x="83" y="153"/>
                  </a:cubicBezTo>
                  <a:cubicBezTo>
                    <a:pt x="85" y="153"/>
                    <a:pt x="87" y="154"/>
                    <a:pt x="87" y="157"/>
                  </a:cubicBezTo>
                  <a:cubicBezTo>
                    <a:pt x="88" y="159"/>
                    <a:pt x="86" y="162"/>
                    <a:pt x="83" y="162"/>
                  </a:cubicBezTo>
                  <a:cubicBezTo>
                    <a:pt x="77" y="162"/>
                    <a:pt x="70" y="163"/>
                    <a:pt x="6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44A22B-CFD5-6342-9881-CC57B605D2C7}"/>
              </a:ext>
            </a:extLst>
          </p:cNvPr>
          <p:cNvGrpSpPr/>
          <p:nvPr/>
        </p:nvGrpSpPr>
        <p:grpSpPr>
          <a:xfrm>
            <a:off x="8756650" y="3387725"/>
            <a:ext cx="1779588" cy="1781175"/>
            <a:chOff x="8756650" y="3387725"/>
            <a:chExt cx="1779588" cy="1781175"/>
          </a:xfrm>
        </p:grpSpPr>
        <p:sp>
          <p:nvSpPr>
            <p:cNvPr id="200710" name="Google Shape;4240;p93"/>
            <p:cNvSpPr>
              <a:spLocks noChangeArrowheads="1"/>
            </p:cNvSpPr>
            <p:nvPr/>
          </p:nvSpPr>
          <p:spPr bwMode="auto">
            <a:xfrm>
              <a:off x="8756650" y="3387725"/>
              <a:ext cx="1779588" cy="1781175"/>
            </a:xfrm>
            <a:prstGeom prst="ellipse">
              <a:avLst/>
            </a:pr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719" name="Google Shape;4249;p93"/>
            <p:cNvSpPr>
              <a:spLocks/>
            </p:cNvSpPr>
            <p:nvPr/>
          </p:nvSpPr>
          <p:spPr bwMode="auto">
            <a:xfrm>
              <a:off x="9186863" y="3825875"/>
              <a:ext cx="915987" cy="796925"/>
            </a:xfrm>
            <a:custGeom>
              <a:avLst/>
              <a:gdLst>
                <a:gd name="T0" fmla="*/ 2147483646 w 220"/>
                <a:gd name="T1" fmla="*/ 2147483646 h 191"/>
                <a:gd name="T2" fmla="*/ 0 w 220"/>
                <a:gd name="T3" fmla="*/ 2147483646 h 191"/>
                <a:gd name="T4" fmla="*/ 2147483646 w 220"/>
                <a:gd name="T5" fmla="*/ 2147483646 h 191"/>
                <a:gd name="T6" fmla="*/ 2147483646 w 220"/>
                <a:gd name="T7" fmla="*/ 2147483646 h 191"/>
                <a:gd name="T8" fmla="*/ 2147483646 w 220"/>
                <a:gd name="T9" fmla="*/ 2147483646 h 191"/>
                <a:gd name="T10" fmla="*/ 2147483646 w 220"/>
                <a:gd name="T11" fmla="*/ 2147483646 h 191"/>
                <a:gd name="T12" fmla="*/ 2147483646 w 220"/>
                <a:gd name="T13" fmla="*/ 2147483646 h 191"/>
                <a:gd name="T14" fmla="*/ 2147483646 w 220"/>
                <a:gd name="T15" fmla="*/ 2147483646 h 191"/>
                <a:gd name="T16" fmla="*/ 2147483646 w 220"/>
                <a:gd name="T17" fmla="*/ 2147483646 h 191"/>
                <a:gd name="T18" fmla="*/ 2147483646 w 220"/>
                <a:gd name="T19" fmla="*/ 2147483646 h 191"/>
                <a:gd name="T20" fmla="*/ 2147483646 w 220"/>
                <a:gd name="T21" fmla="*/ 2147483646 h 191"/>
                <a:gd name="T22" fmla="*/ 2147483646 w 220"/>
                <a:gd name="T23" fmla="*/ 2147483646 h 191"/>
                <a:gd name="T24" fmla="*/ 2147483646 w 220"/>
                <a:gd name="T25" fmla="*/ 2147483646 h 191"/>
                <a:gd name="T26" fmla="*/ 2147483646 w 220"/>
                <a:gd name="T27" fmla="*/ 2147483646 h 191"/>
                <a:gd name="T28" fmla="*/ 2147483646 w 220"/>
                <a:gd name="T29" fmla="*/ 2147483646 h 191"/>
                <a:gd name="T30" fmla="*/ 2147483646 w 220"/>
                <a:gd name="T31" fmla="*/ 2147483646 h 191"/>
                <a:gd name="T32" fmla="*/ 2147483646 w 220"/>
                <a:gd name="T33" fmla="*/ 2147483646 h 191"/>
                <a:gd name="T34" fmla="*/ 2147483646 w 220"/>
                <a:gd name="T35" fmla="*/ 2147483646 h 191"/>
                <a:gd name="T36" fmla="*/ 2147483646 w 220"/>
                <a:gd name="T37" fmla="*/ 2147483646 h 191"/>
                <a:gd name="T38" fmla="*/ 2147483646 w 220"/>
                <a:gd name="T39" fmla="*/ 2147483646 h 191"/>
                <a:gd name="T40" fmla="*/ 2147483646 w 220"/>
                <a:gd name="T41" fmla="*/ 2147483646 h 191"/>
                <a:gd name="T42" fmla="*/ 2147483646 w 220"/>
                <a:gd name="T43" fmla="*/ 2147483646 h 191"/>
                <a:gd name="T44" fmla="*/ 2147483646 w 220"/>
                <a:gd name="T45" fmla="*/ 2147483646 h 191"/>
                <a:gd name="T46" fmla="*/ 2147483646 w 220"/>
                <a:gd name="T47" fmla="*/ 2147483646 h 191"/>
                <a:gd name="T48" fmla="*/ 0 w 220"/>
                <a:gd name="T49" fmla="*/ 2147483646 h 191"/>
                <a:gd name="T50" fmla="*/ 2147483646 w 220"/>
                <a:gd name="T51" fmla="*/ 2147483646 h 191"/>
                <a:gd name="T52" fmla="*/ 2147483646 w 220"/>
                <a:gd name="T53" fmla="*/ 2147483646 h 191"/>
                <a:gd name="T54" fmla="*/ 2147483646 w 220"/>
                <a:gd name="T55" fmla="*/ 2147483646 h 191"/>
                <a:gd name="T56" fmla="*/ 2147483646 w 220"/>
                <a:gd name="T57" fmla="*/ 2147483646 h 191"/>
                <a:gd name="T58" fmla="*/ 2147483646 w 220"/>
                <a:gd name="T59" fmla="*/ 2147483646 h 191"/>
                <a:gd name="T60" fmla="*/ 2147483646 w 220"/>
                <a:gd name="T61" fmla="*/ 2147483646 h 191"/>
                <a:gd name="T62" fmla="*/ 2147483646 w 220"/>
                <a:gd name="T63" fmla="*/ 2147483646 h 191"/>
                <a:gd name="T64" fmla="*/ 2147483646 w 220"/>
                <a:gd name="T65" fmla="*/ 0 h 191"/>
                <a:gd name="T66" fmla="*/ 2147483646 w 220"/>
                <a:gd name="T67" fmla="*/ 2147483646 h 1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0" h="191" extrusionOk="0">
                  <a:moveTo>
                    <a:pt x="195" y="191"/>
                  </a:moveTo>
                  <a:cubicBezTo>
                    <a:pt x="26" y="191"/>
                    <a:pt x="26" y="191"/>
                    <a:pt x="26" y="191"/>
                  </a:cubicBezTo>
                  <a:cubicBezTo>
                    <a:pt x="12" y="191"/>
                    <a:pt x="0" y="179"/>
                    <a:pt x="0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1"/>
                    <a:pt x="2" y="119"/>
                    <a:pt x="5" y="119"/>
                  </a:cubicBezTo>
                  <a:cubicBezTo>
                    <a:pt x="8" y="119"/>
                    <a:pt x="10" y="121"/>
                    <a:pt x="10" y="123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74"/>
                    <a:pt x="17" y="181"/>
                    <a:pt x="26" y="181"/>
                  </a:cubicBezTo>
                  <a:cubicBezTo>
                    <a:pt x="195" y="181"/>
                    <a:pt x="195" y="181"/>
                    <a:pt x="195" y="181"/>
                  </a:cubicBezTo>
                  <a:cubicBezTo>
                    <a:pt x="203" y="181"/>
                    <a:pt x="210" y="174"/>
                    <a:pt x="210" y="165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10" y="121"/>
                    <a:pt x="213" y="119"/>
                    <a:pt x="215" y="119"/>
                  </a:cubicBezTo>
                  <a:cubicBezTo>
                    <a:pt x="218" y="119"/>
                    <a:pt x="220" y="121"/>
                    <a:pt x="220" y="124"/>
                  </a:cubicBezTo>
                  <a:cubicBezTo>
                    <a:pt x="220" y="165"/>
                    <a:pt x="220" y="165"/>
                    <a:pt x="220" y="165"/>
                  </a:cubicBezTo>
                  <a:cubicBezTo>
                    <a:pt x="220" y="179"/>
                    <a:pt x="209" y="191"/>
                    <a:pt x="195" y="191"/>
                  </a:cubicBezTo>
                  <a:close/>
                  <a:moveTo>
                    <a:pt x="119" y="136"/>
                  </a:moveTo>
                  <a:cubicBezTo>
                    <a:pt x="101" y="136"/>
                    <a:pt x="101" y="136"/>
                    <a:pt x="101" y="136"/>
                  </a:cubicBezTo>
                  <a:cubicBezTo>
                    <a:pt x="94" y="136"/>
                    <a:pt x="89" y="130"/>
                    <a:pt x="89" y="12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94"/>
                    <a:pt x="94" y="88"/>
                    <a:pt x="101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6" y="88"/>
                    <a:pt x="131" y="94"/>
                    <a:pt x="131" y="10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1" y="130"/>
                    <a:pt x="126" y="136"/>
                    <a:pt x="119" y="136"/>
                  </a:cubicBezTo>
                  <a:close/>
                  <a:moveTo>
                    <a:pt x="101" y="98"/>
                  </a:moveTo>
                  <a:cubicBezTo>
                    <a:pt x="100" y="98"/>
                    <a:pt x="98" y="99"/>
                    <a:pt x="98" y="102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5"/>
                    <a:pt x="100" y="127"/>
                    <a:pt x="101" y="127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20" y="127"/>
                    <a:pt x="122" y="125"/>
                    <a:pt x="122" y="123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99"/>
                    <a:pt x="120" y="98"/>
                    <a:pt x="119" y="98"/>
                  </a:cubicBezTo>
                  <a:lnTo>
                    <a:pt x="101" y="98"/>
                  </a:lnTo>
                  <a:close/>
                  <a:moveTo>
                    <a:pt x="195" y="117"/>
                  </a:moveTo>
                  <a:cubicBezTo>
                    <a:pt x="145" y="117"/>
                    <a:pt x="145" y="117"/>
                    <a:pt x="145" y="117"/>
                  </a:cubicBezTo>
                  <a:cubicBezTo>
                    <a:pt x="142" y="117"/>
                    <a:pt x="140" y="115"/>
                    <a:pt x="140" y="112"/>
                  </a:cubicBezTo>
                  <a:cubicBezTo>
                    <a:pt x="140" y="110"/>
                    <a:pt x="142" y="107"/>
                    <a:pt x="145" y="107"/>
                  </a:cubicBezTo>
                  <a:cubicBezTo>
                    <a:pt x="195" y="107"/>
                    <a:pt x="195" y="107"/>
                    <a:pt x="195" y="107"/>
                  </a:cubicBezTo>
                  <a:cubicBezTo>
                    <a:pt x="203" y="107"/>
                    <a:pt x="210" y="100"/>
                    <a:pt x="210" y="92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0" y="50"/>
                    <a:pt x="203" y="43"/>
                    <a:pt x="19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17" y="43"/>
                    <a:pt x="10" y="50"/>
                    <a:pt x="10" y="59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100"/>
                    <a:pt x="17" y="107"/>
                    <a:pt x="2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8" y="107"/>
                    <a:pt x="80" y="110"/>
                    <a:pt x="80" y="112"/>
                  </a:cubicBezTo>
                  <a:cubicBezTo>
                    <a:pt x="80" y="115"/>
                    <a:pt x="78" y="117"/>
                    <a:pt x="7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12" y="117"/>
                    <a:pt x="0" y="106"/>
                    <a:pt x="0" y="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5"/>
                    <a:pt x="12" y="34"/>
                    <a:pt x="26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209" y="34"/>
                    <a:pt x="220" y="45"/>
                    <a:pt x="220" y="59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6"/>
                    <a:pt x="220" y="97"/>
                    <a:pt x="219" y="98"/>
                  </a:cubicBezTo>
                  <a:cubicBezTo>
                    <a:pt x="216" y="109"/>
                    <a:pt x="206" y="117"/>
                    <a:pt x="195" y="117"/>
                  </a:cubicBezTo>
                  <a:close/>
                  <a:moveTo>
                    <a:pt x="147" y="26"/>
                  </a:moveTo>
                  <a:cubicBezTo>
                    <a:pt x="144" y="26"/>
                    <a:pt x="142" y="23"/>
                    <a:pt x="142" y="21"/>
                  </a:cubicBezTo>
                  <a:cubicBezTo>
                    <a:pt x="142" y="15"/>
                    <a:pt x="136" y="9"/>
                    <a:pt x="129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84" y="9"/>
                    <a:pt x="78" y="15"/>
                    <a:pt x="78" y="21"/>
                  </a:cubicBezTo>
                  <a:cubicBezTo>
                    <a:pt x="78" y="23"/>
                    <a:pt x="76" y="26"/>
                    <a:pt x="74" y="26"/>
                  </a:cubicBezTo>
                  <a:cubicBezTo>
                    <a:pt x="71" y="26"/>
                    <a:pt x="69" y="23"/>
                    <a:pt x="69" y="21"/>
                  </a:cubicBezTo>
                  <a:cubicBezTo>
                    <a:pt x="69" y="9"/>
                    <a:pt x="79" y="0"/>
                    <a:pt x="9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1" y="0"/>
                    <a:pt x="151" y="9"/>
                    <a:pt x="151" y="21"/>
                  </a:cubicBezTo>
                  <a:cubicBezTo>
                    <a:pt x="151" y="23"/>
                    <a:pt x="149" y="26"/>
                    <a:pt x="147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CD66EE5-F0B5-4840-8925-B8A52AD39AD2}"/>
              </a:ext>
            </a:extLst>
          </p:cNvPr>
          <p:cNvGrpSpPr/>
          <p:nvPr/>
        </p:nvGrpSpPr>
        <p:grpSpPr>
          <a:xfrm>
            <a:off x="5222875" y="2859088"/>
            <a:ext cx="2330450" cy="2330450"/>
            <a:chOff x="5222875" y="2859088"/>
            <a:chExt cx="2330450" cy="2330450"/>
          </a:xfrm>
        </p:grpSpPr>
        <p:sp>
          <p:nvSpPr>
            <p:cNvPr id="200709" name="Google Shape;4239;p93"/>
            <p:cNvSpPr>
              <a:spLocks noChangeArrowheads="1"/>
            </p:cNvSpPr>
            <p:nvPr/>
          </p:nvSpPr>
          <p:spPr bwMode="auto">
            <a:xfrm>
              <a:off x="5222875" y="3413125"/>
              <a:ext cx="1779588" cy="1776413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714" name="Google Shape;4244;p93"/>
            <p:cNvSpPr>
              <a:spLocks/>
            </p:cNvSpPr>
            <p:nvPr/>
          </p:nvSpPr>
          <p:spPr bwMode="auto">
            <a:xfrm>
              <a:off x="6448425" y="2859088"/>
              <a:ext cx="1104900" cy="1104900"/>
            </a:xfrm>
            <a:custGeom>
              <a:avLst/>
              <a:gdLst>
                <a:gd name="T0" fmla="*/ 2147483646 w 265"/>
                <a:gd name="T1" fmla="*/ 0 h 265"/>
                <a:gd name="T2" fmla="*/ 0 w 265"/>
                <a:gd name="T3" fmla="*/ 2147483646 h 265"/>
                <a:gd name="T4" fmla="*/ 2147483646 w 265"/>
                <a:gd name="T5" fmla="*/ 2147483646 h 265"/>
                <a:gd name="T6" fmla="*/ 2147483646 w 265"/>
                <a:gd name="T7" fmla="*/ 2147483646 h 265"/>
                <a:gd name="T8" fmla="*/ 2147483646 w 265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265" extrusionOk="0">
                  <a:moveTo>
                    <a:pt x="130" y="0"/>
                  </a:moveTo>
                  <a:cubicBezTo>
                    <a:pt x="118" y="75"/>
                    <a:pt x="75" y="118"/>
                    <a:pt x="0" y="130"/>
                  </a:cubicBezTo>
                  <a:cubicBezTo>
                    <a:pt x="62" y="153"/>
                    <a:pt x="112" y="203"/>
                    <a:pt x="135" y="265"/>
                  </a:cubicBezTo>
                  <a:cubicBezTo>
                    <a:pt x="147" y="191"/>
                    <a:pt x="191" y="147"/>
                    <a:pt x="265" y="135"/>
                  </a:cubicBezTo>
                  <a:cubicBezTo>
                    <a:pt x="203" y="112"/>
                    <a:pt x="154" y="62"/>
                    <a:pt x="130" y="0"/>
                  </a:cubicBezTo>
                  <a:close/>
                </a:path>
              </a:pathLst>
            </a:custGeom>
            <a:solidFill>
              <a:srgbClr val="DAB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00720" name="Google Shape;4250;p93"/>
            <p:cNvSpPr>
              <a:spLocks/>
            </p:cNvSpPr>
            <p:nvPr/>
          </p:nvSpPr>
          <p:spPr bwMode="auto">
            <a:xfrm>
              <a:off x="5656263" y="3767138"/>
              <a:ext cx="912812" cy="1068387"/>
            </a:xfrm>
            <a:custGeom>
              <a:avLst/>
              <a:gdLst>
                <a:gd name="T0" fmla="*/ 2147483646 w 219"/>
                <a:gd name="T1" fmla="*/ 2147483646 h 256"/>
                <a:gd name="T2" fmla="*/ 2147483646 w 219"/>
                <a:gd name="T3" fmla="*/ 2147483646 h 256"/>
                <a:gd name="T4" fmla="*/ 2147483646 w 219"/>
                <a:gd name="T5" fmla="*/ 2147483646 h 256"/>
                <a:gd name="T6" fmla="*/ 2147483646 w 219"/>
                <a:gd name="T7" fmla="*/ 2147483646 h 256"/>
                <a:gd name="T8" fmla="*/ 2147483646 w 219"/>
                <a:gd name="T9" fmla="*/ 2147483646 h 256"/>
                <a:gd name="T10" fmla="*/ 2147483646 w 219"/>
                <a:gd name="T11" fmla="*/ 2147483646 h 256"/>
                <a:gd name="T12" fmla="*/ 2147483646 w 219"/>
                <a:gd name="T13" fmla="*/ 2147483646 h 256"/>
                <a:gd name="T14" fmla="*/ 2147483646 w 219"/>
                <a:gd name="T15" fmla="*/ 2147483646 h 256"/>
                <a:gd name="T16" fmla="*/ 2147483646 w 219"/>
                <a:gd name="T17" fmla="*/ 2147483646 h 256"/>
                <a:gd name="T18" fmla="*/ 2147483646 w 219"/>
                <a:gd name="T19" fmla="*/ 2147483646 h 256"/>
                <a:gd name="T20" fmla="*/ 2147483646 w 219"/>
                <a:gd name="T21" fmla="*/ 2147483646 h 256"/>
                <a:gd name="T22" fmla="*/ 2147483646 w 219"/>
                <a:gd name="T23" fmla="*/ 2147483646 h 256"/>
                <a:gd name="T24" fmla="*/ 2147483646 w 219"/>
                <a:gd name="T25" fmla="*/ 2147483646 h 256"/>
                <a:gd name="T26" fmla="*/ 2147483646 w 219"/>
                <a:gd name="T27" fmla="*/ 2147483646 h 256"/>
                <a:gd name="T28" fmla="*/ 2147483646 w 219"/>
                <a:gd name="T29" fmla="*/ 2147483646 h 256"/>
                <a:gd name="T30" fmla="*/ 2147483646 w 219"/>
                <a:gd name="T31" fmla="*/ 2147483646 h 256"/>
                <a:gd name="T32" fmla="*/ 2147483646 w 219"/>
                <a:gd name="T33" fmla="*/ 2147483646 h 256"/>
                <a:gd name="T34" fmla="*/ 2147483646 w 219"/>
                <a:gd name="T35" fmla="*/ 2147483646 h 256"/>
                <a:gd name="T36" fmla="*/ 2147483646 w 219"/>
                <a:gd name="T37" fmla="*/ 2147483646 h 256"/>
                <a:gd name="T38" fmla="*/ 2147483646 w 219"/>
                <a:gd name="T39" fmla="*/ 2147483646 h 256"/>
                <a:gd name="T40" fmla="*/ 2147483646 w 219"/>
                <a:gd name="T41" fmla="*/ 2147483646 h 256"/>
                <a:gd name="T42" fmla="*/ 2147483646 w 219"/>
                <a:gd name="T43" fmla="*/ 2147483646 h 256"/>
                <a:gd name="T44" fmla="*/ 2147483646 w 219"/>
                <a:gd name="T45" fmla="*/ 2147483646 h 256"/>
                <a:gd name="T46" fmla="*/ 0 w 219"/>
                <a:gd name="T47" fmla="*/ 2147483646 h 256"/>
                <a:gd name="T48" fmla="*/ 2147483646 w 219"/>
                <a:gd name="T49" fmla="*/ 2147483646 h 256"/>
                <a:gd name="T50" fmla="*/ 2147483646 w 219"/>
                <a:gd name="T51" fmla="*/ 2147483646 h 256"/>
                <a:gd name="T52" fmla="*/ 2147483646 w 219"/>
                <a:gd name="T53" fmla="*/ 2147483646 h 256"/>
                <a:gd name="T54" fmla="*/ 2147483646 w 219"/>
                <a:gd name="T55" fmla="*/ 2147483646 h 256"/>
                <a:gd name="T56" fmla="*/ 2147483646 w 219"/>
                <a:gd name="T57" fmla="*/ 2147483646 h 256"/>
                <a:gd name="T58" fmla="*/ 2147483646 w 219"/>
                <a:gd name="T59" fmla="*/ 2147483646 h 256"/>
                <a:gd name="T60" fmla="*/ 2147483646 w 219"/>
                <a:gd name="T61" fmla="*/ 2147483646 h 256"/>
                <a:gd name="T62" fmla="*/ 2147483646 w 219"/>
                <a:gd name="T63" fmla="*/ 2147483646 h 256"/>
                <a:gd name="T64" fmla="*/ 2147483646 w 219"/>
                <a:gd name="T65" fmla="*/ 2147483646 h 256"/>
                <a:gd name="T66" fmla="*/ 2147483646 w 219"/>
                <a:gd name="T67" fmla="*/ 2147483646 h 256"/>
                <a:gd name="T68" fmla="*/ 2147483646 w 219"/>
                <a:gd name="T69" fmla="*/ 2147483646 h 256"/>
                <a:gd name="T70" fmla="*/ 2147483646 w 219"/>
                <a:gd name="T71" fmla="*/ 2147483646 h 256"/>
                <a:gd name="T72" fmla="*/ 2147483646 w 219"/>
                <a:gd name="T73" fmla="*/ 2147483646 h 256"/>
                <a:gd name="T74" fmla="*/ 2147483646 w 219"/>
                <a:gd name="T75" fmla="*/ 2147483646 h 256"/>
                <a:gd name="T76" fmla="*/ 2147483646 w 219"/>
                <a:gd name="T77" fmla="*/ 2147483646 h 256"/>
                <a:gd name="T78" fmla="*/ 2147483646 w 219"/>
                <a:gd name="T79" fmla="*/ 2147483646 h 256"/>
                <a:gd name="T80" fmla="*/ 2147483646 w 219"/>
                <a:gd name="T81" fmla="*/ 2147483646 h 256"/>
                <a:gd name="T82" fmla="*/ 2147483646 w 219"/>
                <a:gd name="T83" fmla="*/ 2147483646 h 256"/>
                <a:gd name="T84" fmla="*/ 2147483646 w 219"/>
                <a:gd name="T85" fmla="*/ 2147483646 h 256"/>
                <a:gd name="T86" fmla="*/ 2147483646 w 219"/>
                <a:gd name="T87" fmla="*/ 0 h 256"/>
                <a:gd name="T88" fmla="*/ 2147483646 w 219"/>
                <a:gd name="T89" fmla="*/ 2147483646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19" h="256" extrusionOk="0">
                  <a:moveTo>
                    <a:pt x="126" y="256"/>
                  </a:moveTo>
                  <a:cubicBezTo>
                    <a:pt x="90" y="256"/>
                    <a:pt x="90" y="256"/>
                    <a:pt x="90" y="256"/>
                  </a:cubicBezTo>
                  <a:cubicBezTo>
                    <a:pt x="87" y="256"/>
                    <a:pt x="85" y="254"/>
                    <a:pt x="85" y="251"/>
                  </a:cubicBezTo>
                  <a:cubicBezTo>
                    <a:pt x="85" y="249"/>
                    <a:pt x="87" y="246"/>
                    <a:pt x="90" y="246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8" y="246"/>
                    <a:pt x="130" y="249"/>
                    <a:pt x="130" y="251"/>
                  </a:cubicBezTo>
                  <a:cubicBezTo>
                    <a:pt x="130" y="254"/>
                    <a:pt x="128" y="256"/>
                    <a:pt x="126" y="256"/>
                  </a:cubicBezTo>
                  <a:close/>
                  <a:moveTo>
                    <a:pt x="136" y="240"/>
                  </a:moveTo>
                  <a:cubicBezTo>
                    <a:pt x="80" y="240"/>
                    <a:pt x="80" y="240"/>
                    <a:pt x="80" y="240"/>
                  </a:cubicBezTo>
                  <a:cubicBezTo>
                    <a:pt x="78" y="240"/>
                    <a:pt x="75" y="237"/>
                    <a:pt x="75" y="235"/>
                  </a:cubicBezTo>
                  <a:cubicBezTo>
                    <a:pt x="75" y="232"/>
                    <a:pt x="78" y="230"/>
                    <a:pt x="8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8" y="230"/>
                    <a:pt x="140" y="232"/>
                    <a:pt x="140" y="235"/>
                  </a:cubicBezTo>
                  <a:cubicBezTo>
                    <a:pt x="140" y="237"/>
                    <a:pt x="138" y="240"/>
                    <a:pt x="136" y="240"/>
                  </a:cubicBezTo>
                  <a:close/>
                  <a:moveTo>
                    <a:pt x="107" y="222"/>
                  </a:moveTo>
                  <a:cubicBezTo>
                    <a:pt x="97" y="222"/>
                    <a:pt x="87" y="222"/>
                    <a:pt x="86" y="22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76" y="222"/>
                    <a:pt x="72" y="218"/>
                    <a:pt x="70" y="209"/>
                  </a:cubicBezTo>
                  <a:cubicBezTo>
                    <a:pt x="69" y="206"/>
                    <a:pt x="69" y="202"/>
                    <a:pt x="69" y="198"/>
                  </a:cubicBezTo>
                  <a:cubicBezTo>
                    <a:pt x="69" y="193"/>
                    <a:pt x="68" y="189"/>
                    <a:pt x="66" y="185"/>
                  </a:cubicBezTo>
                  <a:cubicBezTo>
                    <a:pt x="59" y="172"/>
                    <a:pt x="54" y="162"/>
                    <a:pt x="47" y="148"/>
                  </a:cubicBezTo>
                  <a:cubicBezTo>
                    <a:pt x="40" y="135"/>
                    <a:pt x="32" y="114"/>
                    <a:pt x="37" y="95"/>
                  </a:cubicBezTo>
                  <a:cubicBezTo>
                    <a:pt x="43" y="70"/>
                    <a:pt x="69" y="46"/>
                    <a:pt x="107" y="46"/>
                  </a:cubicBezTo>
                  <a:cubicBezTo>
                    <a:pt x="145" y="46"/>
                    <a:pt x="171" y="70"/>
                    <a:pt x="177" y="95"/>
                  </a:cubicBezTo>
                  <a:cubicBezTo>
                    <a:pt x="182" y="114"/>
                    <a:pt x="175" y="135"/>
                    <a:pt x="168" y="148"/>
                  </a:cubicBezTo>
                  <a:cubicBezTo>
                    <a:pt x="160" y="162"/>
                    <a:pt x="155" y="172"/>
                    <a:pt x="148" y="185"/>
                  </a:cubicBezTo>
                  <a:cubicBezTo>
                    <a:pt x="146" y="189"/>
                    <a:pt x="146" y="193"/>
                    <a:pt x="146" y="198"/>
                  </a:cubicBezTo>
                  <a:cubicBezTo>
                    <a:pt x="145" y="202"/>
                    <a:pt x="145" y="206"/>
                    <a:pt x="145" y="209"/>
                  </a:cubicBezTo>
                  <a:cubicBezTo>
                    <a:pt x="143" y="218"/>
                    <a:pt x="138" y="222"/>
                    <a:pt x="128" y="222"/>
                  </a:cubicBezTo>
                  <a:cubicBezTo>
                    <a:pt x="128" y="222"/>
                    <a:pt x="118" y="222"/>
                    <a:pt x="107" y="222"/>
                  </a:cubicBezTo>
                  <a:close/>
                  <a:moveTo>
                    <a:pt x="86" y="212"/>
                  </a:moveTo>
                  <a:cubicBezTo>
                    <a:pt x="87" y="212"/>
                    <a:pt x="127" y="212"/>
                    <a:pt x="128" y="212"/>
                  </a:cubicBezTo>
                  <a:cubicBezTo>
                    <a:pt x="134" y="212"/>
                    <a:pt x="134" y="211"/>
                    <a:pt x="135" y="207"/>
                  </a:cubicBezTo>
                  <a:cubicBezTo>
                    <a:pt x="136" y="205"/>
                    <a:pt x="136" y="201"/>
                    <a:pt x="136" y="198"/>
                  </a:cubicBezTo>
                  <a:cubicBezTo>
                    <a:pt x="136" y="192"/>
                    <a:pt x="136" y="186"/>
                    <a:pt x="140" y="180"/>
                  </a:cubicBezTo>
                  <a:cubicBezTo>
                    <a:pt x="147" y="167"/>
                    <a:pt x="152" y="158"/>
                    <a:pt x="159" y="144"/>
                  </a:cubicBezTo>
                  <a:cubicBezTo>
                    <a:pt x="164" y="134"/>
                    <a:pt x="172" y="114"/>
                    <a:pt x="168" y="97"/>
                  </a:cubicBezTo>
                  <a:cubicBezTo>
                    <a:pt x="163" y="77"/>
                    <a:pt x="140" y="55"/>
                    <a:pt x="107" y="55"/>
                  </a:cubicBezTo>
                  <a:cubicBezTo>
                    <a:pt x="75" y="55"/>
                    <a:pt x="52" y="77"/>
                    <a:pt x="46" y="97"/>
                  </a:cubicBezTo>
                  <a:cubicBezTo>
                    <a:pt x="42" y="114"/>
                    <a:pt x="50" y="134"/>
                    <a:pt x="55" y="144"/>
                  </a:cubicBezTo>
                  <a:cubicBezTo>
                    <a:pt x="62" y="158"/>
                    <a:pt x="67" y="167"/>
                    <a:pt x="75" y="180"/>
                  </a:cubicBezTo>
                  <a:cubicBezTo>
                    <a:pt x="78" y="186"/>
                    <a:pt x="78" y="192"/>
                    <a:pt x="78" y="198"/>
                  </a:cubicBezTo>
                  <a:cubicBezTo>
                    <a:pt x="79" y="201"/>
                    <a:pt x="79" y="205"/>
                    <a:pt x="79" y="207"/>
                  </a:cubicBezTo>
                  <a:cubicBezTo>
                    <a:pt x="80" y="211"/>
                    <a:pt x="80" y="212"/>
                    <a:pt x="86" y="212"/>
                  </a:cubicBezTo>
                  <a:cubicBezTo>
                    <a:pt x="86" y="212"/>
                    <a:pt x="86" y="212"/>
                    <a:pt x="86" y="212"/>
                  </a:cubicBezTo>
                  <a:close/>
                  <a:moveTo>
                    <a:pt x="23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2" y="118"/>
                    <a:pt x="0" y="115"/>
                    <a:pt x="0" y="113"/>
                  </a:cubicBezTo>
                  <a:cubicBezTo>
                    <a:pt x="0" y="110"/>
                    <a:pt x="2" y="108"/>
                    <a:pt x="5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6" y="108"/>
                    <a:pt x="28" y="110"/>
                    <a:pt x="28" y="113"/>
                  </a:cubicBezTo>
                  <a:cubicBezTo>
                    <a:pt x="28" y="115"/>
                    <a:pt x="26" y="118"/>
                    <a:pt x="23" y="118"/>
                  </a:cubicBezTo>
                  <a:close/>
                  <a:moveTo>
                    <a:pt x="214" y="114"/>
                  </a:moveTo>
                  <a:cubicBezTo>
                    <a:pt x="191" y="114"/>
                    <a:pt x="191" y="114"/>
                    <a:pt x="191" y="114"/>
                  </a:cubicBezTo>
                  <a:cubicBezTo>
                    <a:pt x="188" y="114"/>
                    <a:pt x="186" y="112"/>
                    <a:pt x="186" y="109"/>
                  </a:cubicBezTo>
                  <a:cubicBezTo>
                    <a:pt x="186" y="107"/>
                    <a:pt x="188" y="105"/>
                    <a:pt x="191" y="105"/>
                  </a:cubicBezTo>
                  <a:cubicBezTo>
                    <a:pt x="214" y="105"/>
                    <a:pt x="214" y="105"/>
                    <a:pt x="214" y="105"/>
                  </a:cubicBezTo>
                  <a:cubicBezTo>
                    <a:pt x="217" y="105"/>
                    <a:pt x="219" y="107"/>
                    <a:pt x="219" y="109"/>
                  </a:cubicBezTo>
                  <a:cubicBezTo>
                    <a:pt x="219" y="112"/>
                    <a:pt x="217" y="114"/>
                    <a:pt x="214" y="114"/>
                  </a:cubicBezTo>
                  <a:close/>
                  <a:moveTo>
                    <a:pt x="64" y="110"/>
                  </a:moveTo>
                  <a:cubicBezTo>
                    <a:pt x="64" y="110"/>
                    <a:pt x="63" y="110"/>
                    <a:pt x="63" y="110"/>
                  </a:cubicBezTo>
                  <a:cubicBezTo>
                    <a:pt x="60" y="109"/>
                    <a:pt x="59" y="107"/>
                    <a:pt x="60" y="104"/>
                  </a:cubicBezTo>
                  <a:cubicBezTo>
                    <a:pt x="64" y="87"/>
                    <a:pt x="83" y="69"/>
                    <a:pt x="110" y="69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69"/>
                    <a:pt x="115" y="71"/>
                    <a:pt x="115" y="74"/>
                  </a:cubicBezTo>
                  <a:cubicBezTo>
                    <a:pt x="115" y="76"/>
                    <a:pt x="112" y="78"/>
                    <a:pt x="110" y="78"/>
                  </a:cubicBezTo>
                  <a:cubicBezTo>
                    <a:pt x="88" y="78"/>
                    <a:pt x="72" y="93"/>
                    <a:pt x="69" y="107"/>
                  </a:cubicBezTo>
                  <a:cubicBezTo>
                    <a:pt x="68" y="109"/>
                    <a:pt x="66" y="110"/>
                    <a:pt x="64" y="110"/>
                  </a:cubicBezTo>
                  <a:close/>
                  <a:moveTo>
                    <a:pt x="168" y="58"/>
                  </a:moveTo>
                  <a:cubicBezTo>
                    <a:pt x="167" y="58"/>
                    <a:pt x="166" y="57"/>
                    <a:pt x="165" y="56"/>
                  </a:cubicBezTo>
                  <a:cubicBezTo>
                    <a:pt x="163" y="55"/>
                    <a:pt x="163" y="52"/>
                    <a:pt x="165" y="50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3" y="32"/>
                    <a:pt x="186" y="32"/>
                    <a:pt x="188" y="34"/>
                  </a:cubicBezTo>
                  <a:cubicBezTo>
                    <a:pt x="190" y="35"/>
                    <a:pt x="190" y="38"/>
                    <a:pt x="188" y="40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1" y="57"/>
                    <a:pt x="170" y="58"/>
                    <a:pt x="168" y="58"/>
                  </a:cubicBezTo>
                  <a:close/>
                  <a:moveTo>
                    <a:pt x="47" y="58"/>
                  </a:moveTo>
                  <a:cubicBezTo>
                    <a:pt x="46" y="58"/>
                    <a:pt x="45" y="57"/>
                    <a:pt x="44" y="5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6" y="38"/>
                    <a:pt x="26" y="35"/>
                    <a:pt x="28" y="34"/>
                  </a:cubicBezTo>
                  <a:cubicBezTo>
                    <a:pt x="30" y="32"/>
                    <a:pt x="33" y="32"/>
                    <a:pt x="35" y="3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3" y="52"/>
                    <a:pt x="53" y="55"/>
                    <a:pt x="51" y="56"/>
                  </a:cubicBezTo>
                  <a:cubicBezTo>
                    <a:pt x="50" y="57"/>
                    <a:pt x="49" y="58"/>
                    <a:pt x="47" y="58"/>
                  </a:cubicBezTo>
                  <a:close/>
                  <a:moveTo>
                    <a:pt x="107" y="36"/>
                  </a:moveTo>
                  <a:cubicBezTo>
                    <a:pt x="105" y="36"/>
                    <a:pt x="102" y="34"/>
                    <a:pt x="102" y="32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2"/>
                    <a:pt x="105" y="0"/>
                    <a:pt x="107" y="0"/>
                  </a:cubicBezTo>
                  <a:cubicBezTo>
                    <a:pt x="110" y="0"/>
                    <a:pt x="112" y="2"/>
                    <a:pt x="112" y="5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4"/>
                    <a:pt x="110" y="36"/>
                    <a:pt x="107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00721" name="Google Shape;4251;p93"/>
          <p:cNvSpPr txBox="1">
            <a:spLocks noChangeArrowheads="1"/>
          </p:cNvSpPr>
          <p:nvPr/>
        </p:nvSpPr>
        <p:spPr bwMode="auto">
          <a:xfrm>
            <a:off x="3166153" y="417059"/>
            <a:ext cx="2332268" cy="35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CONTACTS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00722" name="Google Shape;4252;p93"/>
          <p:cNvSpPr txBox="1">
            <a:spLocks noChangeArrowheads="1"/>
          </p:cNvSpPr>
          <p:nvPr/>
        </p:nvSpPr>
        <p:spPr bwMode="auto">
          <a:xfrm>
            <a:off x="6631566" y="417059"/>
            <a:ext cx="2543608" cy="35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TEAMBUILD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00723" name="Google Shape;4253;p93"/>
          <p:cNvSpPr txBox="1">
            <a:spLocks noChangeArrowheads="1"/>
          </p:cNvSpPr>
          <p:nvPr/>
        </p:nvSpPr>
        <p:spPr bwMode="auto">
          <a:xfrm>
            <a:off x="8399275" y="5513388"/>
            <a:ext cx="2483226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PORTFOLIO</a:t>
            </a:r>
            <a:endParaRPr lang="en-US" altLang="en-US" b="1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00724" name="Google Shape;4254;p93"/>
          <p:cNvSpPr txBox="1">
            <a:spLocks noChangeArrowheads="1"/>
          </p:cNvSpPr>
          <p:nvPr/>
        </p:nvSpPr>
        <p:spPr bwMode="auto">
          <a:xfrm>
            <a:off x="5031984" y="5513388"/>
            <a:ext cx="207564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CREATIVE</a:t>
            </a:r>
            <a:endParaRPr lang="en-US" altLang="en-US" b="1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00725" name="Google Shape;4255;p93"/>
          <p:cNvSpPr txBox="1">
            <a:spLocks noChangeArrowheads="1"/>
          </p:cNvSpPr>
          <p:nvPr/>
        </p:nvSpPr>
        <p:spPr bwMode="auto">
          <a:xfrm>
            <a:off x="1397212" y="5513388"/>
            <a:ext cx="22014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STRATEGY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00726" name="Google Shape;4256;p93"/>
          <p:cNvSpPr txBox="1">
            <a:spLocks noChangeArrowheads="1"/>
          </p:cNvSpPr>
          <p:nvPr/>
        </p:nvSpPr>
        <p:spPr bwMode="auto">
          <a:xfrm>
            <a:off x="6764338" y="731838"/>
            <a:ext cx="2278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00727" name="Google Shape;4257;p93"/>
          <p:cNvSpPr txBox="1">
            <a:spLocks noChangeArrowheads="1"/>
          </p:cNvSpPr>
          <p:nvPr/>
        </p:nvSpPr>
        <p:spPr bwMode="auto">
          <a:xfrm>
            <a:off x="1358900" y="5816600"/>
            <a:ext cx="2278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00728" name="Google Shape;4258;p93"/>
          <p:cNvSpPr txBox="1">
            <a:spLocks noChangeArrowheads="1"/>
          </p:cNvSpPr>
          <p:nvPr/>
        </p:nvSpPr>
        <p:spPr bwMode="auto">
          <a:xfrm>
            <a:off x="4930775" y="5816600"/>
            <a:ext cx="2278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00729" name="Google Shape;4259;p93"/>
          <p:cNvSpPr txBox="1">
            <a:spLocks noChangeArrowheads="1"/>
          </p:cNvSpPr>
          <p:nvPr/>
        </p:nvSpPr>
        <p:spPr bwMode="auto">
          <a:xfrm>
            <a:off x="8502650" y="5821363"/>
            <a:ext cx="2276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00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200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00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200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00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200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00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200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200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200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00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00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200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200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200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500" fill="hold"/>
                                            <p:tgtEl>
                                              <p:spTgt spid="200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200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200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00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00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0706" grpId="0"/>
          <p:bldP spid="200721" grpId="0"/>
          <p:bldP spid="200722" grpId="0"/>
          <p:bldP spid="200723" grpId="0"/>
          <p:bldP spid="200724" grpId="0"/>
          <p:bldP spid="200725" grpId="0"/>
          <p:bldP spid="200726" grpId="0"/>
          <p:bldP spid="200727" grpId="0"/>
          <p:bldP spid="200728" grpId="0"/>
          <p:bldP spid="2007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0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0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0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0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0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0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0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0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0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0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00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00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00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00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00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0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0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00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0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0706" grpId="0"/>
          <p:bldP spid="200721" grpId="0"/>
          <p:bldP spid="200722" grpId="0"/>
          <p:bldP spid="200723" grpId="0"/>
          <p:bldP spid="200724" grpId="0"/>
          <p:bldP spid="200725" grpId="0"/>
          <p:bldP spid="200726" grpId="0"/>
          <p:bldP spid="200727" grpId="0"/>
          <p:bldP spid="200728" grpId="0"/>
          <p:bldP spid="20072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/>
        </p:nvSpPr>
        <p:spPr>
          <a:xfrm>
            <a:off x="3568700" y="804862"/>
            <a:ext cx="1844675" cy="9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None/>
            </a:pPr>
            <a:r>
              <a:rPr lang="en-US" sz="19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A8697FF-F76A-6D41-BB38-D3E071F05C05}"/>
              </a:ext>
            </a:extLst>
          </p:cNvPr>
          <p:cNvGrpSpPr/>
          <p:nvPr/>
        </p:nvGrpSpPr>
        <p:grpSpPr>
          <a:xfrm>
            <a:off x="1150937" y="2479675"/>
            <a:ext cx="1844675" cy="2057400"/>
            <a:chOff x="1150937" y="2479675"/>
            <a:chExt cx="1844675" cy="2057400"/>
          </a:xfrm>
        </p:grpSpPr>
        <p:sp>
          <p:nvSpPr>
            <p:cNvPr id="418" name="Google Shape;418;p23"/>
            <p:cNvSpPr/>
            <p:nvPr/>
          </p:nvSpPr>
          <p:spPr>
            <a:xfrm>
              <a:off x="1171575" y="3476625"/>
              <a:ext cx="490537" cy="1060450"/>
            </a:xfrm>
            <a:custGeom>
              <a:avLst/>
              <a:gdLst/>
              <a:ahLst/>
              <a:cxnLst/>
              <a:rect l="l" t="t" r="r" b="b"/>
              <a:pathLst>
                <a:path w="135" h="292" extrusionOk="0">
                  <a:moveTo>
                    <a:pt x="126" y="20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10"/>
                    <a:pt x="67" y="20"/>
                    <a:pt x="64" y="30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0" y="250"/>
                    <a:pt x="48" y="292"/>
                    <a:pt x="93" y="276"/>
                  </a:cubicBezTo>
                  <a:cubicBezTo>
                    <a:pt x="119" y="264"/>
                    <a:pt x="135" y="234"/>
                    <a:pt x="126" y="204"/>
                  </a:cubicBezTo>
                  <a:close/>
                </a:path>
              </a:pathLst>
            </a:custGeom>
            <a:solidFill>
              <a:srgbClr val="4D3F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150937" y="2479675"/>
              <a:ext cx="1844675" cy="1998662"/>
            </a:xfrm>
            <a:custGeom>
              <a:avLst/>
              <a:gdLst/>
              <a:ahLst/>
              <a:cxnLst/>
              <a:rect l="l" t="t" r="r" b="b"/>
              <a:pathLst>
                <a:path w="509" h="551" extrusionOk="0">
                  <a:moveTo>
                    <a:pt x="99" y="551"/>
                  </a:moveTo>
                  <a:cubicBezTo>
                    <a:pt x="103" y="550"/>
                    <a:pt x="107" y="548"/>
                    <a:pt x="111" y="546"/>
                  </a:cubicBezTo>
                  <a:cubicBezTo>
                    <a:pt x="269" y="453"/>
                    <a:pt x="269" y="453"/>
                    <a:pt x="269" y="453"/>
                  </a:cubicBezTo>
                  <a:cubicBezTo>
                    <a:pt x="468" y="336"/>
                    <a:pt x="468" y="336"/>
                    <a:pt x="468" y="336"/>
                  </a:cubicBezTo>
                  <a:cubicBezTo>
                    <a:pt x="509" y="312"/>
                    <a:pt x="509" y="253"/>
                    <a:pt x="467" y="230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57" y="0"/>
                    <a:pt x="0" y="46"/>
                    <a:pt x="17" y="99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0" y="271"/>
                    <a:pt x="71" y="273"/>
                    <a:pt x="71" y="275"/>
                  </a:cubicBezTo>
                  <a:cubicBezTo>
                    <a:pt x="132" y="479"/>
                    <a:pt x="132" y="479"/>
                    <a:pt x="132" y="479"/>
                  </a:cubicBezTo>
                  <a:cubicBezTo>
                    <a:pt x="141" y="509"/>
                    <a:pt x="125" y="539"/>
                    <a:pt x="99" y="551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2023B69-E066-4F41-AFCE-7A80428EF3B5}"/>
              </a:ext>
            </a:extLst>
          </p:cNvPr>
          <p:cNvGrpSpPr/>
          <p:nvPr/>
        </p:nvGrpSpPr>
        <p:grpSpPr>
          <a:xfrm>
            <a:off x="3840162" y="2479675"/>
            <a:ext cx="1844675" cy="2057400"/>
            <a:chOff x="3840162" y="2479675"/>
            <a:chExt cx="1844675" cy="2057400"/>
          </a:xfrm>
        </p:grpSpPr>
        <p:sp>
          <p:nvSpPr>
            <p:cNvPr id="420" name="Google Shape;420;p23"/>
            <p:cNvSpPr/>
            <p:nvPr/>
          </p:nvSpPr>
          <p:spPr>
            <a:xfrm>
              <a:off x="3862387" y="3476625"/>
              <a:ext cx="488950" cy="1060450"/>
            </a:xfrm>
            <a:custGeom>
              <a:avLst/>
              <a:gdLst/>
              <a:ahLst/>
              <a:cxnLst/>
              <a:rect l="l" t="t" r="r" b="b"/>
              <a:pathLst>
                <a:path w="135" h="292" extrusionOk="0">
                  <a:moveTo>
                    <a:pt x="126" y="20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10"/>
                    <a:pt x="67" y="20"/>
                    <a:pt x="64" y="30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0" y="250"/>
                    <a:pt x="48" y="292"/>
                    <a:pt x="93" y="276"/>
                  </a:cubicBezTo>
                  <a:cubicBezTo>
                    <a:pt x="119" y="264"/>
                    <a:pt x="135" y="234"/>
                    <a:pt x="126" y="204"/>
                  </a:cubicBezTo>
                  <a:close/>
                </a:path>
              </a:pathLst>
            </a:custGeom>
            <a:solidFill>
              <a:srgbClr val="2A9F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3840162" y="2479675"/>
              <a:ext cx="1844675" cy="1998662"/>
            </a:xfrm>
            <a:custGeom>
              <a:avLst/>
              <a:gdLst/>
              <a:ahLst/>
              <a:cxnLst/>
              <a:rect l="l" t="t" r="r" b="b"/>
              <a:pathLst>
                <a:path w="509" h="551" extrusionOk="0">
                  <a:moveTo>
                    <a:pt x="99" y="551"/>
                  </a:moveTo>
                  <a:cubicBezTo>
                    <a:pt x="103" y="550"/>
                    <a:pt x="107" y="548"/>
                    <a:pt x="111" y="546"/>
                  </a:cubicBezTo>
                  <a:cubicBezTo>
                    <a:pt x="269" y="453"/>
                    <a:pt x="269" y="453"/>
                    <a:pt x="269" y="453"/>
                  </a:cubicBezTo>
                  <a:cubicBezTo>
                    <a:pt x="468" y="336"/>
                    <a:pt x="468" y="336"/>
                    <a:pt x="468" y="336"/>
                  </a:cubicBezTo>
                  <a:cubicBezTo>
                    <a:pt x="509" y="312"/>
                    <a:pt x="508" y="253"/>
                    <a:pt x="467" y="230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57" y="0"/>
                    <a:pt x="0" y="46"/>
                    <a:pt x="16" y="99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0" y="271"/>
                    <a:pt x="71" y="273"/>
                    <a:pt x="71" y="275"/>
                  </a:cubicBezTo>
                  <a:cubicBezTo>
                    <a:pt x="132" y="479"/>
                    <a:pt x="132" y="479"/>
                    <a:pt x="132" y="479"/>
                  </a:cubicBezTo>
                  <a:cubicBezTo>
                    <a:pt x="141" y="509"/>
                    <a:pt x="125" y="539"/>
                    <a:pt x="99" y="551"/>
                  </a:cubicBez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EC40C92-51A4-6540-8C04-7A3F6540975A}"/>
              </a:ext>
            </a:extLst>
          </p:cNvPr>
          <p:cNvGrpSpPr/>
          <p:nvPr/>
        </p:nvGrpSpPr>
        <p:grpSpPr>
          <a:xfrm>
            <a:off x="6529387" y="2479675"/>
            <a:ext cx="1844675" cy="2057400"/>
            <a:chOff x="6529387" y="2479675"/>
            <a:chExt cx="1844675" cy="2057400"/>
          </a:xfrm>
        </p:grpSpPr>
        <p:sp>
          <p:nvSpPr>
            <p:cNvPr id="422" name="Google Shape;422;p23"/>
            <p:cNvSpPr/>
            <p:nvPr/>
          </p:nvSpPr>
          <p:spPr>
            <a:xfrm>
              <a:off x="6551612" y="3476625"/>
              <a:ext cx="488950" cy="1060450"/>
            </a:xfrm>
            <a:custGeom>
              <a:avLst/>
              <a:gdLst/>
              <a:ahLst/>
              <a:cxnLst/>
              <a:rect l="l" t="t" r="r" b="b"/>
              <a:pathLst>
                <a:path w="135" h="292" extrusionOk="0">
                  <a:moveTo>
                    <a:pt x="125" y="20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10"/>
                    <a:pt x="67" y="20"/>
                    <a:pt x="64" y="30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0" y="250"/>
                    <a:pt x="48" y="292"/>
                    <a:pt x="93" y="276"/>
                  </a:cubicBezTo>
                  <a:cubicBezTo>
                    <a:pt x="119" y="264"/>
                    <a:pt x="135" y="234"/>
                    <a:pt x="125" y="204"/>
                  </a:cubicBezTo>
                  <a:close/>
                </a:path>
              </a:pathLst>
            </a:custGeom>
            <a:solidFill>
              <a:srgbClr val="9FA3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6529387" y="2479675"/>
              <a:ext cx="1844675" cy="1998662"/>
            </a:xfrm>
            <a:custGeom>
              <a:avLst/>
              <a:gdLst/>
              <a:ahLst/>
              <a:cxnLst/>
              <a:rect l="l" t="t" r="r" b="b"/>
              <a:pathLst>
                <a:path w="509" h="551" extrusionOk="0">
                  <a:moveTo>
                    <a:pt x="99" y="551"/>
                  </a:moveTo>
                  <a:cubicBezTo>
                    <a:pt x="103" y="550"/>
                    <a:pt x="107" y="548"/>
                    <a:pt x="111" y="546"/>
                  </a:cubicBezTo>
                  <a:cubicBezTo>
                    <a:pt x="269" y="453"/>
                    <a:pt x="269" y="453"/>
                    <a:pt x="269" y="453"/>
                  </a:cubicBezTo>
                  <a:cubicBezTo>
                    <a:pt x="468" y="336"/>
                    <a:pt x="468" y="336"/>
                    <a:pt x="468" y="336"/>
                  </a:cubicBezTo>
                  <a:cubicBezTo>
                    <a:pt x="509" y="312"/>
                    <a:pt x="508" y="253"/>
                    <a:pt x="467" y="230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57" y="0"/>
                    <a:pt x="0" y="46"/>
                    <a:pt x="16" y="99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0" y="271"/>
                    <a:pt x="71" y="273"/>
                    <a:pt x="71" y="275"/>
                  </a:cubicBezTo>
                  <a:cubicBezTo>
                    <a:pt x="131" y="479"/>
                    <a:pt x="131" y="479"/>
                    <a:pt x="131" y="479"/>
                  </a:cubicBezTo>
                  <a:cubicBezTo>
                    <a:pt x="141" y="509"/>
                    <a:pt x="125" y="539"/>
                    <a:pt x="99" y="551"/>
                  </a:cubicBezTo>
                  <a:close/>
                </a:path>
              </a:pathLst>
            </a:custGeom>
            <a:solidFill>
              <a:srgbClr val="D0D4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A64BD21-5B91-704F-8F34-E533D5CBB384}"/>
              </a:ext>
            </a:extLst>
          </p:cNvPr>
          <p:cNvGrpSpPr/>
          <p:nvPr/>
        </p:nvGrpSpPr>
        <p:grpSpPr>
          <a:xfrm>
            <a:off x="9218612" y="2479675"/>
            <a:ext cx="1846262" cy="2057400"/>
            <a:chOff x="9218612" y="2479675"/>
            <a:chExt cx="1846262" cy="2057400"/>
          </a:xfrm>
        </p:grpSpPr>
        <p:sp>
          <p:nvSpPr>
            <p:cNvPr id="424" name="Google Shape;424;p23"/>
            <p:cNvSpPr/>
            <p:nvPr/>
          </p:nvSpPr>
          <p:spPr>
            <a:xfrm>
              <a:off x="9240837" y="3476625"/>
              <a:ext cx="485775" cy="1060450"/>
            </a:xfrm>
            <a:custGeom>
              <a:avLst/>
              <a:gdLst/>
              <a:ahLst/>
              <a:cxnLst/>
              <a:rect l="l" t="t" r="r" b="b"/>
              <a:pathLst>
                <a:path w="134" h="292" extrusionOk="0">
                  <a:moveTo>
                    <a:pt x="125" y="20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10"/>
                    <a:pt x="67" y="20"/>
                    <a:pt x="64" y="30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0" y="250"/>
                    <a:pt x="48" y="292"/>
                    <a:pt x="93" y="276"/>
                  </a:cubicBezTo>
                  <a:cubicBezTo>
                    <a:pt x="118" y="264"/>
                    <a:pt x="134" y="234"/>
                    <a:pt x="125" y="204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9218612" y="2479675"/>
              <a:ext cx="1846262" cy="1998662"/>
            </a:xfrm>
            <a:custGeom>
              <a:avLst/>
              <a:gdLst/>
              <a:ahLst/>
              <a:cxnLst/>
              <a:rect l="l" t="t" r="r" b="b"/>
              <a:pathLst>
                <a:path w="509" h="551" extrusionOk="0">
                  <a:moveTo>
                    <a:pt x="99" y="551"/>
                  </a:moveTo>
                  <a:cubicBezTo>
                    <a:pt x="103" y="550"/>
                    <a:pt x="107" y="548"/>
                    <a:pt x="110" y="546"/>
                  </a:cubicBezTo>
                  <a:cubicBezTo>
                    <a:pt x="268" y="453"/>
                    <a:pt x="268" y="453"/>
                    <a:pt x="268" y="453"/>
                  </a:cubicBezTo>
                  <a:cubicBezTo>
                    <a:pt x="468" y="336"/>
                    <a:pt x="468" y="336"/>
                    <a:pt x="468" y="336"/>
                  </a:cubicBezTo>
                  <a:cubicBezTo>
                    <a:pt x="509" y="312"/>
                    <a:pt x="508" y="253"/>
                    <a:pt x="467" y="230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57" y="0"/>
                    <a:pt x="0" y="46"/>
                    <a:pt x="16" y="99"/>
                  </a:cubicBezTo>
                  <a:cubicBezTo>
                    <a:pt x="69" y="270"/>
                    <a:pt x="69" y="270"/>
                    <a:pt x="69" y="270"/>
                  </a:cubicBezTo>
                  <a:cubicBezTo>
                    <a:pt x="70" y="271"/>
                    <a:pt x="70" y="273"/>
                    <a:pt x="71" y="275"/>
                  </a:cubicBezTo>
                  <a:cubicBezTo>
                    <a:pt x="131" y="479"/>
                    <a:pt x="131" y="479"/>
                    <a:pt x="131" y="479"/>
                  </a:cubicBezTo>
                  <a:cubicBezTo>
                    <a:pt x="140" y="509"/>
                    <a:pt x="124" y="539"/>
                    <a:pt x="99" y="55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3"/>
          <p:cNvSpPr txBox="1"/>
          <p:nvPr/>
        </p:nvSpPr>
        <p:spPr>
          <a:xfrm>
            <a:off x="1719262" y="3178175"/>
            <a:ext cx="9461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Montserrat"/>
              <a:buNone/>
            </a:pPr>
            <a:r>
              <a:rPr lang="en-US" sz="43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427" name="Google Shape;427;p23"/>
          <p:cNvSpPr txBox="1"/>
          <p:nvPr/>
        </p:nvSpPr>
        <p:spPr>
          <a:xfrm>
            <a:off x="4354512" y="3178175"/>
            <a:ext cx="10588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Montserrat"/>
              <a:buNone/>
            </a:pPr>
            <a:r>
              <a:rPr lang="en-US" sz="43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428" name="Google Shape;428;p23"/>
          <p:cNvSpPr txBox="1"/>
          <p:nvPr/>
        </p:nvSpPr>
        <p:spPr>
          <a:xfrm>
            <a:off x="7051675" y="3178175"/>
            <a:ext cx="105092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Montserrat"/>
              <a:buNone/>
            </a:pPr>
            <a:r>
              <a:rPr lang="en-US" sz="43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9740900" y="3178175"/>
            <a:ext cx="10477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Montserrat"/>
              <a:buNone/>
            </a:pPr>
            <a:r>
              <a:rPr lang="en-US" sz="43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430" name="Google Shape;430;p23"/>
          <p:cNvSpPr txBox="1"/>
          <p:nvPr/>
        </p:nvSpPr>
        <p:spPr>
          <a:xfrm>
            <a:off x="1397000" y="942975"/>
            <a:ext cx="153987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lang="en-US" sz="4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1954</a:t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4038600" y="5241925"/>
            <a:ext cx="155575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lang="en-US" sz="4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1976</a:t>
            </a:r>
            <a:endParaRPr/>
          </a:p>
        </p:txBody>
      </p:sp>
      <p:sp>
        <p:nvSpPr>
          <p:cNvPr id="432" name="Google Shape;432;p23"/>
          <p:cNvSpPr txBox="1"/>
          <p:nvPr/>
        </p:nvSpPr>
        <p:spPr>
          <a:xfrm>
            <a:off x="6808787" y="942975"/>
            <a:ext cx="15589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lang="en-US" sz="4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1993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9469437" y="5241925"/>
            <a:ext cx="147955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lang="en-US" sz="4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2011</a:t>
            </a:r>
            <a:endParaRPr/>
          </a:p>
        </p:txBody>
      </p:sp>
      <p:sp>
        <p:nvSpPr>
          <p:cNvPr id="434" name="Google Shape;434;p23"/>
          <p:cNvSpPr txBox="1"/>
          <p:nvPr/>
        </p:nvSpPr>
        <p:spPr>
          <a:xfrm>
            <a:off x="9104312" y="804862"/>
            <a:ext cx="1844675" cy="9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None/>
            </a:pPr>
            <a:r>
              <a:rPr lang="en-US" sz="19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993775" y="5165725"/>
            <a:ext cx="1844675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None/>
            </a:pPr>
            <a:r>
              <a:rPr lang="en-US" sz="19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/>
          </a:p>
        </p:txBody>
      </p:sp>
      <p:sp>
        <p:nvSpPr>
          <p:cNvPr id="436" name="Google Shape;436;p23"/>
          <p:cNvSpPr txBox="1"/>
          <p:nvPr/>
        </p:nvSpPr>
        <p:spPr>
          <a:xfrm>
            <a:off x="6529387" y="5165725"/>
            <a:ext cx="1844675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None/>
            </a:pPr>
            <a:r>
              <a:rPr lang="en-US" sz="19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7" grpId="0"/>
          <p:bldP spid="426" grpId="0"/>
          <p:bldP spid="427" grpId="0"/>
          <p:bldP spid="428" grpId="0"/>
          <p:bldP spid="429" grpId="0"/>
          <p:bldP spid="430" grpId="0"/>
          <p:bldP spid="431" grpId="0"/>
          <p:bldP spid="432" grpId="0"/>
          <p:bldP spid="433" grpId="0"/>
          <p:bldP spid="434" grpId="0"/>
          <p:bldP spid="435" grpId="0"/>
          <p:bldP spid="4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7" grpId="0"/>
          <p:bldP spid="426" grpId="0"/>
          <p:bldP spid="427" grpId="0"/>
          <p:bldP spid="428" grpId="0"/>
          <p:bldP spid="429" grpId="0"/>
          <p:bldP spid="430" grpId="0"/>
          <p:bldP spid="431" grpId="0"/>
          <p:bldP spid="432" grpId="0"/>
          <p:bldP spid="433" grpId="0"/>
          <p:bldP spid="434" grpId="0"/>
          <p:bldP spid="435" grpId="0"/>
          <p:bldP spid="43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2C2BA99-7742-694B-B409-7AB93D119252}"/>
              </a:ext>
            </a:extLst>
          </p:cNvPr>
          <p:cNvGrpSpPr/>
          <p:nvPr/>
        </p:nvGrpSpPr>
        <p:grpSpPr>
          <a:xfrm>
            <a:off x="1185862" y="1339850"/>
            <a:ext cx="2676525" cy="4079874"/>
            <a:chOff x="1185862" y="1339850"/>
            <a:chExt cx="2676525" cy="4079874"/>
          </a:xfrm>
        </p:grpSpPr>
        <p:sp>
          <p:nvSpPr>
            <p:cNvPr id="846" name="Google Shape;846;p35"/>
            <p:cNvSpPr/>
            <p:nvPr/>
          </p:nvSpPr>
          <p:spPr>
            <a:xfrm>
              <a:off x="1185862" y="1339850"/>
              <a:ext cx="2676525" cy="895350"/>
            </a:xfrm>
            <a:custGeom>
              <a:avLst/>
              <a:gdLst/>
              <a:ahLst/>
              <a:cxnLst/>
              <a:rect l="l" t="t" r="r" b="b"/>
              <a:pathLst>
                <a:path w="1686" h="564" extrusionOk="0">
                  <a:moveTo>
                    <a:pt x="1686" y="283"/>
                  </a:moveTo>
                  <a:lnTo>
                    <a:pt x="1509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509" y="564"/>
                  </a:lnTo>
                  <a:lnTo>
                    <a:pt x="1686" y="283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059780" y="4519612"/>
              <a:ext cx="1000125" cy="900112"/>
            </a:xfrm>
            <a:custGeom>
              <a:avLst/>
              <a:gdLst/>
              <a:ahLst/>
              <a:cxnLst/>
              <a:rect l="l" t="t" r="r" b="b"/>
              <a:pathLst>
                <a:path w="249" h="224" extrusionOk="0">
                  <a:moveTo>
                    <a:pt x="169" y="30"/>
                  </a:moveTo>
                  <a:cubicBezTo>
                    <a:pt x="155" y="30"/>
                    <a:pt x="155" y="30"/>
                    <a:pt x="155" y="30"/>
                  </a:cubicBezTo>
                  <a:cubicBezTo>
                    <a:pt x="153" y="21"/>
                    <a:pt x="147" y="14"/>
                    <a:pt x="139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03" y="14"/>
                    <a:pt x="96" y="21"/>
                    <a:pt x="95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14"/>
                    <a:pt x="92" y="0"/>
                    <a:pt x="10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7" y="0"/>
                    <a:pt x="169" y="14"/>
                    <a:pt x="169" y="30"/>
                  </a:cubicBezTo>
                  <a:close/>
                  <a:moveTo>
                    <a:pt x="38" y="125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1" y="109"/>
                    <a:pt x="106" y="103"/>
                    <a:pt x="112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43" y="103"/>
                    <a:pt x="149" y="109"/>
                    <a:pt x="149" y="116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30" y="125"/>
                    <a:pt x="246" y="109"/>
                    <a:pt x="249" y="89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52"/>
                    <a:pt x="236" y="37"/>
                    <a:pt x="220" y="37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189" y="37"/>
                    <a:pt x="189" y="37"/>
                    <a:pt x="189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3" y="37"/>
                    <a:pt x="0" y="52"/>
                    <a:pt x="0" y="7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" y="109"/>
                    <a:pt x="19" y="125"/>
                    <a:pt x="38" y="125"/>
                  </a:cubicBezTo>
                  <a:close/>
                  <a:moveTo>
                    <a:pt x="211" y="135"/>
                  </a:moveTo>
                  <a:cubicBezTo>
                    <a:pt x="149" y="135"/>
                    <a:pt x="149" y="135"/>
                    <a:pt x="149" y="135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49" y="151"/>
                    <a:pt x="143" y="156"/>
                    <a:pt x="137" y="156"/>
                  </a:cubicBezTo>
                  <a:cubicBezTo>
                    <a:pt x="112" y="156"/>
                    <a:pt x="112" y="156"/>
                    <a:pt x="112" y="156"/>
                  </a:cubicBezTo>
                  <a:cubicBezTo>
                    <a:pt x="106" y="156"/>
                    <a:pt x="101" y="151"/>
                    <a:pt x="101" y="144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22" y="135"/>
                    <a:pt x="9" y="126"/>
                    <a:pt x="0" y="11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09"/>
                    <a:pt x="13" y="224"/>
                    <a:pt x="29" y="224"/>
                  </a:cubicBezTo>
                  <a:cubicBezTo>
                    <a:pt x="39" y="224"/>
                    <a:pt x="39" y="224"/>
                    <a:pt x="39" y="224"/>
                  </a:cubicBezTo>
                  <a:cubicBezTo>
                    <a:pt x="48" y="224"/>
                    <a:pt x="48" y="224"/>
                    <a:pt x="48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189" y="224"/>
                    <a:pt x="189" y="224"/>
                    <a:pt x="189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6" y="224"/>
                    <a:pt x="206" y="224"/>
                    <a:pt x="206" y="224"/>
                  </a:cubicBezTo>
                  <a:cubicBezTo>
                    <a:pt x="220" y="224"/>
                    <a:pt x="220" y="224"/>
                    <a:pt x="220" y="224"/>
                  </a:cubicBezTo>
                  <a:cubicBezTo>
                    <a:pt x="236" y="224"/>
                    <a:pt x="249" y="209"/>
                    <a:pt x="249" y="191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1" y="126"/>
                    <a:pt x="227" y="135"/>
                    <a:pt x="211" y="135"/>
                  </a:cubicBezTo>
                  <a:close/>
                  <a:moveTo>
                    <a:pt x="136" y="113"/>
                  </a:moveTo>
                  <a:cubicBezTo>
                    <a:pt x="113" y="113"/>
                    <a:pt x="113" y="113"/>
                    <a:pt x="113" y="113"/>
                  </a:cubicBezTo>
                  <a:cubicBezTo>
                    <a:pt x="111" y="113"/>
                    <a:pt x="109" y="115"/>
                    <a:pt x="109" y="117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7"/>
                    <a:pt x="109" y="137"/>
                    <a:pt x="109" y="137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5"/>
                    <a:pt x="111" y="148"/>
                    <a:pt x="113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8" y="148"/>
                    <a:pt x="140" y="145"/>
                    <a:pt x="140" y="143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5"/>
                    <a:pt x="138" y="113"/>
                    <a:pt x="136" y="11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 txBox="1"/>
            <p:nvPr/>
          </p:nvSpPr>
          <p:spPr>
            <a:xfrm>
              <a:off x="1568450" y="1466850"/>
              <a:ext cx="174625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Montserrat"/>
                <a:buNone/>
              </a:pPr>
              <a:r>
                <a:rPr lang="en-US" sz="42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1</a:t>
              </a:r>
              <a:endParaRPr dirty="0"/>
            </a:p>
          </p:txBody>
        </p:sp>
        <p:sp>
          <p:nvSpPr>
            <p:cNvPr id="855" name="Google Shape;855;p35"/>
            <p:cNvSpPr txBox="1"/>
            <p:nvPr/>
          </p:nvSpPr>
          <p:spPr>
            <a:xfrm>
              <a:off x="1568450" y="2798762"/>
              <a:ext cx="1982787" cy="126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None/>
              </a:pPr>
              <a:r>
                <a:rPr lang="en-US" sz="19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F2658B2-232C-B94E-8575-6F1258135C2E}"/>
              </a:ext>
            </a:extLst>
          </p:cNvPr>
          <p:cNvGrpSpPr/>
          <p:nvPr/>
        </p:nvGrpSpPr>
        <p:grpSpPr>
          <a:xfrm>
            <a:off x="4589462" y="1339850"/>
            <a:ext cx="2676525" cy="4203700"/>
            <a:chOff x="4589462" y="1339850"/>
            <a:chExt cx="2676525" cy="4203700"/>
          </a:xfrm>
        </p:grpSpPr>
        <p:sp>
          <p:nvSpPr>
            <p:cNvPr id="847" name="Google Shape;847;p35"/>
            <p:cNvSpPr/>
            <p:nvPr/>
          </p:nvSpPr>
          <p:spPr>
            <a:xfrm>
              <a:off x="4589462" y="1339850"/>
              <a:ext cx="2676525" cy="895350"/>
            </a:xfrm>
            <a:custGeom>
              <a:avLst/>
              <a:gdLst/>
              <a:ahLst/>
              <a:cxnLst/>
              <a:rect l="l" t="t" r="r" b="b"/>
              <a:pathLst>
                <a:path w="1686" h="564" extrusionOk="0">
                  <a:moveTo>
                    <a:pt x="1686" y="283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506" y="564"/>
                  </a:lnTo>
                  <a:lnTo>
                    <a:pt x="1686" y="283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5688012" y="4660900"/>
              <a:ext cx="1320800" cy="882650"/>
            </a:xfrm>
            <a:custGeom>
              <a:avLst/>
              <a:gdLst/>
              <a:ahLst/>
              <a:cxnLst/>
              <a:rect l="l" t="t" r="r" b="b"/>
              <a:pathLst>
                <a:path w="329" h="220" extrusionOk="0">
                  <a:moveTo>
                    <a:pt x="262" y="21"/>
                  </a:moveTo>
                  <a:cubicBezTo>
                    <a:pt x="292" y="97"/>
                    <a:pt x="292" y="97"/>
                    <a:pt x="292" y="97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34" y="97"/>
                    <a:pt x="172" y="43"/>
                    <a:pt x="167" y="43"/>
                  </a:cubicBezTo>
                  <a:cubicBezTo>
                    <a:pt x="163" y="43"/>
                    <a:pt x="143" y="49"/>
                    <a:pt x="141" y="50"/>
                  </a:cubicBezTo>
                  <a:cubicBezTo>
                    <a:pt x="141" y="50"/>
                    <a:pt x="130" y="54"/>
                    <a:pt x="119" y="54"/>
                  </a:cubicBezTo>
                  <a:cubicBezTo>
                    <a:pt x="115" y="54"/>
                    <a:pt x="111" y="53"/>
                    <a:pt x="109" y="51"/>
                  </a:cubicBezTo>
                  <a:cubicBezTo>
                    <a:pt x="106" y="50"/>
                    <a:pt x="105" y="48"/>
                    <a:pt x="105" y="46"/>
                  </a:cubicBezTo>
                  <a:cubicBezTo>
                    <a:pt x="105" y="42"/>
                    <a:pt x="110" y="38"/>
                    <a:pt x="112" y="37"/>
                  </a:cubicBezTo>
                  <a:cubicBezTo>
                    <a:pt x="128" y="28"/>
                    <a:pt x="172" y="12"/>
                    <a:pt x="176" y="11"/>
                  </a:cubicBezTo>
                  <a:cubicBezTo>
                    <a:pt x="176" y="11"/>
                    <a:pt x="177" y="11"/>
                    <a:pt x="177" y="11"/>
                  </a:cubicBezTo>
                  <a:cubicBezTo>
                    <a:pt x="187" y="11"/>
                    <a:pt x="254" y="20"/>
                    <a:pt x="262" y="21"/>
                  </a:cubicBezTo>
                  <a:close/>
                  <a:moveTo>
                    <a:pt x="289" y="0"/>
                  </a:moveTo>
                  <a:cubicBezTo>
                    <a:pt x="288" y="0"/>
                    <a:pt x="287" y="0"/>
                    <a:pt x="286" y="0"/>
                  </a:cubicBezTo>
                  <a:cubicBezTo>
                    <a:pt x="273" y="5"/>
                    <a:pt x="273" y="5"/>
                    <a:pt x="273" y="5"/>
                  </a:cubicBezTo>
                  <a:cubicBezTo>
                    <a:pt x="271" y="6"/>
                    <a:pt x="269" y="8"/>
                    <a:pt x="268" y="10"/>
                  </a:cubicBezTo>
                  <a:cubicBezTo>
                    <a:pt x="268" y="12"/>
                    <a:pt x="267" y="14"/>
                    <a:pt x="268" y="1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2" y="101"/>
                    <a:pt x="307" y="103"/>
                    <a:pt x="311" y="101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6" y="95"/>
                    <a:pt x="327" y="94"/>
                    <a:pt x="328" y="92"/>
                  </a:cubicBezTo>
                  <a:cubicBezTo>
                    <a:pt x="329" y="90"/>
                    <a:pt x="329" y="87"/>
                    <a:pt x="328" y="85"/>
                  </a:cubicBezTo>
                  <a:cubicBezTo>
                    <a:pt x="297" y="5"/>
                    <a:pt x="297" y="5"/>
                    <a:pt x="297" y="5"/>
                  </a:cubicBezTo>
                  <a:cubicBezTo>
                    <a:pt x="295" y="2"/>
                    <a:pt x="292" y="0"/>
                    <a:pt x="289" y="0"/>
                  </a:cubicBezTo>
                  <a:close/>
                  <a:moveTo>
                    <a:pt x="0" y="110"/>
                  </a:moveTo>
                  <a:cubicBezTo>
                    <a:pt x="0" y="112"/>
                    <a:pt x="1" y="114"/>
                    <a:pt x="2" y="116"/>
                  </a:cubicBezTo>
                  <a:cubicBezTo>
                    <a:pt x="4" y="118"/>
                    <a:pt x="6" y="119"/>
                    <a:pt x="8" y="119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6" y="120"/>
                    <a:pt x="30" y="117"/>
                    <a:pt x="31" y="11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0"/>
                    <a:pt x="37" y="18"/>
                    <a:pt x="35" y="16"/>
                  </a:cubicBezTo>
                  <a:cubicBezTo>
                    <a:pt x="34" y="14"/>
                    <a:pt x="32" y="13"/>
                    <a:pt x="30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1" y="12"/>
                    <a:pt x="7" y="15"/>
                    <a:pt x="7" y="20"/>
                  </a:cubicBezTo>
                  <a:lnTo>
                    <a:pt x="0" y="110"/>
                  </a:lnTo>
                  <a:close/>
                  <a:moveTo>
                    <a:pt x="135" y="190"/>
                  </a:moveTo>
                  <a:cubicBezTo>
                    <a:pt x="135" y="187"/>
                    <a:pt x="133" y="184"/>
                    <a:pt x="130" y="182"/>
                  </a:cubicBezTo>
                  <a:cubicBezTo>
                    <a:pt x="124" y="177"/>
                    <a:pt x="119" y="178"/>
                    <a:pt x="113" y="184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94" y="208"/>
                    <a:pt x="101" y="215"/>
                    <a:pt x="103" y="217"/>
                  </a:cubicBezTo>
                  <a:cubicBezTo>
                    <a:pt x="106" y="219"/>
                    <a:pt x="108" y="220"/>
                    <a:pt x="111" y="220"/>
                  </a:cubicBezTo>
                  <a:cubicBezTo>
                    <a:pt x="114" y="220"/>
                    <a:pt x="117" y="218"/>
                    <a:pt x="120" y="214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5" y="196"/>
                    <a:pt x="136" y="193"/>
                    <a:pt x="135" y="190"/>
                  </a:cubicBezTo>
                  <a:close/>
                  <a:moveTo>
                    <a:pt x="71" y="185"/>
                  </a:moveTo>
                  <a:cubicBezTo>
                    <a:pt x="67" y="190"/>
                    <a:pt x="68" y="195"/>
                    <a:pt x="75" y="201"/>
                  </a:cubicBezTo>
                  <a:cubicBezTo>
                    <a:pt x="81" y="205"/>
                    <a:pt x="86" y="205"/>
                    <a:pt x="92" y="198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14" y="171"/>
                    <a:pt x="107" y="164"/>
                    <a:pt x="105" y="162"/>
                  </a:cubicBezTo>
                  <a:cubicBezTo>
                    <a:pt x="99" y="157"/>
                    <a:pt x="94" y="158"/>
                    <a:pt x="88" y="164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79" y="176"/>
                    <a:pt x="79" y="176"/>
                    <a:pt x="79" y="176"/>
                  </a:cubicBezTo>
                  <a:lnTo>
                    <a:pt x="71" y="185"/>
                  </a:lnTo>
                  <a:close/>
                  <a:moveTo>
                    <a:pt x="48" y="162"/>
                  </a:moveTo>
                  <a:cubicBezTo>
                    <a:pt x="46" y="165"/>
                    <a:pt x="45" y="168"/>
                    <a:pt x="45" y="172"/>
                  </a:cubicBezTo>
                  <a:cubicBezTo>
                    <a:pt x="46" y="175"/>
                    <a:pt x="48" y="177"/>
                    <a:pt x="51" y="180"/>
                  </a:cubicBezTo>
                  <a:cubicBezTo>
                    <a:pt x="56" y="184"/>
                    <a:pt x="62" y="184"/>
                    <a:pt x="67" y="177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87" y="154"/>
                    <a:pt x="88" y="151"/>
                    <a:pt x="88" y="147"/>
                  </a:cubicBezTo>
                  <a:cubicBezTo>
                    <a:pt x="87" y="144"/>
                    <a:pt x="85" y="142"/>
                    <a:pt x="82" y="139"/>
                  </a:cubicBezTo>
                  <a:cubicBezTo>
                    <a:pt x="77" y="135"/>
                    <a:pt x="71" y="135"/>
                    <a:pt x="66" y="142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3"/>
                    <a:pt x="56" y="153"/>
                    <a:pt x="56" y="153"/>
                  </a:cubicBezTo>
                  <a:lnTo>
                    <a:pt x="48" y="162"/>
                  </a:lnTo>
                  <a:close/>
                  <a:moveTo>
                    <a:pt x="45" y="154"/>
                  </a:moveTo>
                  <a:cubicBezTo>
                    <a:pt x="62" y="134"/>
                    <a:pt x="62" y="134"/>
                    <a:pt x="62" y="134"/>
                  </a:cubicBezTo>
                  <a:cubicBezTo>
                    <a:pt x="69" y="125"/>
                    <a:pt x="62" y="119"/>
                    <a:pt x="60" y="117"/>
                  </a:cubicBezTo>
                  <a:cubicBezTo>
                    <a:pt x="54" y="112"/>
                    <a:pt x="48" y="113"/>
                    <a:pt x="43" y="119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6" y="140"/>
                    <a:pt x="25" y="143"/>
                    <a:pt x="25" y="146"/>
                  </a:cubicBezTo>
                  <a:cubicBezTo>
                    <a:pt x="25" y="149"/>
                    <a:pt x="27" y="151"/>
                    <a:pt x="29" y="152"/>
                  </a:cubicBezTo>
                  <a:cubicBezTo>
                    <a:pt x="32" y="155"/>
                    <a:pt x="35" y="157"/>
                    <a:pt x="38" y="157"/>
                  </a:cubicBezTo>
                  <a:cubicBezTo>
                    <a:pt x="41" y="157"/>
                    <a:pt x="43" y="156"/>
                    <a:pt x="45" y="154"/>
                  </a:cubicBezTo>
                  <a:close/>
                  <a:moveTo>
                    <a:pt x="249" y="137"/>
                  </a:moveTo>
                  <a:cubicBezTo>
                    <a:pt x="253" y="132"/>
                    <a:pt x="256" y="126"/>
                    <a:pt x="248" y="119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11" y="87"/>
                    <a:pt x="174" y="56"/>
                    <a:pt x="166" y="51"/>
                  </a:cubicBezTo>
                  <a:cubicBezTo>
                    <a:pt x="162" y="52"/>
                    <a:pt x="152" y="55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3" y="58"/>
                    <a:pt x="131" y="62"/>
                    <a:pt x="119" y="62"/>
                  </a:cubicBezTo>
                  <a:cubicBezTo>
                    <a:pt x="113" y="62"/>
                    <a:pt x="108" y="60"/>
                    <a:pt x="104" y="58"/>
                  </a:cubicBezTo>
                  <a:cubicBezTo>
                    <a:pt x="98" y="54"/>
                    <a:pt x="97" y="48"/>
                    <a:pt x="97" y="45"/>
                  </a:cubicBezTo>
                  <a:cubicBezTo>
                    <a:pt x="97" y="38"/>
                    <a:pt x="103" y="33"/>
                    <a:pt x="108" y="3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4" y="107"/>
                    <a:pt x="49" y="106"/>
                    <a:pt x="52" y="106"/>
                  </a:cubicBezTo>
                  <a:cubicBezTo>
                    <a:pt x="57" y="106"/>
                    <a:pt x="61" y="108"/>
                    <a:pt x="65" y="111"/>
                  </a:cubicBezTo>
                  <a:cubicBezTo>
                    <a:pt x="71" y="116"/>
                    <a:pt x="73" y="122"/>
                    <a:pt x="73" y="129"/>
                  </a:cubicBezTo>
                  <a:cubicBezTo>
                    <a:pt x="78" y="128"/>
                    <a:pt x="83" y="130"/>
                    <a:pt x="87" y="133"/>
                  </a:cubicBezTo>
                  <a:cubicBezTo>
                    <a:pt x="93" y="138"/>
                    <a:pt x="96" y="145"/>
                    <a:pt x="95" y="151"/>
                  </a:cubicBezTo>
                  <a:cubicBezTo>
                    <a:pt x="100" y="151"/>
                    <a:pt x="105" y="152"/>
                    <a:pt x="110" y="156"/>
                  </a:cubicBezTo>
                  <a:cubicBezTo>
                    <a:pt x="115" y="160"/>
                    <a:pt x="118" y="166"/>
                    <a:pt x="118" y="172"/>
                  </a:cubicBezTo>
                  <a:cubicBezTo>
                    <a:pt x="124" y="170"/>
                    <a:pt x="130" y="172"/>
                    <a:pt x="135" y="176"/>
                  </a:cubicBezTo>
                  <a:cubicBezTo>
                    <a:pt x="142" y="182"/>
                    <a:pt x="145" y="190"/>
                    <a:pt x="142" y="198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8" y="202"/>
                    <a:pt x="148" y="203"/>
                    <a:pt x="149" y="203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51" y="205"/>
                    <a:pt x="153" y="205"/>
                    <a:pt x="155" y="205"/>
                  </a:cubicBezTo>
                  <a:cubicBezTo>
                    <a:pt x="159" y="205"/>
                    <a:pt x="162" y="203"/>
                    <a:pt x="164" y="201"/>
                  </a:cubicBezTo>
                  <a:cubicBezTo>
                    <a:pt x="168" y="196"/>
                    <a:pt x="170" y="193"/>
                    <a:pt x="165" y="188"/>
                  </a:cubicBezTo>
                  <a:cubicBezTo>
                    <a:pt x="165" y="187"/>
                    <a:pt x="165" y="187"/>
                    <a:pt x="165" y="187"/>
                  </a:cubicBezTo>
                  <a:cubicBezTo>
                    <a:pt x="137" y="164"/>
                    <a:pt x="137" y="164"/>
                    <a:pt x="137" y="164"/>
                  </a:cubicBezTo>
                  <a:cubicBezTo>
                    <a:pt x="136" y="163"/>
                    <a:pt x="136" y="162"/>
                    <a:pt x="135" y="161"/>
                  </a:cubicBezTo>
                  <a:cubicBezTo>
                    <a:pt x="135" y="159"/>
                    <a:pt x="136" y="158"/>
                    <a:pt x="136" y="157"/>
                  </a:cubicBezTo>
                  <a:cubicBezTo>
                    <a:pt x="138" y="156"/>
                    <a:pt x="141" y="155"/>
                    <a:pt x="143" y="157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81" y="189"/>
                    <a:pt x="183" y="189"/>
                    <a:pt x="185" y="189"/>
                  </a:cubicBezTo>
                  <a:cubicBezTo>
                    <a:pt x="189" y="189"/>
                    <a:pt x="193" y="188"/>
                    <a:pt x="195" y="184"/>
                  </a:cubicBezTo>
                  <a:cubicBezTo>
                    <a:pt x="198" y="181"/>
                    <a:pt x="199" y="178"/>
                    <a:pt x="198" y="176"/>
                  </a:cubicBezTo>
                  <a:cubicBezTo>
                    <a:pt x="198" y="172"/>
                    <a:pt x="196" y="169"/>
                    <a:pt x="193" y="167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6"/>
                    <a:pt x="167" y="145"/>
                    <a:pt x="167" y="144"/>
                  </a:cubicBezTo>
                  <a:cubicBezTo>
                    <a:pt x="167" y="142"/>
                    <a:pt x="167" y="141"/>
                    <a:pt x="168" y="140"/>
                  </a:cubicBezTo>
                  <a:cubicBezTo>
                    <a:pt x="169" y="138"/>
                    <a:pt x="172" y="138"/>
                    <a:pt x="174" y="140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10" y="169"/>
                    <a:pt x="212" y="170"/>
                    <a:pt x="215" y="170"/>
                  </a:cubicBezTo>
                  <a:cubicBezTo>
                    <a:pt x="219" y="170"/>
                    <a:pt x="223" y="168"/>
                    <a:pt x="226" y="164"/>
                  </a:cubicBezTo>
                  <a:cubicBezTo>
                    <a:pt x="229" y="161"/>
                    <a:pt x="230" y="158"/>
                    <a:pt x="229" y="155"/>
                  </a:cubicBezTo>
                  <a:cubicBezTo>
                    <a:pt x="229" y="152"/>
                    <a:pt x="227" y="149"/>
                    <a:pt x="224" y="146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5" y="122"/>
                    <a:pt x="195" y="120"/>
                    <a:pt x="196" y="118"/>
                  </a:cubicBezTo>
                  <a:cubicBezTo>
                    <a:pt x="198" y="116"/>
                    <a:pt x="201" y="116"/>
                    <a:pt x="203" y="117"/>
                  </a:cubicBezTo>
                  <a:cubicBezTo>
                    <a:pt x="231" y="140"/>
                    <a:pt x="231" y="140"/>
                    <a:pt x="231" y="140"/>
                  </a:cubicBezTo>
                  <a:cubicBezTo>
                    <a:pt x="237" y="145"/>
                    <a:pt x="244" y="144"/>
                    <a:pt x="249" y="13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 txBox="1"/>
            <p:nvPr/>
          </p:nvSpPr>
          <p:spPr>
            <a:xfrm>
              <a:off x="5000625" y="1466850"/>
              <a:ext cx="185420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Montserrat"/>
                <a:buNone/>
              </a:pPr>
              <a:r>
                <a:rPr lang="en-US" sz="42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2</a:t>
              </a:r>
              <a:endParaRPr dirty="0"/>
            </a:p>
          </p:txBody>
        </p:sp>
        <p:sp>
          <p:nvSpPr>
            <p:cNvPr id="856" name="Google Shape;856;p35"/>
            <p:cNvSpPr txBox="1"/>
            <p:nvPr/>
          </p:nvSpPr>
          <p:spPr>
            <a:xfrm>
              <a:off x="5054600" y="2887662"/>
              <a:ext cx="1982787" cy="1262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None/>
              </a:pPr>
              <a:r>
                <a:rPr lang="en-US" sz="19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9F0D3E9-339F-0A46-886A-77D9D4588F36}"/>
              </a:ext>
            </a:extLst>
          </p:cNvPr>
          <p:cNvGrpSpPr/>
          <p:nvPr/>
        </p:nvGrpSpPr>
        <p:grpSpPr>
          <a:xfrm>
            <a:off x="7991475" y="1339850"/>
            <a:ext cx="2673350" cy="4116387"/>
            <a:chOff x="7991475" y="1339850"/>
            <a:chExt cx="2673350" cy="4116387"/>
          </a:xfrm>
        </p:grpSpPr>
        <p:sp>
          <p:nvSpPr>
            <p:cNvPr id="848" name="Google Shape;848;p35"/>
            <p:cNvSpPr/>
            <p:nvPr/>
          </p:nvSpPr>
          <p:spPr>
            <a:xfrm>
              <a:off x="7991475" y="1339850"/>
              <a:ext cx="2673350" cy="895350"/>
            </a:xfrm>
            <a:custGeom>
              <a:avLst/>
              <a:gdLst/>
              <a:ahLst/>
              <a:cxnLst/>
              <a:rect l="l" t="t" r="r" b="b"/>
              <a:pathLst>
                <a:path w="1684" h="564" extrusionOk="0">
                  <a:moveTo>
                    <a:pt x="1684" y="283"/>
                  </a:moveTo>
                  <a:lnTo>
                    <a:pt x="1507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507" y="564"/>
                  </a:lnTo>
                  <a:lnTo>
                    <a:pt x="1684" y="283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9159875" y="4519612"/>
              <a:ext cx="1116012" cy="936625"/>
            </a:xfrm>
            <a:custGeom>
              <a:avLst/>
              <a:gdLst/>
              <a:ahLst/>
              <a:cxnLst/>
              <a:rect l="l" t="t" r="r" b="b"/>
              <a:pathLst>
                <a:path w="278" h="233" extrusionOk="0">
                  <a:moveTo>
                    <a:pt x="37" y="190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37" y="122"/>
                    <a:pt x="41" y="118"/>
                    <a:pt x="46" y="118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7" y="118"/>
                    <a:pt x="71" y="122"/>
                    <a:pt x="71" y="127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71" y="195"/>
                    <a:pt x="67" y="199"/>
                    <a:pt x="62" y="199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1" y="199"/>
                    <a:pt x="37" y="195"/>
                    <a:pt x="37" y="190"/>
                  </a:cubicBezTo>
                  <a:close/>
                  <a:moveTo>
                    <a:pt x="102" y="96"/>
                  </a:moveTo>
                  <a:cubicBezTo>
                    <a:pt x="97" y="96"/>
                    <a:pt x="93" y="100"/>
                    <a:pt x="93" y="105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3" y="195"/>
                    <a:pt x="97" y="199"/>
                    <a:pt x="102" y="199"/>
                  </a:cubicBezTo>
                  <a:cubicBezTo>
                    <a:pt x="117" y="199"/>
                    <a:pt x="117" y="199"/>
                    <a:pt x="117" y="199"/>
                  </a:cubicBezTo>
                  <a:cubicBezTo>
                    <a:pt x="122" y="199"/>
                    <a:pt x="127" y="195"/>
                    <a:pt x="127" y="190"/>
                  </a:cubicBezTo>
                  <a:cubicBezTo>
                    <a:pt x="127" y="105"/>
                    <a:pt x="127" y="105"/>
                    <a:pt x="127" y="105"/>
                  </a:cubicBezTo>
                  <a:cubicBezTo>
                    <a:pt x="127" y="100"/>
                    <a:pt x="122" y="96"/>
                    <a:pt x="117" y="96"/>
                  </a:cubicBezTo>
                  <a:lnTo>
                    <a:pt x="102" y="96"/>
                  </a:lnTo>
                  <a:close/>
                  <a:moveTo>
                    <a:pt x="158" y="77"/>
                  </a:moveTo>
                  <a:cubicBezTo>
                    <a:pt x="153" y="77"/>
                    <a:pt x="149" y="81"/>
                    <a:pt x="149" y="86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195"/>
                    <a:pt x="153" y="199"/>
                    <a:pt x="158" y="199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78" y="199"/>
                    <a:pt x="182" y="195"/>
                    <a:pt x="182" y="190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81"/>
                    <a:pt x="178" y="77"/>
                    <a:pt x="173" y="77"/>
                  </a:cubicBezTo>
                  <a:lnTo>
                    <a:pt x="158" y="77"/>
                  </a:lnTo>
                  <a:close/>
                  <a:moveTo>
                    <a:pt x="214" y="57"/>
                  </a:moveTo>
                  <a:cubicBezTo>
                    <a:pt x="208" y="57"/>
                    <a:pt x="204" y="61"/>
                    <a:pt x="204" y="66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5"/>
                    <a:pt x="208" y="199"/>
                    <a:pt x="214" y="199"/>
                  </a:cubicBezTo>
                  <a:cubicBezTo>
                    <a:pt x="229" y="199"/>
                    <a:pt x="229" y="199"/>
                    <a:pt x="229" y="199"/>
                  </a:cubicBezTo>
                  <a:cubicBezTo>
                    <a:pt x="234" y="199"/>
                    <a:pt x="238" y="195"/>
                    <a:pt x="238" y="190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1"/>
                    <a:pt x="234" y="57"/>
                    <a:pt x="229" y="57"/>
                  </a:cubicBezTo>
                  <a:lnTo>
                    <a:pt x="214" y="57"/>
                  </a:lnTo>
                  <a:close/>
                  <a:moveTo>
                    <a:pt x="41" y="94"/>
                  </a:moveTo>
                  <a:cubicBezTo>
                    <a:pt x="101" y="83"/>
                    <a:pt x="157" y="61"/>
                    <a:pt x="207" y="32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201" y="21"/>
                    <a:pt x="201" y="21"/>
                    <a:pt x="201" y="21"/>
                  </a:cubicBezTo>
                  <a:cubicBezTo>
                    <a:pt x="152" y="50"/>
                    <a:pt x="98" y="71"/>
                    <a:pt x="39" y="82"/>
                  </a:cubicBezTo>
                  <a:lnTo>
                    <a:pt x="41" y="94"/>
                  </a:lnTo>
                  <a:close/>
                  <a:moveTo>
                    <a:pt x="278" y="217"/>
                  </a:moveTo>
                  <a:cubicBezTo>
                    <a:pt x="250" y="201"/>
                    <a:pt x="250" y="201"/>
                    <a:pt x="250" y="201"/>
                  </a:cubicBezTo>
                  <a:cubicBezTo>
                    <a:pt x="250" y="211"/>
                    <a:pt x="250" y="211"/>
                    <a:pt x="250" y="211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0" y="217"/>
                    <a:pt x="10" y="217"/>
                    <a:pt x="10" y="21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250" y="223"/>
                    <a:pt x="250" y="223"/>
                    <a:pt x="250" y="223"/>
                  </a:cubicBezTo>
                  <a:cubicBezTo>
                    <a:pt x="250" y="233"/>
                    <a:pt x="250" y="233"/>
                    <a:pt x="250" y="233"/>
                  </a:cubicBezTo>
                  <a:lnTo>
                    <a:pt x="278" y="21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 txBox="1"/>
            <p:nvPr/>
          </p:nvSpPr>
          <p:spPr>
            <a:xfrm>
              <a:off x="8443912" y="1466850"/>
              <a:ext cx="184785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Montserrat"/>
                <a:buNone/>
              </a:pPr>
              <a:r>
                <a:rPr lang="en-US" sz="42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3</a:t>
              </a:r>
              <a:endParaRPr dirty="0"/>
            </a:p>
          </p:txBody>
        </p:sp>
        <p:sp>
          <p:nvSpPr>
            <p:cNvPr id="857" name="Google Shape;857;p35"/>
            <p:cNvSpPr txBox="1"/>
            <p:nvPr/>
          </p:nvSpPr>
          <p:spPr>
            <a:xfrm>
              <a:off x="8443912" y="2944812"/>
              <a:ext cx="1982787" cy="126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None/>
              </a:pPr>
              <a:r>
                <a:rPr lang="en-US" sz="19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567F4A6-5EBE-D94F-B5C0-CE23C642FAC3}"/>
              </a:ext>
            </a:extLst>
          </p:cNvPr>
          <p:cNvGrpSpPr/>
          <p:nvPr/>
        </p:nvGrpSpPr>
        <p:grpSpPr>
          <a:xfrm>
            <a:off x="5396178" y="4802188"/>
            <a:ext cx="1400968" cy="1637771"/>
            <a:chOff x="6475413" y="5762625"/>
            <a:chExt cx="1681162" cy="1965325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59AF280A-3290-4544-88A1-ABBAA3AE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413" y="5762625"/>
              <a:ext cx="1681162" cy="1965325"/>
            </a:xfrm>
            <a:custGeom>
              <a:avLst/>
              <a:gdLst>
                <a:gd name="T0" fmla="*/ 4668 w 4669"/>
                <a:gd name="T1" fmla="*/ 1067 h 5460"/>
                <a:gd name="T2" fmla="*/ 4668 w 4669"/>
                <a:gd name="T3" fmla="*/ 5459 h 5460"/>
                <a:gd name="T4" fmla="*/ 2335 w 4669"/>
                <a:gd name="T5" fmla="*/ 4392 h 5460"/>
                <a:gd name="T6" fmla="*/ 0 w 4669"/>
                <a:gd name="T7" fmla="*/ 5459 h 5460"/>
                <a:gd name="T8" fmla="*/ 0 w 4669"/>
                <a:gd name="T9" fmla="*/ 1067 h 5460"/>
                <a:gd name="T10" fmla="*/ 2335 w 4669"/>
                <a:gd name="T11" fmla="*/ 0 h 5460"/>
                <a:gd name="T12" fmla="*/ 4668 w 4669"/>
                <a:gd name="T13" fmla="*/ 1067 h 5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9" h="5460">
                  <a:moveTo>
                    <a:pt x="4668" y="1067"/>
                  </a:moveTo>
                  <a:lnTo>
                    <a:pt x="4668" y="5459"/>
                  </a:lnTo>
                  <a:lnTo>
                    <a:pt x="2335" y="4392"/>
                  </a:lnTo>
                  <a:lnTo>
                    <a:pt x="0" y="5459"/>
                  </a:lnTo>
                  <a:lnTo>
                    <a:pt x="0" y="1067"/>
                  </a:lnTo>
                  <a:lnTo>
                    <a:pt x="2335" y="0"/>
                  </a:lnTo>
                  <a:lnTo>
                    <a:pt x="4668" y="1067"/>
                  </a:lnTo>
                </a:path>
              </a:pathLst>
            </a:custGeom>
            <a:solidFill>
              <a:srgbClr val="911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9F4D11A2-7937-8840-920F-647C1105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3" y="6172200"/>
              <a:ext cx="701675" cy="838200"/>
            </a:xfrm>
            <a:custGeom>
              <a:avLst/>
              <a:gdLst>
                <a:gd name="T0" fmla="*/ 196 w 1951"/>
                <a:gd name="T1" fmla="*/ 977 h 2329"/>
                <a:gd name="T2" fmla="*/ 96 w 1951"/>
                <a:gd name="T3" fmla="*/ 1142 h 2329"/>
                <a:gd name="T4" fmla="*/ 276 w 1951"/>
                <a:gd name="T5" fmla="*/ 729 h 2329"/>
                <a:gd name="T6" fmla="*/ 7 w 1951"/>
                <a:gd name="T7" fmla="*/ 680 h 2329"/>
                <a:gd name="T8" fmla="*/ 315 w 1951"/>
                <a:gd name="T9" fmla="*/ 502 h 2329"/>
                <a:gd name="T10" fmla="*/ 311 w 1951"/>
                <a:gd name="T11" fmla="*/ 309 h 2329"/>
                <a:gd name="T12" fmla="*/ 315 w 1951"/>
                <a:gd name="T13" fmla="*/ 502 h 2329"/>
                <a:gd name="T14" fmla="*/ 694 w 1951"/>
                <a:gd name="T15" fmla="*/ 234 h 2329"/>
                <a:gd name="T16" fmla="*/ 507 w 1951"/>
                <a:gd name="T17" fmla="*/ 186 h 2329"/>
                <a:gd name="T18" fmla="*/ 1938 w 1951"/>
                <a:gd name="T19" fmla="*/ 1087 h 2329"/>
                <a:gd name="T20" fmla="*/ 1671 w 1951"/>
                <a:gd name="T21" fmla="*/ 1033 h 2329"/>
                <a:gd name="T22" fmla="*/ 1886 w 1951"/>
                <a:gd name="T23" fmla="*/ 763 h 2329"/>
                <a:gd name="T24" fmla="*/ 1732 w 1951"/>
                <a:gd name="T25" fmla="*/ 647 h 2329"/>
                <a:gd name="T26" fmla="*/ 1886 w 1951"/>
                <a:gd name="T27" fmla="*/ 763 h 2329"/>
                <a:gd name="T28" fmla="*/ 1639 w 1951"/>
                <a:gd name="T29" fmla="*/ 309 h 2329"/>
                <a:gd name="T30" fmla="*/ 1635 w 1951"/>
                <a:gd name="T31" fmla="*/ 502 h 2329"/>
                <a:gd name="T32" fmla="*/ 1415 w 1951"/>
                <a:gd name="T33" fmla="*/ 90 h 2329"/>
                <a:gd name="T34" fmla="*/ 1285 w 1951"/>
                <a:gd name="T35" fmla="*/ 330 h 2329"/>
                <a:gd name="T36" fmla="*/ 1050 w 1951"/>
                <a:gd name="T37" fmla="*/ 70 h 2329"/>
                <a:gd name="T38" fmla="*/ 910 w 1951"/>
                <a:gd name="T39" fmla="*/ 201 h 2329"/>
                <a:gd name="T40" fmla="*/ 1050 w 1951"/>
                <a:gd name="T41" fmla="*/ 70 h 2329"/>
                <a:gd name="T42" fmla="*/ 408 w 1951"/>
                <a:gd name="T43" fmla="*/ 1195 h 2329"/>
                <a:gd name="T44" fmla="*/ 780 w 1951"/>
                <a:gd name="T45" fmla="*/ 1906 h 2329"/>
                <a:gd name="T46" fmla="*/ 710 w 1951"/>
                <a:gd name="T47" fmla="*/ 1147 h 2329"/>
                <a:gd name="T48" fmla="*/ 574 w 1951"/>
                <a:gd name="T49" fmla="*/ 817 h 2329"/>
                <a:gd name="T50" fmla="*/ 903 w 1951"/>
                <a:gd name="T51" fmla="*/ 1071 h 2329"/>
                <a:gd name="T52" fmla="*/ 1057 w 1951"/>
                <a:gd name="T53" fmla="*/ 951 h 2329"/>
                <a:gd name="T54" fmla="*/ 1386 w 1951"/>
                <a:gd name="T55" fmla="*/ 817 h 2329"/>
                <a:gd name="T56" fmla="*/ 1250 w 1951"/>
                <a:gd name="T57" fmla="*/ 1147 h 2329"/>
                <a:gd name="T58" fmla="*/ 1180 w 1951"/>
                <a:gd name="T59" fmla="*/ 1906 h 2329"/>
                <a:gd name="T60" fmla="*/ 1552 w 1951"/>
                <a:gd name="T61" fmla="*/ 1195 h 2329"/>
                <a:gd name="T62" fmla="*/ 1250 w 1951"/>
                <a:gd name="T63" fmla="*/ 837 h 2329"/>
                <a:gd name="T64" fmla="*/ 1250 w 1951"/>
                <a:gd name="T65" fmla="*/ 1071 h 2329"/>
                <a:gd name="T66" fmla="*/ 593 w 1951"/>
                <a:gd name="T67" fmla="*/ 954 h 2329"/>
                <a:gd name="T68" fmla="*/ 827 w 1951"/>
                <a:gd name="T69" fmla="*/ 954 h 2329"/>
                <a:gd name="T70" fmla="*/ 1057 w 1951"/>
                <a:gd name="T71" fmla="*/ 1147 h 2329"/>
                <a:gd name="T72" fmla="*/ 977 w 1951"/>
                <a:gd name="T73" fmla="*/ 1906 h 2329"/>
                <a:gd name="T74" fmla="*/ 1057 w 1951"/>
                <a:gd name="T75" fmla="*/ 1906 h 2329"/>
                <a:gd name="T76" fmla="*/ 735 w 1951"/>
                <a:gd name="T77" fmla="*/ 1954 h 2329"/>
                <a:gd name="T78" fmla="*/ 1225 w 1951"/>
                <a:gd name="T79" fmla="*/ 2116 h 2329"/>
                <a:gd name="T80" fmla="*/ 1225 w 1951"/>
                <a:gd name="T81" fmla="*/ 2328 h 2329"/>
                <a:gd name="T82" fmla="*/ 735 w 1951"/>
                <a:gd name="T83" fmla="*/ 2166 h 2329"/>
                <a:gd name="T84" fmla="*/ 1225 w 1951"/>
                <a:gd name="T85" fmla="*/ 2328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51" h="2329">
                  <a:moveTo>
                    <a:pt x="224" y="1116"/>
                  </a:moveTo>
                  <a:cubicBezTo>
                    <a:pt x="263" y="1108"/>
                    <a:pt x="287" y="1071"/>
                    <a:pt x="280" y="1033"/>
                  </a:cubicBezTo>
                  <a:cubicBezTo>
                    <a:pt x="272" y="994"/>
                    <a:pt x="234" y="969"/>
                    <a:pt x="196" y="977"/>
                  </a:cubicBezTo>
                  <a:lnTo>
                    <a:pt x="68" y="1003"/>
                  </a:lnTo>
                  <a:cubicBezTo>
                    <a:pt x="29" y="1011"/>
                    <a:pt x="5" y="1049"/>
                    <a:pt x="13" y="1087"/>
                  </a:cubicBezTo>
                  <a:cubicBezTo>
                    <a:pt x="20" y="1125"/>
                    <a:pt x="58" y="1150"/>
                    <a:pt x="96" y="1142"/>
                  </a:cubicBezTo>
                  <a:lnTo>
                    <a:pt x="224" y="1116"/>
                  </a:lnTo>
                  <a:close/>
                  <a:moveTo>
                    <a:pt x="193" y="786"/>
                  </a:moveTo>
                  <a:cubicBezTo>
                    <a:pt x="232" y="793"/>
                    <a:pt x="269" y="767"/>
                    <a:pt x="276" y="729"/>
                  </a:cubicBezTo>
                  <a:cubicBezTo>
                    <a:pt x="283" y="691"/>
                    <a:pt x="257" y="654"/>
                    <a:pt x="219" y="647"/>
                  </a:cubicBezTo>
                  <a:lnTo>
                    <a:pt x="90" y="623"/>
                  </a:lnTo>
                  <a:cubicBezTo>
                    <a:pt x="51" y="616"/>
                    <a:pt x="14" y="642"/>
                    <a:pt x="7" y="680"/>
                  </a:cubicBezTo>
                  <a:cubicBezTo>
                    <a:pt x="0" y="719"/>
                    <a:pt x="26" y="756"/>
                    <a:pt x="64" y="763"/>
                  </a:cubicBezTo>
                  <a:lnTo>
                    <a:pt x="193" y="786"/>
                  </a:lnTo>
                  <a:close/>
                  <a:moveTo>
                    <a:pt x="315" y="502"/>
                  </a:moveTo>
                  <a:cubicBezTo>
                    <a:pt x="344" y="528"/>
                    <a:pt x="389" y="525"/>
                    <a:pt x="415" y="496"/>
                  </a:cubicBezTo>
                  <a:cubicBezTo>
                    <a:pt x="441" y="467"/>
                    <a:pt x="438" y="422"/>
                    <a:pt x="409" y="396"/>
                  </a:cubicBezTo>
                  <a:lnTo>
                    <a:pt x="311" y="309"/>
                  </a:lnTo>
                  <a:cubicBezTo>
                    <a:pt x="282" y="283"/>
                    <a:pt x="237" y="286"/>
                    <a:pt x="211" y="315"/>
                  </a:cubicBezTo>
                  <a:cubicBezTo>
                    <a:pt x="185" y="344"/>
                    <a:pt x="188" y="389"/>
                    <a:pt x="217" y="415"/>
                  </a:cubicBezTo>
                  <a:lnTo>
                    <a:pt x="315" y="502"/>
                  </a:lnTo>
                  <a:close/>
                  <a:moveTo>
                    <a:pt x="570" y="301"/>
                  </a:moveTo>
                  <a:cubicBezTo>
                    <a:pt x="588" y="336"/>
                    <a:pt x="631" y="348"/>
                    <a:pt x="666" y="330"/>
                  </a:cubicBezTo>
                  <a:cubicBezTo>
                    <a:pt x="700" y="311"/>
                    <a:pt x="713" y="268"/>
                    <a:pt x="694" y="234"/>
                  </a:cubicBezTo>
                  <a:lnTo>
                    <a:pt x="632" y="119"/>
                  </a:lnTo>
                  <a:cubicBezTo>
                    <a:pt x="613" y="84"/>
                    <a:pt x="570" y="72"/>
                    <a:pt x="536" y="90"/>
                  </a:cubicBezTo>
                  <a:cubicBezTo>
                    <a:pt x="501" y="109"/>
                    <a:pt x="489" y="152"/>
                    <a:pt x="507" y="186"/>
                  </a:cubicBezTo>
                  <a:lnTo>
                    <a:pt x="570" y="301"/>
                  </a:lnTo>
                  <a:close/>
                  <a:moveTo>
                    <a:pt x="1855" y="1142"/>
                  </a:moveTo>
                  <a:cubicBezTo>
                    <a:pt x="1893" y="1150"/>
                    <a:pt x="1930" y="1125"/>
                    <a:pt x="1938" y="1087"/>
                  </a:cubicBezTo>
                  <a:cubicBezTo>
                    <a:pt x="1946" y="1049"/>
                    <a:pt x="1921" y="1011"/>
                    <a:pt x="1883" y="1003"/>
                  </a:cubicBezTo>
                  <a:lnTo>
                    <a:pt x="1755" y="977"/>
                  </a:lnTo>
                  <a:cubicBezTo>
                    <a:pt x="1716" y="969"/>
                    <a:pt x="1679" y="994"/>
                    <a:pt x="1671" y="1033"/>
                  </a:cubicBezTo>
                  <a:cubicBezTo>
                    <a:pt x="1663" y="1071"/>
                    <a:pt x="1688" y="1108"/>
                    <a:pt x="1726" y="1116"/>
                  </a:cubicBezTo>
                  <a:lnTo>
                    <a:pt x="1855" y="1142"/>
                  </a:lnTo>
                  <a:close/>
                  <a:moveTo>
                    <a:pt x="1886" y="763"/>
                  </a:moveTo>
                  <a:cubicBezTo>
                    <a:pt x="1925" y="756"/>
                    <a:pt x="1950" y="719"/>
                    <a:pt x="1943" y="680"/>
                  </a:cubicBezTo>
                  <a:cubicBezTo>
                    <a:pt x="1936" y="642"/>
                    <a:pt x="1899" y="616"/>
                    <a:pt x="1861" y="623"/>
                  </a:cubicBezTo>
                  <a:lnTo>
                    <a:pt x="1732" y="647"/>
                  </a:lnTo>
                  <a:cubicBezTo>
                    <a:pt x="1694" y="654"/>
                    <a:pt x="1668" y="691"/>
                    <a:pt x="1675" y="729"/>
                  </a:cubicBezTo>
                  <a:cubicBezTo>
                    <a:pt x="1682" y="767"/>
                    <a:pt x="1719" y="793"/>
                    <a:pt x="1757" y="786"/>
                  </a:cubicBezTo>
                  <a:lnTo>
                    <a:pt x="1886" y="763"/>
                  </a:lnTo>
                  <a:close/>
                  <a:moveTo>
                    <a:pt x="1733" y="415"/>
                  </a:moveTo>
                  <a:cubicBezTo>
                    <a:pt x="1763" y="389"/>
                    <a:pt x="1765" y="344"/>
                    <a:pt x="1739" y="315"/>
                  </a:cubicBezTo>
                  <a:cubicBezTo>
                    <a:pt x="1713" y="286"/>
                    <a:pt x="1669" y="283"/>
                    <a:pt x="1639" y="309"/>
                  </a:cubicBezTo>
                  <a:lnTo>
                    <a:pt x="1541" y="396"/>
                  </a:lnTo>
                  <a:cubicBezTo>
                    <a:pt x="1512" y="422"/>
                    <a:pt x="1510" y="467"/>
                    <a:pt x="1535" y="496"/>
                  </a:cubicBezTo>
                  <a:cubicBezTo>
                    <a:pt x="1561" y="525"/>
                    <a:pt x="1606" y="528"/>
                    <a:pt x="1635" y="502"/>
                  </a:cubicBezTo>
                  <a:lnTo>
                    <a:pt x="1733" y="415"/>
                  </a:lnTo>
                  <a:close/>
                  <a:moveTo>
                    <a:pt x="1443" y="186"/>
                  </a:moveTo>
                  <a:cubicBezTo>
                    <a:pt x="1462" y="152"/>
                    <a:pt x="1449" y="109"/>
                    <a:pt x="1415" y="90"/>
                  </a:cubicBezTo>
                  <a:cubicBezTo>
                    <a:pt x="1381" y="72"/>
                    <a:pt x="1338" y="84"/>
                    <a:pt x="1319" y="119"/>
                  </a:cubicBezTo>
                  <a:lnTo>
                    <a:pt x="1257" y="234"/>
                  </a:lnTo>
                  <a:cubicBezTo>
                    <a:pt x="1238" y="268"/>
                    <a:pt x="1251" y="311"/>
                    <a:pt x="1285" y="330"/>
                  </a:cubicBezTo>
                  <a:cubicBezTo>
                    <a:pt x="1320" y="348"/>
                    <a:pt x="1362" y="336"/>
                    <a:pt x="1381" y="301"/>
                  </a:cubicBezTo>
                  <a:lnTo>
                    <a:pt x="1443" y="186"/>
                  </a:lnTo>
                  <a:close/>
                  <a:moveTo>
                    <a:pt x="1050" y="70"/>
                  </a:moveTo>
                  <a:cubicBezTo>
                    <a:pt x="1050" y="31"/>
                    <a:pt x="1019" y="0"/>
                    <a:pt x="979" y="0"/>
                  </a:cubicBezTo>
                  <a:cubicBezTo>
                    <a:pt x="941" y="0"/>
                    <a:pt x="910" y="31"/>
                    <a:pt x="910" y="70"/>
                  </a:cubicBezTo>
                  <a:lnTo>
                    <a:pt x="910" y="201"/>
                  </a:lnTo>
                  <a:cubicBezTo>
                    <a:pt x="910" y="240"/>
                    <a:pt x="941" y="272"/>
                    <a:pt x="979" y="272"/>
                  </a:cubicBezTo>
                  <a:cubicBezTo>
                    <a:pt x="1019" y="272"/>
                    <a:pt x="1050" y="240"/>
                    <a:pt x="1050" y="201"/>
                  </a:cubicBezTo>
                  <a:lnTo>
                    <a:pt x="1050" y="70"/>
                  </a:lnTo>
                  <a:close/>
                  <a:moveTo>
                    <a:pt x="979" y="311"/>
                  </a:moveTo>
                  <a:cubicBezTo>
                    <a:pt x="636" y="311"/>
                    <a:pt x="389" y="535"/>
                    <a:pt x="336" y="742"/>
                  </a:cubicBezTo>
                  <a:cubicBezTo>
                    <a:pt x="296" y="900"/>
                    <a:pt x="333" y="1050"/>
                    <a:pt x="408" y="1195"/>
                  </a:cubicBezTo>
                  <a:cubicBezTo>
                    <a:pt x="476" y="1326"/>
                    <a:pt x="547" y="1434"/>
                    <a:pt x="606" y="1569"/>
                  </a:cubicBezTo>
                  <a:cubicBezTo>
                    <a:pt x="638" y="1643"/>
                    <a:pt x="651" y="1745"/>
                    <a:pt x="668" y="1823"/>
                  </a:cubicBezTo>
                  <a:cubicBezTo>
                    <a:pt x="682" y="1885"/>
                    <a:pt x="705" y="1906"/>
                    <a:pt x="780" y="1906"/>
                  </a:cubicBezTo>
                  <a:cubicBezTo>
                    <a:pt x="796" y="1906"/>
                    <a:pt x="811" y="1906"/>
                    <a:pt x="827" y="1906"/>
                  </a:cubicBezTo>
                  <a:lnTo>
                    <a:pt x="827" y="1147"/>
                  </a:lnTo>
                  <a:lnTo>
                    <a:pt x="710" y="1147"/>
                  </a:lnTo>
                  <a:cubicBezTo>
                    <a:pt x="659" y="1147"/>
                    <a:pt x="610" y="1127"/>
                    <a:pt x="574" y="1090"/>
                  </a:cubicBezTo>
                  <a:cubicBezTo>
                    <a:pt x="537" y="1054"/>
                    <a:pt x="517" y="1005"/>
                    <a:pt x="517" y="954"/>
                  </a:cubicBezTo>
                  <a:cubicBezTo>
                    <a:pt x="517" y="902"/>
                    <a:pt x="537" y="854"/>
                    <a:pt x="574" y="817"/>
                  </a:cubicBezTo>
                  <a:cubicBezTo>
                    <a:pt x="610" y="781"/>
                    <a:pt x="659" y="761"/>
                    <a:pt x="710" y="761"/>
                  </a:cubicBezTo>
                  <a:cubicBezTo>
                    <a:pt x="816" y="761"/>
                    <a:pt x="902" y="846"/>
                    <a:pt x="903" y="951"/>
                  </a:cubicBezTo>
                  <a:lnTo>
                    <a:pt x="903" y="1071"/>
                  </a:lnTo>
                  <a:lnTo>
                    <a:pt x="1057" y="1071"/>
                  </a:lnTo>
                  <a:lnTo>
                    <a:pt x="1057" y="951"/>
                  </a:lnTo>
                  <a:lnTo>
                    <a:pt x="1057" y="951"/>
                  </a:lnTo>
                  <a:cubicBezTo>
                    <a:pt x="1058" y="901"/>
                    <a:pt x="1078" y="853"/>
                    <a:pt x="1113" y="817"/>
                  </a:cubicBezTo>
                  <a:cubicBezTo>
                    <a:pt x="1150" y="781"/>
                    <a:pt x="1198" y="761"/>
                    <a:pt x="1250" y="761"/>
                  </a:cubicBezTo>
                  <a:cubicBezTo>
                    <a:pt x="1301" y="761"/>
                    <a:pt x="1350" y="781"/>
                    <a:pt x="1386" y="817"/>
                  </a:cubicBezTo>
                  <a:cubicBezTo>
                    <a:pt x="1423" y="854"/>
                    <a:pt x="1443" y="902"/>
                    <a:pt x="1443" y="954"/>
                  </a:cubicBezTo>
                  <a:cubicBezTo>
                    <a:pt x="1443" y="1005"/>
                    <a:pt x="1423" y="1054"/>
                    <a:pt x="1386" y="1090"/>
                  </a:cubicBezTo>
                  <a:cubicBezTo>
                    <a:pt x="1350" y="1127"/>
                    <a:pt x="1301" y="1147"/>
                    <a:pt x="1250" y="1147"/>
                  </a:cubicBezTo>
                  <a:lnTo>
                    <a:pt x="1133" y="1147"/>
                  </a:lnTo>
                  <a:lnTo>
                    <a:pt x="1133" y="1906"/>
                  </a:lnTo>
                  <a:cubicBezTo>
                    <a:pt x="1149" y="1906"/>
                    <a:pt x="1164" y="1906"/>
                    <a:pt x="1180" y="1906"/>
                  </a:cubicBezTo>
                  <a:cubicBezTo>
                    <a:pt x="1255" y="1906"/>
                    <a:pt x="1278" y="1885"/>
                    <a:pt x="1292" y="1823"/>
                  </a:cubicBezTo>
                  <a:cubicBezTo>
                    <a:pt x="1309" y="1745"/>
                    <a:pt x="1322" y="1643"/>
                    <a:pt x="1354" y="1569"/>
                  </a:cubicBezTo>
                  <a:cubicBezTo>
                    <a:pt x="1413" y="1434"/>
                    <a:pt x="1484" y="1326"/>
                    <a:pt x="1552" y="1195"/>
                  </a:cubicBezTo>
                  <a:cubicBezTo>
                    <a:pt x="1627" y="1050"/>
                    <a:pt x="1664" y="900"/>
                    <a:pt x="1624" y="742"/>
                  </a:cubicBezTo>
                  <a:cubicBezTo>
                    <a:pt x="1571" y="535"/>
                    <a:pt x="1324" y="311"/>
                    <a:pt x="979" y="311"/>
                  </a:cubicBezTo>
                  <a:close/>
                  <a:moveTo>
                    <a:pt x="1250" y="837"/>
                  </a:moveTo>
                  <a:cubicBezTo>
                    <a:pt x="1185" y="837"/>
                    <a:pt x="1133" y="889"/>
                    <a:pt x="1133" y="954"/>
                  </a:cubicBezTo>
                  <a:lnTo>
                    <a:pt x="1133" y="1071"/>
                  </a:lnTo>
                  <a:lnTo>
                    <a:pt x="1250" y="1071"/>
                  </a:lnTo>
                  <a:cubicBezTo>
                    <a:pt x="1314" y="1071"/>
                    <a:pt x="1367" y="1018"/>
                    <a:pt x="1367" y="954"/>
                  </a:cubicBezTo>
                  <a:cubicBezTo>
                    <a:pt x="1367" y="889"/>
                    <a:pt x="1314" y="837"/>
                    <a:pt x="1250" y="837"/>
                  </a:cubicBezTo>
                  <a:close/>
                  <a:moveTo>
                    <a:pt x="593" y="954"/>
                  </a:moveTo>
                  <a:cubicBezTo>
                    <a:pt x="593" y="1018"/>
                    <a:pt x="646" y="1071"/>
                    <a:pt x="710" y="1071"/>
                  </a:cubicBezTo>
                  <a:lnTo>
                    <a:pt x="827" y="1071"/>
                  </a:lnTo>
                  <a:lnTo>
                    <a:pt x="827" y="954"/>
                  </a:lnTo>
                  <a:cubicBezTo>
                    <a:pt x="827" y="889"/>
                    <a:pt x="775" y="837"/>
                    <a:pt x="710" y="837"/>
                  </a:cubicBezTo>
                  <a:cubicBezTo>
                    <a:pt x="646" y="837"/>
                    <a:pt x="593" y="889"/>
                    <a:pt x="593" y="954"/>
                  </a:cubicBezTo>
                  <a:close/>
                  <a:moveTo>
                    <a:pt x="1057" y="1147"/>
                  </a:moveTo>
                  <a:lnTo>
                    <a:pt x="903" y="1147"/>
                  </a:lnTo>
                  <a:lnTo>
                    <a:pt x="903" y="1906"/>
                  </a:lnTo>
                  <a:cubicBezTo>
                    <a:pt x="928" y="1906"/>
                    <a:pt x="952" y="1906"/>
                    <a:pt x="977" y="1906"/>
                  </a:cubicBezTo>
                  <a:lnTo>
                    <a:pt x="983" y="1906"/>
                  </a:lnTo>
                  <a:cubicBezTo>
                    <a:pt x="983" y="1907"/>
                    <a:pt x="983" y="1906"/>
                    <a:pt x="983" y="1906"/>
                  </a:cubicBezTo>
                  <a:cubicBezTo>
                    <a:pt x="1008" y="1906"/>
                    <a:pt x="1032" y="1906"/>
                    <a:pt x="1057" y="1906"/>
                  </a:cubicBezTo>
                  <a:lnTo>
                    <a:pt x="1057" y="1147"/>
                  </a:lnTo>
                  <a:close/>
                  <a:moveTo>
                    <a:pt x="1225" y="1954"/>
                  </a:moveTo>
                  <a:lnTo>
                    <a:pt x="735" y="1954"/>
                  </a:lnTo>
                  <a:cubicBezTo>
                    <a:pt x="690" y="1954"/>
                    <a:pt x="654" y="1991"/>
                    <a:pt x="654" y="2035"/>
                  </a:cubicBezTo>
                  <a:cubicBezTo>
                    <a:pt x="654" y="2080"/>
                    <a:pt x="690" y="2116"/>
                    <a:pt x="735" y="2116"/>
                  </a:cubicBezTo>
                  <a:lnTo>
                    <a:pt x="1225" y="2116"/>
                  </a:lnTo>
                  <a:cubicBezTo>
                    <a:pt x="1270" y="2116"/>
                    <a:pt x="1306" y="2080"/>
                    <a:pt x="1306" y="2035"/>
                  </a:cubicBezTo>
                  <a:cubicBezTo>
                    <a:pt x="1306" y="1991"/>
                    <a:pt x="1270" y="1954"/>
                    <a:pt x="1225" y="1954"/>
                  </a:cubicBezTo>
                  <a:close/>
                  <a:moveTo>
                    <a:pt x="1225" y="2328"/>
                  </a:moveTo>
                  <a:lnTo>
                    <a:pt x="735" y="2328"/>
                  </a:lnTo>
                  <a:cubicBezTo>
                    <a:pt x="690" y="2328"/>
                    <a:pt x="654" y="2292"/>
                    <a:pt x="654" y="2247"/>
                  </a:cubicBezTo>
                  <a:cubicBezTo>
                    <a:pt x="654" y="2202"/>
                    <a:pt x="690" y="2166"/>
                    <a:pt x="735" y="2166"/>
                  </a:cubicBezTo>
                  <a:lnTo>
                    <a:pt x="1225" y="2166"/>
                  </a:lnTo>
                  <a:cubicBezTo>
                    <a:pt x="1270" y="2166"/>
                    <a:pt x="1306" y="2202"/>
                    <a:pt x="1306" y="2247"/>
                  </a:cubicBezTo>
                  <a:cubicBezTo>
                    <a:pt x="1306" y="2292"/>
                    <a:pt x="1270" y="2328"/>
                    <a:pt x="1225" y="2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48657F-02A1-174D-937D-2AB3F0914499}"/>
              </a:ext>
            </a:extLst>
          </p:cNvPr>
          <p:cNvGrpSpPr/>
          <p:nvPr/>
        </p:nvGrpSpPr>
        <p:grpSpPr>
          <a:xfrm>
            <a:off x="5396178" y="418042"/>
            <a:ext cx="1400968" cy="1637771"/>
            <a:chOff x="6475413" y="501650"/>
            <a:chExt cx="1681162" cy="1965325"/>
          </a:xfrm>
        </p:grpSpPr>
        <p:sp>
          <p:nvSpPr>
            <p:cNvPr id="3076" name="Freeform 4">
              <a:extLst>
                <a:ext uri="{FF2B5EF4-FFF2-40B4-BE49-F238E27FC236}">
                  <a16:creationId xmlns:a16="http://schemas.microsoft.com/office/drawing/2014/main" id="{16BD8C26-62A4-8742-873C-7C7293CA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413" y="501650"/>
              <a:ext cx="1681162" cy="1965325"/>
            </a:xfrm>
            <a:custGeom>
              <a:avLst/>
              <a:gdLst>
                <a:gd name="T0" fmla="*/ 4668 w 4669"/>
                <a:gd name="T1" fmla="*/ 1067 h 5460"/>
                <a:gd name="T2" fmla="*/ 4668 w 4669"/>
                <a:gd name="T3" fmla="*/ 5459 h 5460"/>
                <a:gd name="T4" fmla="*/ 2335 w 4669"/>
                <a:gd name="T5" fmla="*/ 4392 h 5460"/>
                <a:gd name="T6" fmla="*/ 0 w 4669"/>
                <a:gd name="T7" fmla="*/ 5459 h 5460"/>
                <a:gd name="T8" fmla="*/ 0 w 4669"/>
                <a:gd name="T9" fmla="*/ 1067 h 5460"/>
                <a:gd name="T10" fmla="*/ 2335 w 4669"/>
                <a:gd name="T11" fmla="*/ 0 h 5460"/>
                <a:gd name="T12" fmla="*/ 4668 w 4669"/>
                <a:gd name="T13" fmla="*/ 1067 h 5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9" h="5460">
                  <a:moveTo>
                    <a:pt x="4668" y="1067"/>
                  </a:moveTo>
                  <a:lnTo>
                    <a:pt x="4668" y="5459"/>
                  </a:lnTo>
                  <a:lnTo>
                    <a:pt x="2335" y="4392"/>
                  </a:lnTo>
                  <a:lnTo>
                    <a:pt x="0" y="5459"/>
                  </a:lnTo>
                  <a:lnTo>
                    <a:pt x="0" y="1067"/>
                  </a:lnTo>
                  <a:lnTo>
                    <a:pt x="2335" y="0"/>
                  </a:lnTo>
                  <a:lnTo>
                    <a:pt x="4668" y="1067"/>
                  </a:lnTo>
                </a:path>
              </a:pathLst>
            </a:custGeom>
            <a:solidFill>
              <a:srgbClr val="FFC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270D8D07-2723-7545-8DF2-BFF9FD4EA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7525" y="993775"/>
              <a:ext cx="895350" cy="750888"/>
            </a:xfrm>
            <a:custGeom>
              <a:avLst/>
              <a:gdLst>
                <a:gd name="T0" fmla="*/ 2486 w 2487"/>
                <a:gd name="T1" fmla="*/ 1937 h 2084"/>
                <a:gd name="T2" fmla="*/ 2233 w 2487"/>
                <a:gd name="T3" fmla="*/ 1791 h 2084"/>
                <a:gd name="T4" fmla="*/ 2233 w 2487"/>
                <a:gd name="T5" fmla="*/ 1881 h 2084"/>
                <a:gd name="T6" fmla="*/ 202 w 2487"/>
                <a:gd name="T7" fmla="*/ 1881 h 2084"/>
                <a:gd name="T8" fmla="*/ 202 w 2487"/>
                <a:gd name="T9" fmla="*/ 255 h 2084"/>
                <a:gd name="T10" fmla="*/ 295 w 2487"/>
                <a:gd name="T11" fmla="*/ 255 h 2084"/>
                <a:gd name="T12" fmla="*/ 147 w 2487"/>
                <a:gd name="T13" fmla="*/ 0 h 2084"/>
                <a:gd name="T14" fmla="*/ 0 w 2487"/>
                <a:gd name="T15" fmla="*/ 255 h 2084"/>
                <a:gd name="T16" fmla="*/ 92 w 2487"/>
                <a:gd name="T17" fmla="*/ 255 h 2084"/>
                <a:gd name="T18" fmla="*/ 92 w 2487"/>
                <a:gd name="T19" fmla="*/ 1992 h 2084"/>
                <a:gd name="T20" fmla="*/ 2233 w 2487"/>
                <a:gd name="T21" fmla="*/ 1992 h 2084"/>
                <a:gd name="T22" fmla="*/ 2233 w 2487"/>
                <a:gd name="T23" fmla="*/ 2083 h 2084"/>
                <a:gd name="T24" fmla="*/ 2486 w 2487"/>
                <a:gd name="T25" fmla="*/ 1937 h 2084"/>
                <a:gd name="T26" fmla="*/ 372 w 2487"/>
                <a:gd name="T27" fmla="*/ 835 h 2084"/>
                <a:gd name="T28" fmla="*/ 1847 w 2487"/>
                <a:gd name="T29" fmla="*/ 280 h 2084"/>
                <a:gd name="T30" fmla="*/ 1888 w 2487"/>
                <a:gd name="T31" fmla="*/ 358 h 2084"/>
                <a:gd name="T32" fmla="*/ 2045 w 2487"/>
                <a:gd name="T33" fmla="*/ 110 h 2084"/>
                <a:gd name="T34" fmla="*/ 1752 w 2487"/>
                <a:gd name="T35" fmla="*/ 97 h 2084"/>
                <a:gd name="T36" fmla="*/ 1796 w 2487"/>
                <a:gd name="T37" fmla="*/ 182 h 2084"/>
                <a:gd name="T38" fmla="*/ 354 w 2487"/>
                <a:gd name="T39" fmla="*/ 726 h 2084"/>
                <a:gd name="T40" fmla="*/ 372 w 2487"/>
                <a:gd name="T41" fmla="*/ 835 h 2084"/>
                <a:gd name="T42" fmla="*/ 1908 w 2487"/>
                <a:gd name="T43" fmla="*/ 507 h 2084"/>
                <a:gd name="T44" fmla="*/ 1826 w 2487"/>
                <a:gd name="T45" fmla="*/ 589 h 2084"/>
                <a:gd name="T46" fmla="*/ 1826 w 2487"/>
                <a:gd name="T47" fmla="*/ 1697 h 2084"/>
                <a:gd name="T48" fmla="*/ 1908 w 2487"/>
                <a:gd name="T49" fmla="*/ 1778 h 2084"/>
                <a:gd name="T50" fmla="*/ 2045 w 2487"/>
                <a:gd name="T51" fmla="*/ 1778 h 2084"/>
                <a:gd name="T52" fmla="*/ 2126 w 2487"/>
                <a:gd name="T53" fmla="*/ 1697 h 2084"/>
                <a:gd name="T54" fmla="*/ 2126 w 2487"/>
                <a:gd name="T55" fmla="*/ 589 h 2084"/>
                <a:gd name="T56" fmla="*/ 2045 w 2487"/>
                <a:gd name="T57" fmla="*/ 507 h 2084"/>
                <a:gd name="T58" fmla="*/ 1908 w 2487"/>
                <a:gd name="T59" fmla="*/ 507 h 2084"/>
                <a:gd name="T60" fmla="*/ 1409 w 2487"/>
                <a:gd name="T61" fmla="*/ 683 h 2084"/>
                <a:gd name="T62" fmla="*/ 1328 w 2487"/>
                <a:gd name="T63" fmla="*/ 765 h 2084"/>
                <a:gd name="T64" fmla="*/ 1328 w 2487"/>
                <a:gd name="T65" fmla="*/ 1697 h 2084"/>
                <a:gd name="T66" fmla="*/ 1409 w 2487"/>
                <a:gd name="T67" fmla="*/ 1778 h 2084"/>
                <a:gd name="T68" fmla="*/ 1546 w 2487"/>
                <a:gd name="T69" fmla="*/ 1778 h 2084"/>
                <a:gd name="T70" fmla="*/ 1628 w 2487"/>
                <a:gd name="T71" fmla="*/ 1697 h 2084"/>
                <a:gd name="T72" fmla="*/ 1628 w 2487"/>
                <a:gd name="T73" fmla="*/ 765 h 2084"/>
                <a:gd name="T74" fmla="*/ 1546 w 2487"/>
                <a:gd name="T75" fmla="*/ 683 h 2084"/>
                <a:gd name="T76" fmla="*/ 1409 w 2487"/>
                <a:gd name="T77" fmla="*/ 683 h 2084"/>
                <a:gd name="T78" fmla="*/ 913 w 2487"/>
                <a:gd name="T79" fmla="*/ 854 h 2084"/>
                <a:gd name="T80" fmla="*/ 831 w 2487"/>
                <a:gd name="T81" fmla="*/ 936 h 2084"/>
                <a:gd name="T82" fmla="*/ 831 w 2487"/>
                <a:gd name="T83" fmla="*/ 1697 h 2084"/>
                <a:gd name="T84" fmla="*/ 913 w 2487"/>
                <a:gd name="T85" fmla="*/ 1778 h 2084"/>
                <a:gd name="T86" fmla="*/ 1050 w 2487"/>
                <a:gd name="T87" fmla="*/ 1778 h 2084"/>
                <a:gd name="T88" fmla="*/ 1132 w 2487"/>
                <a:gd name="T89" fmla="*/ 1697 h 2084"/>
                <a:gd name="T90" fmla="*/ 1132 w 2487"/>
                <a:gd name="T91" fmla="*/ 936 h 2084"/>
                <a:gd name="T92" fmla="*/ 1050 w 2487"/>
                <a:gd name="T93" fmla="*/ 854 h 2084"/>
                <a:gd name="T94" fmla="*/ 913 w 2487"/>
                <a:gd name="T95" fmla="*/ 854 h 2084"/>
                <a:gd name="T96" fmla="*/ 334 w 2487"/>
                <a:gd name="T97" fmla="*/ 1135 h 2084"/>
                <a:gd name="T98" fmla="*/ 416 w 2487"/>
                <a:gd name="T99" fmla="*/ 1053 h 2084"/>
                <a:gd name="T100" fmla="*/ 553 w 2487"/>
                <a:gd name="T101" fmla="*/ 1053 h 2084"/>
                <a:gd name="T102" fmla="*/ 634 w 2487"/>
                <a:gd name="T103" fmla="*/ 1135 h 2084"/>
                <a:gd name="T104" fmla="*/ 634 w 2487"/>
                <a:gd name="T105" fmla="*/ 1697 h 2084"/>
                <a:gd name="T106" fmla="*/ 553 w 2487"/>
                <a:gd name="T107" fmla="*/ 1778 h 2084"/>
                <a:gd name="T108" fmla="*/ 416 w 2487"/>
                <a:gd name="T109" fmla="*/ 1778 h 2084"/>
                <a:gd name="T110" fmla="*/ 334 w 2487"/>
                <a:gd name="T111" fmla="*/ 1697 h 2084"/>
                <a:gd name="T112" fmla="*/ 334 w 2487"/>
                <a:gd name="T113" fmla="*/ 1135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7" h="2084">
                  <a:moveTo>
                    <a:pt x="2486" y="1937"/>
                  </a:moveTo>
                  <a:lnTo>
                    <a:pt x="2233" y="1791"/>
                  </a:lnTo>
                  <a:lnTo>
                    <a:pt x="2233" y="1881"/>
                  </a:lnTo>
                  <a:lnTo>
                    <a:pt x="202" y="1881"/>
                  </a:lnTo>
                  <a:lnTo>
                    <a:pt x="202" y="255"/>
                  </a:lnTo>
                  <a:lnTo>
                    <a:pt x="295" y="255"/>
                  </a:lnTo>
                  <a:lnTo>
                    <a:pt x="147" y="0"/>
                  </a:lnTo>
                  <a:lnTo>
                    <a:pt x="0" y="255"/>
                  </a:lnTo>
                  <a:lnTo>
                    <a:pt x="92" y="255"/>
                  </a:lnTo>
                  <a:lnTo>
                    <a:pt x="92" y="1992"/>
                  </a:lnTo>
                  <a:lnTo>
                    <a:pt x="2233" y="1992"/>
                  </a:lnTo>
                  <a:lnTo>
                    <a:pt x="2233" y="2083"/>
                  </a:lnTo>
                  <a:lnTo>
                    <a:pt x="2486" y="1937"/>
                  </a:lnTo>
                  <a:close/>
                  <a:moveTo>
                    <a:pt x="372" y="835"/>
                  </a:moveTo>
                  <a:cubicBezTo>
                    <a:pt x="903" y="738"/>
                    <a:pt x="1400" y="547"/>
                    <a:pt x="1847" y="280"/>
                  </a:cubicBezTo>
                  <a:lnTo>
                    <a:pt x="1888" y="358"/>
                  </a:lnTo>
                  <a:lnTo>
                    <a:pt x="2045" y="110"/>
                  </a:lnTo>
                  <a:lnTo>
                    <a:pt x="1752" y="97"/>
                  </a:lnTo>
                  <a:lnTo>
                    <a:pt x="1796" y="182"/>
                  </a:lnTo>
                  <a:cubicBezTo>
                    <a:pt x="1359" y="444"/>
                    <a:pt x="873" y="631"/>
                    <a:pt x="354" y="726"/>
                  </a:cubicBezTo>
                  <a:lnTo>
                    <a:pt x="372" y="835"/>
                  </a:lnTo>
                  <a:close/>
                  <a:moveTo>
                    <a:pt x="1908" y="507"/>
                  </a:moveTo>
                  <a:cubicBezTo>
                    <a:pt x="1863" y="507"/>
                    <a:pt x="1826" y="543"/>
                    <a:pt x="1826" y="589"/>
                  </a:cubicBezTo>
                  <a:lnTo>
                    <a:pt x="1826" y="1697"/>
                  </a:lnTo>
                  <a:cubicBezTo>
                    <a:pt x="1826" y="1742"/>
                    <a:pt x="1863" y="1778"/>
                    <a:pt x="1908" y="1778"/>
                  </a:cubicBezTo>
                  <a:lnTo>
                    <a:pt x="2045" y="1778"/>
                  </a:lnTo>
                  <a:cubicBezTo>
                    <a:pt x="2090" y="1778"/>
                    <a:pt x="2126" y="1742"/>
                    <a:pt x="2126" y="1697"/>
                  </a:cubicBezTo>
                  <a:lnTo>
                    <a:pt x="2126" y="589"/>
                  </a:lnTo>
                  <a:cubicBezTo>
                    <a:pt x="2126" y="543"/>
                    <a:pt x="2090" y="507"/>
                    <a:pt x="2045" y="507"/>
                  </a:cubicBezTo>
                  <a:lnTo>
                    <a:pt x="1908" y="507"/>
                  </a:lnTo>
                  <a:close/>
                  <a:moveTo>
                    <a:pt x="1409" y="683"/>
                  </a:moveTo>
                  <a:cubicBezTo>
                    <a:pt x="1364" y="683"/>
                    <a:pt x="1328" y="720"/>
                    <a:pt x="1328" y="765"/>
                  </a:cubicBezTo>
                  <a:lnTo>
                    <a:pt x="1328" y="1697"/>
                  </a:lnTo>
                  <a:cubicBezTo>
                    <a:pt x="1328" y="1742"/>
                    <a:pt x="1364" y="1778"/>
                    <a:pt x="1409" y="1778"/>
                  </a:cubicBezTo>
                  <a:lnTo>
                    <a:pt x="1546" y="1778"/>
                  </a:lnTo>
                  <a:cubicBezTo>
                    <a:pt x="1591" y="1778"/>
                    <a:pt x="1628" y="1742"/>
                    <a:pt x="1628" y="1697"/>
                  </a:cubicBezTo>
                  <a:lnTo>
                    <a:pt x="1628" y="765"/>
                  </a:lnTo>
                  <a:cubicBezTo>
                    <a:pt x="1628" y="720"/>
                    <a:pt x="1591" y="683"/>
                    <a:pt x="1546" y="683"/>
                  </a:cubicBezTo>
                  <a:lnTo>
                    <a:pt x="1409" y="683"/>
                  </a:lnTo>
                  <a:close/>
                  <a:moveTo>
                    <a:pt x="913" y="854"/>
                  </a:moveTo>
                  <a:cubicBezTo>
                    <a:pt x="868" y="854"/>
                    <a:pt x="831" y="890"/>
                    <a:pt x="831" y="936"/>
                  </a:cubicBezTo>
                  <a:lnTo>
                    <a:pt x="831" y="1697"/>
                  </a:lnTo>
                  <a:cubicBezTo>
                    <a:pt x="831" y="1742"/>
                    <a:pt x="868" y="1778"/>
                    <a:pt x="913" y="1778"/>
                  </a:cubicBezTo>
                  <a:lnTo>
                    <a:pt x="1050" y="1778"/>
                  </a:lnTo>
                  <a:cubicBezTo>
                    <a:pt x="1095" y="1778"/>
                    <a:pt x="1132" y="1742"/>
                    <a:pt x="1132" y="1697"/>
                  </a:cubicBezTo>
                  <a:lnTo>
                    <a:pt x="1132" y="936"/>
                  </a:lnTo>
                  <a:cubicBezTo>
                    <a:pt x="1132" y="890"/>
                    <a:pt x="1095" y="854"/>
                    <a:pt x="1050" y="854"/>
                  </a:cubicBezTo>
                  <a:lnTo>
                    <a:pt x="913" y="854"/>
                  </a:lnTo>
                  <a:close/>
                  <a:moveTo>
                    <a:pt x="334" y="1135"/>
                  </a:moveTo>
                  <a:cubicBezTo>
                    <a:pt x="334" y="1090"/>
                    <a:pt x="371" y="1053"/>
                    <a:pt x="416" y="1053"/>
                  </a:cubicBezTo>
                  <a:lnTo>
                    <a:pt x="553" y="1053"/>
                  </a:lnTo>
                  <a:cubicBezTo>
                    <a:pt x="598" y="1053"/>
                    <a:pt x="634" y="1090"/>
                    <a:pt x="634" y="1135"/>
                  </a:cubicBezTo>
                  <a:lnTo>
                    <a:pt x="634" y="1697"/>
                  </a:lnTo>
                  <a:cubicBezTo>
                    <a:pt x="634" y="1742"/>
                    <a:pt x="598" y="1778"/>
                    <a:pt x="553" y="1778"/>
                  </a:cubicBezTo>
                  <a:lnTo>
                    <a:pt x="416" y="1778"/>
                  </a:lnTo>
                  <a:cubicBezTo>
                    <a:pt x="371" y="1778"/>
                    <a:pt x="334" y="1742"/>
                    <a:pt x="334" y="1697"/>
                  </a:cubicBezTo>
                  <a:lnTo>
                    <a:pt x="334" y="1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59C0EF9-F2C1-A04D-9D3A-7A4124E0C261}"/>
              </a:ext>
            </a:extLst>
          </p:cNvPr>
          <p:cNvGrpSpPr/>
          <p:nvPr/>
        </p:nvGrpSpPr>
        <p:grpSpPr>
          <a:xfrm>
            <a:off x="5396178" y="3341688"/>
            <a:ext cx="1400968" cy="1637771"/>
            <a:chOff x="6475413" y="4010025"/>
            <a:chExt cx="1681162" cy="1965325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A4783845-B69E-7646-948E-D90F4642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413" y="4010025"/>
              <a:ext cx="1681162" cy="1965325"/>
            </a:xfrm>
            <a:custGeom>
              <a:avLst/>
              <a:gdLst>
                <a:gd name="T0" fmla="*/ 4668 w 4669"/>
                <a:gd name="T1" fmla="*/ 1066 h 5459"/>
                <a:gd name="T2" fmla="*/ 4668 w 4669"/>
                <a:gd name="T3" fmla="*/ 5458 h 5459"/>
                <a:gd name="T4" fmla="*/ 2335 w 4669"/>
                <a:gd name="T5" fmla="*/ 4391 h 5459"/>
                <a:gd name="T6" fmla="*/ 0 w 4669"/>
                <a:gd name="T7" fmla="*/ 5458 h 5459"/>
                <a:gd name="T8" fmla="*/ 0 w 4669"/>
                <a:gd name="T9" fmla="*/ 1066 h 5459"/>
                <a:gd name="T10" fmla="*/ 2335 w 4669"/>
                <a:gd name="T11" fmla="*/ 0 h 5459"/>
                <a:gd name="T12" fmla="*/ 4668 w 4669"/>
                <a:gd name="T13" fmla="*/ 1066 h 5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9" h="5459">
                  <a:moveTo>
                    <a:pt x="4668" y="1066"/>
                  </a:moveTo>
                  <a:lnTo>
                    <a:pt x="4668" y="5458"/>
                  </a:lnTo>
                  <a:lnTo>
                    <a:pt x="2335" y="4391"/>
                  </a:lnTo>
                  <a:lnTo>
                    <a:pt x="0" y="5458"/>
                  </a:lnTo>
                  <a:lnTo>
                    <a:pt x="0" y="1066"/>
                  </a:lnTo>
                  <a:lnTo>
                    <a:pt x="2335" y="0"/>
                  </a:lnTo>
                  <a:lnTo>
                    <a:pt x="4668" y="1066"/>
                  </a:lnTo>
                </a:path>
              </a:pathLst>
            </a:custGeom>
            <a:solidFill>
              <a:srgbClr val="D93B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78945FFF-60AF-AD4A-ACF4-79D54D4A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4471988"/>
              <a:ext cx="798513" cy="717550"/>
            </a:xfrm>
            <a:custGeom>
              <a:avLst/>
              <a:gdLst>
                <a:gd name="T0" fmla="*/ 1006 w 2219"/>
                <a:gd name="T1" fmla="*/ 1002 h 1995"/>
                <a:gd name="T2" fmla="*/ 970 w 2219"/>
                <a:gd name="T3" fmla="*/ 1043 h 1995"/>
                <a:gd name="T4" fmla="*/ 970 w 2219"/>
                <a:gd name="T5" fmla="*/ 1272 h 1995"/>
                <a:gd name="T6" fmla="*/ 1006 w 2219"/>
                <a:gd name="T7" fmla="*/ 1314 h 1995"/>
                <a:gd name="T8" fmla="*/ 1212 w 2219"/>
                <a:gd name="T9" fmla="*/ 1314 h 1995"/>
                <a:gd name="T10" fmla="*/ 1249 w 2219"/>
                <a:gd name="T11" fmla="*/ 1272 h 1995"/>
                <a:gd name="T12" fmla="*/ 1249 w 2219"/>
                <a:gd name="T13" fmla="*/ 1043 h 1995"/>
                <a:gd name="T14" fmla="*/ 1212 w 2219"/>
                <a:gd name="T15" fmla="*/ 1002 h 1995"/>
                <a:gd name="T16" fmla="*/ 1006 w 2219"/>
                <a:gd name="T17" fmla="*/ 1002 h 1995"/>
                <a:gd name="T18" fmla="*/ 1323 w 2219"/>
                <a:gd name="T19" fmla="*/ 1201 h 1995"/>
                <a:gd name="T20" fmla="*/ 1323 w 2219"/>
                <a:gd name="T21" fmla="*/ 1281 h 1995"/>
                <a:gd name="T22" fmla="*/ 1217 w 2219"/>
                <a:gd name="T23" fmla="*/ 1390 h 1995"/>
                <a:gd name="T24" fmla="*/ 1001 w 2219"/>
                <a:gd name="T25" fmla="*/ 1390 h 1995"/>
                <a:gd name="T26" fmla="*/ 896 w 2219"/>
                <a:gd name="T27" fmla="*/ 1281 h 1995"/>
                <a:gd name="T28" fmla="*/ 896 w 2219"/>
                <a:gd name="T29" fmla="*/ 1201 h 1995"/>
                <a:gd name="T30" fmla="*/ 336 w 2219"/>
                <a:gd name="T31" fmla="*/ 1201 h 1995"/>
                <a:gd name="T32" fmla="*/ 0 w 2219"/>
                <a:gd name="T33" fmla="*/ 1007 h 1995"/>
                <a:gd name="T34" fmla="*/ 0 w 2219"/>
                <a:gd name="T35" fmla="*/ 1698 h 1995"/>
                <a:gd name="T36" fmla="*/ 259 w 2219"/>
                <a:gd name="T37" fmla="*/ 1994 h 1995"/>
                <a:gd name="T38" fmla="*/ 1960 w 2219"/>
                <a:gd name="T39" fmla="*/ 1994 h 1995"/>
                <a:gd name="T40" fmla="*/ 2218 w 2219"/>
                <a:gd name="T41" fmla="*/ 1698 h 1995"/>
                <a:gd name="T42" fmla="*/ 2218 w 2219"/>
                <a:gd name="T43" fmla="*/ 1007 h 1995"/>
                <a:gd name="T44" fmla="*/ 1883 w 2219"/>
                <a:gd name="T45" fmla="*/ 1201 h 1995"/>
                <a:gd name="T46" fmla="*/ 1323 w 2219"/>
                <a:gd name="T47" fmla="*/ 1201 h 1995"/>
                <a:gd name="T48" fmla="*/ 896 w 2219"/>
                <a:gd name="T49" fmla="*/ 1109 h 1995"/>
                <a:gd name="T50" fmla="*/ 896 w 2219"/>
                <a:gd name="T51" fmla="*/ 1029 h 1995"/>
                <a:gd name="T52" fmla="*/ 1001 w 2219"/>
                <a:gd name="T53" fmla="*/ 919 h 1995"/>
                <a:gd name="T54" fmla="*/ 1217 w 2219"/>
                <a:gd name="T55" fmla="*/ 919 h 1995"/>
                <a:gd name="T56" fmla="*/ 1323 w 2219"/>
                <a:gd name="T57" fmla="*/ 1029 h 1995"/>
                <a:gd name="T58" fmla="*/ 1323 w 2219"/>
                <a:gd name="T59" fmla="*/ 1109 h 1995"/>
                <a:gd name="T60" fmla="*/ 1883 w 2219"/>
                <a:gd name="T61" fmla="*/ 1109 h 1995"/>
                <a:gd name="T62" fmla="*/ 2218 w 2219"/>
                <a:gd name="T63" fmla="*/ 793 h 1995"/>
                <a:gd name="T64" fmla="*/ 2218 w 2219"/>
                <a:gd name="T65" fmla="*/ 619 h 1995"/>
                <a:gd name="T66" fmla="*/ 1960 w 2219"/>
                <a:gd name="T67" fmla="*/ 323 h 1995"/>
                <a:gd name="T68" fmla="*/ 259 w 2219"/>
                <a:gd name="T69" fmla="*/ 323 h 1995"/>
                <a:gd name="T70" fmla="*/ 0 w 2219"/>
                <a:gd name="T71" fmla="*/ 619 h 1995"/>
                <a:gd name="T72" fmla="*/ 0 w 2219"/>
                <a:gd name="T73" fmla="*/ 793 h 1995"/>
                <a:gd name="T74" fmla="*/ 336 w 2219"/>
                <a:gd name="T75" fmla="*/ 1109 h 1995"/>
                <a:gd name="T76" fmla="*/ 896 w 2219"/>
                <a:gd name="T77" fmla="*/ 1109 h 1995"/>
                <a:gd name="T78" fmla="*/ 1376 w 2219"/>
                <a:gd name="T79" fmla="*/ 267 h 1995"/>
                <a:gd name="T80" fmla="*/ 1234 w 2219"/>
                <a:gd name="T81" fmla="*/ 125 h 1995"/>
                <a:gd name="T82" fmla="*/ 985 w 2219"/>
                <a:gd name="T83" fmla="*/ 125 h 1995"/>
                <a:gd name="T84" fmla="*/ 842 w 2219"/>
                <a:gd name="T85" fmla="*/ 267 h 1995"/>
                <a:gd name="T86" fmla="*/ 710 w 2219"/>
                <a:gd name="T87" fmla="*/ 267 h 1995"/>
                <a:gd name="T88" fmla="*/ 952 w 2219"/>
                <a:gd name="T89" fmla="*/ 0 h 1995"/>
                <a:gd name="T90" fmla="*/ 1267 w 2219"/>
                <a:gd name="T91" fmla="*/ 0 h 1995"/>
                <a:gd name="T92" fmla="*/ 1508 w 2219"/>
                <a:gd name="T93" fmla="*/ 267 h 1995"/>
                <a:gd name="T94" fmla="*/ 1376 w 2219"/>
                <a:gd name="T95" fmla="*/ 267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9" h="1995">
                  <a:moveTo>
                    <a:pt x="1006" y="1002"/>
                  </a:moveTo>
                  <a:cubicBezTo>
                    <a:pt x="986" y="1002"/>
                    <a:pt x="970" y="1020"/>
                    <a:pt x="970" y="1043"/>
                  </a:cubicBezTo>
                  <a:lnTo>
                    <a:pt x="970" y="1272"/>
                  </a:lnTo>
                  <a:cubicBezTo>
                    <a:pt x="970" y="1295"/>
                    <a:pt x="986" y="1314"/>
                    <a:pt x="1006" y="1314"/>
                  </a:cubicBezTo>
                  <a:lnTo>
                    <a:pt x="1212" y="1314"/>
                  </a:lnTo>
                  <a:cubicBezTo>
                    <a:pt x="1232" y="1314"/>
                    <a:pt x="1249" y="1295"/>
                    <a:pt x="1249" y="1272"/>
                  </a:cubicBezTo>
                  <a:lnTo>
                    <a:pt x="1249" y="1043"/>
                  </a:lnTo>
                  <a:cubicBezTo>
                    <a:pt x="1249" y="1020"/>
                    <a:pt x="1232" y="1002"/>
                    <a:pt x="1212" y="1002"/>
                  </a:cubicBezTo>
                  <a:lnTo>
                    <a:pt x="1006" y="1002"/>
                  </a:lnTo>
                  <a:close/>
                  <a:moveTo>
                    <a:pt x="1323" y="1201"/>
                  </a:moveTo>
                  <a:lnTo>
                    <a:pt x="1323" y="1281"/>
                  </a:lnTo>
                  <a:cubicBezTo>
                    <a:pt x="1323" y="1341"/>
                    <a:pt x="1276" y="1390"/>
                    <a:pt x="1217" y="1390"/>
                  </a:cubicBezTo>
                  <a:lnTo>
                    <a:pt x="1001" y="1390"/>
                  </a:lnTo>
                  <a:cubicBezTo>
                    <a:pt x="943" y="1390"/>
                    <a:pt x="896" y="1341"/>
                    <a:pt x="896" y="1281"/>
                  </a:cubicBezTo>
                  <a:lnTo>
                    <a:pt x="896" y="1201"/>
                  </a:lnTo>
                  <a:lnTo>
                    <a:pt x="336" y="1201"/>
                  </a:lnTo>
                  <a:cubicBezTo>
                    <a:pt x="197" y="1201"/>
                    <a:pt x="74" y="1124"/>
                    <a:pt x="0" y="1007"/>
                  </a:cubicBezTo>
                  <a:lnTo>
                    <a:pt x="0" y="1698"/>
                  </a:lnTo>
                  <a:cubicBezTo>
                    <a:pt x="0" y="1861"/>
                    <a:pt x="116" y="1994"/>
                    <a:pt x="259" y="1994"/>
                  </a:cubicBezTo>
                  <a:lnTo>
                    <a:pt x="1960" y="1994"/>
                  </a:lnTo>
                  <a:cubicBezTo>
                    <a:pt x="2103" y="1994"/>
                    <a:pt x="2218" y="1861"/>
                    <a:pt x="2218" y="1698"/>
                  </a:cubicBezTo>
                  <a:lnTo>
                    <a:pt x="2218" y="1007"/>
                  </a:lnTo>
                  <a:cubicBezTo>
                    <a:pt x="2145" y="1124"/>
                    <a:pt x="2022" y="1201"/>
                    <a:pt x="1883" y="1201"/>
                  </a:cubicBezTo>
                  <a:lnTo>
                    <a:pt x="1323" y="1201"/>
                  </a:lnTo>
                  <a:close/>
                  <a:moveTo>
                    <a:pt x="896" y="1109"/>
                  </a:moveTo>
                  <a:lnTo>
                    <a:pt x="896" y="1029"/>
                  </a:lnTo>
                  <a:cubicBezTo>
                    <a:pt x="896" y="968"/>
                    <a:pt x="943" y="919"/>
                    <a:pt x="1001" y="919"/>
                  </a:cubicBezTo>
                  <a:lnTo>
                    <a:pt x="1217" y="919"/>
                  </a:lnTo>
                  <a:cubicBezTo>
                    <a:pt x="1276" y="919"/>
                    <a:pt x="1323" y="968"/>
                    <a:pt x="1323" y="1029"/>
                  </a:cubicBezTo>
                  <a:lnTo>
                    <a:pt x="1323" y="1109"/>
                  </a:lnTo>
                  <a:lnTo>
                    <a:pt x="1883" y="1109"/>
                  </a:lnTo>
                  <a:cubicBezTo>
                    <a:pt x="2051" y="1109"/>
                    <a:pt x="2191" y="972"/>
                    <a:pt x="2218" y="793"/>
                  </a:cubicBezTo>
                  <a:lnTo>
                    <a:pt x="2218" y="619"/>
                  </a:lnTo>
                  <a:cubicBezTo>
                    <a:pt x="2218" y="456"/>
                    <a:pt x="2103" y="323"/>
                    <a:pt x="1960" y="323"/>
                  </a:cubicBezTo>
                  <a:lnTo>
                    <a:pt x="259" y="323"/>
                  </a:lnTo>
                  <a:cubicBezTo>
                    <a:pt x="116" y="323"/>
                    <a:pt x="0" y="456"/>
                    <a:pt x="0" y="619"/>
                  </a:cubicBezTo>
                  <a:lnTo>
                    <a:pt x="0" y="793"/>
                  </a:lnTo>
                  <a:cubicBezTo>
                    <a:pt x="28" y="972"/>
                    <a:pt x="168" y="1109"/>
                    <a:pt x="336" y="1109"/>
                  </a:cubicBezTo>
                  <a:lnTo>
                    <a:pt x="896" y="1109"/>
                  </a:lnTo>
                  <a:close/>
                  <a:moveTo>
                    <a:pt x="1376" y="267"/>
                  </a:moveTo>
                  <a:cubicBezTo>
                    <a:pt x="1367" y="186"/>
                    <a:pt x="1306" y="125"/>
                    <a:pt x="1234" y="125"/>
                  </a:cubicBezTo>
                  <a:lnTo>
                    <a:pt x="985" y="125"/>
                  </a:lnTo>
                  <a:cubicBezTo>
                    <a:pt x="913" y="125"/>
                    <a:pt x="852" y="186"/>
                    <a:pt x="842" y="267"/>
                  </a:cubicBezTo>
                  <a:lnTo>
                    <a:pt x="710" y="267"/>
                  </a:lnTo>
                  <a:cubicBezTo>
                    <a:pt x="715" y="119"/>
                    <a:pt x="822" y="0"/>
                    <a:pt x="952" y="0"/>
                  </a:cubicBezTo>
                  <a:lnTo>
                    <a:pt x="1267" y="0"/>
                  </a:lnTo>
                  <a:cubicBezTo>
                    <a:pt x="1397" y="0"/>
                    <a:pt x="1503" y="119"/>
                    <a:pt x="1508" y="267"/>
                  </a:cubicBezTo>
                  <a:lnTo>
                    <a:pt x="1376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76AE315-AEDD-AD4D-954B-A7C13EC40946}"/>
              </a:ext>
            </a:extLst>
          </p:cNvPr>
          <p:cNvGrpSpPr/>
          <p:nvPr/>
        </p:nvGrpSpPr>
        <p:grpSpPr>
          <a:xfrm>
            <a:off x="5396178" y="1879865"/>
            <a:ext cx="1400968" cy="1637771"/>
            <a:chOff x="6475413" y="2255838"/>
            <a:chExt cx="1681162" cy="1965325"/>
          </a:xfrm>
        </p:grpSpPr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F85E69C4-208C-3C41-88E2-8E70FFAA0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413" y="2255838"/>
              <a:ext cx="1681162" cy="1965325"/>
            </a:xfrm>
            <a:custGeom>
              <a:avLst/>
              <a:gdLst>
                <a:gd name="T0" fmla="*/ 4668 w 4669"/>
                <a:gd name="T1" fmla="*/ 1067 h 5459"/>
                <a:gd name="T2" fmla="*/ 4668 w 4669"/>
                <a:gd name="T3" fmla="*/ 5458 h 5459"/>
                <a:gd name="T4" fmla="*/ 2335 w 4669"/>
                <a:gd name="T5" fmla="*/ 4392 h 5459"/>
                <a:gd name="T6" fmla="*/ 0 w 4669"/>
                <a:gd name="T7" fmla="*/ 5458 h 5459"/>
                <a:gd name="T8" fmla="*/ 0 w 4669"/>
                <a:gd name="T9" fmla="*/ 1067 h 5459"/>
                <a:gd name="T10" fmla="*/ 2335 w 4669"/>
                <a:gd name="T11" fmla="*/ 0 h 5459"/>
                <a:gd name="T12" fmla="*/ 4668 w 4669"/>
                <a:gd name="T13" fmla="*/ 1067 h 5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9" h="5459">
                  <a:moveTo>
                    <a:pt x="4668" y="1067"/>
                  </a:moveTo>
                  <a:lnTo>
                    <a:pt x="4668" y="5458"/>
                  </a:lnTo>
                  <a:lnTo>
                    <a:pt x="2335" y="4392"/>
                  </a:lnTo>
                  <a:lnTo>
                    <a:pt x="0" y="5458"/>
                  </a:lnTo>
                  <a:lnTo>
                    <a:pt x="0" y="1067"/>
                  </a:lnTo>
                  <a:lnTo>
                    <a:pt x="2335" y="0"/>
                  </a:lnTo>
                  <a:lnTo>
                    <a:pt x="4668" y="1067"/>
                  </a:lnTo>
                </a:path>
              </a:pathLst>
            </a:custGeom>
            <a:solidFill>
              <a:srgbClr val="FF92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5DCBFBC7-AEDA-6E4D-81CB-996722A8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2740025"/>
              <a:ext cx="760412" cy="760413"/>
            </a:xfrm>
            <a:custGeom>
              <a:avLst/>
              <a:gdLst>
                <a:gd name="T0" fmla="*/ 666 w 2111"/>
                <a:gd name="T1" fmla="*/ 1056 h 2112"/>
                <a:gd name="T2" fmla="*/ 1055 w 2111"/>
                <a:gd name="T3" fmla="*/ 666 h 2112"/>
                <a:gd name="T4" fmla="*/ 1444 w 2111"/>
                <a:gd name="T5" fmla="*/ 1056 h 2112"/>
                <a:gd name="T6" fmla="*/ 1055 w 2111"/>
                <a:gd name="T7" fmla="*/ 1445 h 2112"/>
                <a:gd name="T8" fmla="*/ 666 w 2111"/>
                <a:gd name="T9" fmla="*/ 1056 h 2112"/>
                <a:gd name="T10" fmla="*/ 1809 w 2111"/>
                <a:gd name="T11" fmla="*/ 862 h 2112"/>
                <a:gd name="T12" fmla="*/ 1724 w 2111"/>
                <a:gd name="T13" fmla="*/ 659 h 2112"/>
                <a:gd name="T14" fmla="*/ 1882 w 2111"/>
                <a:gd name="T15" fmla="*/ 444 h 2112"/>
                <a:gd name="T16" fmla="*/ 1877 w 2111"/>
                <a:gd name="T17" fmla="*/ 385 h 2112"/>
                <a:gd name="T18" fmla="*/ 1724 w 2111"/>
                <a:gd name="T19" fmla="*/ 233 h 2112"/>
                <a:gd name="T20" fmla="*/ 1666 w 2111"/>
                <a:gd name="T21" fmla="*/ 228 h 2112"/>
                <a:gd name="T22" fmla="*/ 1451 w 2111"/>
                <a:gd name="T23" fmla="*/ 386 h 2112"/>
                <a:gd name="T24" fmla="*/ 1248 w 2111"/>
                <a:gd name="T25" fmla="*/ 302 h 2112"/>
                <a:gd name="T26" fmla="*/ 1207 w 2111"/>
                <a:gd name="T27" fmla="*/ 38 h 2112"/>
                <a:gd name="T28" fmla="*/ 1162 w 2111"/>
                <a:gd name="T29" fmla="*/ 0 h 2112"/>
                <a:gd name="T30" fmla="*/ 947 w 2111"/>
                <a:gd name="T31" fmla="*/ 0 h 2112"/>
                <a:gd name="T32" fmla="*/ 903 w 2111"/>
                <a:gd name="T33" fmla="*/ 38 h 2112"/>
                <a:gd name="T34" fmla="*/ 862 w 2111"/>
                <a:gd name="T35" fmla="*/ 302 h 2112"/>
                <a:gd name="T36" fmla="*/ 659 w 2111"/>
                <a:gd name="T37" fmla="*/ 386 h 2112"/>
                <a:gd name="T38" fmla="*/ 444 w 2111"/>
                <a:gd name="T39" fmla="*/ 228 h 2112"/>
                <a:gd name="T40" fmla="*/ 385 w 2111"/>
                <a:gd name="T41" fmla="*/ 233 h 2112"/>
                <a:gd name="T42" fmla="*/ 232 w 2111"/>
                <a:gd name="T43" fmla="*/ 385 h 2112"/>
                <a:gd name="T44" fmla="*/ 228 w 2111"/>
                <a:gd name="T45" fmla="*/ 444 h 2112"/>
                <a:gd name="T46" fmla="*/ 385 w 2111"/>
                <a:gd name="T47" fmla="*/ 659 h 2112"/>
                <a:gd name="T48" fmla="*/ 301 w 2111"/>
                <a:gd name="T49" fmla="*/ 862 h 2112"/>
                <a:gd name="T50" fmla="*/ 38 w 2111"/>
                <a:gd name="T51" fmla="*/ 903 h 2112"/>
                <a:gd name="T52" fmla="*/ 0 w 2111"/>
                <a:gd name="T53" fmla="*/ 948 h 2112"/>
                <a:gd name="T54" fmla="*/ 0 w 2111"/>
                <a:gd name="T55" fmla="*/ 1164 h 2112"/>
                <a:gd name="T56" fmla="*/ 38 w 2111"/>
                <a:gd name="T57" fmla="*/ 1208 h 2112"/>
                <a:gd name="T58" fmla="*/ 301 w 2111"/>
                <a:gd name="T59" fmla="*/ 1249 h 2112"/>
                <a:gd name="T60" fmla="*/ 385 w 2111"/>
                <a:gd name="T61" fmla="*/ 1452 h 2112"/>
                <a:gd name="T62" fmla="*/ 228 w 2111"/>
                <a:gd name="T63" fmla="*/ 1667 h 2112"/>
                <a:gd name="T64" fmla="*/ 232 w 2111"/>
                <a:gd name="T65" fmla="*/ 1726 h 2112"/>
                <a:gd name="T66" fmla="*/ 385 w 2111"/>
                <a:gd name="T67" fmla="*/ 1879 h 2112"/>
                <a:gd name="T68" fmla="*/ 444 w 2111"/>
                <a:gd name="T69" fmla="*/ 1883 h 2112"/>
                <a:gd name="T70" fmla="*/ 659 w 2111"/>
                <a:gd name="T71" fmla="*/ 1726 h 2112"/>
                <a:gd name="T72" fmla="*/ 862 w 2111"/>
                <a:gd name="T73" fmla="*/ 1810 h 2112"/>
                <a:gd name="T74" fmla="*/ 903 w 2111"/>
                <a:gd name="T75" fmla="*/ 2073 h 2112"/>
                <a:gd name="T76" fmla="*/ 947 w 2111"/>
                <a:gd name="T77" fmla="*/ 2111 h 2112"/>
                <a:gd name="T78" fmla="*/ 1162 w 2111"/>
                <a:gd name="T79" fmla="*/ 2111 h 2112"/>
                <a:gd name="T80" fmla="*/ 1207 w 2111"/>
                <a:gd name="T81" fmla="*/ 2073 h 2112"/>
                <a:gd name="T82" fmla="*/ 1248 w 2111"/>
                <a:gd name="T83" fmla="*/ 1810 h 2112"/>
                <a:gd name="T84" fmla="*/ 1451 w 2111"/>
                <a:gd name="T85" fmla="*/ 1726 h 2112"/>
                <a:gd name="T86" fmla="*/ 1666 w 2111"/>
                <a:gd name="T87" fmla="*/ 1883 h 2112"/>
                <a:gd name="T88" fmla="*/ 1725 w 2111"/>
                <a:gd name="T89" fmla="*/ 1879 h 2112"/>
                <a:gd name="T90" fmla="*/ 1877 w 2111"/>
                <a:gd name="T91" fmla="*/ 1726 h 2112"/>
                <a:gd name="T92" fmla="*/ 1882 w 2111"/>
                <a:gd name="T93" fmla="*/ 1667 h 2112"/>
                <a:gd name="T94" fmla="*/ 1724 w 2111"/>
                <a:gd name="T95" fmla="*/ 1452 h 2112"/>
                <a:gd name="T96" fmla="*/ 1809 w 2111"/>
                <a:gd name="T97" fmla="*/ 1249 h 2112"/>
                <a:gd name="T98" fmla="*/ 2072 w 2111"/>
                <a:gd name="T99" fmla="*/ 1208 h 2112"/>
                <a:gd name="T100" fmla="*/ 2110 w 2111"/>
                <a:gd name="T101" fmla="*/ 1164 h 2112"/>
                <a:gd name="T102" fmla="*/ 2110 w 2111"/>
                <a:gd name="T103" fmla="*/ 948 h 2112"/>
                <a:gd name="T104" fmla="*/ 2072 w 2111"/>
                <a:gd name="T105" fmla="*/ 903 h 2112"/>
                <a:gd name="T106" fmla="*/ 1809 w 2111"/>
                <a:gd name="T107" fmla="*/ 862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1" h="2112">
                  <a:moveTo>
                    <a:pt x="666" y="1056"/>
                  </a:moveTo>
                  <a:cubicBezTo>
                    <a:pt x="666" y="841"/>
                    <a:pt x="841" y="666"/>
                    <a:pt x="1055" y="666"/>
                  </a:cubicBezTo>
                  <a:cubicBezTo>
                    <a:pt x="1269" y="666"/>
                    <a:pt x="1444" y="841"/>
                    <a:pt x="1444" y="1056"/>
                  </a:cubicBezTo>
                  <a:cubicBezTo>
                    <a:pt x="1444" y="1271"/>
                    <a:pt x="1269" y="1445"/>
                    <a:pt x="1055" y="1445"/>
                  </a:cubicBezTo>
                  <a:cubicBezTo>
                    <a:pt x="841" y="1445"/>
                    <a:pt x="666" y="1271"/>
                    <a:pt x="666" y="1056"/>
                  </a:cubicBezTo>
                  <a:close/>
                  <a:moveTo>
                    <a:pt x="1809" y="862"/>
                  </a:moveTo>
                  <a:cubicBezTo>
                    <a:pt x="1790" y="790"/>
                    <a:pt x="1761" y="722"/>
                    <a:pt x="1724" y="659"/>
                  </a:cubicBezTo>
                  <a:lnTo>
                    <a:pt x="1882" y="444"/>
                  </a:lnTo>
                  <a:cubicBezTo>
                    <a:pt x="1894" y="427"/>
                    <a:pt x="1893" y="401"/>
                    <a:pt x="1877" y="385"/>
                  </a:cubicBezTo>
                  <a:lnTo>
                    <a:pt x="1724" y="233"/>
                  </a:lnTo>
                  <a:cubicBezTo>
                    <a:pt x="1710" y="218"/>
                    <a:pt x="1683" y="216"/>
                    <a:pt x="1666" y="228"/>
                  </a:cubicBezTo>
                  <a:lnTo>
                    <a:pt x="1451" y="386"/>
                  </a:lnTo>
                  <a:cubicBezTo>
                    <a:pt x="1388" y="348"/>
                    <a:pt x="1320" y="320"/>
                    <a:pt x="1248" y="302"/>
                  </a:cubicBezTo>
                  <a:lnTo>
                    <a:pt x="1207" y="38"/>
                  </a:lnTo>
                  <a:cubicBezTo>
                    <a:pt x="1204" y="17"/>
                    <a:pt x="1184" y="0"/>
                    <a:pt x="1162" y="0"/>
                  </a:cubicBezTo>
                  <a:lnTo>
                    <a:pt x="947" y="0"/>
                  </a:lnTo>
                  <a:cubicBezTo>
                    <a:pt x="926" y="0"/>
                    <a:pt x="906" y="17"/>
                    <a:pt x="903" y="38"/>
                  </a:cubicBezTo>
                  <a:lnTo>
                    <a:pt x="862" y="302"/>
                  </a:lnTo>
                  <a:cubicBezTo>
                    <a:pt x="790" y="320"/>
                    <a:pt x="722" y="348"/>
                    <a:pt x="659" y="386"/>
                  </a:cubicBezTo>
                  <a:lnTo>
                    <a:pt x="444" y="228"/>
                  </a:lnTo>
                  <a:cubicBezTo>
                    <a:pt x="427" y="216"/>
                    <a:pt x="400" y="218"/>
                    <a:pt x="385" y="233"/>
                  </a:cubicBezTo>
                  <a:lnTo>
                    <a:pt x="232" y="385"/>
                  </a:lnTo>
                  <a:cubicBezTo>
                    <a:pt x="218" y="401"/>
                    <a:pt x="215" y="427"/>
                    <a:pt x="228" y="444"/>
                  </a:cubicBezTo>
                  <a:lnTo>
                    <a:pt x="385" y="659"/>
                  </a:lnTo>
                  <a:cubicBezTo>
                    <a:pt x="348" y="722"/>
                    <a:pt x="320" y="790"/>
                    <a:pt x="301" y="862"/>
                  </a:cubicBezTo>
                  <a:lnTo>
                    <a:pt x="38" y="903"/>
                  </a:lnTo>
                  <a:cubicBezTo>
                    <a:pt x="17" y="906"/>
                    <a:pt x="0" y="926"/>
                    <a:pt x="0" y="948"/>
                  </a:cubicBezTo>
                  <a:lnTo>
                    <a:pt x="0" y="1164"/>
                  </a:lnTo>
                  <a:cubicBezTo>
                    <a:pt x="0" y="1185"/>
                    <a:pt x="17" y="1205"/>
                    <a:pt x="38" y="1208"/>
                  </a:cubicBezTo>
                  <a:lnTo>
                    <a:pt x="301" y="1249"/>
                  </a:lnTo>
                  <a:cubicBezTo>
                    <a:pt x="320" y="1321"/>
                    <a:pt x="348" y="1389"/>
                    <a:pt x="385" y="1452"/>
                  </a:cubicBezTo>
                  <a:lnTo>
                    <a:pt x="228" y="1667"/>
                  </a:lnTo>
                  <a:cubicBezTo>
                    <a:pt x="215" y="1684"/>
                    <a:pt x="218" y="1711"/>
                    <a:pt x="232" y="1726"/>
                  </a:cubicBezTo>
                  <a:lnTo>
                    <a:pt x="385" y="1879"/>
                  </a:lnTo>
                  <a:cubicBezTo>
                    <a:pt x="400" y="1894"/>
                    <a:pt x="427" y="1896"/>
                    <a:pt x="444" y="1883"/>
                  </a:cubicBezTo>
                  <a:lnTo>
                    <a:pt x="659" y="1726"/>
                  </a:lnTo>
                  <a:cubicBezTo>
                    <a:pt x="722" y="1763"/>
                    <a:pt x="790" y="1791"/>
                    <a:pt x="862" y="1810"/>
                  </a:cubicBezTo>
                  <a:lnTo>
                    <a:pt x="903" y="2073"/>
                  </a:lnTo>
                  <a:cubicBezTo>
                    <a:pt x="906" y="2094"/>
                    <a:pt x="926" y="2111"/>
                    <a:pt x="947" y="2111"/>
                  </a:cubicBezTo>
                  <a:lnTo>
                    <a:pt x="1162" y="2111"/>
                  </a:lnTo>
                  <a:cubicBezTo>
                    <a:pt x="1184" y="2111"/>
                    <a:pt x="1204" y="2094"/>
                    <a:pt x="1207" y="2073"/>
                  </a:cubicBezTo>
                  <a:lnTo>
                    <a:pt x="1248" y="1810"/>
                  </a:lnTo>
                  <a:cubicBezTo>
                    <a:pt x="1320" y="1791"/>
                    <a:pt x="1388" y="1763"/>
                    <a:pt x="1451" y="1726"/>
                  </a:cubicBezTo>
                  <a:lnTo>
                    <a:pt x="1666" y="1883"/>
                  </a:lnTo>
                  <a:cubicBezTo>
                    <a:pt x="1683" y="1896"/>
                    <a:pt x="1710" y="1894"/>
                    <a:pt x="1725" y="1879"/>
                  </a:cubicBezTo>
                  <a:lnTo>
                    <a:pt x="1877" y="1726"/>
                  </a:lnTo>
                  <a:cubicBezTo>
                    <a:pt x="1893" y="1711"/>
                    <a:pt x="1894" y="1684"/>
                    <a:pt x="1882" y="1667"/>
                  </a:cubicBezTo>
                  <a:lnTo>
                    <a:pt x="1724" y="1452"/>
                  </a:lnTo>
                  <a:cubicBezTo>
                    <a:pt x="1761" y="1389"/>
                    <a:pt x="1790" y="1321"/>
                    <a:pt x="1809" y="1249"/>
                  </a:cubicBezTo>
                  <a:lnTo>
                    <a:pt x="2072" y="1208"/>
                  </a:lnTo>
                  <a:cubicBezTo>
                    <a:pt x="2093" y="1205"/>
                    <a:pt x="2110" y="1185"/>
                    <a:pt x="2110" y="1164"/>
                  </a:cubicBezTo>
                  <a:lnTo>
                    <a:pt x="2110" y="948"/>
                  </a:lnTo>
                  <a:cubicBezTo>
                    <a:pt x="2110" y="926"/>
                    <a:pt x="2093" y="906"/>
                    <a:pt x="2072" y="903"/>
                  </a:cubicBezTo>
                  <a:lnTo>
                    <a:pt x="1809" y="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C79BE-29F4-EC40-A7CE-464BCF22A959}"/>
              </a:ext>
            </a:extLst>
          </p:cNvPr>
          <p:cNvSpPr/>
          <p:nvPr/>
        </p:nvSpPr>
        <p:spPr>
          <a:xfrm>
            <a:off x="7454380" y="828146"/>
            <a:ext cx="120898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 ExtraBold" panose="02000505000000020004" pitchFamily="2" charset="77"/>
              </a:rPr>
              <a:t>Title A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3338742-C429-6C44-A55C-1A797EC3C291}"/>
              </a:ext>
            </a:extLst>
          </p:cNvPr>
          <p:cNvSpPr/>
          <p:nvPr/>
        </p:nvSpPr>
        <p:spPr>
          <a:xfrm>
            <a:off x="7434513" y="2320309"/>
            <a:ext cx="1204176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 ExtraBold" panose="02000505000000020004" pitchFamily="2" charset="77"/>
              </a:rPr>
              <a:t>Title B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C28885F-D604-2342-9A51-429F4B565F4E}"/>
              </a:ext>
            </a:extLst>
          </p:cNvPr>
          <p:cNvSpPr/>
          <p:nvPr/>
        </p:nvSpPr>
        <p:spPr>
          <a:xfrm>
            <a:off x="7465067" y="3838409"/>
            <a:ext cx="1194558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 ExtraBold" panose="02000505000000020004" pitchFamily="2" charset="77"/>
              </a:rPr>
              <a:t>Title C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7560989-B635-C34D-9437-88201DA1DE8D}"/>
              </a:ext>
            </a:extLst>
          </p:cNvPr>
          <p:cNvSpPr/>
          <p:nvPr/>
        </p:nvSpPr>
        <p:spPr>
          <a:xfrm>
            <a:off x="7465067" y="5272925"/>
            <a:ext cx="1220206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 ExtraBold" panose="02000505000000020004" pitchFamily="2" charset="77"/>
              </a:rPr>
              <a:t>Title D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5EA0E8-DBFC-E04C-871F-2A6536CDE70D}"/>
              </a:ext>
            </a:extLst>
          </p:cNvPr>
          <p:cNvSpPr/>
          <p:nvPr/>
        </p:nvSpPr>
        <p:spPr>
          <a:xfrm>
            <a:off x="730837" y="1673071"/>
            <a:ext cx="40081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4000" b="1" dirty="0">
                <a:latin typeface="Montserrat" pitchFamily="2" charset="0"/>
              </a:rPr>
              <a:t>YOU</a:t>
            </a:r>
            <a:endParaRPr lang="en" sz="4000" dirty="0">
              <a:latin typeface="Montserrat" pitchFamily="2" charset="0"/>
            </a:endParaRPr>
          </a:p>
          <a:p>
            <a:pPr algn="r"/>
            <a:r>
              <a:rPr lang="en" sz="4000" b="1" dirty="0">
                <a:latin typeface="Montserrat" pitchFamily="2" charset="0"/>
              </a:rPr>
              <a:t>CAN</a:t>
            </a:r>
            <a:endParaRPr lang="en" sz="4000" dirty="0">
              <a:latin typeface="Montserrat" pitchFamily="2" charset="0"/>
            </a:endParaRPr>
          </a:p>
          <a:p>
            <a:pPr algn="r"/>
            <a:r>
              <a:rPr lang="en" sz="4000" b="1" dirty="0">
                <a:latin typeface="Montserrat" pitchFamily="2" charset="0"/>
              </a:rPr>
              <a:t>WRITE</a:t>
            </a:r>
            <a:endParaRPr lang="en" sz="4000" dirty="0">
              <a:latin typeface="Montserrat" pitchFamily="2" charset="0"/>
            </a:endParaRPr>
          </a:p>
          <a:p>
            <a:pPr algn="r"/>
            <a:r>
              <a:rPr lang="en" sz="4000" b="1" dirty="0">
                <a:latin typeface="Montserrat" pitchFamily="2" charset="0"/>
              </a:rPr>
              <a:t>SOMETHING</a:t>
            </a:r>
            <a:endParaRPr lang="en" sz="4000" dirty="0">
              <a:latin typeface="Montserrat" pitchFamily="2" charset="0"/>
            </a:endParaRPr>
          </a:p>
          <a:p>
            <a:pPr algn="r"/>
            <a:r>
              <a:rPr lang="en" sz="4000" b="1" dirty="0">
                <a:latin typeface="Montserrat" pitchFamily="2" charset="0"/>
              </a:rPr>
              <a:t>INCREDIBLE</a:t>
            </a:r>
            <a:endParaRPr lang="en" sz="4000" dirty="0">
              <a:latin typeface="Montserrat" pitchFamily="2" charset="0"/>
            </a:endParaRPr>
          </a:p>
          <a:p>
            <a:pPr algn="r"/>
            <a:r>
              <a:rPr lang="en" sz="4000" b="1" dirty="0">
                <a:latin typeface="Montserrat" pitchFamily="2" charset="0"/>
              </a:rPr>
              <a:t>HERE</a:t>
            </a:r>
            <a:endParaRPr lang="en" sz="4000" dirty="0">
              <a:latin typeface="Montserrat" pitchFamily="2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8EBFF8-B792-FC48-AB4C-3F076F1BD267}"/>
              </a:ext>
            </a:extLst>
          </p:cNvPr>
          <p:cNvSpPr/>
          <p:nvPr/>
        </p:nvSpPr>
        <p:spPr>
          <a:xfrm>
            <a:off x="7457088" y="1201952"/>
            <a:ext cx="413594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333" dirty="0">
                <a:latin typeface="Open Sans" panose="020B0606030504020204" pitchFamily="34" charset="0"/>
              </a:rPr>
              <a:t>Lorem ipsum dolor sit </a:t>
            </a:r>
            <a:r>
              <a:rPr lang="en" sz="1333" dirty="0" err="1">
                <a:latin typeface="Open Sans" panose="020B0606030504020204" pitchFamily="34" charset="0"/>
              </a:rPr>
              <a:t>amet</a:t>
            </a:r>
            <a:r>
              <a:rPr lang="en" sz="1333" dirty="0">
                <a:latin typeface="Open Sans" panose="020B0606030504020204" pitchFamily="34" charset="0"/>
              </a:rPr>
              <a:t>, </a:t>
            </a:r>
            <a:r>
              <a:rPr lang="en" sz="1333" dirty="0" err="1">
                <a:latin typeface="Open Sans" panose="020B0606030504020204" pitchFamily="34" charset="0"/>
              </a:rPr>
              <a:t>consectetur</a:t>
            </a:r>
            <a:endParaRPr lang="en" sz="1333" dirty="0">
              <a:latin typeface="Open Sans" panose="020B0606030504020204" pitchFamily="34" charset="0"/>
            </a:endParaRPr>
          </a:p>
          <a:p>
            <a:r>
              <a:rPr lang="en" sz="1333" dirty="0" err="1">
                <a:latin typeface="Open Sans" panose="020B0606030504020204" pitchFamily="34" charset="0"/>
              </a:rPr>
              <a:t>adipiscing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elit</a:t>
            </a:r>
            <a:r>
              <a:rPr lang="en" sz="1333" dirty="0">
                <a:latin typeface="Open Sans" panose="020B0606030504020204" pitchFamily="34" charset="0"/>
              </a:rPr>
              <a:t> sed do </a:t>
            </a:r>
            <a:r>
              <a:rPr lang="en" sz="1333" dirty="0" err="1">
                <a:latin typeface="Open Sans" panose="020B0606030504020204" pitchFamily="34" charset="0"/>
              </a:rPr>
              <a:t>eiusmod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tempor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inci</a:t>
            </a:r>
            <a:r>
              <a:rPr lang="en" sz="1333" dirty="0">
                <a:latin typeface="Open Sans" panose="020B0606030504020204" pitchFamily="34" charset="0"/>
              </a:rPr>
              <a:t>-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02CE57D-C106-1045-97BB-0B773F75FC47}"/>
              </a:ext>
            </a:extLst>
          </p:cNvPr>
          <p:cNvSpPr/>
          <p:nvPr/>
        </p:nvSpPr>
        <p:spPr>
          <a:xfrm>
            <a:off x="7457088" y="2698750"/>
            <a:ext cx="413594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333" dirty="0">
                <a:latin typeface="Open Sans" panose="020B0606030504020204" pitchFamily="34" charset="0"/>
              </a:rPr>
              <a:t>Lorem ipsum dolor sit </a:t>
            </a:r>
            <a:r>
              <a:rPr lang="en" sz="1333" dirty="0" err="1">
                <a:latin typeface="Open Sans" panose="020B0606030504020204" pitchFamily="34" charset="0"/>
              </a:rPr>
              <a:t>amet</a:t>
            </a:r>
            <a:r>
              <a:rPr lang="en" sz="1333" dirty="0">
                <a:latin typeface="Open Sans" panose="020B0606030504020204" pitchFamily="34" charset="0"/>
              </a:rPr>
              <a:t>, </a:t>
            </a:r>
            <a:r>
              <a:rPr lang="en" sz="1333" dirty="0" err="1">
                <a:latin typeface="Open Sans" panose="020B0606030504020204" pitchFamily="34" charset="0"/>
              </a:rPr>
              <a:t>consectetur</a:t>
            </a:r>
            <a:endParaRPr lang="en" sz="1333" dirty="0">
              <a:latin typeface="Open Sans" panose="020B0606030504020204" pitchFamily="34" charset="0"/>
            </a:endParaRPr>
          </a:p>
          <a:p>
            <a:r>
              <a:rPr lang="en" sz="1333" dirty="0" err="1">
                <a:latin typeface="Open Sans" panose="020B0606030504020204" pitchFamily="34" charset="0"/>
              </a:rPr>
              <a:t>adipiscing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elit</a:t>
            </a:r>
            <a:r>
              <a:rPr lang="en" sz="1333" dirty="0">
                <a:latin typeface="Open Sans" panose="020B0606030504020204" pitchFamily="34" charset="0"/>
              </a:rPr>
              <a:t> sed do </a:t>
            </a:r>
            <a:r>
              <a:rPr lang="en" sz="1333" dirty="0" err="1">
                <a:latin typeface="Open Sans" panose="020B0606030504020204" pitchFamily="34" charset="0"/>
              </a:rPr>
              <a:t>eiusmod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tempor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inci</a:t>
            </a:r>
            <a:r>
              <a:rPr lang="en" sz="1333" dirty="0">
                <a:latin typeface="Open Sans" panose="020B0606030504020204" pitchFamily="34" charset="0"/>
              </a:rPr>
              <a:t>-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D36691D-D334-F943-A6AF-DA6A22A4AB49}"/>
              </a:ext>
            </a:extLst>
          </p:cNvPr>
          <p:cNvSpPr/>
          <p:nvPr/>
        </p:nvSpPr>
        <p:spPr>
          <a:xfrm>
            <a:off x="7457088" y="4195549"/>
            <a:ext cx="413594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333" dirty="0">
                <a:latin typeface="Open Sans" panose="020B0606030504020204" pitchFamily="34" charset="0"/>
              </a:rPr>
              <a:t>Lorem ipsum dolor sit </a:t>
            </a:r>
            <a:r>
              <a:rPr lang="en" sz="1333" dirty="0" err="1">
                <a:latin typeface="Open Sans" panose="020B0606030504020204" pitchFamily="34" charset="0"/>
              </a:rPr>
              <a:t>amet</a:t>
            </a:r>
            <a:r>
              <a:rPr lang="en" sz="1333" dirty="0">
                <a:latin typeface="Open Sans" panose="020B0606030504020204" pitchFamily="34" charset="0"/>
              </a:rPr>
              <a:t>, </a:t>
            </a:r>
            <a:r>
              <a:rPr lang="en" sz="1333" dirty="0" err="1">
                <a:latin typeface="Open Sans" panose="020B0606030504020204" pitchFamily="34" charset="0"/>
              </a:rPr>
              <a:t>consectetur</a:t>
            </a:r>
            <a:endParaRPr lang="en" sz="1333" dirty="0">
              <a:latin typeface="Open Sans" panose="020B0606030504020204" pitchFamily="34" charset="0"/>
            </a:endParaRPr>
          </a:p>
          <a:p>
            <a:r>
              <a:rPr lang="en" sz="1333" dirty="0" err="1">
                <a:latin typeface="Open Sans" panose="020B0606030504020204" pitchFamily="34" charset="0"/>
              </a:rPr>
              <a:t>adipiscing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elit</a:t>
            </a:r>
            <a:r>
              <a:rPr lang="en" sz="1333" dirty="0">
                <a:latin typeface="Open Sans" panose="020B0606030504020204" pitchFamily="34" charset="0"/>
              </a:rPr>
              <a:t> sed do </a:t>
            </a:r>
            <a:r>
              <a:rPr lang="en" sz="1333" dirty="0" err="1">
                <a:latin typeface="Open Sans" panose="020B0606030504020204" pitchFamily="34" charset="0"/>
              </a:rPr>
              <a:t>eiusmod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tempor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inci</a:t>
            </a:r>
            <a:r>
              <a:rPr lang="en" sz="1333" dirty="0">
                <a:latin typeface="Open Sans" panose="020B0606030504020204" pitchFamily="34" charset="0"/>
              </a:rPr>
              <a:t>-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662A24-E9AC-4D48-AE7A-04058D1FF262}"/>
              </a:ext>
            </a:extLst>
          </p:cNvPr>
          <p:cNvSpPr/>
          <p:nvPr/>
        </p:nvSpPr>
        <p:spPr>
          <a:xfrm>
            <a:off x="7457088" y="5648110"/>
            <a:ext cx="413594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333" dirty="0">
                <a:latin typeface="Open Sans" panose="020B0606030504020204" pitchFamily="34" charset="0"/>
              </a:rPr>
              <a:t>Lorem ipsum dolor sit </a:t>
            </a:r>
            <a:r>
              <a:rPr lang="en" sz="1333" dirty="0" err="1">
                <a:latin typeface="Open Sans" panose="020B0606030504020204" pitchFamily="34" charset="0"/>
              </a:rPr>
              <a:t>amet</a:t>
            </a:r>
            <a:r>
              <a:rPr lang="en" sz="1333" dirty="0">
                <a:latin typeface="Open Sans" panose="020B0606030504020204" pitchFamily="34" charset="0"/>
              </a:rPr>
              <a:t>, </a:t>
            </a:r>
            <a:r>
              <a:rPr lang="en" sz="1333" dirty="0" err="1">
                <a:latin typeface="Open Sans" panose="020B0606030504020204" pitchFamily="34" charset="0"/>
              </a:rPr>
              <a:t>consectetur</a:t>
            </a:r>
            <a:endParaRPr lang="en" sz="1333" dirty="0">
              <a:latin typeface="Open Sans" panose="020B0606030504020204" pitchFamily="34" charset="0"/>
            </a:endParaRPr>
          </a:p>
          <a:p>
            <a:r>
              <a:rPr lang="en" sz="1333" dirty="0" err="1">
                <a:latin typeface="Open Sans" panose="020B0606030504020204" pitchFamily="34" charset="0"/>
              </a:rPr>
              <a:t>adipiscing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elit</a:t>
            </a:r>
            <a:r>
              <a:rPr lang="en" sz="1333" dirty="0">
                <a:latin typeface="Open Sans" panose="020B0606030504020204" pitchFamily="34" charset="0"/>
              </a:rPr>
              <a:t> sed do </a:t>
            </a:r>
            <a:r>
              <a:rPr lang="en" sz="1333" dirty="0" err="1">
                <a:latin typeface="Open Sans" panose="020B0606030504020204" pitchFamily="34" charset="0"/>
              </a:rPr>
              <a:t>eiusmod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tempor</a:t>
            </a:r>
            <a:r>
              <a:rPr lang="en" sz="1333" dirty="0">
                <a:latin typeface="Open Sans" panose="020B0606030504020204" pitchFamily="34" charset="0"/>
              </a:rPr>
              <a:t> </a:t>
            </a:r>
            <a:r>
              <a:rPr lang="en" sz="1333" dirty="0" err="1">
                <a:latin typeface="Open Sans" panose="020B0606030504020204" pitchFamily="34" charset="0"/>
              </a:rPr>
              <a:t>inci</a:t>
            </a:r>
            <a:r>
              <a:rPr lang="en" sz="1333" dirty="0">
                <a:latin typeface="Open Sans" panose="020B0606030504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55903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50"/>
                            </p:stCondLst>
                            <p:childTnLst>
                              <p:par>
                                <p:cTn id="3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8" grpId="0"/>
      <p:bldP spid="8" grpId="1"/>
      <p:bldP spid="9" grpId="0"/>
      <p:bldP spid="9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982;p36"/>
          <p:cNvSpPr txBox="1">
            <a:spLocks noChangeArrowheads="1"/>
          </p:cNvSpPr>
          <p:nvPr/>
        </p:nvSpPr>
        <p:spPr bwMode="auto">
          <a:xfrm>
            <a:off x="631825" y="570547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35" name="Google Shape;983;p36"/>
          <p:cNvSpPr>
            <a:spLocks/>
          </p:cNvSpPr>
          <p:nvPr/>
        </p:nvSpPr>
        <p:spPr bwMode="auto">
          <a:xfrm>
            <a:off x="4675188" y="4291013"/>
            <a:ext cx="2860675" cy="2570162"/>
          </a:xfrm>
          <a:custGeom>
            <a:avLst/>
            <a:gdLst>
              <a:gd name="T0" fmla="*/ 2147483646 w 655"/>
              <a:gd name="T1" fmla="*/ 2147483646 h 588"/>
              <a:gd name="T2" fmla="*/ 2147483646 w 655"/>
              <a:gd name="T3" fmla="*/ 2147483646 h 588"/>
              <a:gd name="T4" fmla="*/ 2147483646 w 655"/>
              <a:gd name="T5" fmla="*/ 2147483646 h 588"/>
              <a:gd name="T6" fmla="*/ 2147483646 w 655"/>
              <a:gd name="T7" fmla="*/ 2147483646 h 588"/>
              <a:gd name="T8" fmla="*/ 2147483646 w 655"/>
              <a:gd name="T9" fmla="*/ 2147483646 h 588"/>
              <a:gd name="T10" fmla="*/ 2147483646 w 655"/>
              <a:gd name="T11" fmla="*/ 2147483646 h 588"/>
              <a:gd name="T12" fmla="*/ 2147483646 w 655"/>
              <a:gd name="T13" fmla="*/ 0 h 588"/>
              <a:gd name="T14" fmla="*/ 2147483646 w 655"/>
              <a:gd name="T15" fmla="*/ 2147483646 h 588"/>
              <a:gd name="T16" fmla="*/ 2147483646 w 655"/>
              <a:gd name="T17" fmla="*/ 2147483646 h 588"/>
              <a:gd name="T18" fmla="*/ 2147483646 w 655"/>
              <a:gd name="T19" fmla="*/ 2147483646 h 588"/>
              <a:gd name="T20" fmla="*/ 2147483646 w 655"/>
              <a:gd name="T21" fmla="*/ 2147483646 h 588"/>
              <a:gd name="T22" fmla="*/ 2147483646 w 655"/>
              <a:gd name="T23" fmla="*/ 2147483646 h 588"/>
              <a:gd name="T24" fmla="*/ 0 w 655"/>
              <a:gd name="T25" fmla="*/ 2147483646 h 5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5" h="588" extrusionOk="0">
                <a:moveTo>
                  <a:pt x="655" y="588"/>
                </a:moveTo>
                <a:cubicBezTo>
                  <a:pt x="617" y="550"/>
                  <a:pt x="571" y="523"/>
                  <a:pt x="522" y="501"/>
                </a:cubicBezTo>
                <a:cubicBezTo>
                  <a:pt x="501" y="491"/>
                  <a:pt x="478" y="483"/>
                  <a:pt x="456" y="474"/>
                </a:cubicBezTo>
                <a:cubicBezTo>
                  <a:pt x="415" y="458"/>
                  <a:pt x="403" y="415"/>
                  <a:pt x="434" y="385"/>
                </a:cubicBezTo>
                <a:cubicBezTo>
                  <a:pt x="496" y="323"/>
                  <a:pt x="519" y="247"/>
                  <a:pt x="516" y="163"/>
                </a:cubicBezTo>
                <a:cubicBezTo>
                  <a:pt x="513" y="74"/>
                  <a:pt x="461" y="27"/>
                  <a:pt x="379" y="7"/>
                </a:cubicBezTo>
                <a:cubicBezTo>
                  <a:pt x="362" y="2"/>
                  <a:pt x="344" y="0"/>
                  <a:pt x="328" y="0"/>
                </a:cubicBezTo>
                <a:cubicBezTo>
                  <a:pt x="311" y="0"/>
                  <a:pt x="294" y="2"/>
                  <a:pt x="276" y="7"/>
                </a:cubicBezTo>
                <a:cubicBezTo>
                  <a:pt x="195" y="27"/>
                  <a:pt x="143" y="74"/>
                  <a:pt x="139" y="163"/>
                </a:cubicBezTo>
                <a:cubicBezTo>
                  <a:pt x="136" y="247"/>
                  <a:pt x="159" y="322"/>
                  <a:pt x="222" y="385"/>
                </a:cubicBezTo>
                <a:cubicBezTo>
                  <a:pt x="252" y="416"/>
                  <a:pt x="241" y="458"/>
                  <a:pt x="199" y="474"/>
                </a:cubicBezTo>
                <a:cubicBezTo>
                  <a:pt x="177" y="483"/>
                  <a:pt x="155" y="491"/>
                  <a:pt x="133" y="501"/>
                </a:cubicBezTo>
                <a:cubicBezTo>
                  <a:pt x="84" y="523"/>
                  <a:pt x="39" y="550"/>
                  <a:pt x="0" y="588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6" name="Google Shape;984;p36"/>
          <p:cNvSpPr>
            <a:spLocks/>
          </p:cNvSpPr>
          <p:nvPr/>
        </p:nvSpPr>
        <p:spPr bwMode="auto">
          <a:xfrm>
            <a:off x="8685213" y="4460875"/>
            <a:ext cx="361950" cy="874713"/>
          </a:xfrm>
          <a:custGeom>
            <a:avLst/>
            <a:gdLst>
              <a:gd name="T0" fmla="*/ 0 w 83"/>
              <a:gd name="T1" fmla="*/ 0 h 200"/>
              <a:gd name="T2" fmla="*/ 2147483646 w 83"/>
              <a:gd name="T3" fmla="*/ 2147483646 h 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" h="200" extrusionOk="0">
                <a:moveTo>
                  <a:pt x="0" y="0"/>
                </a:moveTo>
                <a:cubicBezTo>
                  <a:pt x="38" y="63"/>
                  <a:pt x="66" y="130"/>
                  <a:pt x="83" y="200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7" name="Google Shape;985;p36"/>
          <p:cNvSpPr>
            <a:spLocks/>
          </p:cNvSpPr>
          <p:nvPr/>
        </p:nvSpPr>
        <p:spPr bwMode="auto">
          <a:xfrm>
            <a:off x="6797675" y="3092450"/>
            <a:ext cx="904875" cy="381000"/>
          </a:xfrm>
          <a:custGeom>
            <a:avLst/>
            <a:gdLst>
              <a:gd name="T0" fmla="*/ 0 w 207"/>
              <a:gd name="T1" fmla="*/ 0 h 87"/>
              <a:gd name="T2" fmla="*/ 2147483646 w 207"/>
              <a:gd name="T3" fmla="*/ 2147483646 h 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7" h="87" extrusionOk="0">
                <a:moveTo>
                  <a:pt x="0" y="0"/>
                </a:moveTo>
                <a:cubicBezTo>
                  <a:pt x="72" y="17"/>
                  <a:pt x="142" y="46"/>
                  <a:pt x="207" y="87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8" name="Google Shape;986;p36"/>
          <p:cNvSpPr>
            <a:spLocks/>
          </p:cNvSpPr>
          <p:nvPr/>
        </p:nvSpPr>
        <p:spPr bwMode="auto">
          <a:xfrm>
            <a:off x="4505325" y="3092450"/>
            <a:ext cx="900113" cy="376238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 extrusionOk="0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9" name="Google Shape;987;p36"/>
          <p:cNvSpPr>
            <a:spLocks/>
          </p:cNvSpPr>
          <p:nvPr/>
        </p:nvSpPr>
        <p:spPr bwMode="auto">
          <a:xfrm>
            <a:off x="3155950" y="4465638"/>
            <a:ext cx="357188" cy="865187"/>
          </a:xfrm>
          <a:custGeom>
            <a:avLst/>
            <a:gdLst>
              <a:gd name="T0" fmla="*/ 0 w 82"/>
              <a:gd name="T1" fmla="*/ 2147483646 h 198"/>
              <a:gd name="T2" fmla="*/ 2147483646 w 82"/>
              <a:gd name="T3" fmla="*/ 0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2" h="198" extrusionOk="0">
                <a:moveTo>
                  <a:pt x="0" y="198"/>
                </a:moveTo>
                <a:cubicBezTo>
                  <a:pt x="17" y="129"/>
                  <a:pt x="44" y="62"/>
                  <a:pt x="82" y="0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40" name="Google Shape;988;p36"/>
          <p:cNvSpPr>
            <a:spLocks/>
          </p:cNvSpPr>
          <p:nvPr/>
        </p:nvSpPr>
        <p:spPr bwMode="auto">
          <a:xfrm>
            <a:off x="7632700" y="3294063"/>
            <a:ext cx="1217613" cy="1214437"/>
          </a:xfrm>
          <a:custGeom>
            <a:avLst/>
            <a:gdLst>
              <a:gd name="T0" fmla="*/ 2147483646 w 279"/>
              <a:gd name="T1" fmla="*/ 2147483646 h 278"/>
              <a:gd name="T2" fmla="*/ 2147483646 w 279"/>
              <a:gd name="T3" fmla="*/ 2147483646 h 278"/>
              <a:gd name="T4" fmla="*/ 2147483646 w 279"/>
              <a:gd name="T5" fmla="*/ 2147483646 h 278"/>
              <a:gd name="T6" fmla="*/ 2147483646 w 279"/>
              <a:gd name="T7" fmla="*/ 2147483646 h 278"/>
              <a:gd name="T8" fmla="*/ 2147483646 w 279"/>
              <a:gd name="T9" fmla="*/ 2147483646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9" h="278" extrusionOk="0">
                <a:moveTo>
                  <a:pt x="229" y="229"/>
                </a:moveTo>
                <a:cubicBezTo>
                  <a:pt x="180" y="278"/>
                  <a:pt x="99" y="278"/>
                  <a:pt x="50" y="229"/>
                </a:cubicBezTo>
                <a:cubicBezTo>
                  <a:pt x="0" y="179"/>
                  <a:pt x="0" y="99"/>
                  <a:pt x="50" y="49"/>
                </a:cubicBezTo>
                <a:cubicBezTo>
                  <a:pt x="99" y="0"/>
                  <a:pt x="180" y="0"/>
                  <a:pt x="229" y="49"/>
                </a:cubicBezTo>
                <a:cubicBezTo>
                  <a:pt x="279" y="99"/>
                  <a:pt x="279" y="179"/>
                  <a:pt x="229" y="229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41" name="Google Shape;989;p36"/>
          <p:cNvSpPr>
            <a:spLocks noChangeArrowheads="1"/>
          </p:cNvSpPr>
          <p:nvPr/>
        </p:nvSpPr>
        <p:spPr bwMode="auto">
          <a:xfrm>
            <a:off x="8575675" y="5492750"/>
            <a:ext cx="1104900" cy="1106488"/>
          </a:xfrm>
          <a:prstGeom prst="ellipse">
            <a:avLst/>
          </a:prstGeom>
          <a:solidFill>
            <a:srgbClr val="70D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642" name="Google Shape;990;p36"/>
          <p:cNvSpPr>
            <a:spLocks noChangeArrowheads="1"/>
          </p:cNvSpPr>
          <p:nvPr/>
        </p:nvSpPr>
        <p:spPr bwMode="auto">
          <a:xfrm>
            <a:off x="2517775" y="5492750"/>
            <a:ext cx="1109663" cy="1106488"/>
          </a:xfrm>
          <a:prstGeom prst="ellipse">
            <a:avLst/>
          </a:prstGeom>
          <a:solidFill>
            <a:srgbClr val="FF87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643" name="Google Shape;991;p36"/>
          <p:cNvSpPr>
            <a:spLocks/>
          </p:cNvSpPr>
          <p:nvPr/>
        </p:nvSpPr>
        <p:spPr bwMode="auto">
          <a:xfrm>
            <a:off x="3352800" y="3294063"/>
            <a:ext cx="1212850" cy="1214437"/>
          </a:xfrm>
          <a:custGeom>
            <a:avLst/>
            <a:gdLst>
              <a:gd name="T0" fmla="*/ 2147483646 w 278"/>
              <a:gd name="T1" fmla="*/ 2147483646 h 278"/>
              <a:gd name="T2" fmla="*/ 2147483646 w 278"/>
              <a:gd name="T3" fmla="*/ 2147483646 h 278"/>
              <a:gd name="T4" fmla="*/ 2147483646 w 278"/>
              <a:gd name="T5" fmla="*/ 2147483646 h 278"/>
              <a:gd name="T6" fmla="*/ 2147483646 w 278"/>
              <a:gd name="T7" fmla="*/ 2147483646 h 278"/>
              <a:gd name="T8" fmla="*/ 2147483646 w 278"/>
              <a:gd name="T9" fmla="*/ 2147483646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" h="278" extrusionOk="0">
                <a:moveTo>
                  <a:pt x="229" y="49"/>
                </a:moveTo>
                <a:cubicBezTo>
                  <a:pt x="278" y="99"/>
                  <a:pt x="278" y="179"/>
                  <a:pt x="229" y="229"/>
                </a:cubicBezTo>
                <a:cubicBezTo>
                  <a:pt x="179" y="278"/>
                  <a:pt x="99" y="278"/>
                  <a:pt x="49" y="229"/>
                </a:cubicBezTo>
                <a:cubicBezTo>
                  <a:pt x="0" y="179"/>
                  <a:pt x="0" y="99"/>
                  <a:pt x="49" y="49"/>
                </a:cubicBezTo>
                <a:cubicBezTo>
                  <a:pt x="99" y="0"/>
                  <a:pt x="179" y="0"/>
                  <a:pt x="229" y="49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44" name="Google Shape;992;p36"/>
          <p:cNvSpPr>
            <a:spLocks noChangeArrowheads="1"/>
          </p:cNvSpPr>
          <p:nvPr/>
        </p:nvSpPr>
        <p:spPr bwMode="auto">
          <a:xfrm>
            <a:off x="5545138" y="2459038"/>
            <a:ext cx="1108075" cy="1109662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645" name="Google Shape;993;p36"/>
          <p:cNvSpPr txBox="1">
            <a:spLocks noChangeArrowheads="1"/>
          </p:cNvSpPr>
          <p:nvPr/>
        </p:nvSpPr>
        <p:spPr bwMode="auto">
          <a:xfrm>
            <a:off x="2054576" y="2394321"/>
            <a:ext cx="9826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8C103D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Plan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9646" name="Google Shape;994;p36"/>
          <p:cNvSpPr txBox="1">
            <a:spLocks noChangeArrowheads="1"/>
          </p:cNvSpPr>
          <p:nvPr/>
        </p:nvSpPr>
        <p:spPr bwMode="auto">
          <a:xfrm>
            <a:off x="8818199" y="2374768"/>
            <a:ext cx="16240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4B2E3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9647" name="Google Shape;995;p36"/>
          <p:cNvSpPr txBox="1">
            <a:spLocks noChangeArrowheads="1"/>
          </p:cNvSpPr>
          <p:nvPr/>
        </p:nvSpPr>
        <p:spPr bwMode="auto">
          <a:xfrm>
            <a:off x="971550" y="5340721"/>
            <a:ext cx="1012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872B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Team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9648" name="Google Shape;996;p36"/>
          <p:cNvSpPr txBox="1">
            <a:spLocks noChangeArrowheads="1"/>
          </p:cNvSpPr>
          <p:nvPr/>
        </p:nvSpPr>
        <p:spPr bwMode="auto">
          <a:xfrm>
            <a:off x="5375275" y="1057987"/>
            <a:ext cx="14414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65280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9649" name="Google Shape;997;p36"/>
          <p:cNvSpPr txBox="1">
            <a:spLocks noChangeArrowheads="1"/>
          </p:cNvSpPr>
          <p:nvPr/>
        </p:nvSpPr>
        <p:spPr bwMode="auto">
          <a:xfrm>
            <a:off x="9995178" y="5358925"/>
            <a:ext cx="1476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69D1DA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 b="1" dirty="0">
              <a:solidFill>
                <a:schemeClr val="tx1"/>
              </a:solidFill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69650" name="Google Shape;998;p36"/>
          <p:cNvSpPr>
            <a:spLocks/>
          </p:cNvSpPr>
          <p:nvPr/>
        </p:nvSpPr>
        <p:spPr bwMode="auto">
          <a:xfrm>
            <a:off x="7942263" y="3582988"/>
            <a:ext cx="611187" cy="611187"/>
          </a:xfrm>
          <a:custGeom>
            <a:avLst/>
            <a:gdLst>
              <a:gd name="T0" fmla="*/ 2147483646 w 140"/>
              <a:gd name="T1" fmla="*/ 2147483646 h 140"/>
              <a:gd name="T2" fmla="*/ 2147483646 w 140"/>
              <a:gd name="T3" fmla="*/ 2147483646 h 140"/>
              <a:gd name="T4" fmla="*/ 2147483646 w 140"/>
              <a:gd name="T5" fmla="*/ 2147483646 h 140"/>
              <a:gd name="T6" fmla="*/ 2147483646 w 140"/>
              <a:gd name="T7" fmla="*/ 2147483646 h 140"/>
              <a:gd name="T8" fmla="*/ 2147483646 w 140"/>
              <a:gd name="T9" fmla="*/ 2147483646 h 140"/>
              <a:gd name="T10" fmla="*/ 0 w 140"/>
              <a:gd name="T11" fmla="*/ 2147483646 h 140"/>
              <a:gd name="T12" fmla="*/ 2147483646 w 140"/>
              <a:gd name="T13" fmla="*/ 2147483646 h 140"/>
              <a:gd name="T14" fmla="*/ 2147483646 w 140"/>
              <a:gd name="T15" fmla="*/ 2147483646 h 140"/>
              <a:gd name="T16" fmla="*/ 2147483646 w 140"/>
              <a:gd name="T17" fmla="*/ 2147483646 h 140"/>
              <a:gd name="T18" fmla="*/ 2147483646 w 140"/>
              <a:gd name="T19" fmla="*/ 2147483646 h 140"/>
              <a:gd name="T20" fmla="*/ 2147483646 w 140"/>
              <a:gd name="T21" fmla="*/ 0 h 140"/>
              <a:gd name="T22" fmla="*/ 2147483646 w 140"/>
              <a:gd name="T23" fmla="*/ 2147483646 h 140"/>
              <a:gd name="T24" fmla="*/ 2147483646 w 140"/>
              <a:gd name="T25" fmla="*/ 2147483646 h 140"/>
              <a:gd name="T26" fmla="*/ 2147483646 w 140"/>
              <a:gd name="T27" fmla="*/ 2147483646 h 140"/>
              <a:gd name="T28" fmla="*/ 2147483646 w 140"/>
              <a:gd name="T29" fmla="*/ 2147483646 h 140"/>
              <a:gd name="T30" fmla="*/ 2147483646 w 140"/>
              <a:gd name="T31" fmla="*/ 2147483646 h 140"/>
              <a:gd name="T32" fmla="*/ 2147483646 w 140"/>
              <a:gd name="T33" fmla="*/ 2147483646 h 140"/>
              <a:gd name="T34" fmla="*/ 2147483646 w 140"/>
              <a:gd name="T35" fmla="*/ 2147483646 h 140"/>
              <a:gd name="T36" fmla="*/ 2147483646 w 140"/>
              <a:gd name="T37" fmla="*/ 2147483646 h 140"/>
              <a:gd name="T38" fmla="*/ 2147483646 w 140"/>
              <a:gd name="T39" fmla="*/ 2147483646 h 140"/>
              <a:gd name="T40" fmla="*/ 2147483646 w 140"/>
              <a:gd name="T41" fmla="*/ 2147483646 h 140"/>
              <a:gd name="T42" fmla="*/ 2147483646 w 140"/>
              <a:gd name="T43" fmla="*/ 2147483646 h 140"/>
              <a:gd name="T44" fmla="*/ 2147483646 w 140"/>
              <a:gd name="T45" fmla="*/ 2147483646 h 140"/>
              <a:gd name="T46" fmla="*/ 2147483646 w 140"/>
              <a:gd name="T47" fmla="*/ 2147483646 h 140"/>
              <a:gd name="T48" fmla="*/ 2147483646 w 140"/>
              <a:gd name="T49" fmla="*/ 2147483646 h 140"/>
              <a:gd name="T50" fmla="*/ 2147483646 w 140"/>
              <a:gd name="T51" fmla="*/ 2147483646 h 140"/>
              <a:gd name="T52" fmla="*/ 2147483646 w 140"/>
              <a:gd name="T53" fmla="*/ 2147483646 h 140"/>
              <a:gd name="T54" fmla="*/ 2147483646 w 140"/>
              <a:gd name="T55" fmla="*/ 2147483646 h 140"/>
              <a:gd name="T56" fmla="*/ 2147483646 w 140"/>
              <a:gd name="T57" fmla="*/ 2147483646 h 140"/>
              <a:gd name="T58" fmla="*/ 2147483646 w 140"/>
              <a:gd name="T59" fmla="*/ 2147483646 h 140"/>
              <a:gd name="T60" fmla="*/ 2147483646 w 140"/>
              <a:gd name="T61" fmla="*/ 2147483646 h 140"/>
              <a:gd name="T62" fmla="*/ 2147483646 w 140"/>
              <a:gd name="T63" fmla="*/ 2147483646 h 140"/>
              <a:gd name="T64" fmla="*/ 2147483646 w 140"/>
              <a:gd name="T65" fmla="*/ 2147483646 h 140"/>
              <a:gd name="T66" fmla="*/ 2147483646 w 140"/>
              <a:gd name="T67" fmla="*/ 2147483646 h 140"/>
              <a:gd name="T68" fmla="*/ 2147483646 w 140"/>
              <a:gd name="T69" fmla="*/ 2147483646 h 140"/>
              <a:gd name="T70" fmla="*/ 2147483646 w 140"/>
              <a:gd name="T71" fmla="*/ 2147483646 h 140"/>
              <a:gd name="T72" fmla="*/ 2147483646 w 140"/>
              <a:gd name="T73" fmla="*/ 2147483646 h 140"/>
              <a:gd name="T74" fmla="*/ 2147483646 w 140"/>
              <a:gd name="T75" fmla="*/ 2147483646 h 140"/>
              <a:gd name="T76" fmla="*/ 2147483646 w 140"/>
              <a:gd name="T77" fmla="*/ 2147483646 h 140"/>
              <a:gd name="T78" fmla="*/ 2147483646 w 140"/>
              <a:gd name="T79" fmla="*/ 2147483646 h 140"/>
              <a:gd name="T80" fmla="*/ 2147483646 w 140"/>
              <a:gd name="T81" fmla="*/ 2147483646 h 140"/>
              <a:gd name="T82" fmla="*/ 2147483646 w 140"/>
              <a:gd name="T83" fmla="*/ 2147483646 h 140"/>
              <a:gd name="T84" fmla="*/ 2147483646 w 140"/>
              <a:gd name="T85" fmla="*/ 2147483646 h 140"/>
              <a:gd name="T86" fmla="*/ 2147483646 w 140"/>
              <a:gd name="T87" fmla="*/ 2147483646 h 140"/>
              <a:gd name="T88" fmla="*/ 2147483646 w 140"/>
              <a:gd name="T89" fmla="*/ 2147483646 h 140"/>
              <a:gd name="T90" fmla="*/ 2147483646 w 140"/>
              <a:gd name="T91" fmla="*/ 2147483646 h 140"/>
              <a:gd name="T92" fmla="*/ 2147483646 w 140"/>
              <a:gd name="T93" fmla="*/ 2147483646 h 140"/>
              <a:gd name="T94" fmla="*/ 2147483646 w 140"/>
              <a:gd name="T95" fmla="*/ 2147483646 h 140"/>
              <a:gd name="T96" fmla="*/ 2147483646 w 140"/>
              <a:gd name="T97" fmla="*/ 2147483646 h 140"/>
              <a:gd name="T98" fmla="*/ 2147483646 w 140"/>
              <a:gd name="T99" fmla="*/ 2147483646 h 1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40" h="140" extrusionOk="0">
                <a:moveTo>
                  <a:pt x="77" y="140"/>
                </a:moveTo>
                <a:cubicBezTo>
                  <a:pt x="63" y="140"/>
                  <a:pt x="63" y="140"/>
                  <a:pt x="63" y="140"/>
                </a:cubicBezTo>
                <a:cubicBezTo>
                  <a:pt x="60" y="140"/>
                  <a:pt x="58" y="137"/>
                  <a:pt x="57" y="135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55" y="120"/>
                  <a:pt x="54" y="120"/>
                  <a:pt x="54" y="120"/>
                </a:cubicBezTo>
                <a:cubicBezTo>
                  <a:pt x="51" y="119"/>
                  <a:pt x="49" y="118"/>
                  <a:pt x="46" y="116"/>
                </a:cubicBezTo>
                <a:cubicBezTo>
                  <a:pt x="46" y="116"/>
                  <a:pt x="45" y="116"/>
                  <a:pt x="44" y="117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1" y="126"/>
                  <a:pt x="28" y="126"/>
                  <a:pt x="25" y="12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4" y="112"/>
                  <a:pt x="14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4" y="95"/>
                  <a:pt x="24" y="94"/>
                  <a:pt x="23" y="94"/>
                </a:cubicBezTo>
                <a:cubicBezTo>
                  <a:pt x="22" y="91"/>
                  <a:pt x="21" y="89"/>
                  <a:pt x="20" y="86"/>
                </a:cubicBezTo>
                <a:cubicBezTo>
                  <a:pt x="20" y="85"/>
                  <a:pt x="20" y="85"/>
                  <a:pt x="19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3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3" y="58"/>
                  <a:pt x="5" y="57"/>
                </a:cubicBezTo>
                <a:cubicBezTo>
                  <a:pt x="19" y="55"/>
                  <a:pt x="19" y="55"/>
                  <a:pt x="19" y="55"/>
                </a:cubicBezTo>
                <a:cubicBezTo>
                  <a:pt x="20" y="55"/>
                  <a:pt x="20" y="55"/>
                  <a:pt x="20" y="54"/>
                </a:cubicBezTo>
                <a:cubicBezTo>
                  <a:pt x="21" y="51"/>
                  <a:pt x="22" y="49"/>
                  <a:pt x="23" y="46"/>
                </a:cubicBezTo>
                <a:cubicBezTo>
                  <a:pt x="24" y="46"/>
                  <a:pt x="24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1"/>
                  <a:pt x="14" y="28"/>
                  <a:pt x="16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8" y="14"/>
                  <a:pt x="31" y="14"/>
                  <a:pt x="33" y="15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4"/>
                  <a:pt x="46" y="24"/>
                  <a:pt x="46" y="24"/>
                </a:cubicBezTo>
                <a:cubicBezTo>
                  <a:pt x="49" y="22"/>
                  <a:pt x="51" y="21"/>
                  <a:pt x="54" y="20"/>
                </a:cubicBezTo>
                <a:cubicBezTo>
                  <a:pt x="55" y="20"/>
                  <a:pt x="55" y="20"/>
                  <a:pt x="55" y="19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3"/>
                  <a:pt x="60" y="0"/>
                  <a:pt x="6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0" y="0"/>
                  <a:pt x="82" y="3"/>
                  <a:pt x="83" y="5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20"/>
                  <a:pt x="85" y="20"/>
                  <a:pt x="86" y="20"/>
                </a:cubicBezTo>
                <a:cubicBezTo>
                  <a:pt x="89" y="21"/>
                  <a:pt x="91" y="22"/>
                  <a:pt x="94" y="24"/>
                </a:cubicBezTo>
                <a:cubicBezTo>
                  <a:pt x="94" y="24"/>
                  <a:pt x="95" y="24"/>
                  <a:pt x="95" y="23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9" y="14"/>
                  <a:pt x="112" y="14"/>
                  <a:pt x="114" y="1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6" y="28"/>
                  <a:pt x="126" y="31"/>
                  <a:pt x="125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5"/>
                  <a:pt x="116" y="46"/>
                  <a:pt x="116" y="46"/>
                </a:cubicBezTo>
                <a:cubicBezTo>
                  <a:pt x="118" y="49"/>
                  <a:pt x="119" y="51"/>
                  <a:pt x="120" y="54"/>
                </a:cubicBezTo>
                <a:cubicBezTo>
                  <a:pt x="120" y="55"/>
                  <a:pt x="120" y="55"/>
                  <a:pt x="121" y="55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7" y="58"/>
                  <a:pt x="140" y="60"/>
                  <a:pt x="140" y="63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0" y="80"/>
                  <a:pt x="137" y="82"/>
                  <a:pt x="134" y="83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0" y="85"/>
                  <a:pt x="120" y="86"/>
                  <a:pt x="120" y="86"/>
                </a:cubicBezTo>
                <a:cubicBezTo>
                  <a:pt x="119" y="89"/>
                  <a:pt x="118" y="91"/>
                  <a:pt x="116" y="94"/>
                </a:cubicBezTo>
                <a:cubicBezTo>
                  <a:pt x="116" y="94"/>
                  <a:pt x="116" y="95"/>
                  <a:pt x="116" y="95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9"/>
                  <a:pt x="126" y="112"/>
                  <a:pt x="124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2" y="126"/>
                  <a:pt x="109" y="126"/>
                  <a:pt x="107" y="125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6"/>
                  <a:pt x="94" y="116"/>
                  <a:pt x="94" y="116"/>
                </a:cubicBezTo>
                <a:cubicBezTo>
                  <a:pt x="91" y="118"/>
                  <a:pt x="89" y="119"/>
                  <a:pt x="86" y="120"/>
                </a:cubicBezTo>
                <a:cubicBezTo>
                  <a:pt x="85" y="120"/>
                  <a:pt x="85" y="120"/>
                  <a:pt x="85" y="121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2" y="137"/>
                  <a:pt x="80" y="140"/>
                  <a:pt x="77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9" y="117"/>
                  <a:pt x="81" y="115"/>
                  <a:pt x="84" y="114"/>
                </a:cubicBezTo>
                <a:cubicBezTo>
                  <a:pt x="86" y="113"/>
                  <a:pt x="89" y="112"/>
                  <a:pt x="91" y="111"/>
                </a:cubicBezTo>
                <a:cubicBezTo>
                  <a:pt x="94" y="109"/>
                  <a:pt x="97" y="110"/>
                  <a:pt x="99" y="111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10" y="97"/>
                  <a:pt x="109" y="94"/>
                  <a:pt x="111" y="91"/>
                </a:cubicBezTo>
                <a:cubicBezTo>
                  <a:pt x="112" y="89"/>
                  <a:pt x="113" y="86"/>
                  <a:pt x="114" y="84"/>
                </a:cubicBezTo>
                <a:cubicBezTo>
                  <a:pt x="115" y="81"/>
                  <a:pt x="117" y="79"/>
                  <a:pt x="120" y="79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17" y="61"/>
                  <a:pt x="115" y="59"/>
                  <a:pt x="114" y="56"/>
                </a:cubicBezTo>
                <a:cubicBezTo>
                  <a:pt x="113" y="54"/>
                  <a:pt x="112" y="51"/>
                  <a:pt x="111" y="49"/>
                </a:cubicBezTo>
                <a:cubicBezTo>
                  <a:pt x="109" y="46"/>
                  <a:pt x="110" y="43"/>
                  <a:pt x="111" y="41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99" y="29"/>
                  <a:pt x="99" y="29"/>
                  <a:pt x="99" y="29"/>
                </a:cubicBezTo>
                <a:cubicBezTo>
                  <a:pt x="97" y="30"/>
                  <a:pt x="94" y="31"/>
                  <a:pt x="91" y="29"/>
                </a:cubicBezTo>
                <a:cubicBezTo>
                  <a:pt x="89" y="28"/>
                  <a:pt x="86" y="27"/>
                  <a:pt x="84" y="26"/>
                </a:cubicBezTo>
                <a:cubicBezTo>
                  <a:pt x="81" y="25"/>
                  <a:pt x="79" y="23"/>
                  <a:pt x="79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3"/>
                  <a:pt x="59" y="25"/>
                  <a:pt x="56" y="26"/>
                </a:cubicBezTo>
                <a:cubicBezTo>
                  <a:pt x="54" y="27"/>
                  <a:pt x="51" y="28"/>
                  <a:pt x="49" y="29"/>
                </a:cubicBezTo>
                <a:cubicBezTo>
                  <a:pt x="46" y="31"/>
                  <a:pt x="43" y="30"/>
                  <a:pt x="41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9" y="41"/>
                  <a:pt x="29" y="41"/>
                  <a:pt x="29" y="41"/>
                </a:cubicBezTo>
                <a:cubicBezTo>
                  <a:pt x="30" y="43"/>
                  <a:pt x="31" y="46"/>
                  <a:pt x="29" y="49"/>
                </a:cubicBezTo>
                <a:cubicBezTo>
                  <a:pt x="28" y="51"/>
                  <a:pt x="27" y="54"/>
                  <a:pt x="26" y="56"/>
                </a:cubicBezTo>
                <a:cubicBezTo>
                  <a:pt x="25" y="59"/>
                  <a:pt x="23" y="61"/>
                  <a:pt x="20" y="61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77"/>
                  <a:pt x="7" y="77"/>
                  <a:pt x="7" y="77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9"/>
                  <a:pt x="25" y="81"/>
                  <a:pt x="26" y="84"/>
                </a:cubicBezTo>
                <a:cubicBezTo>
                  <a:pt x="27" y="86"/>
                  <a:pt x="28" y="89"/>
                  <a:pt x="29" y="91"/>
                </a:cubicBezTo>
                <a:cubicBezTo>
                  <a:pt x="31" y="94"/>
                  <a:pt x="30" y="97"/>
                  <a:pt x="29" y="99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3" y="110"/>
                  <a:pt x="46" y="109"/>
                  <a:pt x="49" y="111"/>
                </a:cubicBezTo>
                <a:cubicBezTo>
                  <a:pt x="51" y="112"/>
                  <a:pt x="54" y="113"/>
                  <a:pt x="56" y="114"/>
                </a:cubicBezTo>
                <a:cubicBezTo>
                  <a:pt x="59" y="115"/>
                  <a:pt x="61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20" y="110"/>
                </a:moveTo>
                <a:cubicBezTo>
                  <a:pt x="119" y="110"/>
                  <a:pt x="119" y="110"/>
                  <a:pt x="119" y="110"/>
                </a:cubicBezTo>
                <a:lnTo>
                  <a:pt x="120" y="110"/>
                </a:lnTo>
                <a:close/>
                <a:moveTo>
                  <a:pt x="133" y="77"/>
                </a:moveTo>
                <a:cubicBezTo>
                  <a:pt x="133" y="77"/>
                  <a:pt x="133" y="77"/>
                  <a:pt x="133" y="77"/>
                </a:cubicBezTo>
                <a:close/>
                <a:moveTo>
                  <a:pt x="7" y="77"/>
                </a:moveTo>
                <a:cubicBezTo>
                  <a:pt x="7" y="77"/>
                  <a:pt x="7" y="77"/>
                  <a:pt x="7" y="77"/>
                </a:cubicBezTo>
                <a:close/>
                <a:moveTo>
                  <a:pt x="134" y="76"/>
                </a:moveTo>
                <a:cubicBezTo>
                  <a:pt x="134" y="76"/>
                  <a:pt x="134" y="76"/>
                  <a:pt x="134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ubicBezTo>
                  <a:pt x="110" y="20"/>
                  <a:pt x="110" y="20"/>
                  <a:pt x="110" y="20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lose/>
                <a:moveTo>
                  <a:pt x="70" y="98"/>
                </a:moveTo>
                <a:cubicBezTo>
                  <a:pt x="63" y="98"/>
                  <a:pt x="56" y="95"/>
                  <a:pt x="50" y="90"/>
                </a:cubicBezTo>
                <a:cubicBezTo>
                  <a:pt x="44" y="83"/>
                  <a:pt x="41" y="73"/>
                  <a:pt x="43" y="64"/>
                </a:cubicBezTo>
                <a:cubicBezTo>
                  <a:pt x="45" y="53"/>
                  <a:pt x="53" y="45"/>
                  <a:pt x="64" y="43"/>
                </a:cubicBezTo>
                <a:cubicBezTo>
                  <a:pt x="73" y="41"/>
                  <a:pt x="83" y="44"/>
                  <a:pt x="90" y="50"/>
                </a:cubicBezTo>
                <a:cubicBezTo>
                  <a:pt x="96" y="57"/>
                  <a:pt x="99" y="67"/>
                  <a:pt x="97" y="76"/>
                </a:cubicBezTo>
                <a:cubicBezTo>
                  <a:pt x="95" y="87"/>
                  <a:pt x="87" y="95"/>
                  <a:pt x="76" y="97"/>
                </a:cubicBezTo>
                <a:cubicBezTo>
                  <a:pt x="74" y="97"/>
                  <a:pt x="72" y="98"/>
                  <a:pt x="70" y="98"/>
                </a:cubicBezTo>
                <a:close/>
                <a:moveTo>
                  <a:pt x="70" y="49"/>
                </a:moveTo>
                <a:cubicBezTo>
                  <a:pt x="68" y="49"/>
                  <a:pt x="67" y="49"/>
                  <a:pt x="65" y="49"/>
                </a:cubicBezTo>
                <a:cubicBezTo>
                  <a:pt x="57" y="51"/>
                  <a:pt x="51" y="57"/>
                  <a:pt x="49" y="65"/>
                </a:cubicBezTo>
                <a:cubicBezTo>
                  <a:pt x="48" y="72"/>
                  <a:pt x="50" y="80"/>
                  <a:pt x="55" y="85"/>
                </a:cubicBezTo>
                <a:cubicBezTo>
                  <a:pt x="60" y="90"/>
                  <a:pt x="68" y="92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83" y="89"/>
                  <a:pt x="89" y="83"/>
                  <a:pt x="91" y="75"/>
                </a:cubicBezTo>
                <a:cubicBezTo>
                  <a:pt x="92" y="68"/>
                  <a:pt x="90" y="60"/>
                  <a:pt x="85" y="55"/>
                </a:cubicBezTo>
                <a:cubicBezTo>
                  <a:pt x="81" y="51"/>
                  <a:pt x="76" y="49"/>
                  <a:pt x="7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1" name="Google Shape;999;p36"/>
          <p:cNvSpPr>
            <a:spLocks/>
          </p:cNvSpPr>
          <p:nvPr/>
        </p:nvSpPr>
        <p:spPr bwMode="auto">
          <a:xfrm>
            <a:off x="3600450" y="3673475"/>
            <a:ext cx="712788" cy="446088"/>
          </a:xfrm>
          <a:custGeom>
            <a:avLst/>
            <a:gdLst>
              <a:gd name="T0" fmla="*/ 2147483646 w 163"/>
              <a:gd name="T1" fmla="*/ 2147483646 h 102"/>
              <a:gd name="T2" fmla="*/ 2147483646 w 163"/>
              <a:gd name="T3" fmla="*/ 2147483646 h 102"/>
              <a:gd name="T4" fmla="*/ 0 w 163"/>
              <a:gd name="T5" fmla="*/ 2147483646 h 102"/>
              <a:gd name="T6" fmla="*/ 0 w 163"/>
              <a:gd name="T7" fmla="*/ 2147483646 h 102"/>
              <a:gd name="T8" fmla="*/ 2147483646 w 163"/>
              <a:gd name="T9" fmla="*/ 0 h 102"/>
              <a:gd name="T10" fmla="*/ 2147483646 w 163"/>
              <a:gd name="T11" fmla="*/ 0 h 102"/>
              <a:gd name="T12" fmla="*/ 2147483646 w 163"/>
              <a:gd name="T13" fmla="*/ 2147483646 h 102"/>
              <a:gd name="T14" fmla="*/ 2147483646 w 163"/>
              <a:gd name="T15" fmla="*/ 2147483646 h 102"/>
              <a:gd name="T16" fmla="*/ 2147483646 w 163"/>
              <a:gd name="T17" fmla="*/ 2147483646 h 102"/>
              <a:gd name="T18" fmla="*/ 2147483646 w 163"/>
              <a:gd name="T19" fmla="*/ 2147483646 h 102"/>
              <a:gd name="T20" fmla="*/ 2147483646 w 163"/>
              <a:gd name="T21" fmla="*/ 2147483646 h 102"/>
              <a:gd name="T22" fmla="*/ 2147483646 w 163"/>
              <a:gd name="T23" fmla="*/ 2147483646 h 102"/>
              <a:gd name="T24" fmla="*/ 2147483646 w 163"/>
              <a:gd name="T25" fmla="*/ 2147483646 h 102"/>
              <a:gd name="T26" fmla="*/ 2147483646 w 163"/>
              <a:gd name="T27" fmla="*/ 2147483646 h 102"/>
              <a:gd name="T28" fmla="*/ 2147483646 w 163"/>
              <a:gd name="T29" fmla="*/ 2147483646 h 102"/>
              <a:gd name="T30" fmla="*/ 2147483646 w 163"/>
              <a:gd name="T31" fmla="*/ 2147483646 h 102"/>
              <a:gd name="T32" fmla="*/ 2147483646 w 163"/>
              <a:gd name="T33" fmla="*/ 2147483646 h 102"/>
              <a:gd name="T34" fmla="*/ 2147483646 w 163"/>
              <a:gd name="T35" fmla="*/ 2147483646 h 102"/>
              <a:gd name="T36" fmla="*/ 2147483646 w 163"/>
              <a:gd name="T37" fmla="*/ 2147483646 h 102"/>
              <a:gd name="T38" fmla="*/ 2147483646 w 163"/>
              <a:gd name="T39" fmla="*/ 2147483646 h 102"/>
              <a:gd name="T40" fmla="*/ 2147483646 w 163"/>
              <a:gd name="T41" fmla="*/ 2147483646 h 102"/>
              <a:gd name="T42" fmla="*/ 2147483646 w 163"/>
              <a:gd name="T43" fmla="*/ 2147483646 h 102"/>
              <a:gd name="T44" fmla="*/ 2147483646 w 163"/>
              <a:gd name="T45" fmla="*/ 2147483646 h 102"/>
              <a:gd name="T46" fmla="*/ 2147483646 w 163"/>
              <a:gd name="T47" fmla="*/ 2147483646 h 102"/>
              <a:gd name="T48" fmla="*/ 2147483646 w 163"/>
              <a:gd name="T49" fmla="*/ 2147483646 h 102"/>
              <a:gd name="T50" fmla="*/ 2147483646 w 163"/>
              <a:gd name="T51" fmla="*/ 2147483646 h 102"/>
              <a:gd name="T52" fmla="*/ 2147483646 w 163"/>
              <a:gd name="T53" fmla="*/ 2147483646 h 102"/>
              <a:gd name="T54" fmla="*/ 2147483646 w 163"/>
              <a:gd name="T55" fmla="*/ 2147483646 h 102"/>
              <a:gd name="T56" fmla="*/ 2147483646 w 163"/>
              <a:gd name="T57" fmla="*/ 2147483646 h 102"/>
              <a:gd name="T58" fmla="*/ 2147483646 w 163"/>
              <a:gd name="T59" fmla="*/ 2147483646 h 102"/>
              <a:gd name="T60" fmla="*/ 2147483646 w 163"/>
              <a:gd name="T61" fmla="*/ 2147483646 h 102"/>
              <a:gd name="T62" fmla="*/ 2147483646 w 163"/>
              <a:gd name="T63" fmla="*/ 2147483646 h 102"/>
              <a:gd name="T64" fmla="*/ 2147483646 w 163"/>
              <a:gd name="T65" fmla="*/ 2147483646 h 102"/>
              <a:gd name="T66" fmla="*/ 2147483646 w 163"/>
              <a:gd name="T67" fmla="*/ 2147483646 h 102"/>
              <a:gd name="T68" fmla="*/ 2147483646 w 163"/>
              <a:gd name="T69" fmla="*/ 2147483646 h 102"/>
              <a:gd name="T70" fmla="*/ 2147483646 w 163"/>
              <a:gd name="T71" fmla="*/ 2147483646 h 102"/>
              <a:gd name="T72" fmla="*/ 2147483646 w 163"/>
              <a:gd name="T73" fmla="*/ 2147483646 h 102"/>
              <a:gd name="T74" fmla="*/ 2147483646 w 163"/>
              <a:gd name="T75" fmla="*/ 2147483646 h 102"/>
              <a:gd name="T76" fmla="*/ 2147483646 w 163"/>
              <a:gd name="T77" fmla="*/ 2147483646 h 1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3" h="102" extrusionOk="0">
                <a:moveTo>
                  <a:pt x="142" y="102"/>
                </a:moveTo>
                <a:cubicBezTo>
                  <a:pt x="20" y="102"/>
                  <a:pt x="20" y="102"/>
                  <a:pt x="20" y="102"/>
                </a:cubicBezTo>
                <a:cubicBezTo>
                  <a:pt x="9" y="102"/>
                  <a:pt x="0" y="93"/>
                  <a:pt x="0" y="8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4" y="0"/>
                  <a:pt x="163" y="9"/>
                  <a:pt x="163" y="20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3" y="93"/>
                  <a:pt x="154" y="102"/>
                  <a:pt x="142" y="102"/>
                </a:cubicBezTo>
                <a:close/>
                <a:moveTo>
                  <a:pt x="20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82"/>
                  <a:pt x="6" y="82"/>
                  <a:pt x="6" y="82"/>
                </a:cubicBezTo>
                <a:cubicBezTo>
                  <a:pt x="6" y="89"/>
                  <a:pt x="13" y="96"/>
                  <a:pt x="20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50" y="96"/>
                  <a:pt x="156" y="89"/>
                  <a:pt x="156" y="82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12"/>
                  <a:pt x="150" y="6"/>
                  <a:pt x="142" y="6"/>
                </a:cubicBezTo>
                <a:lnTo>
                  <a:pt x="20" y="6"/>
                </a:lnTo>
                <a:close/>
                <a:moveTo>
                  <a:pt x="140" y="86"/>
                </a:moveTo>
                <a:cubicBezTo>
                  <a:pt x="139" y="86"/>
                  <a:pt x="138" y="86"/>
                  <a:pt x="138" y="85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83" y="70"/>
                  <a:pt x="83" y="70"/>
                  <a:pt x="83" y="70"/>
                </a:cubicBezTo>
                <a:cubicBezTo>
                  <a:pt x="82" y="71"/>
                  <a:pt x="80" y="71"/>
                  <a:pt x="79" y="70"/>
                </a:cubicBezTo>
                <a:cubicBezTo>
                  <a:pt x="60" y="55"/>
                  <a:pt x="60" y="55"/>
                  <a:pt x="60" y="55"/>
                </a:cubicBezTo>
                <a:cubicBezTo>
                  <a:pt x="25" y="85"/>
                  <a:pt x="25" y="85"/>
                  <a:pt x="25" y="85"/>
                </a:cubicBezTo>
                <a:cubicBezTo>
                  <a:pt x="23" y="86"/>
                  <a:pt x="21" y="86"/>
                  <a:pt x="20" y="85"/>
                </a:cubicBezTo>
                <a:cubicBezTo>
                  <a:pt x="19" y="83"/>
                  <a:pt x="19" y="81"/>
                  <a:pt x="21" y="80"/>
                </a:cubicBezTo>
                <a:cubicBezTo>
                  <a:pt x="55" y="51"/>
                  <a:pt x="55" y="51"/>
                  <a:pt x="55" y="51"/>
                </a:cubicBezTo>
                <a:cubicBezTo>
                  <a:pt x="21" y="24"/>
                  <a:pt x="21" y="24"/>
                  <a:pt x="21" y="24"/>
                </a:cubicBezTo>
                <a:cubicBezTo>
                  <a:pt x="19" y="23"/>
                  <a:pt x="19" y="21"/>
                  <a:pt x="20" y="20"/>
                </a:cubicBezTo>
                <a:cubicBezTo>
                  <a:pt x="21" y="18"/>
                  <a:pt x="23" y="18"/>
                  <a:pt x="25" y="19"/>
                </a:cubicBezTo>
                <a:cubicBezTo>
                  <a:pt x="81" y="63"/>
                  <a:pt x="81" y="63"/>
                  <a:pt x="81" y="6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9" y="18"/>
                  <a:pt x="141" y="18"/>
                  <a:pt x="142" y="20"/>
                </a:cubicBezTo>
                <a:cubicBezTo>
                  <a:pt x="143" y="21"/>
                  <a:pt x="143" y="23"/>
                  <a:pt x="142" y="2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42" y="80"/>
                  <a:pt x="142" y="80"/>
                  <a:pt x="142" y="80"/>
                </a:cubicBezTo>
                <a:cubicBezTo>
                  <a:pt x="143" y="81"/>
                  <a:pt x="143" y="83"/>
                  <a:pt x="142" y="85"/>
                </a:cubicBezTo>
                <a:cubicBezTo>
                  <a:pt x="141" y="86"/>
                  <a:pt x="141" y="86"/>
                  <a:pt x="140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2" name="Google Shape;1000;p36"/>
          <p:cNvSpPr>
            <a:spLocks/>
          </p:cNvSpPr>
          <p:nvPr/>
        </p:nvSpPr>
        <p:spPr bwMode="auto">
          <a:xfrm>
            <a:off x="5784850" y="2690813"/>
            <a:ext cx="638175" cy="555625"/>
          </a:xfrm>
          <a:custGeom>
            <a:avLst/>
            <a:gdLst>
              <a:gd name="T0" fmla="*/ 2147483646 w 146"/>
              <a:gd name="T1" fmla="*/ 2147483646 h 127"/>
              <a:gd name="T2" fmla="*/ 0 w 146"/>
              <a:gd name="T3" fmla="*/ 2147483646 h 127"/>
              <a:gd name="T4" fmla="*/ 2147483646 w 146"/>
              <a:gd name="T5" fmla="*/ 2147483646 h 127"/>
              <a:gd name="T6" fmla="*/ 2147483646 w 146"/>
              <a:gd name="T7" fmla="*/ 2147483646 h 127"/>
              <a:gd name="T8" fmla="*/ 2147483646 w 146"/>
              <a:gd name="T9" fmla="*/ 2147483646 h 127"/>
              <a:gd name="T10" fmla="*/ 2147483646 w 146"/>
              <a:gd name="T11" fmla="*/ 2147483646 h 127"/>
              <a:gd name="T12" fmla="*/ 2147483646 w 146"/>
              <a:gd name="T13" fmla="*/ 2147483646 h 127"/>
              <a:gd name="T14" fmla="*/ 2147483646 w 146"/>
              <a:gd name="T15" fmla="*/ 2147483646 h 127"/>
              <a:gd name="T16" fmla="*/ 2147483646 w 146"/>
              <a:gd name="T17" fmla="*/ 2147483646 h 127"/>
              <a:gd name="T18" fmla="*/ 2147483646 w 146"/>
              <a:gd name="T19" fmla="*/ 2147483646 h 127"/>
              <a:gd name="T20" fmla="*/ 2147483646 w 146"/>
              <a:gd name="T21" fmla="*/ 2147483646 h 127"/>
              <a:gd name="T22" fmla="*/ 2147483646 w 146"/>
              <a:gd name="T23" fmla="*/ 2147483646 h 127"/>
              <a:gd name="T24" fmla="*/ 2147483646 w 146"/>
              <a:gd name="T25" fmla="*/ 2147483646 h 127"/>
              <a:gd name="T26" fmla="*/ 2147483646 w 146"/>
              <a:gd name="T27" fmla="*/ 2147483646 h 127"/>
              <a:gd name="T28" fmla="*/ 2147483646 w 146"/>
              <a:gd name="T29" fmla="*/ 2147483646 h 127"/>
              <a:gd name="T30" fmla="*/ 2147483646 w 146"/>
              <a:gd name="T31" fmla="*/ 2147483646 h 127"/>
              <a:gd name="T32" fmla="*/ 2147483646 w 146"/>
              <a:gd name="T33" fmla="*/ 2147483646 h 127"/>
              <a:gd name="T34" fmla="*/ 2147483646 w 146"/>
              <a:gd name="T35" fmla="*/ 2147483646 h 127"/>
              <a:gd name="T36" fmla="*/ 2147483646 w 146"/>
              <a:gd name="T37" fmla="*/ 2147483646 h 127"/>
              <a:gd name="T38" fmla="*/ 2147483646 w 146"/>
              <a:gd name="T39" fmla="*/ 2147483646 h 127"/>
              <a:gd name="T40" fmla="*/ 2147483646 w 146"/>
              <a:gd name="T41" fmla="*/ 2147483646 h 127"/>
              <a:gd name="T42" fmla="*/ 2147483646 w 146"/>
              <a:gd name="T43" fmla="*/ 2147483646 h 127"/>
              <a:gd name="T44" fmla="*/ 2147483646 w 146"/>
              <a:gd name="T45" fmla="*/ 2147483646 h 127"/>
              <a:gd name="T46" fmla="*/ 2147483646 w 146"/>
              <a:gd name="T47" fmla="*/ 2147483646 h 127"/>
              <a:gd name="T48" fmla="*/ 0 w 146"/>
              <a:gd name="T49" fmla="*/ 2147483646 h 127"/>
              <a:gd name="T50" fmla="*/ 2147483646 w 146"/>
              <a:gd name="T51" fmla="*/ 2147483646 h 127"/>
              <a:gd name="T52" fmla="*/ 2147483646 w 146"/>
              <a:gd name="T53" fmla="*/ 2147483646 h 127"/>
              <a:gd name="T54" fmla="*/ 2147483646 w 146"/>
              <a:gd name="T55" fmla="*/ 2147483646 h 127"/>
              <a:gd name="T56" fmla="*/ 2147483646 w 146"/>
              <a:gd name="T57" fmla="*/ 2147483646 h 127"/>
              <a:gd name="T58" fmla="*/ 2147483646 w 146"/>
              <a:gd name="T59" fmla="*/ 2147483646 h 127"/>
              <a:gd name="T60" fmla="*/ 2147483646 w 146"/>
              <a:gd name="T61" fmla="*/ 2147483646 h 127"/>
              <a:gd name="T62" fmla="*/ 2147483646 w 146"/>
              <a:gd name="T63" fmla="*/ 2147483646 h 127"/>
              <a:gd name="T64" fmla="*/ 2147483646 w 146"/>
              <a:gd name="T65" fmla="*/ 0 h 127"/>
              <a:gd name="T66" fmla="*/ 2147483646 w 146"/>
              <a:gd name="T67" fmla="*/ 2147483646 h 12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46" h="127" extrusionOk="0">
                <a:moveTo>
                  <a:pt x="129" y="127"/>
                </a:moveTo>
                <a:cubicBezTo>
                  <a:pt x="17" y="127"/>
                  <a:pt x="17" y="127"/>
                  <a:pt x="17" y="127"/>
                </a:cubicBezTo>
                <a:cubicBezTo>
                  <a:pt x="8" y="127"/>
                  <a:pt x="0" y="119"/>
                  <a:pt x="0" y="11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0"/>
                  <a:pt x="2" y="79"/>
                  <a:pt x="4" y="79"/>
                </a:cubicBezTo>
                <a:cubicBezTo>
                  <a:pt x="5" y="79"/>
                  <a:pt x="7" y="80"/>
                  <a:pt x="7" y="82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5"/>
                  <a:pt x="12" y="120"/>
                  <a:pt x="1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35" y="120"/>
                  <a:pt x="140" y="115"/>
                  <a:pt x="140" y="11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45" y="79"/>
                  <a:pt x="146" y="80"/>
                  <a:pt x="146" y="82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6" y="119"/>
                  <a:pt x="139" y="127"/>
                  <a:pt x="129" y="127"/>
                </a:cubicBezTo>
                <a:close/>
                <a:moveTo>
                  <a:pt x="79" y="91"/>
                </a:moveTo>
                <a:cubicBezTo>
                  <a:pt x="67" y="91"/>
                  <a:pt x="67" y="91"/>
                  <a:pt x="67" y="91"/>
                </a:cubicBezTo>
                <a:cubicBezTo>
                  <a:pt x="63" y="91"/>
                  <a:pt x="59" y="86"/>
                  <a:pt x="59" y="81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2"/>
                  <a:pt x="63" y="58"/>
                  <a:pt x="67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84" y="58"/>
                  <a:pt x="87" y="62"/>
                  <a:pt x="87" y="68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6"/>
                  <a:pt x="84" y="91"/>
                  <a:pt x="79" y="91"/>
                </a:cubicBezTo>
                <a:close/>
                <a:moveTo>
                  <a:pt x="67" y="65"/>
                </a:moveTo>
                <a:cubicBezTo>
                  <a:pt x="67" y="65"/>
                  <a:pt x="66" y="66"/>
                  <a:pt x="66" y="68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83"/>
                  <a:pt x="67" y="84"/>
                  <a:pt x="67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80" y="84"/>
                  <a:pt x="81" y="83"/>
                  <a:pt x="81" y="81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6"/>
                  <a:pt x="80" y="65"/>
                  <a:pt x="79" y="65"/>
                </a:cubicBezTo>
                <a:lnTo>
                  <a:pt x="67" y="65"/>
                </a:lnTo>
                <a:close/>
                <a:moveTo>
                  <a:pt x="129" y="78"/>
                </a:moveTo>
                <a:cubicBezTo>
                  <a:pt x="96" y="78"/>
                  <a:pt x="96" y="78"/>
                  <a:pt x="96" y="78"/>
                </a:cubicBezTo>
                <a:cubicBezTo>
                  <a:pt x="95" y="78"/>
                  <a:pt x="93" y="76"/>
                  <a:pt x="93" y="74"/>
                </a:cubicBezTo>
                <a:cubicBezTo>
                  <a:pt x="93" y="73"/>
                  <a:pt x="95" y="71"/>
                  <a:pt x="96" y="71"/>
                </a:cubicBezTo>
                <a:cubicBezTo>
                  <a:pt x="129" y="71"/>
                  <a:pt x="129" y="71"/>
                  <a:pt x="129" y="71"/>
                </a:cubicBezTo>
                <a:cubicBezTo>
                  <a:pt x="135" y="71"/>
                  <a:pt x="140" y="67"/>
                  <a:pt x="140" y="61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0" y="33"/>
                  <a:pt x="135" y="29"/>
                  <a:pt x="12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2" y="29"/>
                  <a:pt x="7" y="33"/>
                  <a:pt x="7" y="39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7"/>
                  <a:pt x="12" y="71"/>
                  <a:pt x="17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2" y="71"/>
                  <a:pt x="54" y="73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8" y="78"/>
                  <a:pt x="0" y="70"/>
                  <a:pt x="0" y="6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0"/>
                  <a:pt x="8" y="22"/>
                  <a:pt x="17" y="22"/>
                </a:cubicBezTo>
                <a:cubicBezTo>
                  <a:pt x="129" y="22"/>
                  <a:pt x="129" y="22"/>
                  <a:pt x="129" y="22"/>
                </a:cubicBezTo>
                <a:cubicBezTo>
                  <a:pt x="139" y="22"/>
                  <a:pt x="146" y="30"/>
                  <a:pt x="146" y="39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6" y="64"/>
                  <a:pt x="146" y="64"/>
                  <a:pt x="146" y="65"/>
                </a:cubicBezTo>
                <a:cubicBezTo>
                  <a:pt x="144" y="72"/>
                  <a:pt x="137" y="78"/>
                  <a:pt x="129" y="78"/>
                </a:cubicBezTo>
                <a:close/>
                <a:moveTo>
                  <a:pt x="97" y="17"/>
                </a:moveTo>
                <a:cubicBezTo>
                  <a:pt x="96" y="17"/>
                  <a:pt x="94" y="16"/>
                  <a:pt x="94" y="14"/>
                </a:cubicBezTo>
                <a:cubicBezTo>
                  <a:pt x="94" y="10"/>
                  <a:pt x="90" y="6"/>
                  <a:pt x="85" y="6"/>
                </a:cubicBezTo>
                <a:cubicBezTo>
                  <a:pt x="61" y="6"/>
                  <a:pt x="61" y="6"/>
                  <a:pt x="61" y="6"/>
                </a:cubicBezTo>
                <a:cubicBezTo>
                  <a:pt x="56" y="6"/>
                  <a:pt x="52" y="10"/>
                  <a:pt x="52" y="14"/>
                </a:cubicBezTo>
                <a:cubicBezTo>
                  <a:pt x="52" y="16"/>
                  <a:pt x="51" y="17"/>
                  <a:pt x="49" y="17"/>
                </a:cubicBezTo>
                <a:cubicBezTo>
                  <a:pt x="47" y="17"/>
                  <a:pt x="46" y="16"/>
                  <a:pt x="46" y="14"/>
                </a:cubicBezTo>
                <a:cubicBezTo>
                  <a:pt x="46" y="6"/>
                  <a:pt x="53" y="0"/>
                  <a:pt x="6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1" y="6"/>
                  <a:pt x="101" y="14"/>
                </a:cubicBezTo>
                <a:cubicBezTo>
                  <a:pt x="101" y="16"/>
                  <a:pt x="99" y="17"/>
                  <a:pt x="97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3" name="Google Shape;1001;p36"/>
          <p:cNvSpPr>
            <a:spLocks/>
          </p:cNvSpPr>
          <p:nvPr/>
        </p:nvSpPr>
        <p:spPr bwMode="auto">
          <a:xfrm>
            <a:off x="8820150" y="5737225"/>
            <a:ext cx="646113" cy="582613"/>
          </a:xfrm>
          <a:custGeom>
            <a:avLst/>
            <a:gdLst>
              <a:gd name="T0" fmla="*/ 2147483646 w 148"/>
              <a:gd name="T1" fmla="*/ 2147483646 h 133"/>
              <a:gd name="T2" fmla="*/ 2147483646 w 148"/>
              <a:gd name="T3" fmla="*/ 2147483646 h 133"/>
              <a:gd name="T4" fmla="*/ 2147483646 w 148"/>
              <a:gd name="T5" fmla="*/ 2147483646 h 133"/>
              <a:gd name="T6" fmla="*/ 2147483646 w 148"/>
              <a:gd name="T7" fmla="*/ 2147483646 h 133"/>
              <a:gd name="T8" fmla="*/ 2147483646 w 148"/>
              <a:gd name="T9" fmla="*/ 2147483646 h 133"/>
              <a:gd name="T10" fmla="*/ 2147483646 w 148"/>
              <a:gd name="T11" fmla="*/ 2147483646 h 133"/>
              <a:gd name="T12" fmla="*/ 2147483646 w 148"/>
              <a:gd name="T13" fmla="*/ 2147483646 h 133"/>
              <a:gd name="T14" fmla="*/ 2147483646 w 148"/>
              <a:gd name="T15" fmla="*/ 2147483646 h 133"/>
              <a:gd name="T16" fmla="*/ 2147483646 w 148"/>
              <a:gd name="T17" fmla="*/ 2147483646 h 133"/>
              <a:gd name="T18" fmla="*/ 2147483646 w 148"/>
              <a:gd name="T19" fmla="*/ 2147483646 h 133"/>
              <a:gd name="T20" fmla="*/ 2147483646 w 148"/>
              <a:gd name="T21" fmla="*/ 2147483646 h 133"/>
              <a:gd name="T22" fmla="*/ 2147483646 w 148"/>
              <a:gd name="T23" fmla="*/ 2147483646 h 133"/>
              <a:gd name="T24" fmla="*/ 2147483646 w 148"/>
              <a:gd name="T25" fmla="*/ 2147483646 h 133"/>
              <a:gd name="T26" fmla="*/ 2147483646 w 148"/>
              <a:gd name="T27" fmla="*/ 2147483646 h 133"/>
              <a:gd name="T28" fmla="*/ 2147483646 w 148"/>
              <a:gd name="T29" fmla="*/ 2147483646 h 133"/>
              <a:gd name="T30" fmla="*/ 2147483646 w 148"/>
              <a:gd name="T31" fmla="*/ 2147483646 h 133"/>
              <a:gd name="T32" fmla="*/ 2147483646 w 148"/>
              <a:gd name="T33" fmla="*/ 2147483646 h 133"/>
              <a:gd name="T34" fmla="*/ 2147483646 w 148"/>
              <a:gd name="T35" fmla="*/ 2147483646 h 133"/>
              <a:gd name="T36" fmla="*/ 2147483646 w 148"/>
              <a:gd name="T37" fmla="*/ 2147483646 h 133"/>
              <a:gd name="T38" fmla="*/ 2147483646 w 148"/>
              <a:gd name="T39" fmla="*/ 2147483646 h 133"/>
              <a:gd name="T40" fmla="*/ 2147483646 w 148"/>
              <a:gd name="T41" fmla="*/ 2147483646 h 133"/>
              <a:gd name="T42" fmla="*/ 2147483646 w 148"/>
              <a:gd name="T43" fmla="*/ 2147483646 h 133"/>
              <a:gd name="T44" fmla="*/ 2147483646 w 148"/>
              <a:gd name="T45" fmla="*/ 2147483646 h 133"/>
              <a:gd name="T46" fmla="*/ 2147483646 w 148"/>
              <a:gd name="T47" fmla="*/ 2147483646 h 133"/>
              <a:gd name="T48" fmla="*/ 2147483646 w 148"/>
              <a:gd name="T49" fmla="*/ 2147483646 h 133"/>
              <a:gd name="T50" fmla="*/ 2147483646 w 148"/>
              <a:gd name="T51" fmla="*/ 2147483646 h 133"/>
              <a:gd name="T52" fmla="*/ 2147483646 w 148"/>
              <a:gd name="T53" fmla="*/ 2147483646 h 133"/>
              <a:gd name="T54" fmla="*/ 2147483646 w 148"/>
              <a:gd name="T55" fmla="*/ 2147483646 h 133"/>
              <a:gd name="T56" fmla="*/ 2147483646 w 148"/>
              <a:gd name="T57" fmla="*/ 2147483646 h 133"/>
              <a:gd name="T58" fmla="*/ 2147483646 w 148"/>
              <a:gd name="T59" fmla="*/ 2147483646 h 133"/>
              <a:gd name="T60" fmla="*/ 2147483646 w 148"/>
              <a:gd name="T61" fmla="*/ 2147483646 h 133"/>
              <a:gd name="T62" fmla="*/ 2147483646 w 148"/>
              <a:gd name="T63" fmla="*/ 2147483646 h 133"/>
              <a:gd name="T64" fmla="*/ 2147483646 w 148"/>
              <a:gd name="T65" fmla="*/ 2147483646 h 133"/>
              <a:gd name="T66" fmla="*/ 2147483646 w 148"/>
              <a:gd name="T67" fmla="*/ 2147483646 h 133"/>
              <a:gd name="T68" fmla="*/ 2147483646 w 148"/>
              <a:gd name="T69" fmla="*/ 2147483646 h 133"/>
              <a:gd name="T70" fmla="*/ 2147483646 w 148"/>
              <a:gd name="T71" fmla="*/ 2147483646 h 133"/>
              <a:gd name="T72" fmla="*/ 2147483646 w 148"/>
              <a:gd name="T73" fmla="*/ 2147483646 h 133"/>
              <a:gd name="T74" fmla="*/ 2147483646 w 148"/>
              <a:gd name="T75" fmla="*/ 2147483646 h 133"/>
              <a:gd name="T76" fmla="*/ 2147483646 w 148"/>
              <a:gd name="T77" fmla="*/ 2147483646 h 133"/>
              <a:gd name="T78" fmla="*/ 2147483646 w 148"/>
              <a:gd name="T79" fmla="*/ 2147483646 h 133"/>
              <a:gd name="T80" fmla="*/ 2147483646 w 148"/>
              <a:gd name="T81" fmla="*/ 2147483646 h 133"/>
              <a:gd name="T82" fmla="*/ 2147483646 w 148"/>
              <a:gd name="T83" fmla="*/ 2147483646 h 133"/>
              <a:gd name="T84" fmla="*/ 2147483646 w 148"/>
              <a:gd name="T85" fmla="*/ 2147483646 h 133"/>
              <a:gd name="T86" fmla="*/ 2147483646 w 148"/>
              <a:gd name="T87" fmla="*/ 2147483646 h 133"/>
              <a:gd name="T88" fmla="*/ 2147483646 w 148"/>
              <a:gd name="T89" fmla="*/ 2147483646 h 133"/>
              <a:gd name="T90" fmla="*/ 2147483646 w 148"/>
              <a:gd name="T91" fmla="*/ 2147483646 h 133"/>
              <a:gd name="T92" fmla="*/ 0 w 148"/>
              <a:gd name="T93" fmla="*/ 2147483646 h 133"/>
              <a:gd name="T94" fmla="*/ 2147483646 w 148"/>
              <a:gd name="T95" fmla="*/ 2147483646 h 133"/>
              <a:gd name="T96" fmla="*/ 2147483646 w 148"/>
              <a:gd name="T97" fmla="*/ 2147483646 h 133"/>
              <a:gd name="T98" fmla="*/ 2147483646 w 148"/>
              <a:gd name="T99" fmla="*/ 2147483646 h 133"/>
              <a:gd name="T100" fmla="*/ 2147483646 w 148"/>
              <a:gd name="T101" fmla="*/ 2147483646 h 133"/>
              <a:gd name="T102" fmla="*/ 2147483646 w 148"/>
              <a:gd name="T103" fmla="*/ 2147483646 h 13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8" h="133" extrusionOk="0">
                <a:moveTo>
                  <a:pt x="32" y="60"/>
                </a:moveTo>
                <a:cubicBezTo>
                  <a:pt x="28" y="60"/>
                  <a:pt x="24" y="64"/>
                  <a:pt x="24" y="68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24" y="107"/>
                  <a:pt x="28" y="110"/>
                  <a:pt x="32" y="110"/>
                </a:cubicBezTo>
                <a:cubicBezTo>
                  <a:pt x="40" y="110"/>
                  <a:pt x="40" y="110"/>
                  <a:pt x="40" y="110"/>
                </a:cubicBezTo>
                <a:cubicBezTo>
                  <a:pt x="45" y="110"/>
                  <a:pt x="49" y="107"/>
                  <a:pt x="49" y="102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4"/>
                  <a:pt x="45" y="60"/>
                  <a:pt x="40" y="60"/>
                </a:cubicBezTo>
                <a:lnTo>
                  <a:pt x="32" y="60"/>
                </a:lnTo>
                <a:close/>
                <a:moveTo>
                  <a:pt x="42" y="68"/>
                </a:moveTo>
                <a:cubicBezTo>
                  <a:pt x="42" y="102"/>
                  <a:pt x="42" y="102"/>
                  <a:pt x="42" y="102"/>
                </a:cubicBezTo>
                <a:cubicBezTo>
                  <a:pt x="42" y="103"/>
                  <a:pt x="41" y="104"/>
                  <a:pt x="40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1" y="104"/>
                  <a:pt x="30" y="103"/>
                  <a:pt x="30" y="102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7"/>
                  <a:pt x="31" y="66"/>
                  <a:pt x="32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1" y="66"/>
                  <a:pt x="42" y="67"/>
                  <a:pt x="42" y="68"/>
                </a:cubicBezTo>
                <a:close/>
                <a:moveTo>
                  <a:pt x="62" y="48"/>
                </a:moveTo>
                <a:cubicBezTo>
                  <a:pt x="58" y="48"/>
                  <a:pt x="54" y="52"/>
                  <a:pt x="54" y="5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4" y="107"/>
                  <a:pt x="58" y="110"/>
                  <a:pt x="62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5" y="110"/>
                  <a:pt x="79" y="107"/>
                  <a:pt x="79" y="102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2"/>
                  <a:pt x="75" y="48"/>
                  <a:pt x="71" y="48"/>
                </a:cubicBezTo>
                <a:lnTo>
                  <a:pt x="62" y="48"/>
                </a:lnTo>
                <a:close/>
                <a:moveTo>
                  <a:pt x="72" y="56"/>
                </a:moveTo>
                <a:cubicBezTo>
                  <a:pt x="72" y="102"/>
                  <a:pt x="72" y="102"/>
                  <a:pt x="72" y="102"/>
                </a:cubicBezTo>
                <a:cubicBezTo>
                  <a:pt x="72" y="103"/>
                  <a:pt x="72" y="104"/>
                  <a:pt x="71" y="104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1" y="104"/>
                  <a:pt x="61" y="103"/>
                  <a:pt x="61" y="102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5"/>
                  <a:pt x="61" y="54"/>
                  <a:pt x="62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93" y="38"/>
                </a:moveTo>
                <a:cubicBezTo>
                  <a:pt x="88" y="38"/>
                  <a:pt x="84" y="41"/>
                  <a:pt x="84" y="4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84" y="107"/>
                  <a:pt x="88" y="110"/>
                  <a:pt x="93" y="11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105" y="110"/>
                  <a:pt x="109" y="107"/>
                  <a:pt x="109" y="102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1"/>
                  <a:pt x="105" y="38"/>
                  <a:pt x="101" y="38"/>
                </a:cubicBezTo>
                <a:lnTo>
                  <a:pt x="93" y="38"/>
                </a:lnTo>
                <a:close/>
                <a:moveTo>
                  <a:pt x="103" y="46"/>
                </a:moveTo>
                <a:cubicBezTo>
                  <a:pt x="103" y="102"/>
                  <a:pt x="103" y="102"/>
                  <a:pt x="103" y="102"/>
                </a:cubicBezTo>
                <a:cubicBezTo>
                  <a:pt x="103" y="103"/>
                  <a:pt x="102" y="104"/>
                  <a:pt x="101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2" y="104"/>
                  <a:pt x="91" y="103"/>
                  <a:pt x="91" y="102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45"/>
                  <a:pt x="92" y="44"/>
                  <a:pt x="93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2" y="44"/>
                  <a:pt x="103" y="45"/>
                  <a:pt x="103" y="46"/>
                </a:cubicBezTo>
                <a:close/>
                <a:moveTo>
                  <a:pt x="115" y="35"/>
                </a:moveTo>
                <a:cubicBezTo>
                  <a:pt x="115" y="102"/>
                  <a:pt x="115" y="102"/>
                  <a:pt x="115" y="102"/>
                </a:cubicBezTo>
                <a:cubicBezTo>
                  <a:pt x="115" y="107"/>
                  <a:pt x="118" y="110"/>
                  <a:pt x="123" y="110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6" y="110"/>
                  <a:pt x="139" y="107"/>
                  <a:pt x="139" y="102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1"/>
                  <a:pt x="136" y="27"/>
                  <a:pt x="131" y="27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18" y="27"/>
                  <a:pt x="115" y="31"/>
                  <a:pt x="115" y="35"/>
                </a:cubicBezTo>
                <a:close/>
                <a:moveTo>
                  <a:pt x="133" y="35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3"/>
                  <a:pt x="132" y="104"/>
                  <a:pt x="131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2" y="104"/>
                  <a:pt x="121" y="103"/>
                  <a:pt x="121" y="102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1" y="34"/>
                  <a:pt x="122" y="33"/>
                  <a:pt x="123" y="33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2" y="33"/>
                  <a:pt x="133" y="34"/>
                  <a:pt x="133" y="35"/>
                </a:cubicBezTo>
                <a:close/>
                <a:moveTo>
                  <a:pt x="77" y="26"/>
                </a:moveTo>
                <a:cubicBezTo>
                  <a:pt x="96" y="18"/>
                  <a:pt x="116" y="7"/>
                  <a:pt x="116" y="7"/>
                </a:cubicBezTo>
                <a:cubicBezTo>
                  <a:pt x="113" y="0"/>
                  <a:pt x="113" y="0"/>
                  <a:pt x="113" y="0"/>
                </a:cubicBezTo>
                <a:cubicBezTo>
                  <a:pt x="119" y="2"/>
                  <a:pt x="119" y="2"/>
                  <a:pt x="119" y="2"/>
                </a:cubicBezTo>
                <a:cubicBezTo>
                  <a:pt x="126" y="5"/>
                  <a:pt x="126" y="5"/>
                  <a:pt x="126" y="5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6" y="14"/>
                  <a:pt x="98" y="25"/>
                  <a:pt x="79" y="32"/>
                </a:cubicBezTo>
                <a:cubicBezTo>
                  <a:pt x="57" y="41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5" y="45"/>
                  <a:pt x="25" y="44"/>
                </a:cubicBezTo>
                <a:cubicBezTo>
                  <a:pt x="25" y="42"/>
                  <a:pt x="26" y="40"/>
                  <a:pt x="27" y="40"/>
                </a:cubicBezTo>
                <a:cubicBezTo>
                  <a:pt x="28" y="40"/>
                  <a:pt x="55" y="34"/>
                  <a:pt x="77" y="26"/>
                </a:cubicBezTo>
                <a:close/>
                <a:moveTo>
                  <a:pt x="148" y="122"/>
                </a:moveTo>
                <a:cubicBezTo>
                  <a:pt x="144" y="127"/>
                  <a:pt x="144" y="127"/>
                  <a:pt x="144" y="127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25"/>
                  <a:pt x="139" y="125"/>
                  <a:pt x="139" y="125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1" y="125"/>
                  <a:pt x="9" y="124"/>
                  <a:pt x="9" y="122"/>
                </a:cubicBezTo>
                <a:cubicBezTo>
                  <a:pt x="9" y="21"/>
                  <a:pt x="9" y="21"/>
                  <a:pt x="9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15"/>
                  <a:pt x="6" y="15"/>
                  <a:pt x="6" y="15"/>
                </a:cubicBezTo>
                <a:cubicBezTo>
                  <a:pt x="12" y="10"/>
                  <a:pt x="12" y="10"/>
                  <a:pt x="12" y="10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21"/>
                  <a:pt x="25" y="21"/>
                  <a:pt x="2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39" y="119"/>
                  <a:pt x="139" y="119"/>
                  <a:pt x="139" y="119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44" y="116"/>
                  <a:pt x="144" y="116"/>
                  <a:pt x="144" y="116"/>
                </a:cubicBezTo>
                <a:lnTo>
                  <a:pt x="14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4" name="Google Shape;1002;p36"/>
          <p:cNvSpPr>
            <a:spLocks/>
          </p:cNvSpPr>
          <p:nvPr/>
        </p:nvSpPr>
        <p:spPr bwMode="auto">
          <a:xfrm>
            <a:off x="5640388" y="4702175"/>
            <a:ext cx="960437" cy="1122363"/>
          </a:xfrm>
          <a:custGeom>
            <a:avLst/>
            <a:gdLst>
              <a:gd name="T0" fmla="*/ 2147483646 w 220"/>
              <a:gd name="T1" fmla="*/ 2147483646 h 257"/>
              <a:gd name="T2" fmla="*/ 2147483646 w 220"/>
              <a:gd name="T3" fmla="*/ 2147483646 h 257"/>
              <a:gd name="T4" fmla="*/ 2147483646 w 220"/>
              <a:gd name="T5" fmla="*/ 2147483646 h 257"/>
              <a:gd name="T6" fmla="*/ 2147483646 w 220"/>
              <a:gd name="T7" fmla="*/ 2147483646 h 257"/>
              <a:gd name="T8" fmla="*/ 2147483646 w 220"/>
              <a:gd name="T9" fmla="*/ 2147483646 h 257"/>
              <a:gd name="T10" fmla="*/ 2147483646 w 220"/>
              <a:gd name="T11" fmla="*/ 2147483646 h 257"/>
              <a:gd name="T12" fmla="*/ 2147483646 w 220"/>
              <a:gd name="T13" fmla="*/ 2147483646 h 257"/>
              <a:gd name="T14" fmla="*/ 2147483646 w 220"/>
              <a:gd name="T15" fmla="*/ 2147483646 h 257"/>
              <a:gd name="T16" fmla="*/ 2147483646 w 220"/>
              <a:gd name="T17" fmla="*/ 2147483646 h 257"/>
              <a:gd name="T18" fmla="*/ 2147483646 w 220"/>
              <a:gd name="T19" fmla="*/ 2147483646 h 257"/>
              <a:gd name="T20" fmla="*/ 2147483646 w 220"/>
              <a:gd name="T21" fmla="*/ 2147483646 h 257"/>
              <a:gd name="T22" fmla="*/ 2147483646 w 220"/>
              <a:gd name="T23" fmla="*/ 2147483646 h 257"/>
              <a:gd name="T24" fmla="*/ 2147483646 w 220"/>
              <a:gd name="T25" fmla="*/ 2147483646 h 257"/>
              <a:gd name="T26" fmla="*/ 2147483646 w 220"/>
              <a:gd name="T27" fmla="*/ 2147483646 h 257"/>
              <a:gd name="T28" fmla="*/ 2147483646 w 220"/>
              <a:gd name="T29" fmla="*/ 2147483646 h 257"/>
              <a:gd name="T30" fmla="*/ 2147483646 w 220"/>
              <a:gd name="T31" fmla="*/ 2147483646 h 257"/>
              <a:gd name="T32" fmla="*/ 2147483646 w 220"/>
              <a:gd name="T33" fmla="*/ 2147483646 h 257"/>
              <a:gd name="T34" fmla="*/ 2147483646 w 220"/>
              <a:gd name="T35" fmla="*/ 2147483646 h 257"/>
              <a:gd name="T36" fmla="*/ 2147483646 w 220"/>
              <a:gd name="T37" fmla="*/ 2147483646 h 257"/>
              <a:gd name="T38" fmla="*/ 2147483646 w 220"/>
              <a:gd name="T39" fmla="*/ 2147483646 h 257"/>
              <a:gd name="T40" fmla="*/ 2147483646 w 220"/>
              <a:gd name="T41" fmla="*/ 2147483646 h 257"/>
              <a:gd name="T42" fmla="*/ 2147483646 w 220"/>
              <a:gd name="T43" fmla="*/ 2147483646 h 257"/>
              <a:gd name="T44" fmla="*/ 2147483646 w 220"/>
              <a:gd name="T45" fmla="*/ 2147483646 h 257"/>
              <a:gd name="T46" fmla="*/ 0 w 220"/>
              <a:gd name="T47" fmla="*/ 2147483646 h 257"/>
              <a:gd name="T48" fmla="*/ 2147483646 w 220"/>
              <a:gd name="T49" fmla="*/ 2147483646 h 257"/>
              <a:gd name="T50" fmla="*/ 2147483646 w 220"/>
              <a:gd name="T51" fmla="*/ 2147483646 h 257"/>
              <a:gd name="T52" fmla="*/ 2147483646 w 220"/>
              <a:gd name="T53" fmla="*/ 2147483646 h 257"/>
              <a:gd name="T54" fmla="*/ 2147483646 w 220"/>
              <a:gd name="T55" fmla="*/ 2147483646 h 257"/>
              <a:gd name="T56" fmla="*/ 2147483646 w 220"/>
              <a:gd name="T57" fmla="*/ 2147483646 h 257"/>
              <a:gd name="T58" fmla="*/ 2147483646 w 220"/>
              <a:gd name="T59" fmla="*/ 2147483646 h 257"/>
              <a:gd name="T60" fmla="*/ 2147483646 w 220"/>
              <a:gd name="T61" fmla="*/ 2147483646 h 257"/>
              <a:gd name="T62" fmla="*/ 2147483646 w 220"/>
              <a:gd name="T63" fmla="*/ 2147483646 h 257"/>
              <a:gd name="T64" fmla="*/ 2147483646 w 220"/>
              <a:gd name="T65" fmla="*/ 2147483646 h 257"/>
              <a:gd name="T66" fmla="*/ 2147483646 w 220"/>
              <a:gd name="T67" fmla="*/ 2147483646 h 257"/>
              <a:gd name="T68" fmla="*/ 2147483646 w 220"/>
              <a:gd name="T69" fmla="*/ 2147483646 h 257"/>
              <a:gd name="T70" fmla="*/ 2147483646 w 220"/>
              <a:gd name="T71" fmla="*/ 2147483646 h 257"/>
              <a:gd name="T72" fmla="*/ 2147483646 w 220"/>
              <a:gd name="T73" fmla="*/ 2147483646 h 257"/>
              <a:gd name="T74" fmla="*/ 2147483646 w 220"/>
              <a:gd name="T75" fmla="*/ 2147483646 h 257"/>
              <a:gd name="T76" fmla="*/ 2147483646 w 220"/>
              <a:gd name="T77" fmla="*/ 2147483646 h 257"/>
              <a:gd name="T78" fmla="*/ 2147483646 w 220"/>
              <a:gd name="T79" fmla="*/ 2147483646 h 257"/>
              <a:gd name="T80" fmla="*/ 2147483646 w 220"/>
              <a:gd name="T81" fmla="*/ 2147483646 h 257"/>
              <a:gd name="T82" fmla="*/ 2147483646 w 220"/>
              <a:gd name="T83" fmla="*/ 2147483646 h 257"/>
              <a:gd name="T84" fmla="*/ 2147483646 w 220"/>
              <a:gd name="T85" fmla="*/ 2147483646 h 257"/>
              <a:gd name="T86" fmla="*/ 2147483646 w 220"/>
              <a:gd name="T87" fmla="*/ 0 h 257"/>
              <a:gd name="T88" fmla="*/ 2147483646 w 220"/>
              <a:gd name="T89" fmla="*/ 2147483646 h 2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20" h="257" extrusionOk="0">
                <a:moveTo>
                  <a:pt x="126" y="257"/>
                </a:moveTo>
                <a:cubicBezTo>
                  <a:pt x="91" y="257"/>
                  <a:pt x="91" y="257"/>
                  <a:pt x="91" y="257"/>
                </a:cubicBezTo>
                <a:cubicBezTo>
                  <a:pt x="88" y="257"/>
                  <a:pt x="86" y="255"/>
                  <a:pt x="86" y="252"/>
                </a:cubicBezTo>
                <a:cubicBezTo>
                  <a:pt x="86" y="249"/>
                  <a:pt x="88" y="247"/>
                  <a:pt x="91" y="247"/>
                </a:cubicBezTo>
                <a:cubicBezTo>
                  <a:pt x="126" y="247"/>
                  <a:pt x="126" y="247"/>
                  <a:pt x="126" y="247"/>
                </a:cubicBezTo>
                <a:cubicBezTo>
                  <a:pt x="129" y="247"/>
                  <a:pt x="131" y="249"/>
                  <a:pt x="131" y="252"/>
                </a:cubicBezTo>
                <a:cubicBezTo>
                  <a:pt x="131" y="255"/>
                  <a:pt x="129" y="257"/>
                  <a:pt x="126" y="257"/>
                </a:cubicBezTo>
                <a:close/>
                <a:moveTo>
                  <a:pt x="136" y="240"/>
                </a:moveTo>
                <a:cubicBezTo>
                  <a:pt x="81" y="240"/>
                  <a:pt x="81" y="240"/>
                  <a:pt x="81" y="240"/>
                </a:cubicBezTo>
                <a:cubicBezTo>
                  <a:pt x="78" y="240"/>
                  <a:pt x="76" y="238"/>
                  <a:pt x="76" y="236"/>
                </a:cubicBezTo>
                <a:cubicBezTo>
                  <a:pt x="76" y="233"/>
                  <a:pt x="78" y="231"/>
                  <a:pt x="81" y="231"/>
                </a:cubicBezTo>
                <a:cubicBezTo>
                  <a:pt x="136" y="231"/>
                  <a:pt x="136" y="231"/>
                  <a:pt x="136" y="231"/>
                </a:cubicBezTo>
                <a:cubicBezTo>
                  <a:pt x="139" y="231"/>
                  <a:pt x="141" y="233"/>
                  <a:pt x="141" y="236"/>
                </a:cubicBezTo>
                <a:cubicBezTo>
                  <a:pt x="141" y="238"/>
                  <a:pt x="139" y="240"/>
                  <a:pt x="136" y="240"/>
                </a:cubicBezTo>
                <a:close/>
                <a:moveTo>
                  <a:pt x="108" y="222"/>
                </a:moveTo>
                <a:cubicBezTo>
                  <a:pt x="98" y="222"/>
                  <a:pt x="88" y="222"/>
                  <a:pt x="87" y="222"/>
                </a:cubicBezTo>
                <a:cubicBezTo>
                  <a:pt x="87" y="222"/>
                  <a:pt x="87" y="222"/>
                  <a:pt x="87" y="222"/>
                </a:cubicBezTo>
                <a:cubicBezTo>
                  <a:pt x="77" y="222"/>
                  <a:pt x="72" y="219"/>
                  <a:pt x="70" y="210"/>
                </a:cubicBezTo>
                <a:cubicBezTo>
                  <a:pt x="70" y="206"/>
                  <a:pt x="69" y="203"/>
                  <a:pt x="69" y="199"/>
                </a:cubicBezTo>
                <a:cubicBezTo>
                  <a:pt x="69" y="194"/>
                  <a:pt x="69" y="189"/>
                  <a:pt x="67" y="186"/>
                </a:cubicBezTo>
                <a:cubicBezTo>
                  <a:pt x="59" y="172"/>
                  <a:pt x="54" y="163"/>
                  <a:pt x="47" y="149"/>
                </a:cubicBezTo>
                <a:cubicBezTo>
                  <a:pt x="40" y="135"/>
                  <a:pt x="33" y="114"/>
                  <a:pt x="38" y="95"/>
                </a:cubicBezTo>
                <a:cubicBezTo>
                  <a:pt x="44" y="70"/>
                  <a:pt x="70" y="46"/>
                  <a:pt x="108" y="46"/>
                </a:cubicBezTo>
                <a:cubicBezTo>
                  <a:pt x="146" y="46"/>
                  <a:pt x="172" y="70"/>
                  <a:pt x="178" y="95"/>
                </a:cubicBezTo>
                <a:cubicBezTo>
                  <a:pt x="183" y="114"/>
                  <a:pt x="176" y="135"/>
                  <a:pt x="169" y="149"/>
                </a:cubicBezTo>
                <a:cubicBezTo>
                  <a:pt x="161" y="163"/>
                  <a:pt x="156" y="172"/>
                  <a:pt x="149" y="186"/>
                </a:cubicBezTo>
                <a:cubicBezTo>
                  <a:pt x="147" y="189"/>
                  <a:pt x="147" y="194"/>
                  <a:pt x="146" y="199"/>
                </a:cubicBezTo>
                <a:cubicBezTo>
                  <a:pt x="146" y="203"/>
                  <a:pt x="146" y="206"/>
                  <a:pt x="145" y="210"/>
                </a:cubicBezTo>
                <a:cubicBezTo>
                  <a:pt x="143" y="219"/>
                  <a:pt x="139" y="222"/>
                  <a:pt x="129" y="222"/>
                </a:cubicBezTo>
                <a:cubicBezTo>
                  <a:pt x="129" y="222"/>
                  <a:pt x="118" y="222"/>
                  <a:pt x="108" y="222"/>
                </a:cubicBezTo>
                <a:close/>
                <a:moveTo>
                  <a:pt x="87" y="213"/>
                </a:moveTo>
                <a:cubicBezTo>
                  <a:pt x="88" y="213"/>
                  <a:pt x="128" y="213"/>
                  <a:pt x="129" y="213"/>
                </a:cubicBezTo>
                <a:cubicBezTo>
                  <a:pt x="135" y="213"/>
                  <a:pt x="135" y="212"/>
                  <a:pt x="136" y="208"/>
                </a:cubicBezTo>
                <a:cubicBezTo>
                  <a:pt x="137" y="205"/>
                  <a:pt x="137" y="202"/>
                  <a:pt x="137" y="199"/>
                </a:cubicBezTo>
                <a:cubicBezTo>
                  <a:pt x="137" y="193"/>
                  <a:pt x="137" y="186"/>
                  <a:pt x="140" y="181"/>
                </a:cubicBezTo>
                <a:cubicBezTo>
                  <a:pt x="148" y="168"/>
                  <a:pt x="153" y="158"/>
                  <a:pt x="160" y="144"/>
                </a:cubicBezTo>
                <a:cubicBezTo>
                  <a:pt x="165" y="134"/>
                  <a:pt x="173" y="115"/>
                  <a:pt x="169" y="97"/>
                </a:cubicBezTo>
                <a:cubicBezTo>
                  <a:pt x="164" y="77"/>
                  <a:pt x="141" y="55"/>
                  <a:pt x="108" y="55"/>
                </a:cubicBezTo>
                <a:cubicBezTo>
                  <a:pt x="75" y="55"/>
                  <a:pt x="52" y="77"/>
                  <a:pt x="47" y="97"/>
                </a:cubicBezTo>
                <a:cubicBezTo>
                  <a:pt x="42" y="115"/>
                  <a:pt x="50" y="134"/>
                  <a:pt x="56" y="144"/>
                </a:cubicBezTo>
                <a:cubicBezTo>
                  <a:pt x="63" y="158"/>
                  <a:pt x="68" y="168"/>
                  <a:pt x="75" y="181"/>
                </a:cubicBezTo>
                <a:cubicBezTo>
                  <a:pt x="78" y="186"/>
                  <a:pt x="79" y="193"/>
                  <a:pt x="79" y="199"/>
                </a:cubicBezTo>
                <a:cubicBezTo>
                  <a:pt x="79" y="202"/>
                  <a:pt x="79" y="205"/>
                  <a:pt x="80" y="208"/>
                </a:cubicBezTo>
                <a:cubicBezTo>
                  <a:pt x="81" y="212"/>
                  <a:pt x="81" y="213"/>
                  <a:pt x="87" y="213"/>
                </a:cubicBezTo>
                <a:cubicBezTo>
                  <a:pt x="87" y="213"/>
                  <a:pt x="87" y="213"/>
                  <a:pt x="87" y="213"/>
                </a:cubicBezTo>
                <a:close/>
                <a:moveTo>
                  <a:pt x="24" y="118"/>
                </a:moveTo>
                <a:cubicBezTo>
                  <a:pt x="5" y="118"/>
                  <a:pt x="5" y="118"/>
                  <a:pt x="5" y="118"/>
                </a:cubicBezTo>
                <a:cubicBezTo>
                  <a:pt x="2" y="118"/>
                  <a:pt x="0" y="116"/>
                  <a:pt x="0" y="113"/>
                </a:cubicBezTo>
                <a:cubicBezTo>
                  <a:pt x="0" y="110"/>
                  <a:pt x="2" y="108"/>
                  <a:pt x="5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6" y="108"/>
                  <a:pt x="28" y="110"/>
                  <a:pt x="28" y="113"/>
                </a:cubicBezTo>
                <a:cubicBezTo>
                  <a:pt x="28" y="116"/>
                  <a:pt x="26" y="118"/>
                  <a:pt x="24" y="118"/>
                </a:cubicBezTo>
                <a:close/>
                <a:moveTo>
                  <a:pt x="215" y="114"/>
                </a:moveTo>
                <a:cubicBezTo>
                  <a:pt x="192" y="114"/>
                  <a:pt x="192" y="114"/>
                  <a:pt x="192" y="114"/>
                </a:cubicBezTo>
                <a:cubicBezTo>
                  <a:pt x="190" y="114"/>
                  <a:pt x="187" y="112"/>
                  <a:pt x="187" y="110"/>
                </a:cubicBezTo>
                <a:cubicBezTo>
                  <a:pt x="187" y="107"/>
                  <a:pt x="190" y="105"/>
                  <a:pt x="192" y="105"/>
                </a:cubicBezTo>
                <a:cubicBezTo>
                  <a:pt x="215" y="105"/>
                  <a:pt x="215" y="105"/>
                  <a:pt x="215" y="105"/>
                </a:cubicBezTo>
                <a:cubicBezTo>
                  <a:pt x="218" y="105"/>
                  <a:pt x="220" y="107"/>
                  <a:pt x="220" y="110"/>
                </a:cubicBezTo>
                <a:cubicBezTo>
                  <a:pt x="220" y="112"/>
                  <a:pt x="218" y="114"/>
                  <a:pt x="215" y="114"/>
                </a:cubicBezTo>
                <a:close/>
                <a:moveTo>
                  <a:pt x="65" y="110"/>
                </a:moveTo>
                <a:cubicBezTo>
                  <a:pt x="64" y="110"/>
                  <a:pt x="64" y="110"/>
                  <a:pt x="64" y="110"/>
                </a:cubicBezTo>
                <a:cubicBezTo>
                  <a:pt x="61" y="110"/>
                  <a:pt x="59" y="107"/>
                  <a:pt x="60" y="104"/>
                </a:cubicBezTo>
                <a:cubicBezTo>
                  <a:pt x="65" y="87"/>
                  <a:pt x="83" y="69"/>
                  <a:pt x="110" y="69"/>
                </a:cubicBezTo>
                <a:cubicBezTo>
                  <a:pt x="110" y="69"/>
                  <a:pt x="110" y="69"/>
                  <a:pt x="110" y="69"/>
                </a:cubicBezTo>
                <a:cubicBezTo>
                  <a:pt x="113" y="69"/>
                  <a:pt x="115" y="71"/>
                  <a:pt x="115" y="74"/>
                </a:cubicBezTo>
                <a:cubicBezTo>
                  <a:pt x="115" y="76"/>
                  <a:pt x="113" y="79"/>
                  <a:pt x="110" y="79"/>
                </a:cubicBezTo>
                <a:cubicBezTo>
                  <a:pt x="88" y="79"/>
                  <a:pt x="73" y="93"/>
                  <a:pt x="69" y="107"/>
                </a:cubicBezTo>
                <a:cubicBezTo>
                  <a:pt x="69" y="109"/>
                  <a:pt x="67" y="110"/>
                  <a:pt x="65" y="110"/>
                </a:cubicBezTo>
                <a:close/>
                <a:moveTo>
                  <a:pt x="169" y="58"/>
                </a:moveTo>
                <a:cubicBezTo>
                  <a:pt x="168" y="58"/>
                  <a:pt x="167" y="57"/>
                  <a:pt x="166" y="56"/>
                </a:cubicBezTo>
                <a:cubicBezTo>
                  <a:pt x="164" y="55"/>
                  <a:pt x="164" y="52"/>
                  <a:pt x="166" y="50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84" y="32"/>
                  <a:pt x="187" y="32"/>
                  <a:pt x="189" y="33"/>
                </a:cubicBezTo>
                <a:cubicBezTo>
                  <a:pt x="191" y="35"/>
                  <a:pt x="191" y="38"/>
                  <a:pt x="189" y="40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8"/>
                  <a:pt x="169" y="58"/>
                </a:cubicBezTo>
                <a:close/>
                <a:moveTo>
                  <a:pt x="48" y="58"/>
                </a:moveTo>
                <a:cubicBezTo>
                  <a:pt x="46" y="58"/>
                  <a:pt x="45" y="57"/>
                  <a:pt x="44" y="56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38"/>
                  <a:pt x="26" y="35"/>
                  <a:pt x="28" y="33"/>
                </a:cubicBezTo>
                <a:cubicBezTo>
                  <a:pt x="30" y="32"/>
                  <a:pt x="33" y="32"/>
                  <a:pt x="35" y="33"/>
                </a:cubicBezTo>
                <a:cubicBezTo>
                  <a:pt x="51" y="50"/>
                  <a:pt x="51" y="50"/>
                  <a:pt x="51" y="50"/>
                </a:cubicBezTo>
                <a:cubicBezTo>
                  <a:pt x="53" y="52"/>
                  <a:pt x="53" y="55"/>
                  <a:pt x="51" y="56"/>
                </a:cubicBezTo>
                <a:cubicBezTo>
                  <a:pt x="50" y="57"/>
                  <a:pt x="49" y="58"/>
                  <a:pt x="48" y="58"/>
                </a:cubicBezTo>
                <a:close/>
                <a:moveTo>
                  <a:pt x="108" y="36"/>
                </a:moveTo>
                <a:cubicBezTo>
                  <a:pt x="105" y="36"/>
                  <a:pt x="103" y="34"/>
                  <a:pt x="103" y="31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5" y="0"/>
                  <a:pt x="108" y="0"/>
                </a:cubicBezTo>
                <a:cubicBezTo>
                  <a:pt x="110" y="0"/>
                  <a:pt x="113" y="2"/>
                  <a:pt x="113" y="4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3" y="34"/>
                  <a:pt x="110" y="36"/>
                  <a:pt x="108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5" name="Google Shape;1003;p36"/>
          <p:cNvSpPr>
            <a:spLocks/>
          </p:cNvSpPr>
          <p:nvPr/>
        </p:nvSpPr>
        <p:spPr bwMode="auto">
          <a:xfrm>
            <a:off x="2605088" y="5754688"/>
            <a:ext cx="930275" cy="473075"/>
          </a:xfrm>
          <a:custGeom>
            <a:avLst/>
            <a:gdLst>
              <a:gd name="T0" fmla="*/ 2147483646 w 213"/>
              <a:gd name="T1" fmla="*/ 2147483646 h 108"/>
              <a:gd name="T2" fmla="*/ 2147483646 w 213"/>
              <a:gd name="T3" fmla="*/ 2147483646 h 108"/>
              <a:gd name="T4" fmla="*/ 2147483646 w 213"/>
              <a:gd name="T5" fmla="*/ 2147483646 h 108"/>
              <a:gd name="T6" fmla="*/ 2147483646 w 213"/>
              <a:gd name="T7" fmla="*/ 2147483646 h 108"/>
              <a:gd name="T8" fmla="*/ 2147483646 w 213"/>
              <a:gd name="T9" fmla="*/ 2147483646 h 108"/>
              <a:gd name="T10" fmla="*/ 2147483646 w 213"/>
              <a:gd name="T11" fmla="*/ 2147483646 h 108"/>
              <a:gd name="T12" fmla="*/ 2147483646 w 213"/>
              <a:gd name="T13" fmla="*/ 2147483646 h 108"/>
              <a:gd name="T14" fmla="*/ 2147483646 w 213"/>
              <a:gd name="T15" fmla="*/ 2147483646 h 108"/>
              <a:gd name="T16" fmla="*/ 2147483646 w 213"/>
              <a:gd name="T17" fmla="*/ 2147483646 h 108"/>
              <a:gd name="T18" fmla="*/ 2147483646 w 213"/>
              <a:gd name="T19" fmla="*/ 2147483646 h 108"/>
              <a:gd name="T20" fmla="*/ 2147483646 w 213"/>
              <a:gd name="T21" fmla="*/ 2147483646 h 108"/>
              <a:gd name="T22" fmla="*/ 2147483646 w 213"/>
              <a:gd name="T23" fmla="*/ 2147483646 h 108"/>
              <a:gd name="T24" fmla="*/ 2147483646 w 213"/>
              <a:gd name="T25" fmla="*/ 2147483646 h 108"/>
              <a:gd name="T26" fmla="*/ 2147483646 w 213"/>
              <a:gd name="T27" fmla="*/ 2147483646 h 108"/>
              <a:gd name="T28" fmla="*/ 2147483646 w 213"/>
              <a:gd name="T29" fmla="*/ 2147483646 h 108"/>
              <a:gd name="T30" fmla="*/ 2147483646 w 213"/>
              <a:gd name="T31" fmla="*/ 2147483646 h 108"/>
              <a:gd name="T32" fmla="*/ 2147483646 w 213"/>
              <a:gd name="T33" fmla="*/ 2147483646 h 108"/>
              <a:gd name="T34" fmla="*/ 2147483646 w 213"/>
              <a:gd name="T35" fmla="*/ 2147483646 h 108"/>
              <a:gd name="T36" fmla="*/ 2147483646 w 213"/>
              <a:gd name="T37" fmla="*/ 2147483646 h 108"/>
              <a:gd name="T38" fmla="*/ 2147483646 w 213"/>
              <a:gd name="T39" fmla="*/ 2147483646 h 108"/>
              <a:gd name="T40" fmla="*/ 2147483646 w 213"/>
              <a:gd name="T41" fmla="*/ 2147483646 h 108"/>
              <a:gd name="T42" fmla="*/ 2147483646 w 213"/>
              <a:gd name="T43" fmla="*/ 2147483646 h 108"/>
              <a:gd name="T44" fmla="*/ 2147483646 w 213"/>
              <a:gd name="T45" fmla="*/ 2147483646 h 108"/>
              <a:gd name="T46" fmla="*/ 2147483646 w 213"/>
              <a:gd name="T47" fmla="*/ 2147483646 h 108"/>
              <a:gd name="T48" fmla="*/ 2147483646 w 213"/>
              <a:gd name="T49" fmla="*/ 2147483646 h 108"/>
              <a:gd name="T50" fmla="*/ 2147483646 w 213"/>
              <a:gd name="T51" fmla="*/ 2147483646 h 108"/>
              <a:gd name="T52" fmla="*/ 2147483646 w 213"/>
              <a:gd name="T53" fmla="*/ 2147483646 h 108"/>
              <a:gd name="T54" fmla="*/ 2147483646 w 213"/>
              <a:gd name="T55" fmla="*/ 2147483646 h 108"/>
              <a:gd name="T56" fmla="*/ 2147483646 w 213"/>
              <a:gd name="T57" fmla="*/ 2147483646 h 108"/>
              <a:gd name="T58" fmla="*/ 2147483646 w 213"/>
              <a:gd name="T59" fmla="*/ 2147483646 h 108"/>
              <a:gd name="T60" fmla="*/ 2147483646 w 213"/>
              <a:gd name="T61" fmla="*/ 2147483646 h 108"/>
              <a:gd name="T62" fmla="*/ 2147483646 w 213"/>
              <a:gd name="T63" fmla="*/ 2147483646 h 108"/>
              <a:gd name="T64" fmla="*/ 2147483646 w 213"/>
              <a:gd name="T65" fmla="*/ 2147483646 h 108"/>
              <a:gd name="T66" fmla="*/ 0 w 213"/>
              <a:gd name="T67" fmla="*/ 2147483646 h 108"/>
              <a:gd name="T68" fmla="*/ 2147483646 w 213"/>
              <a:gd name="T69" fmla="*/ 2147483646 h 108"/>
              <a:gd name="T70" fmla="*/ 2147483646 w 213"/>
              <a:gd name="T71" fmla="*/ 2147483646 h 108"/>
              <a:gd name="T72" fmla="*/ 2147483646 w 213"/>
              <a:gd name="T73" fmla="*/ 2147483646 h 108"/>
              <a:gd name="T74" fmla="*/ 2147483646 w 213"/>
              <a:gd name="T75" fmla="*/ 2147483646 h 108"/>
              <a:gd name="T76" fmla="*/ 2147483646 w 213"/>
              <a:gd name="T77" fmla="*/ 2147483646 h 108"/>
              <a:gd name="T78" fmla="*/ 2147483646 w 213"/>
              <a:gd name="T79" fmla="*/ 2147483646 h 108"/>
              <a:gd name="T80" fmla="*/ 2147483646 w 213"/>
              <a:gd name="T81" fmla="*/ 2147483646 h 108"/>
              <a:gd name="T82" fmla="*/ 2147483646 w 213"/>
              <a:gd name="T83" fmla="*/ 2147483646 h 108"/>
              <a:gd name="T84" fmla="*/ 2147483646 w 213"/>
              <a:gd name="T85" fmla="*/ 2147483646 h 108"/>
              <a:gd name="T86" fmla="*/ 2147483646 w 213"/>
              <a:gd name="T87" fmla="*/ 2147483646 h 108"/>
              <a:gd name="T88" fmla="*/ 2147483646 w 213"/>
              <a:gd name="T89" fmla="*/ 2147483646 h 108"/>
              <a:gd name="T90" fmla="*/ 2147483646 w 213"/>
              <a:gd name="T91" fmla="*/ 2147483646 h 108"/>
              <a:gd name="T92" fmla="*/ 2147483646 w 213"/>
              <a:gd name="T93" fmla="*/ 2147483646 h 10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3" h="108" extrusionOk="0">
                <a:moveTo>
                  <a:pt x="109" y="108"/>
                </a:moveTo>
                <a:cubicBezTo>
                  <a:pt x="96" y="107"/>
                  <a:pt x="86" y="107"/>
                  <a:pt x="76" y="105"/>
                </a:cubicBezTo>
                <a:cubicBezTo>
                  <a:pt x="72" y="104"/>
                  <a:pt x="69" y="103"/>
                  <a:pt x="66" y="101"/>
                </a:cubicBezTo>
                <a:cubicBezTo>
                  <a:pt x="60" y="98"/>
                  <a:pt x="58" y="94"/>
                  <a:pt x="58" y="92"/>
                </a:cubicBezTo>
                <a:cubicBezTo>
                  <a:pt x="57" y="88"/>
                  <a:pt x="59" y="84"/>
                  <a:pt x="62" y="81"/>
                </a:cubicBezTo>
                <a:cubicBezTo>
                  <a:pt x="67" y="76"/>
                  <a:pt x="73" y="72"/>
                  <a:pt x="81" y="68"/>
                </a:cubicBezTo>
                <a:cubicBezTo>
                  <a:pt x="83" y="67"/>
                  <a:pt x="86" y="66"/>
                  <a:pt x="88" y="65"/>
                </a:cubicBezTo>
                <a:cubicBezTo>
                  <a:pt x="90" y="65"/>
                  <a:pt x="90" y="65"/>
                  <a:pt x="90" y="65"/>
                </a:cubicBezTo>
                <a:cubicBezTo>
                  <a:pt x="92" y="64"/>
                  <a:pt x="93" y="63"/>
                  <a:pt x="94" y="61"/>
                </a:cubicBezTo>
                <a:cubicBezTo>
                  <a:pt x="94" y="60"/>
                  <a:pt x="93" y="59"/>
                  <a:pt x="92" y="57"/>
                </a:cubicBezTo>
                <a:cubicBezTo>
                  <a:pt x="83" y="49"/>
                  <a:pt x="80" y="38"/>
                  <a:pt x="80" y="25"/>
                </a:cubicBezTo>
                <a:cubicBezTo>
                  <a:pt x="81" y="12"/>
                  <a:pt x="88" y="4"/>
                  <a:pt x="101" y="1"/>
                </a:cubicBezTo>
                <a:cubicBezTo>
                  <a:pt x="104" y="0"/>
                  <a:pt x="106" y="0"/>
                  <a:pt x="109" y="0"/>
                </a:cubicBezTo>
                <a:cubicBezTo>
                  <a:pt x="111" y="0"/>
                  <a:pt x="114" y="0"/>
                  <a:pt x="117" y="1"/>
                </a:cubicBezTo>
                <a:cubicBezTo>
                  <a:pt x="130" y="4"/>
                  <a:pt x="137" y="12"/>
                  <a:pt x="138" y="25"/>
                </a:cubicBezTo>
                <a:cubicBezTo>
                  <a:pt x="138" y="38"/>
                  <a:pt x="134" y="49"/>
                  <a:pt x="125" y="57"/>
                </a:cubicBezTo>
                <a:cubicBezTo>
                  <a:pt x="124" y="59"/>
                  <a:pt x="124" y="60"/>
                  <a:pt x="124" y="61"/>
                </a:cubicBezTo>
                <a:cubicBezTo>
                  <a:pt x="124" y="63"/>
                  <a:pt x="125" y="64"/>
                  <a:pt x="127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2" y="66"/>
                  <a:pt x="134" y="67"/>
                  <a:pt x="137" y="68"/>
                </a:cubicBezTo>
                <a:cubicBezTo>
                  <a:pt x="145" y="72"/>
                  <a:pt x="151" y="76"/>
                  <a:pt x="156" y="81"/>
                </a:cubicBezTo>
                <a:cubicBezTo>
                  <a:pt x="158" y="84"/>
                  <a:pt x="160" y="88"/>
                  <a:pt x="159" y="92"/>
                </a:cubicBezTo>
                <a:cubicBezTo>
                  <a:pt x="158" y="96"/>
                  <a:pt x="155" y="99"/>
                  <a:pt x="151" y="101"/>
                </a:cubicBezTo>
                <a:cubicBezTo>
                  <a:pt x="151" y="101"/>
                  <a:pt x="151" y="101"/>
                  <a:pt x="151" y="101"/>
                </a:cubicBezTo>
                <a:cubicBezTo>
                  <a:pt x="148" y="103"/>
                  <a:pt x="145" y="104"/>
                  <a:pt x="142" y="105"/>
                </a:cubicBezTo>
                <a:cubicBezTo>
                  <a:pt x="131" y="107"/>
                  <a:pt x="121" y="107"/>
                  <a:pt x="109" y="108"/>
                </a:cubicBezTo>
                <a:close/>
                <a:moveTo>
                  <a:pt x="109" y="5"/>
                </a:moveTo>
                <a:cubicBezTo>
                  <a:pt x="107" y="6"/>
                  <a:pt x="105" y="6"/>
                  <a:pt x="102" y="6"/>
                </a:cubicBezTo>
                <a:cubicBezTo>
                  <a:pt x="92" y="9"/>
                  <a:pt x="86" y="15"/>
                  <a:pt x="86" y="25"/>
                </a:cubicBezTo>
                <a:cubicBezTo>
                  <a:pt x="85" y="36"/>
                  <a:pt x="89" y="46"/>
                  <a:pt x="96" y="53"/>
                </a:cubicBezTo>
                <a:cubicBezTo>
                  <a:pt x="99" y="56"/>
                  <a:pt x="100" y="59"/>
                  <a:pt x="99" y="62"/>
                </a:cubicBezTo>
                <a:cubicBezTo>
                  <a:pt x="99" y="66"/>
                  <a:pt x="96" y="69"/>
                  <a:pt x="92" y="70"/>
                </a:cubicBezTo>
                <a:cubicBezTo>
                  <a:pt x="90" y="71"/>
                  <a:pt x="90" y="71"/>
                  <a:pt x="90" y="71"/>
                </a:cubicBezTo>
                <a:cubicBezTo>
                  <a:pt x="88" y="72"/>
                  <a:pt x="86" y="73"/>
                  <a:pt x="83" y="74"/>
                </a:cubicBezTo>
                <a:cubicBezTo>
                  <a:pt x="76" y="77"/>
                  <a:pt x="70" y="81"/>
                  <a:pt x="66" y="85"/>
                </a:cubicBezTo>
                <a:cubicBezTo>
                  <a:pt x="64" y="87"/>
                  <a:pt x="63" y="89"/>
                  <a:pt x="64" y="91"/>
                </a:cubicBezTo>
                <a:cubicBezTo>
                  <a:pt x="64" y="93"/>
                  <a:pt x="66" y="95"/>
                  <a:pt x="69" y="96"/>
                </a:cubicBezTo>
                <a:cubicBezTo>
                  <a:pt x="71" y="97"/>
                  <a:pt x="74" y="98"/>
                  <a:pt x="77" y="99"/>
                </a:cubicBezTo>
                <a:cubicBezTo>
                  <a:pt x="87" y="101"/>
                  <a:pt x="97" y="101"/>
                  <a:pt x="109" y="102"/>
                </a:cubicBezTo>
                <a:cubicBezTo>
                  <a:pt x="121" y="101"/>
                  <a:pt x="131" y="101"/>
                  <a:pt x="140" y="99"/>
                </a:cubicBezTo>
                <a:cubicBezTo>
                  <a:pt x="143" y="98"/>
                  <a:pt x="146" y="97"/>
                  <a:pt x="149" y="96"/>
                </a:cubicBezTo>
                <a:cubicBezTo>
                  <a:pt x="151" y="95"/>
                  <a:pt x="153" y="93"/>
                  <a:pt x="153" y="91"/>
                </a:cubicBezTo>
                <a:cubicBezTo>
                  <a:pt x="153" y="88"/>
                  <a:pt x="153" y="86"/>
                  <a:pt x="152" y="85"/>
                </a:cubicBezTo>
                <a:cubicBezTo>
                  <a:pt x="147" y="81"/>
                  <a:pt x="142" y="77"/>
                  <a:pt x="134" y="74"/>
                </a:cubicBezTo>
                <a:cubicBezTo>
                  <a:pt x="132" y="73"/>
                  <a:pt x="129" y="72"/>
                  <a:pt x="127" y="71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21" y="69"/>
                  <a:pt x="119" y="66"/>
                  <a:pt x="118" y="62"/>
                </a:cubicBezTo>
                <a:cubicBezTo>
                  <a:pt x="117" y="59"/>
                  <a:pt x="119" y="56"/>
                  <a:pt x="121" y="53"/>
                </a:cubicBezTo>
                <a:cubicBezTo>
                  <a:pt x="129" y="46"/>
                  <a:pt x="132" y="37"/>
                  <a:pt x="132" y="25"/>
                </a:cubicBezTo>
                <a:cubicBezTo>
                  <a:pt x="131" y="15"/>
                  <a:pt x="126" y="9"/>
                  <a:pt x="115" y="6"/>
                </a:cubicBezTo>
                <a:cubicBezTo>
                  <a:pt x="113" y="6"/>
                  <a:pt x="111" y="6"/>
                  <a:pt x="109" y="5"/>
                </a:cubicBezTo>
                <a:close/>
                <a:moveTo>
                  <a:pt x="150" y="99"/>
                </a:moveTo>
                <a:cubicBezTo>
                  <a:pt x="150" y="99"/>
                  <a:pt x="150" y="99"/>
                  <a:pt x="150" y="99"/>
                </a:cubicBezTo>
                <a:close/>
                <a:moveTo>
                  <a:pt x="177" y="108"/>
                </a:moveTo>
                <a:cubicBezTo>
                  <a:pt x="175" y="108"/>
                  <a:pt x="175" y="108"/>
                  <a:pt x="175" y="108"/>
                </a:cubicBezTo>
                <a:cubicBezTo>
                  <a:pt x="169" y="107"/>
                  <a:pt x="168" y="107"/>
                  <a:pt x="161" y="107"/>
                </a:cubicBezTo>
                <a:cubicBezTo>
                  <a:pt x="160" y="107"/>
                  <a:pt x="159" y="105"/>
                  <a:pt x="159" y="103"/>
                </a:cubicBezTo>
                <a:cubicBezTo>
                  <a:pt x="159" y="102"/>
                  <a:pt x="160" y="101"/>
                  <a:pt x="162" y="101"/>
                </a:cubicBezTo>
                <a:cubicBezTo>
                  <a:pt x="168" y="101"/>
                  <a:pt x="170" y="102"/>
                  <a:pt x="175" y="102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85" y="102"/>
                  <a:pt x="192" y="101"/>
                  <a:pt x="199" y="100"/>
                </a:cubicBezTo>
                <a:cubicBezTo>
                  <a:pt x="201" y="99"/>
                  <a:pt x="203" y="99"/>
                  <a:pt x="204" y="98"/>
                </a:cubicBezTo>
                <a:cubicBezTo>
                  <a:pt x="206" y="97"/>
                  <a:pt x="207" y="96"/>
                  <a:pt x="207" y="95"/>
                </a:cubicBezTo>
                <a:cubicBezTo>
                  <a:pt x="207" y="94"/>
                  <a:pt x="207" y="92"/>
                  <a:pt x="206" y="92"/>
                </a:cubicBezTo>
                <a:cubicBezTo>
                  <a:pt x="203" y="89"/>
                  <a:pt x="200" y="86"/>
                  <a:pt x="194" y="84"/>
                </a:cubicBezTo>
                <a:cubicBezTo>
                  <a:pt x="193" y="83"/>
                  <a:pt x="191" y="83"/>
                  <a:pt x="189" y="82"/>
                </a:cubicBezTo>
                <a:cubicBezTo>
                  <a:pt x="188" y="81"/>
                  <a:pt x="188" y="81"/>
                  <a:pt x="188" y="81"/>
                </a:cubicBezTo>
                <a:cubicBezTo>
                  <a:pt x="185" y="80"/>
                  <a:pt x="183" y="78"/>
                  <a:pt x="183" y="75"/>
                </a:cubicBezTo>
                <a:cubicBezTo>
                  <a:pt x="182" y="73"/>
                  <a:pt x="183" y="70"/>
                  <a:pt x="185" y="68"/>
                </a:cubicBezTo>
                <a:cubicBezTo>
                  <a:pt x="190" y="63"/>
                  <a:pt x="192" y="57"/>
                  <a:pt x="192" y="49"/>
                </a:cubicBezTo>
                <a:cubicBezTo>
                  <a:pt x="192" y="43"/>
                  <a:pt x="188" y="39"/>
                  <a:pt x="181" y="37"/>
                </a:cubicBezTo>
                <a:cubicBezTo>
                  <a:pt x="180" y="37"/>
                  <a:pt x="178" y="37"/>
                  <a:pt x="177" y="37"/>
                </a:cubicBezTo>
                <a:cubicBezTo>
                  <a:pt x="176" y="37"/>
                  <a:pt x="174" y="37"/>
                  <a:pt x="173" y="37"/>
                </a:cubicBezTo>
                <a:cubicBezTo>
                  <a:pt x="166" y="39"/>
                  <a:pt x="162" y="43"/>
                  <a:pt x="162" y="49"/>
                </a:cubicBezTo>
                <a:cubicBezTo>
                  <a:pt x="162" y="57"/>
                  <a:pt x="164" y="63"/>
                  <a:pt x="169" y="68"/>
                </a:cubicBezTo>
                <a:cubicBezTo>
                  <a:pt x="171" y="70"/>
                  <a:pt x="172" y="73"/>
                  <a:pt x="172" y="76"/>
                </a:cubicBezTo>
                <a:cubicBezTo>
                  <a:pt x="171" y="78"/>
                  <a:pt x="170" y="80"/>
                  <a:pt x="167" y="81"/>
                </a:cubicBezTo>
                <a:cubicBezTo>
                  <a:pt x="166" y="81"/>
                  <a:pt x="166" y="81"/>
                  <a:pt x="166" y="81"/>
                </a:cubicBezTo>
                <a:cubicBezTo>
                  <a:pt x="165" y="82"/>
                  <a:pt x="163" y="81"/>
                  <a:pt x="163" y="79"/>
                </a:cubicBezTo>
                <a:cubicBezTo>
                  <a:pt x="162" y="78"/>
                  <a:pt x="163" y="76"/>
                  <a:pt x="164" y="76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6" y="75"/>
                  <a:pt x="166" y="75"/>
                  <a:pt x="166" y="75"/>
                </a:cubicBezTo>
                <a:cubicBezTo>
                  <a:pt x="166" y="74"/>
                  <a:pt x="166" y="73"/>
                  <a:pt x="165" y="72"/>
                </a:cubicBezTo>
                <a:cubicBezTo>
                  <a:pt x="159" y="66"/>
                  <a:pt x="156" y="58"/>
                  <a:pt x="156" y="49"/>
                </a:cubicBezTo>
                <a:cubicBezTo>
                  <a:pt x="156" y="43"/>
                  <a:pt x="159" y="34"/>
                  <a:pt x="171" y="31"/>
                </a:cubicBezTo>
                <a:cubicBezTo>
                  <a:pt x="173" y="31"/>
                  <a:pt x="175" y="31"/>
                  <a:pt x="177" y="31"/>
                </a:cubicBezTo>
                <a:cubicBezTo>
                  <a:pt x="179" y="31"/>
                  <a:pt x="181" y="31"/>
                  <a:pt x="183" y="31"/>
                </a:cubicBezTo>
                <a:cubicBezTo>
                  <a:pt x="195" y="34"/>
                  <a:pt x="198" y="43"/>
                  <a:pt x="198" y="49"/>
                </a:cubicBezTo>
                <a:cubicBezTo>
                  <a:pt x="198" y="58"/>
                  <a:pt x="195" y="66"/>
                  <a:pt x="189" y="72"/>
                </a:cubicBezTo>
                <a:cubicBezTo>
                  <a:pt x="189" y="73"/>
                  <a:pt x="188" y="73"/>
                  <a:pt x="188" y="74"/>
                </a:cubicBezTo>
                <a:cubicBezTo>
                  <a:pt x="189" y="75"/>
                  <a:pt x="189" y="76"/>
                  <a:pt x="190" y="76"/>
                </a:cubicBezTo>
                <a:cubicBezTo>
                  <a:pt x="192" y="76"/>
                  <a:pt x="192" y="76"/>
                  <a:pt x="192" y="76"/>
                </a:cubicBezTo>
                <a:cubicBezTo>
                  <a:pt x="193" y="77"/>
                  <a:pt x="195" y="78"/>
                  <a:pt x="197" y="79"/>
                </a:cubicBezTo>
                <a:cubicBezTo>
                  <a:pt x="203" y="81"/>
                  <a:pt x="207" y="84"/>
                  <a:pt x="210" y="88"/>
                </a:cubicBezTo>
                <a:cubicBezTo>
                  <a:pt x="212" y="90"/>
                  <a:pt x="213" y="93"/>
                  <a:pt x="213" y="96"/>
                </a:cubicBezTo>
                <a:cubicBezTo>
                  <a:pt x="212" y="99"/>
                  <a:pt x="210" y="102"/>
                  <a:pt x="207" y="103"/>
                </a:cubicBezTo>
                <a:cubicBezTo>
                  <a:pt x="205" y="104"/>
                  <a:pt x="203" y="105"/>
                  <a:pt x="200" y="105"/>
                </a:cubicBezTo>
                <a:cubicBezTo>
                  <a:pt x="193" y="107"/>
                  <a:pt x="186" y="107"/>
                  <a:pt x="177" y="108"/>
                </a:cubicBezTo>
                <a:close/>
                <a:moveTo>
                  <a:pt x="40" y="108"/>
                </a:moveTo>
                <a:cubicBezTo>
                  <a:pt x="30" y="107"/>
                  <a:pt x="22" y="107"/>
                  <a:pt x="15" y="105"/>
                </a:cubicBezTo>
                <a:cubicBezTo>
                  <a:pt x="12" y="105"/>
                  <a:pt x="9" y="104"/>
                  <a:pt x="7" y="103"/>
                </a:cubicBezTo>
                <a:cubicBezTo>
                  <a:pt x="3" y="101"/>
                  <a:pt x="1" y="98"/>
                  <a:pt x="0" y="95"/>
                </a:cubicBezTo>
                <a:cubicBezTo>
                  <a:pt x="0" y="92"/>
                  <a:pt x="1" y="88"/>
                  <a:pt x="3" y="86"/>
                </a:cubicBezTo>
                <a:cubicBezTo>
                  <a:pt x="7" y="82"/>
                  <a:pt x="12" y="79"/>
                  <a:pt x="18" y="76"/>
                </a:cubicBezTo>
                <a:cubicBezTo>
                  <a:pt x="20" y="75"/>
                  <a:pt x="22" y="75"/>
                  <a:pt x="24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7" y="73"/>
                  <a:pt x="28" y="72"/>
                  <a:pt x="28" y="71"/>
                </a:cubicBezTo>
                <a:cubicBezTo>
                  <a:pt x="28" y="70"/>
                  <a:pt x="27" y="69"/>
                  <a:pt x="27" y="69"/>
                </a:cubicBezTo>
                <a:cubicBezTo>
                  <a:pt x="20" y="62"/>
                  <a:pt x="17" y="53"/>
                  <a:pt x="17" y="43"/>
                </a:cubicBezTo>
                <a:cubicBezTo>
                  <a:pt x="17" y="36"/>
                  <a:pt x="21" y="27"/>
                  <a:pt x="34" y="24"/>
                </a:cubicBezTo>
                <a:cubicBezTo>
                  <a:pt x="36" y="23"/>
                  <a:pt x="38" y="23"/>
                  <a:pt x="40" y="23"/>
                </a:cubicBezTo>
                <a:cubicBezTo>
                  <a:pt x="42" y="23"/>
                  <a:pt x="44" y="23"/>
                  <a:pt x="46" y="24"/>
                </a:cubicBezTo>
                <a:cubicBezTo>
                  <a:pt x="59" y="27"/>
                  <a:pt x="63" y="36"/>
                  <a:pt x="63" y="43"/>
                </a:cubicBezTo>
                <a:cubicBezTo>
                  <a:pt x="63" y="53"/>
                  <a:pt x="60" y="62"/>
                  <a:pt x="53" y="69"/>
                </a:cubicBezTo>
                <a:cubicBezTo>
                  <a:pt x="53" y="69"/>
                  <a:pt x="52" y="70"/>
                  <a:pt x="52" y="71"/>
                </a:cubicBezTo>
                <a:cubicBezTo>
                  <a:pt x="53" y="72"/>
                  <a:pt x="53" y="73"/>
                  <a:pt x="55" y="73"/>
                </a:cubicBezTo>
                <a:cubicBezTo>
                  <a:pt x="56" y="74"/>
                  <a:pt x="56" y="74"/>
                  <a:pt x="56" y="74"/>
                </a:cubicBezTo>
                <a:cubicBezTo>
                  <a:pt x="58" y="74"/>
                  <a:pt x="58" y="76"/>
                  <a:pt x="58" y="78"/>
                </a:cubicBezTo>
                <a:cubicBezTo>
                  <a:pt x="57" y="79"/>
                  <a:pt x="55" y="80"/>
                  <a:pt x="54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49" y="77"/>
                  <a:pt x="47" y="75"/>
                  <a:pt x="47" y="72"/>
                </a:cubicBezTo>
                <a:cubicBezTo>
                  <a:pt x="46" y="69"/>
                  <a:pt x="47" y="67"/>
                  <a:pt x="49" y="64"/>
                </a:cubicBezTo>
                <a:cubicBezTo>
                  <a:pt x="55" y="59"/>
                  <a:pt x="57" y="52"/>
                  <a:pt x="57" y="43"/>
                </a:cubicBezTo>
                <a:cubicBezTo>
                  <a:pt x="57" y="36"/>
                  <a:pt x="53" y="32"/>
                  <a:pt x="45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5" y="30"/>
                </a:cubicBezTo>
                <a:cubicBezTo>
                  <a:pt x="27" y="32"/>
                  <a:pt x="23" y="36"/>
                  <a:pt x="23" y="43"/>
                </a:cubicBezTo>
                <a:cubicBezTo>
                  <a:pt x="23" y="52"/>
                  <a:pt x="25" y="59"/>
                  <a:pt x="31" y="65"/>
                </a:cubicBezTo>
                <a:cubicBezTo>
                  <a:pt x="33" y="67"/>
                  <a:pt x="34" y="70"/>
                  <a:pt x="33" y="72"/>
                </a:cubicBezTo>
                <a:cubicBezTo>
                  <a:pt x="33" y="75"/>
                  <a:pt x="31" y="77"/>
                  <a:pt x="28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4" y="80"/>
                  <a:pt x="23" y="81"/>
                  <a:pt x="21" y="81"/>
                </a:cubicBezTo>
                <a:cubicBezTo>
                  <a:pt x="15" y="84"/>
                  <a:pt x="11" y="87"/>
                  <a:pt x="8" y="90"/>
                </a:cubicBezTo>
                <a:cubicBezTo>
                  <a:pt x="6" y="91"/>
                  <a:pt x="6" y="93"/>
                  <a:pt x="6" y="94"/>
                </a:cubicBezTo>
                <a:cubicBezTo>
                  <a:pt x="6" y="95"/>
                  <a:pt x="8" y="96"/>
                  <a:pt x="10" y="97"/>
                </a:cubicBezTo>
                <a:cubicBezTo>
                  <a:pt x="12" y="98"/>
                  <a:pt x="14" y="99"/>
                  <a:pt x="16" y="99"/>
                </a:cubicBezTo>
                <a:cubicBezTo>
                  <a:pt x="23" y="101"/>
                  <a:pt x="31" y="101"/>
                  <a:pt x="40" y="102"/>
                </a:cubicBezTo>
                <a:cubicBezTo>
                  <a:pt x="46" y="102"/>
                  <a:pt x="50" y="101"/>
                  <a:pt x="54" y="101"/>
                </a:cubicBezTo>
                <a:cubicBezTo>
                  <a:pt x="56" y="101"/>
                  <a:pt x="57" y="102"/>
                  <a:pt x="58" y="104"/>
                </a:cubicBezTo>
                <a:cubicBezTo>
                  <a:pt x="58" y="105"/>
                  <a:pt x="57" y="107"/>
                  <a:pt x="55" y="107"/>
                </a:cubicBezTo>
                <a:cubicBezTo>
                  <a:pt x="51" y="107"/>
                  <a:pt x="46" y="107"/>
                  <a:pt x="4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6" name="Google Shape;1004;p36"/>
          <p:cNvSpPr txBox="1">
            <a:spLocks noChangeArrowheads="1"/>
          </p:cNvSpPr>
          <p:nvPr/>
        </p:nvSpPr>
        <p:spPr bwMode="auto">
          <a:xfrm>
            <a:off x="1699770" y="2747963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57" name="Google Shape;1005;p36"/>
          <p:cNvSpPr txBox="1">
            <a:spLocks noChangeArrowheads="1"/>
          </p:cNvSpPr>
          <p:nvPr/>
        </p:nvSpPr>
        <p:spPr bwMode="auto">
          <a:xfrm>
            <a:off x="5249863" y="1434833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2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69658" name="Google Shape;1006;p36"/>
          <p:cNvSpPr txBox="1">
            <a:spLocks noChangeArrowheads="1"/>
          </p:cNvSpPr>
          <p:nvPr/>
        </p:nvSpPr>
        <p:spPr bwMode="auto">
          <a:xfrm>
            <a:off x="8784068" y="2754654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59" name="Google Shape;1007;p36"/>
          <p:cNvSpPr txBox="1">
            <a:spLocks noChangeArrowheads="1"/>
          </p:cNvSpPr>
          <p:nvPr/>
        </p:nvSpPr>
        <p:spPr bwMode="auto">
          <a:xfrm>
            <a:off x="9887228" y="5754688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animBg="1"/>
      <p:bldP spid="69636" grpId="0" animBg="1"/>
      <p:bldP spid="69637" grpId="0" animBg="1"/>
      <p:bldP spid="69638" grpId="0" animBg="1"/>
      <p:bldP spid="69639" grpId="0" animBg="1"/>
      <p:bldP spid="69640" grpId="0" animBg="1"/>
      <p:bldP spid="69641" grpId="0" animBg="1"/>
      <p:bldP spid="69642" grpId="0" animBg="1"/>
      <p:bldP spid="69643" grpId="0" animBg="1"/>
      <p:bldP spid="69644" grpId="0" animBg="1"/>
      <p:bldP spid="69645" grpId="0"/>
      <p:bldP spid="69646" grpId="0"/>
      <p:bldP spid="69647" grpId="0"/>
      <p:bldP spid="69648" grpId="0"/>
      <p:bldP spid="69649" grpId="0"/>
      <p:bldP spid="69654" grpId="0" animBg="1"/>
      <p:bldP spid="69656" grpId="0"/>
      <p:bldP spid="69657" grpId="0"/>
      <p:bldP spid="69658" grpId="0"/>
      <p:bldP spid="696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4" name="Group 14543"/>
          <p:cNvGrpSpPr/>
          <p:nvPr/>
        </p:nvGrpSpPr>
        <p:grpSpPr>
          <a:xfrm>
            <a:off x="382588" y="581026"/>
            <a:ext cx="4956175" cy="3452813"/>
            <a:chOff x="382588" y="581026"/>
            <a:chExt cx="4956175" cy="3452813"/>
          </a:xfrm>
        </p:grpSpPr>
        <p:sp>
          <p:nvSpPr>
            <p:cNvPr id="14480" name="Freeform 187"/>
            <p:cNvSpPr>
              <a:spLocks/>
            </p:cNvSpPr>
            <p:nvPr/>
          </p:nvSpPr>
          <p:spPr bwMode="auto">
            <a:xfrm>
              <a:off x="4979988" y="1716088"/>
              <a:ext cx="323850" cy="149225"/>
            </a:xfrm>
            <a:custGeom>
              <a:avLst/>
              <a:gdLst>
                <a:gd name="T0" fmla="*/ 83 w 83"/>
                <a:gd name="T1" fmla="*/ 20 h 38"/>
                <a:gd name="T2" fmla="*/ 70 w 83"/>
                <a:gd name="T3" fmla="*/ 30 h 38"/>
                <a:gd name="T4" fmla="*/ 48 w 83"/>
                <a:gd name="T5" fmla="*/ 38 h 38"/>
                <a:gd name="T6" fmla="*/ 22 w 83"/>
                <a:gd name="T7" fmla="*/ 32 h 38"/>
                <a:gd name="T8" fmla="*/ 9 w 83"/>
                <a:gd name="T9" fmla="*/ 27 h 38"/>
                <a:gd name="T10" fmla="*/ 12 w 83"/>
                <a:gd name="T11" fmla="*/ 26 h 38"/>
                <a:gd name="T12" fmla="*/ 13 w 83"/>
                <a:gd name="T13" fmla="*/ 17 h 38"/>
                <a:gd name="T14" fmla="*/ 1 w 83"/>
                <a:gd name="T15" fmla="*/ 16 h 38"/>
                <a:gd name="T16" fmla="*/ 16 w 83"/>
                <a:gd name="T17" fmla="*/ 14 h 38"/>
                <a:gd name="T18" fmla="*/ 15 w 83"/>
                <a:gd name="T19" fmla="*/ 11 h 38"/>
                <a:gd name="T20" fmla="*/ 0 w 83"/>
                <a:gd name="T21" fmla="*/ 5 h 38"/>
                <a:gd name="T22" fmla="*/ 6 w 83"/>
                <a:gd name="T23" fmla="*/ 5 h 38"/>
                <a:gd name="T24" fmla="*/ 6 w 83"/>
                <a:gd name="T25" fmla="*/ 3 h 38"/>
                <a:gd name="T26" fmla="*/ 11 w 83"/>
                <a:gd name="T27" fmla="*/ 0 h 38"/>
                <a:gd name="T28" fmla="*/ 13 w 83"/>
                <a:gd name="T29" fmla="*/ 0 h 38"/>
                <a:gd name="T30" fmla="*/ 15 w 83"/>
                <a:gd name="T31" fmla="*/ 4 h 38"/>
                <a:gd name="T32" fmla="*/ 19 w 83"/>
                <a:gd name="T33" fmla="*/ 10 h 38"/>
                <a:gd name="T34" fmla="*/ 24 w 83"/>
                <a:gd name="T35" fmla="*/ 8 h 38"/>
                <a:gd name="T36" fmla="*/ 24 w 83"/>
                <a:gd name="T37" fmla="*/ 5 h 38"/>
                <a:gd name="T38" fmla="*/ 28 w 83"/>
                <a:gd name="T39" fmla="*/ 7 h 38"/>
                <a:gd name="T40" fmla="*/ 35 w 83"/>
                <a:gd name="T41" fmla="*/ 5 h 38"/>
                <a:gd name="T42" fmla="*/ 39 w 83"/>
                <a:gd name="T43" fmla="*/ 7 h 38"/>
                <a:gd name="T44" fmla="*/ 39 w 83"/>
                <a:gd name="T45" fmla="*/ 5 h 38"/>
                <a:gd name="T46" fmla="*/ 48 w 83"/>
                <a:gd name="T47" fmla="*/ 5 h 38"/>
                <a:gd name="T48" fmla="*/ 58 w 83"/>
                <a:gd name="T49" fmla="*/ 5 h 38"/>
                <a:gd name="T50" fmla="*/ 59 w 83"/>
                <a:gd name="T51" fmla="*/ 0 h 38"/>
                <a:gd name="T52" fmla="*/ 62 w 83"/>
                <a:gd name="T53" fmla="*/ 0 h 38"/>
                <a:gd name="T54" fmla="*/ 67 w 83"/>
                <a:gd name="T55" fmla="*/ 4 h 38"/>
                <a:gd name="T56" fmla="*/ 74 w 83"/>
                <a:gd name="T57" fmla="*/ 3 h 38"/>
                <a:gd name="T58" fmla="*/ 73 w 83"/>
                <a:gd name="T59" fmla="*/ 5 h 38"/>
                <a:gd name="T60" fmla="*/ 83 w 83"/>
                <a:gd name="T6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38">
                  <a:moveTo>
                    <a:pt x="83" y="20"/>
                  </a:moveTo>
                  <a:cubicBezTo>
                    <a:pt x="80" y="24"/>
                    <a:pt x="73" y="29"/>
                    <a:pt x="70" y="30"/>
                  </a:cubicBezTo>
                  <a:cubicBezTo>
                    <a:pt x="63" y="33"/>
                    <a:pt x="57" y="38"/>
                    <a:pt x="48" y="38"/>
                  </a:cubicBezTo>
                  <a:cubicBezTo>
                    <a:pt x="37" y="38"/>
                    <a:pt x="30" y="35"/>
                    <a:pt x="22" y="32"/>
                  </a:cubicBezTo>
                  <a:cubicBezTo>
                    <a:pt x="18" y="31"/>
                    <a:pt x="16" y="27"/>
                    <a:pt x="9" y="27"/>
                  </a:cubicBezTo>
                  <a:cubicBezTo>
                    <a:pt x="10" y="27"/>
                    <a:pt x="11" y="26"/>
                    <a:pt x="12" y="26"/>
                  </a:cubicBezTo>
                  <a:cubicBezTo>
                    <a:pt x="12" y="22"/>
                    <a:pt x="13" y="20"/>
                    <a:pt x="13" y="17"/>
                  </a:cubicBezTo>
                  <a:cubicBezTo>
                    <a:pt x="9" y="16"/>
                    <a:pt x="4" y="19"/>
                    <a:pt x="1" y="16"/>
                  </a:cubicBezTo>
                  <a:cubicBezTo>
                    <a:pt x="5" y="16"/>
                    <a:pt x="13" y="15"/>
                    <a:pt x="16" y="14"/>
                  </a:cubicBezTo>
                  <a:cubicBezTo>
                    <a:pt x="15" y="13"/>
                    <a:pt x="15" y="12"/>
                    <a:pt x="15" y="11"/>
                  </a:cubicBezTo>
                  <a:cubicBezTo>
                    <a:pt x="11" y="11"/>
                    <a:pt x="1" y="8"/>
                    <a:pt x="0" y="5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8" y="3"/>
                    <a:pt x="9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2"/>
                    <a:pt x="15" y="3"/>
                    <a:pt x="15" y="4"/>
                  </a:cubicBezTo>
                  <a:cubicBezTo>
                    <a:pt x="15" y="6"/>
                    <a:pt x="17" y="10"/>
                    <a:pt x="19" y="10"/>
                  </a:cubicBezTo>
                  <a:cubicBezTo>
                    <a:pt x="21" y="10"/>
                    <a:pt x="23" y="9"/>
                    <a:pt x="24" y="8"/>
                  </a:cubicBezTo>
                  <a:cubicBezTo>
                    <a:pt x="24" y="6"/>
                    <a:pt x="24" y="6"/>
                    <a:pt x="24" y="5"/>
                  </a:cubicBezTo>
                  <a:cubicBezTo>
                    <a:pt x="26" y="6"/>
                    <a:pt x="26" y="7"/>
                    <a:pt x="28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6"/>
                    <a:pt x="38" y="7"/>
                    <a:pt x="39" y="7"/>
                  </a:cubicBezTo>
                  <a:cubicBezTo>
                    <a:pt x="39" y="7"/>
                    <a:pt x="39" y="5"/>
                    <a:pt x="39" y="5"/>
                  </a:cubicBezTo>
                  <a:cubicBezTo>
                    <a:pt x="43" y="5"/>
                    <a:pt x="46" y="5"/>
                    <a:pt x="48" y="5"/>
                  </a:cubicBezTo>
                  <a:cubicBezTo>
                    <a:pt x="52" y="5"/>
                    <a:pt x="55" y="2"/>
                    <a:pt x="58" y="5"/>
                  </a:cubicBezTo>
                  <a:cubicBezTo>
                    <a:pt x="58" y="2"/>
                    <a:pt x="59" y="1"/>
                    <a:pt x="59" y="0"/>
                  </a:cubicBezTo>
                  <a:cubicBezTo>
                    <a:pt x="61" y="1"/>
                    <a:pt x="61" y="1"/>
                    <a:pt x="62" y="0"/>
                  </a:cubicBezTo>
                  <a:cubicBezTo>
                    <a:pt x="62" y="4"/>
                    <a:pt x="65" y="4"/>
                    <a:pt x="67" y="4"/>
                  </a:cubicBezTo>
                  <a:cubicBezTo>
                    <a:pt x="70" y="4"/>
                    <a:pt x="72" y="3"/>
                    <a:pt x="74" y="3"/>
                  </a:cubicBezTo>
                  <a:cubicBezTo>
                    <a:pt x="73" y="3"/>
                    <a:pt x="73" y="4"/>
                    <a:pt x="73" y="5"/>
                  </a:cubicBezTo>
                  <a:cubicBezTo>
                    <a:pt x="73" y="14"/>
                    <a:pt x="83" y="12"/>
                    <a:pt x="83" y="2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1" name="Freeform 188"/>
            <p:cNvSpPr>
              <a:spLocks/>
            </p:cNvSpPr>
            <p:nvPr/>
          </p:nvSpPr>
          <p:spPr bwMode="auto">
            <a:xfrm>
              <a:off x="3032125" y="3505201"/>
              <a:ext cx="334963" cy="112713"/>
            </a:xfrm>
            <a:custGeom>
              <a:avLst/>
              <a:gdLst>
                <a:gd name="T0" fmla="*/ 86 w 86"/>
                <a:gd name="T1" fmla="*/ 26 h 29"/>
                <a:gd name="T2" fmla="*/ 75 w 86"/>
                <a:gd name="T3" fmla="*/ 29 h 29"/>
                <a:gd name="T4" fmla="*/ 58 w 86"/>
                <a:gd name="T5" fmla="*/ 27 h 29"/>
                <a:gd name="T6" fmla="*/ 58 w 86"/>
                <a:gd name="T7" fmla="*/ 25 h 29"/>
                <a:gd name="T8" fmla="*/ 61 w 86"/>
                <a:gd name="T9" fmla="*/ 23 h 29"/>
                <a:gd name="T10" fmla="*/ 51 w 86"/>
                <a:gd name="T11" fmla="*/ 17 h 29"/>
                <a:gd name="T12" fmla="*/ 48 w 86"/>
                <a:gd name="T13" fmla="*/ 14 h 29"/>
                <a:gd name="T14" fmla="*/ 42 w 86"/>
                <a:gd name="T15" fmla="*/ 14 h 29"/>
                <a:gd name="T16" fmla="*/ 32 w 86"/>
                <a:gd name="T17" fmla="*/ 9 h 29"/>
                <a:gd name="T18" fmla="*/ 24 w 86"/>
                <a:gd name="T19" fmla="*/ 9 h 29"/>
                <a:gd name="T20" fmla="*/ 23 w 86"/>
                <a:gd name="T21" fmla="*/ 6 h 29"/>
                <a:gd name="T22" fmla="*/ 19 w 86"/>
                <a:gd name="T23" fmla="*/ 5 h 29"/>
                <a:gd name="T24" fmla="*/ 3 w 86"/>
                <a:gd name="T25" fmla="*/ 12 h 29"/>
                <a:gd name="T26" fmla="*/ 0 w 86"/>
                <a:gd name="T27" fmla="*/ 12 h 29"/>
                <a:gd name="T28" fmla="*/ 24 w 86"/>
                <a:gd name="T29" fmla="*/ 0 h 29"/>
                <a:gd name="T30" fmla="*/ 52 w 86"/>
                <a:gd name="T31" fmla="*/ 7 h 29"/>
                <a:gd name="T32" fmla="*/ 57 w 86"/>
                <a:gd name="T33" fmla="*/ 10 h 29"/>
                <a:gd name="T34" fmla="*/ 75 w 86"/>
                <a:gd name="T35" fmla="*/ 17 h 29"/>
                <a:gd name="T36" fmla="*/ 75 w 86"/>
                <a:gd name="T37" fmla="*/ 19 h 29"/>
                <a:gd name="T38" fmla="*/ 79 w 86"/>
                <a:gd name="T39" fmla="*/ 20 h 29"/>
                <a:gd name="T40" fmla="*/ 86 w 86"/>
                <a:gd name="T41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29">
                  <a:moveTo>
                    <a:pt x="86" y="26"/>
                  </a:moveTo>
                  <a:cubicBezTo>
                    <a:pt x="84" y="29"/>
                    <a:pt x="78" y="29"/>
                    <a:pt x="75" y="29"/>
                  </a:cubicBezTo>
                  <a:cubicBezTo>
                    <a:pt x="68" y="29"/>
                    <a:pt x="63" y="27"/>
                    <a:pt x="58" y="27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9" y="25"/>
                    <a:pt x="61" y="24"/>
                    <a:pt x="61" y="23"/>
                  </a:cubicBezTo>
                  <a:cubicBezTo>
                    <a:pt x="57" y="21"/>
                    <a:pt x="52" y="21"/>
                    <a:pt x="51" y="17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6" y="13"/>
                    <a:pt x="44" y="14"/>
                    <a:pt x="42" y="14"/>
                  </a:cubicBezTo>
                  <a:cubicBezTo>
                    <a:pt x="38" y="14"/>
                    <a:pt x="36" y="9"/>
                    <a:pt x="32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8"/>
                    <a:pt x="22" y="7"/>
                    <a:pt x="23" y="6"/>
                  </a:cubicBezTo>
                  <a:cubicBezTo>
                    <a:pt x="22" y="5"/>
                    <a:pt x="20" y="5"/>
                    <a:pt x="19" y="5"/>
                  </a:cubicBezTo>
                  <a:cubicBezTo>
                    <a:pt x="14" y="5"/>
                    <a:pt x="6" y="9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5"/>
                    <a:pt x="11" y="0"/>
                    <a:pt x="24" y="0"/>
                  </a:cubicBezTo>
                  <a:cubicBezTo>
                    <a:pt x="36" y="0"/>
                    <a:pt x="43" y="7"/>
                    <a:pt x="52" y="7"/>
                  </a:cubicBezTo>
                  <a:cubicBezTo>
                    <a:pt x="54" y="7"/>
                    <a:pt x="56" y="10"/>
                    <a:pt x="57" y="10"/>
                  </a:cubicBezTo>
                  <a:cubicBezTo>
                    <a:pt x="61" y="14"/>
                    <a:pt x="68" y="17"/>
                    <a:pt x="75" y="17"/>
                  </a:cubicBezTo>
                  <a:cubicBezTo>
                    <a:pt x="75" y="18"/>
                    <a:pt x="74" y="19"/>
                    <a:pt x="75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2" y="21"/>
                    <a:pt x="84" y="25"/>
                    <a:pt x="86" y="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2" name="Freeform 189"/>
            <p:cNvSpPr>
              <a:spLocks/>
            </p:cNvSpPr>
            <p:nvPr/>
          </p:nvSpPr>
          <p:spPr bwMode="auto">
            <a:xfrm>
              <a:off x="3078163" y="3548063"/>
              <a:ext cx="19050" cy="19050"/>
            </a:xfrm>
            <a:custGeom>
              <a:avLst/>
              <a:gdLst>
                <a:gd name="T0" fmla="*/ 4 w 5"/>
                <a:gd name="T1" fmla="*/ 0 h 5"/>
                <a:gd name="T2" fmla="*/ 4 w 5"/>
                <a:gd name="T3" fmla="*/ 4 h 5"/>
                <a:gd name="T4" fmla="*/ 0 w 5"/>
                <a:gd name="T5" fmla="*/ 4 h 5"/>
                <a:gd name="T6" fmla="*/ 3 w 5"/>
                <a:gd name="T7" fmla="*/ 2 h 5"/>
                <a:gd name="T8" fmla="*/ 3 w 5"/>
                <a:gd name="T9" fmla="*/ 0 h 5"/>
                <a:gd name="T10" fmla="*/ 3 w 5"/>
                <a:gd name="T11" fmla="*/ 0 h 5"/>
                <a:gd name="T12" fmla="*/ 4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1"/>
                    <a:pt x="5" y="3"/>
                    <a:pt x="4" y="4"/>
                  </a:cubicBezTo>
                  <a:cubicBezTo>
                    <a:pt x="4" y="4"/>
                    <a:pt x="0" y="5"/>
                    <a:pt x="0" y="4"/>
                  </a:cubicBezTo>
                  <a:cubicBezTo>
                    <a:pt x="0" y="2"/>
                    <a:pt x="2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3" name="Freeform 190"/>
            <p:cNvSpPr>
              <a:spLocks/>
            </p:cNvSpPr>
            <p:nvPr/>
          </p:nvSpPr>
          <p:spPr bwMode="auto">
            <a:xfrm>
              <a:off x="3246438" y="3662363"/>
              <a:ext cx="55563" cy="22225"/>
            </a:xfrm>
            <a:custGeom>
              <a:avLst/>
              <a:gdLst>
                <a:gd name="T0" fmla="*/ 11 w 14"/>
                <a:gd name="T1" fmla="*/ 1 h 6"/>
                <a:gd name="T2" fmla="*/ 14 w 14"/>
                <a:gd name="T3" fmla="*/ 4 h 6"/>
                <a:gd name="T4" fmla="*/ 4 w 14"/>
                <a:gd name="T5" fmla="*/ 6 h 6"/>
                <a:gd name="T6" fmla="*/ 0 w 14"/>
                <a:gd name="T7" fmla="*/ 1 h 6"/>
                <a:gd name="T8" fmla="*/ 3 w 14"/>
                <a:gd name="T9" fmla="*/ 0 h 6"/>
                <a:gd name="T10" fmla="*/ 12 w 14"/>
                <a:gd name="T11" fmla="*/ 2 h 6"/>
                <a:gd name="T12" fmla="*/ 11 w 1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11" y="1"/>
                  </a:moveTo>
                  <a:cubicBezTo>
                    <a:pt x="13" y="2"/>
                    <a:pt x="14" y="3"/>
                    <a:pt x="14" y="4"/>
                  </a:cubicBezTo>
                  <a:cubicBezTo>
                    <a:pt x="10" y="4"/>
                    <a:pt x="8" y="6"/>
                    <a:pt x="4" y="6"/>
                  </a:cubicBezTo>
                  <a:cubicBezTo>
                    <a:pt x="2" y="6"/>
                    <a:pt x="0" y="4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6" y="0"/>
                    <a:pt x="10" y="1"/>
                    <a:pt x="12" y="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4" name="Freeform 191"/>
            <p:cNvSpPr>
              <a:spLocks/>
            </p:cNvSpPr>
            <p:nvPr/>
          </p:nvSpPr>
          <p:spPr bwMode="auto">
            <a:xfrm>
              <a:off x="3598863" y="3657601"/>
              <a:ext cx="46038" cy="19050"/>
            </a:xfrm>
            <a:custGeom>
              <a:avLst/>
              <a:gdLst>
                <a:gd name="T0" fmla="*/ 12 w 12"/>
                <a:gd name="T1" fmla="*/ 3 h 5"/>
                <a:gd name="T2" fmla="*/ 7 w 12"/>
                <a:gd name="T3" fmla="*/ 5 h 5"/>
                <a:gd name="T4" fmla="*/ 0 w 12"/>
                <a:gd name="T5" fmla="*/ 2 h 5"/>
                <a:gd name="T6" fmla="*/ 3 w 12"/>
                <a:gd name="T7" fmla="*/ 0 h 5"/>
                <a:gd name="T8" fmla="*/ 12 w 12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2" y="3"/>
                  </a:moveTo>
                  <a:cubicBezTo>
                    <a:pt x="11" y="5"/>
                    <a:pt x="9" y="5"/>
                    <a:pt x="7" y="5"/>
                  </a:cubicBezTo>
                  <a:cubicBezTo>
                    <a:pt x="4" y="5"/>
                    <a:pt x="0" y="5"/>
                    <a:pt x="0" y="2"/>
                  </a:cubicBezTo>
                  <a:cubicBezTo>
                    <a:pt x="0" y="0"/>
                    <a:pt x="3" y="0"/>
                    <a:pt x="3" y="0"/>
                  </a:cubicBezTo>
                  <a:cubicBezTo>
                    <a:pt x="4" y="0"/>
                    <a:pt x="11" y="1"/>
                    <a:pt x="1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5" name="Freeform 192"/>
            <p:cNvSpPr>
              <a:spLocks/>
            </p:cNvSpPr>
            <p:nvPr/>
          </p:nvSpPr>
          <p:spPr bwMode="auto">
            <a:xfrm>
              <a:off x="3367088" y="3609976"/>
              <a:ext cx="192088" cy="74613"/>
            </a:xfrm>
            <a:custGeom>
              <a:avLst/>
              <a:gdLst>
                <a:gd name="T0" fmla="*/ 41 w 49"/>
                <a:gd name="T1" fmla="*/ 7 h 19"/>
                <a:gd name="T2" fmla="*/ 49 w 49"/>
                <a:gd name="T3" fmla="*/ 13 h 19"/>
                <a:gd name="T4" fmla="*/ 38 w 49"/>
                <a:gd name="T5" fmla="*/ 13 h 19"/>
                <a:gd name="T6" fmla="*/ 33 w 49"/>
                <a:gd name="T7" fmla="*/ 16 h 19"/>
                <a:gd name="T8" fmla="*/ 30 w 49"/>
                <a:gd name="T9" fmla="*/ 14 h 19"/>
                <a:gd name="T10" fmla="*/ 24 w 49"/>
                <a:gd name="T11" fmla="*/ 19 h 19"/>
                <a:gd name="T12" fmla="*/ 20 w 49"/>
                <a:gd name="T13" fmla="*/ 16 h 19"/>
                <a:gd name="T14" fmla="*/ 7 w 49"/>
                <a:gd name="T15" fmla="*/ 15 h 19"/>
                <a:gd name="T16" fmla="*/ 4 w 49"/>
                <a:gd name="T17" fmla="*/ 15 h 19"/>
                <a:gd name="T18" fmla="*/ 4 w 49"/>
                <a:gd name="T19" fmla="*/ 17 h 19"/>
                <a:gd name="T20" fmla="*/ 0 w 49"/>
                <a:gd name="T21" fmla="*/ 13 h 19"/>
                <a:gd name="T22" fmla="*/ 2 w 49"/>
                <a:gd name="T23" fmla="*/ 11 h 19"/>
                <a:gd name="T24" fmla="*/ 14 w 49"/>
                <a:gd name="T25" fmla="*/ 11 h 19"/>
                <a:gd name="T26" fmla="*/ 12 w 49"/>
                <a:gd name="T27" fmla="*/ 5 h 19"/>
                <a:gd name="T28" fmla="*/ 9 w 49"/>
                <a:gd name="T29" fmla="*/ 2 h 19"/>
                <a:gd name="T30" fmla="*/ 11 w 49"/>
                <a:gd name="T31" fmla="*/ 0 h 19"/>
                <a:gd name="T32" fmla="*/ 18 w 49"/>
                <a:gd name="T33" fmla="*/ 2 h 19"/>
                <a:gd name="T34" fmla="*/ 27 w 49"/>
                <a:gd name="T35" fmla="*/ 1 h 19"/>
                <a:gd name="T36" fmla="*/ 43 w 49"/>
                <a:gd name="T37" fmla="*/ 8 h 19"/>
                <a:gd name="T38" fmla="*/ 41 w 49"/>
                <a:gd name="T3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9">
                  <a:moveTo>
                    <a:pt x="41" y="7"/>
                  </a:moveTo>
                  <a:cubicBezTo>
                    <a:pt x="44" y="9"/>
                    <a:pt x="47" y="11"/>
                    <a:pt x="49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6" y="15"/>
                    <a:pt x="35" y="16"/>
                    <a:pt x="33" y="16"/>
                  </a:cubicBezTo>
                  <a:cubicBezTo>
                    <a:pt x="31" y="16"/>
                    <a:pt x="32" y="14"/>
                    <a:pt x="30" y="14"/>
                  </a:cubicBezTo>
                  <a:cubicBezTo>
                    <a:pt x="27" y="14"/>
                    <a:pt x="27" y="19"/>
                    <a:pt x="24" y="19"/>
                  </a:cubicBezTo>
                  <a:cubicBezTo>
                    <a:pt x="21" y="19"/>
                    <a:pt x="22" y="17"/>
                    <a:pt x="20" y="16"/>
                  </a:cubicBezTo>
                  <a:cubicBezTo>
                    <a:pt x="18" y="14"/>
                    <a:pt x="11" y="15"/>
                    <a:pt x="7" y="15"/>
                  </a:cubicBezTo>
                  <a:cubicBezTo>
                    <a:pt x="5" y="15"/>
                    <a:pt x="5" y="16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2" y="17"/>
                    <a:pt x="0" y="14"/>
                    <a:pt x="0" y="13"/>
                  </a:cubicBezTo>
                  <a:cubicBezTo>
                    <a:pt x="1" y="13"/>
                    <a:pt x="1" y="12"/>
                    <a:pt x="2" y="11"/>
                  </a:cubicBezTo>
                  <a:cubicBezTo>
                    <a:pt x="8" y="11"/>
                    <a:pt x="11" y="13"/>
                    <a:pt x="14" y="11"/>
                  </a:cubicBezTo>
                  <a:cubicBezTo>
                    <a:pt x="13" y="9"/>
                    <a:pt x="12" y="7"/>
                    <a:pt x="12" y="5"/>
                  </a:cubicBezTo>
                  <a:cubicBezTo>
                    <a:pt x="11" y="5"/>
                    <a:pt x="9" y="4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4" y="0"/>
                    <a:pt x="15" y="2"/>
                    <a:pt x="18" y="2"/>
                  </a:cubicBezTo>
                  <a:cubicBezTo>
                    <a:pt x="22" y="2"/>
                    <a:pt x="23" y="1"/>
                    <a:pt x="27" y="1"/>
                  </a:cubicBezTo>
                  <a:cubicBezTo>
                    <a:pt x="36" y="1"/>
                    <a:pt x="37" y="6"/>
                    <a:pt x="43" y="8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6" name="Freeform 193"/>
            <p:cNvSpPr>
              <a:spLocks/>
            </p:cNvSpPr>
            <p:nvPr/>
          </p:nvSpPr>
          <p:spPr bwMode="auto">
            <a:xfrm>
              <a:off x="3235325" y="3441701"/>
              <a:ext cx="19050" cy="20638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4 h 5"/>
                <a:gd name="T4" fmla="*/ 3 w 5"/>
                <a:gd name="T5" fmla="*/ 5 h 5"/>
                <a:gd name="T6" fmla="*/ 0 w 5"/>
                <a:gd name="T7" fmla="*/ 0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5" y="2"/>
                    <a:pt x="5" y="4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7" name="Freeform 194"/>
            <p:cNvSpPr>
              <a:spLocks/>
            </p:cNvSpPr>
            <p:nvPr/>
          </p:nvSpPr>
          <p:spPr bwMode="auto">
            <a:xfrm>
              <a:off x="3219450" y="3379788"/>
              <a:ext cx="26988" cy="7938"/>
            </a:xfrm>
            <a:custGeom>
              <a:avLst/>
              <a:gdLst>
                <a:gd name="T0" fmla="*/ 0 w 7"/>
                <a:gd name="T1" fmla="*/ 2 h 2"/>
                <a:gd name="T2" fmla="*/ 4 w 7"/>
                <a:gd name="T3" fmla="*/ 0 h 2"/>
                <a:gd name="T4" fmla="*/ 7 w 7"/>
                <a:gd name="T5" fmla="*/ 2 h 2"/>
                <a:gd name="T6" fmla="*/ 0 w 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1" y="1"/>
                    <a:pt x="3" y="0"/>
                    <a:pt x="4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5" y="2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8" name="Freeform 195"/>
            <p:cNvSpPr>
              <a:spLocks/>
            </p:cNvSpPr>
            <p:nvPr/>
          </p:nvSpPr>
          <p:spPr bwMode="auto">
            <a:xfrm>
              <a:off x="3270250" y="3390901"/>
              <a:ext cx="3175" cy="1270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0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9" name="Freeform 196"/>
            <p:cNvSpPr>
              <a:spLocks/>
            </p:cNvSpPr>
            <p:nvPr/>
          </p:nvSpPr>
          <p:spPr bwMode="auto">
            <a:xfrm>
              <a:off x="3382963" y="3559176"/>
              <a:ext cx="23813" cy="20638"/>
            </a:xfrm>
            <a:custGeom>
              <a:avLst/>
              <a:gdLst>
                <a:gd name="T0" fmla="*/ 0 w 6"/>
                <a:gd name="T1" fmla="*/ 3 h 5"/>
                <a:gd name="T2" fmla="*/ 0 w 6"/>
                <a:gd name="T3" fmla="*/ 4 h 5"/>
                <a:gd name="T4" fmla="*/ 1 w 6"/>
                <a:gd name="T5" fmla="*/ 4 h 5"/>
                <a:gd name="T6" fmla="*/ 6 w 6"/>
                <a:gd name="T7" fmla="*/ 3 h 5"/>
                <a:gd name="T8" fmla="*/ 6 w 6"/>
                <a:gd name="T9" fmla="*/ 0 h 5"/>
                <a:gd name="T10" fmla="*/ 0 w 6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3"/>
                    <a:pt x="0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0" name="Freeform 197"/>
            <p:cNvSpPr>
              <a:spLocks/>
            </p:cNvSpPr>
            <p:nvPr/>
          </p:nvSpPr>
          <p:spPr bwMode="auto">
            <a:xfrm>
              <a:off x="1458913" y="2228851"/>
              <a:ext cx="58738" cy="74613"/>
            </a:xfrm>
            <a:custGeom>
              <a:avLst/>
              <a:gdLst>
                <a:gd name="T0" fmla="*/ 7 w 15"/>
                <a:gd name="T1" fmla="*/ 7 h 19"/>
                <a:gd name="T2" fmla="*/ 0 w 15"/>
                <a:gd name="T3" fmla="*/ 7 h 19"/>
                <a:gd name="T4" fmla="*/ 8 w 15"/>
                <a:gd name="T5" fmla="*/ 1 h 19"/>
                <a:gd name="T6" fmla="*/ 15 w 15"/>
                <a:gd name="T7" fmla="*/ 16 h 19"/>
                <a:gd name="T8" fmla="*/ 12 w 15"/>
                <a:gd name="T9" fmla="*/ 19 h 19"/>
                <a:gd name="T10" fmla="*/ 7 w 15"/>
                <a:gd name="T11" fmla="*/ 12 h 19"/>
                <a:gd name="T12" fmla="*/ 7 w 15"/>
                <a:gd name="T13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9">
                  <a:moveTo>
                    <a:pt x="7" y="7"/>
                  </a:moveTo>
                  <a:cubicBezTo>
                    <a:pt x="2" y="6"/>
                    <a:pt x="4" y="4"/>
                    <a:pt x="0" y="7"/>
                  </a:cubicBezTo>
                  <a:cubicBezTo>
                    <a:pt x="0" y="0"/>
                    <a:pt x="2" y="0"/>
                    <a:pt x="8" y="1"/>
                  </a:cubicBezTo>
                  <a:cubicBezTo>
                    <a:pt x="7" y="9"/>
                    <a:pt x="15" y="9"/>
                    <a:pt x="15" y="16"/>
                  </a:cubicBezTo>
                  <a:cubicBezTo>
                    <a:pt x="15" y="18"/>
                    <a:pt x="14" y="19"/>
                    <a:pt x="12" y="19"/>
                  </a:cubicBezTo>
                  <a:cubicBezTo>
                    <a:pt x="10" y="19"/>
                    <a:pt x="7" y="13"/>
                    <a:pt x="7" y="12"/>
                  </a:cubicBezTo>
                  <a:cubicBezTo>
                    <a:pt x="7" y="10"/>
                    <a:pt x="6" y="8"/>
                    <a:pt x="7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1" name="Freeform 198"/>
            <p:cNvSpPr>
              <a:spLocks/>
            </p:cNvSpPr>
            <p:nvPr/>
          </p:nvSpPr>
          <p:spPr bwMode="auto">
            <a:xfrm>
              <a:off x="1376363" y="2143126"/>
              <a:ext cx="58738" cy="90488"/>
            </a:xfrm>
            <a:custGeom>
              <a:avLst/>
              <a:gdLst>
                <a:gd name="T0" fmla="*/ 10 w 15"/>
                <a:gd name="T1" fmla="*/ 12 h 23"/>
                <a:gd name="T2" fmla="*/ 13 w 15"/>
                <a:gd name="T3" fmla="*/ 12 h 23"/>
                <a:gd name="T4" fmla="*/ 12 w 15"/>
                <a:gd name="T5" fmla="*/ 23 h 23"/>
                <a:gd name="T6" fmla="*/ 7 w 15"/>
                <a:gd name="T7" fmla="*/ 11 h 23"/>
                <a:gd name="T8" fmla="*/ 0 w 15"/>
                <a:gd name="T9" fmla="*/ 3 h 23"/>
                <a:gd name="T10" fmla="*/ 3 w 15"/>
                <a:gd name="T11" fmla="*/ 0 h 23"/>
                <a:gd name="T12" fmla="*/ 10 w 15"/>
                <a:gd name="T13" fmla="*/ 0 h 23"/>
                <a:gd name="T14" fmla="*/ 10 w 15"/>
                <a:gd name="T1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3">
                  <a:moveTo>
                    <a:pt x="10" y="12"/>
                  </a:moveTo>
                  <a:cubicBezTo>
                    <a:pt x="10" y="13"/>
                    <a:pt x="12" y="12"/>
                    <a:pt x="13" y="12"/>
                  </a:cubicBezTo>
                  <a:cubicBezTo>
                    <a:pt x="12" y="16"/>
                    <a:pt x="15" y="20"/>
                    <a:pt x="12" y="23"/>
                  </a:cubicBezTo>
                  <a:cubicBezTo>
                    <a:pt x="9" y="19"/>
                    <a:pt x="7" y="16"/>
                    <a:pt x="7" y="11"/>
                  </a:cubicBezTo>
                  <a:cubicBezTo>
                    <a:pt x="3" y="11"/>
                    <a:pt x="0" y="7"/>
                    <a:pt x="0" y="3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8" y="0"/>
                    <a:pt x="6" y="2"/>
                    <a:pt x="10" y="0"/>
                  </a:cubicBezTo>
                  <a:cubicBezTo>
                    <a:pt x="10" y="7"/>
                    <a:pt x="8" y="7"/>
                    <a:pt x="10" y="1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2" name="Freeform 199"/>
            <p:cNvSpPr>
              <a:spLocks/>
            </p:cNvSpPr>
            <p:nvPr/>
          </p:nvSpPr>
          <p:spPr bwMode="auto">
            <a:xfrm>
              <a:off x="1920875" y="1301751"/>
              <a:ext cx="590550" cy="304800"/>
            </a:xfrm>
            <a:custGeom>
              <a:avLst/>
              <a:gdLst>
                <a:gd name="T0" fmla="*/ 139 w 151"/>
                <a:gd name="T1" fmla="*/ 62 h 78"/>
                <a:gd name="T2" fmla="*/ 135 w 151"/>
                <a:gd name="T3" fmla="*/ 65 h 78"/>
                <a:gd name="T4" fmla="*/ 140 w 151"/>
                <a:gd name="T5" fmla="*/ 67 h 78"/>
                <a:gd name="T6" fmla="*/ 143 w 151"/>
                <a:gd name="T7" fmla="*/ 71 h 78"/>
                <a:gd name="T8" fmla="*/ 126 w 151"/>
                <a:gd name="T9" fmla="*/ 76 h 78"/>
                <a:gd name="T10" fmla="*/ 103 w 151"/>
                <a:gd name="T11" fmla="*/ 68 h 78"/>
                <a:gd name="T12" fmla="*/ 95 w 151"/>
                <a:gd name="T13" fmla="*/ 73 h 78"/>
                <a:gd name="T14" fmla="*/ 74 w 151"/>
                <a:gd name="T15" fmla="*/ 78 h 78"/>
                <a:gd name="T16" fmla="*/ 49 w 151"/>
                <a:gd name="T17" fmla="*/ 78 h 78"/>
                <a:gd name="T18" fmla="*/ 44 w 151"/>
                <a:gd name="T19" fmla="*/ 71 h 78"/>
                <a:gd name="T20" fmla="*/ 28 w 151"/>
                <a:gd name="T21" fmla="*/ 70 h 78"/>
                <a:gd name="T22" fmla="*/ 14 w 151"/>
                <a:gd name="T23" fmla="*/ 60 h 78"/>
                <a:gd name="T24" fmla="*/ 42 w 151"/>
                <a:gd name="T25" fmla="*/ 53 h 78"/>
                <a:gd name="T26" fmla="*/ 52 w 151"/>
                <a:gd name="T27" fmla="*/ 53 h 78"/>
                <a:gd name="T28" fmla="*/ 44 w 151"/>
                <a:gd name="T29" fmla="*/ 50 h 78"/>
                <a:gd name="T30" fmla="*/ 29 w 151"/>
                <a:gd name="T31" fmla="*/ 50 h 78"/>
                <a:gd name="T32" fmla="*/ 7 w 151"/>
                <a:gd name="T33" fmla="*/ 45 h 78"/>
                <a:gd name="T34" fmla="*/ 19 w 151"/>
                <a:gd name="T35" fmla="*/ 39 h 78"/>
                <a:gd name="T36" fmla="*/ 8 w 151"/>
                <a:gd name="T37" fmla="*/ 38 h 78"/>
                <a:gd name="T38" fmla="*/ 0 w 151"/>
                <a:gd name="T39" fmla="*/ 33 h 78"/>
                <a:gd name="T40" fmla="*/ 36 w 151"/>
                <a:gd name="T41" fmla="*/ 8 h 78"/>
                <a:gd name="T42" fmla="*/ 41 w 151"/>
                <a:gd name="T43" fmla="*/ 18 h 78"/>
                <a:gd name="T44" fmla="*/ 50 w 151"/>
                <a:gd name="T45" fmla="*/ 13 h 78"/>
                <a:gd name="T46" fmla="*/ 63 w 151"/>
                <a:gd name="T47" fmla="*/ 22 h 78"/>
                <a:gd name="T48" fmla="*/ 72 w 151"/>
                <a:gd name="T49" fmla="*/ 20 h 78"/>
                <a:gd name="T50" fmla="*/ 70 w 151"/>
                <a:gd name="T51" fmla="*/ 14 h 78"/>
                <a:gd name="T52" fmla="*/ 77 w 151"/>
                <a:gd name="T53" fmla="*/ 14 h 78"/>
                <a:gd name="T54" fmla="*/ 86 w 151"/>
                <a:gd name="T55" fmla="*/ 23 h 78"/>
                <a:gd name="T56" fmla="*/ 91 w 151"/>
                <a:gd name="T57" fmla="*/ 33 h 78"/>
                <a:gd name="T58" fmla="*/ 95 w 151"/>
                <a:gd name="T59" fmla="*/ 31 h 78"/>
                <a:gd name="T60" fmla="*/ 88 w 151"/>
                <a:gd name="T61" fmla="*/ 11 h 78"/>
                <a:gd name="T62" fmla="*/ 93 w 151"/>
                <a:gd name="T63" fmla="*/ 7 h 78"/>
                <a:gd name="T64" fmla="*/ 101 w 151"/>
                <a:gd name="T65" fmla="*/ 7 h 78"/>
                <a:gd name="T66" fmla="*/ 101 w 151"/>
                <a:gd name="T67" fmla="*/ 4 h 78"/>
                <a:gd name="T68" fmla="*/ 110 w 151"/>
                <a:gd name="T69" fmla="*/ 0 h 78"/>
                <a:gd name="T70" fmla="*/ 120 w 151"/>
                <a:gd name="T71" fmla="*/ 6 h 78"/>
                <a:gd name="T72" fmla="*/ 113 w 151"/>
                <a:gd name="T73" fmla="*/ 15 h 78"/>
                <a:gd name="T74" fmla="*/ 121 w 151"/>
                <a:gd name="T75" fmla="*/ 40 h 78"/>
                <a:gd name="T76" fmla="*/ 151 w 151"/>
                <a:gd name="T77" fmla="*/ 60 h 78"/>
                <a:gd name="T78" fmla="*/ 139 w 151"/>
                <a:gd name="T79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" h="78">
                  <a:moveTo>
                    <a:pt x="139" y="62"/>
                  </a:moveTo>
                  <a:cubicBezTo>
                    <a:pt x="137" y="62"/>
                    <a:pt x="135" y="63"/>
                    <a:pt x="135" y="65"/>
                  </a:cubicBezTo>
                  <a:cubicBezTo>
                    <a:pt x="135" y="67"/>
                    <a:pt x="139" y="67"/>
                    <a:pt x="140" y="67"/>
                  </a:cubicBezTo>
                  <a:cubicBezTo>
                    <a:pt x="140" y="69"/>
                    <a:pt x="141" y="70"/>
                    <a:pt x="143" y="71"/>
                  </a:cubicBezTo>
                  <a:cubicBezTo>
                    <a:pt x="140" y="76"/>
                    <a:pt x="133" y="76"/>
                    <a:pt x="126" y="76"/>
                  </a:cubicBezTo>
                  <a:cubicBezTo>
                    <a:pt x="115" y="76"/>
                    <a:pt x="111" y="68"/>
                    <a:pt x="103" y="68"/>
                  </a:cubicBezTo>
                  <a:cubicBezTo>
                    <a:pt x="97" y="68"/>
                    <a:pt x="99" y="71"/>
                    <a:pt x="95" y="73"/>
                  </a:cubicBezTo>
                  <a:cubicBezTo>
                    <a:pt x="88" y="76"/>
                    <a:pt x="81" y="74"/>
                    <a:pt x="74" y="78"/>
                  </a:cubicBezTo>
                  <a:cubicBezTo>
                    <a:pt x="62" y="78"/>
                    <a:pt x="56" y="78"/>
                    <a:pt x="49" y="78"/>
                  </a:cubicBezTo>
                  <a:cubicBezTo>
                    <a:pt x="44" y="78"/>
                    <a:pt x="47" y="74"/>
                    <a:pt x="44" y="71"/>
                  </a:cubicBezTo>
                  <a:cubicBezTo>
                    <a:pt x="40" y="69"/>
                    <a:pt x="32" y="70"/>
                    <a:pt x="28" y="70"/>
                  </a:cubicBezTo>
                  <a:cubicBezTo>
                    <a:pt x="21" y="70"/>
                    <a:pt x="16" y="63"/>
                    <a:pt x="14" y="60"/>
                  </a:cubicBezTo>
                  <a:cubicBezTo>
                    <a:pt x="21" y="55"/>
                    <a:pt x="30" y="53"/>
                    <a:pt x="42" y="53"/>
                  </a:cubicBezTo>
                  <a:cubicBezTo>
                    <a:pt x="46" y="53"/>
                    <a:pt x="48" y="53"/>
                    <a:pt x="52" y="53"/>
                  </a:cubicBezTo>
                  <a:cubicBezTo>
                    <a:pt x="50" y="52"/>
                    <a:pt x="47" y="50"/>
                    <a:pt x="44" y="50"/>
                  </a:cubicBezTo>
                  <a:cubicBezTo>
                    <a:pt x="39" y="50"/>
                    <a:pt x="32" y="50"/>
                    <a:pt x="29" y="50"/>
                  </a:cubicBezTo>
                  <a:cubicBezTo>
                    <a:pt x="23" y="50"/>
                    <a:pt x="7" y="53"/>
                    <a:pt x="7" y="45"/>
                  </a:cubicBezTo>
                  <a:cubicBezTo>
                    <a:pt x="7" y="38"/>
                    <a:pt x="15" y="41"/>
                    <a:pt x="19" y="39"/>
                  </a:cubicBezTo>
                  <a:cubicBezTo>
                    <a:pt x="14" y="37"/>
                    <a:pt x="12" y="38"/>
                    <a:pt x="8" y="38"/>
                  </a:cubicBezTo>
                  <a:cubicBezTo>
                    <a:pt x="5" y="38"/>
                    <a:pt x="0" y="34"/>
                    <a:pt x="0" y="33"/>
                  </a:cubicBezTo>
                  <a:cubicBezTo>
                    <a:pt x="0" y="18"/>
                    <a:pt x="26" y="8"/>
                    <a:pt x="36" y="8"/>
                  </a:cubicBezTo>
                  <a:cubicBezTo>
                    <a:pt x="40" y="8"/>
                    <a:pt x="40" y="16"/>
                    <a:pt x="41" y="18"/>
                  </a:cubicBezTo>
                  <a:cubicBezTo>
                    <a:pt x="44" y="17"/>
                    <a:pt x="46" y="13"/>
                    <a:pt x="50" y="13"/>
                  </a:cubicBezTo>
                  <a:cubicBezTo>
                    <a:pt x="58" y="13"/>
                    <a:pt x="61" y="16"/>
                    <a:pt x="63" y="22"/>
                  </a:cubicBezTo>
                  <a:cubicBezTo>
                    <a:pt x="66" y="21"/>
                    <a:pt x="68" y="21"/>
                    <a:pt x="72" y="20"/>
                  </a:cubicBezTo>
                  <a:cubicBezTo>
                    <a:pt x="71" y="17"/>
                    <a:pt x="71" y="16"/>
                    <a:pt x="70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6"/>
                    <a:pt x="85" y="19"/>
                    <a:pt x="86" y="23"/>
                  </a:cubicBezTo>
                  <a:cubicBezTo>
                    <a:pt x="88" y="26"/>
                    <a:pt x="86" y="33"/>
                    <a:pt x="91" y="33"/>
                  </a:cubicBezTo>
                  <a:cubicBezTo>
                    <a:pt x="93" y="33"/>
                    <a:pt x="93" y="32"/>
                    <a:pt x="95" y="31"/>
                  </a:cubicBezTo>
                  <a:cubicBezTo>
                    <a:pt x="92" y="27"/>
                    <a:pt x="88" y="14"/>
                    <a:pt x="88" y="11"/>
                  </a:cubicBezTo>
                  <a:cubicBezTo>
                    <a:pt x="88" y="9"/>
                    <a:pt x="91" y="7"/>
                    <a:pt x="93" y="7"/>
                  </a:cubicBezTo>
                  <a:cubicBezTo>
                    <a:pt x="98" y="7"/>
                    <a:pt x="97" y="10"/>
                    <a:pt x="101" y="7"/>
                  </a:cubicBezTo>
                  <a:cubicBezTo>
                    <a:pt x="101" y="6"/>
                    <a:pt x="101" y="5"/>
                    <a:pt x="101" y="4"/>
                  </a:cubicBezTo>
                  <a:cubicBezTo>
                    <a:pt x="101" y="2"/>
                    <a:pt x="105" y="0"/>
                    <a:pt x="110" y="0"/>
                  </a:cubicBezTo>
                  <a:cubicBezTo>
                    <a:pt x="115" y="0"/>
                    <a:pt x="120" y="2"/>
                    <a:pt x="120" y="6"/>
                  </a:cubicBezTo>
                  <a:cubicBezTo>
                    <a:pt x="120" y="10"/>
                    <a:pt x="113" y="13"/>
                    <a:pt x="113" y="15"/>
                  </a:cubicBezTo>
                  <a:cubicBezTo>
                    <a:pt x="113" y="26"/>
                    <a:pt x="121" y="32"/>
                    <a:pt x="121" y="40"/>
                  </a:cubicBezTo>
                  <a:cubicBezTo>
                    <a:pt x="121" y="49"/>
                    <a:pt x="145" y="55"/>
                    <a:pt x="151" y="60"/>
                  </a:cubicBezTo>
                  <a:cubicBezTo>
                    <a:pt x="145" y="63"/>
                    <a:pt x="144" y="62"/>
                    <a:pt x="139" y="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3" name="Freeform 200"/>
            <p:cNvSpPr>
              <a:spLocks/>
            </p:cNvSpPr>
            <p:nvPr/>
          </p:nvSpPr>
          <p:spPr bwMode="auto">
            <a:xfrm>
              <a:off x="1701800" y="1250951"/>
              <a:ext cx="331788" cy="219075"/>
            </a:xfrm>
            <a:custGeom>
              <a:avLst/>
              <a:gdLst>
                <a:gd name="T0" fmla="*/ 19 w 85"/>
                <a:gd name="T1" fmla="*/ 53 h 56"/>
                <a:gd name="T2" fmla="*/ 14 w 85"/>
                <a:gd name="T3" fmla="*/ 47 h 56"/>
                <a:gd name="T4" fmla="*/ 0 w 85"/>
                <a:gd name="T5" fmla="*/ 41 h 56"/>
                <a:gd name="T6" fmla="*/ 15 w 85"/>
                <a:gd name="T7" fmla="*/ 13 h 56"/>
                <a:gd name="T8" fmla="*/ 11 w 85"/>
                <a:gd name="T9" fmla="*/ 3 h 56"/>
                <a:gd name="T10" fmla="*/ 28 w 85"/>
                <a:gd name="T11" fmla="*/ 3 h 56"/>
                <a:gd name="T12" fmla="*/ 39 w 85"/>
                <a:gd name="T13" fmla="*/ 1 h 56"/>
                <a:gd name="T14" fmla="*/ 55 w 85"/>
                <a:gd name="T15" fmla="*/ 7 h 56"/>
                <a:gd name="T16" fmla="*/ 64 w 85"/>
                <a:gd name="T17" fmla="*/ 6 h 56"/>
                <a:gd name="T18" fmla="*/ 85 w 85"/>
                <a:gd name="T19" fmla="*/ 18 h 56"/>
                <a:gd name="T20" fmla="*/ 67 w 85"/>
                <a:gd name="T21" fmla="*/ 25 h 56"/>
                <a:gd name="T22" fmla="*/ 45 w 85"/>
                <a:gd name="T23" fmla="*/ 46 h 56"/>
                <a:gd name="T24" fmla="*/ 23 w 85"/>
                <a:gd name="T25" fmla="*/ 56 h 56"/>
                <a:gd name="T26" fmla="*/ 19 w 85"/>
                <a:gd name="T27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56">
                  <a:moveTo>
                    <a:pt x="19" y="53"/>
                  </a:moveTo>
                  <a:cubicBezTo>
                    <a:pt x="17" y="53"/>
                    <a:pt x="15" y="48"/>
                    <a:pt x="14" y="47"/>
                  </a:cubicBezTo>
                  <a:cubicBezTo>
                    <a:pt x="12" y="44"/>
                    <a:pt x="0" y="45"/>
                    <a:pt x="0" y="41"/>
                  </a:cubicBezTo>
                  <a:cubicBezTo>
                    <a:pt x="0" y="31"/>
                    <a:pt x="15" y="23"/>
                    <a:pt x="15" y="13"/>
                  </a:cubicBezTo>
                  <a:cubicBezTo>
                    <a:pt x="15" y="11"/>
                    <a:pt x="11" y="6"/>
                    <a:pt x="11" y="3"/>
                  </a:cubicBezTo>
                  <a:cubicBezTo>
                    <a:pt x="18" y="0"/>
                    <a:pt x="21" y="3"/>
                    <a:pt x="28" y="3"/>
                  </a:cubicBezTo>
                  <a:cubicBezTo>
                    <a:pt x="31" y="3"/>
                    <a:pt x="34" y="0"/>
                    <a:pt x="39" y="1"/>
                  </a:cubicBezTo>
                  <a:cubicBezTo>
                    <a:pt x="46" y="3"/>
                    <a:pt x="48" y="6"/>
                    <a:pt x="55" y="7"/>
                  </a:cubicBezTo>
                  <a:cubicBezTo>
                    <a:pt x="57" y="9"/>
                    <a:pt x="61" y="6"/>
                    <a:pt x="64" y="6"/>
                  </a:cubicBezTo>
                  <a:cubicBezTo>
                    <a:pt x="71" y="6"/>
                    <a:pt x="85" y="12"/>
                    <a:pt x="85" y="18"/>
                  </a:cubicBezTo>
                  <a:cubicBezTo>
                    <a:pt x="85" y="21"/>
                    <a:pt x="69" y="24"/>
                    <a:pt x="67" y="25"/>
                  </a:cubicBezTo>
                  <a:cubicBezTo>
                    <a:pt x="58" y="27"/>
                    <a:pt x="45" y="40"/>
                    <a:pt x="45" y="46"/>
                  </a:cubicBezTo>
                  <a:cubicBezTo>
                    <a:pt x="45" y="48"/>
                    <a:pt x="25" y="56"/>
                    <a:pt x="23" y="56"/>
                  </a:cubicBezTo>
                  <a:cubicBezTo>
                    <a:pt x="21" y="56"/>
                    <a:pt x="20" y="53"/>
                    <a:pt x="19" y="5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4" name="Freeform 201"/>
            <p:cNvSpPr>
              <a:spLocks/>
            </p:cNvSpPr>
            <p:nvPr/>
          </p:nvSpPr>
          <p:spPr bwMode="auto">
            <a:xfrm>
              <a:off x="1963738" y="1096963"/>
              <a:ext cx="395288" cy="165100"/>
            </a:xfrm>
            <a:custGeom>
              <a:avLst/>
              <a:gdLst>
                <a:gd name="T0" fmla="*/ 35 w 101"/>
                <a:gd name="T1" fmla="*/ 42 h 42"/>
                <a:gd name="T2" fmla="*/ 27 w 101"/>
                <a:gd name="T3" fmla="*/ 38 h 42"/>
                <a:gd name="T4" fmla="*/ 35 w 101"/>
                <a:gd name="T5" fmla="*/ 34 h 42"/>
                <a:gd name="T6" fmla="*/ 30 w 101"/>
                <a:gd name="T7" fmla="*/ 28 h 42"/>
                <a:gd name="T8" fmla="*/ 27 w 101"/>
                <a:gd name="T9" fmla="*/ 31 h 42"/>
                <a:gd name="T10" fmla="*/ 15 w 101"/>
                <a:gd name="T11" fmla="*/ 33 h 42"/>
                <a:gd name="T12" fmla="*/ 5 w 101"/>
                <a:gd name="T13" fmla="*/ 31 h 42"/>
                <a:gd name="T14" fmla="*/ 0 w 101"/>
                <a:gd name="T15" fmla="*/ 27 h 42"/>
                <a:gd name="T16" fmla="*/ 0 w 101"/>
                <a:gd name="T17" fmla="*/ 23 h 42"/>
                <a:gd name="T18" fmla="*/ 8 w 101"/>
                <a:gd name="T19" fmla="*/ 20 h 42"/>
                <a:gd name="T20" fmla="*/ 20 w 101"/>
                <a:gd name="T21" fmla="*/ 23 h 42"/>
                <a:gd name="T22" fmla="*/ 8 w 101"/>
                <a:gd name="T23" fmla="*/ 19 h 42"/>
                <a:gd name="T24" fmla="*/ 8 w 101"/>
                <a:gd name="T25" fmla="*/ 15 h 42"/>
                <a:gd name="T26" fmla="*/ 12 w 101"/>
                <a:gd name="T27" fmla="*/ 15 h 42"/>
                <a:gd name="T28" fmla="*/ 25 w 101"/>
                <a:gd name="T29" fmla="*/ 17 h 42"/>
                <a:gd name="T30" fmla="*/ 11 w 101"/>
                <a:gd name="T31" fmla="*/ 14 h 42"/>
                <a:gd name="T32" fmla="*/ 17 w 101"/>
                <a:gd name="T33" fmla="*/ 10 h 42"/>
                <a:gd name="T34" fmla="*/ 24 w 101"/>
                <a:gd name="T35" fmla="*/ 11 h 42"/>
                <a:gd name="T36" fmla="*/ 15 w 101"/>
                <a:gd name="T37" fmla="*/ 8 h 42"/>
                <a:gd name="T38" fmla="*/ 25 w 101"/>
                <a:gd name="T39" fmla="*/ 8 h 42"/>
                <a:gd name="T40" fmla="*/ 30 w 101"/>
                <a:gd name="T41" fmla="*/ 12 h 42"/>
                <a:gd name="T42" fmla="*/ 36 w 101"/>
                <a:gd name="T43" fmla="*/ 12 h 42"/>
                <a:gd name="T44" fmla="*/ 63 w 101"/>
                <a:gd name="T45" fmla="*/ 23 h 42"/>
                <a:gd name="T46" fmla="*/ 70 w 101"/>
                <a:gd name="T47" fmla="*/ 19 h 42"/>
                <a:gd name="T48" fmla="*/ 64 w 101"/>
                <a:gd name="T49" fmla="*/ 18 h 42"/>
                <a:gd name="T50" fmla="*/ 67 w 101"/>
                <a:gd name="T51" fmla="*/ 17 h 42"/>
                <a:gd name="T52" fmla="*/ 67 w 101"/>
                <a:gd name="T53" fmla="*/ 13 h 42"/>
                <a:gd name="T54" fmla="*/ 60 w 101"/>
                <a:gd name="T55" fmla="*/ 9 h 42"/>
                <a:gd name="T56" fmla="*/ 70 w 101"/>
                <a:gd name="T57" fmla="*/ 0 h 42"/>
                <a:gd name="T58" fmla="*/ 76 w 101"/>
                <a:gd name="T59" fmla="*/ 2 h 42"/>
                <a:gd name="T60" fmla="*/ 76 w 101"/>
                <a:gd name="T61" fmla="*/ 6 h 42"/>
                <a:gd name="T62" fmla="*/ 86 w 101"/>
                <a:gd name="T63" fmla="*/ 16 h 42"/>
                <a:gd name="T64" fmla="*/ 94 w 101"/>
                <a:gd name="T65" fmla="*/ 13 h 42"/>
                <a:gd name="T66" fmla="*/ 101 w 101"/>
                <a:gd name="T67" fmla="*/ 20 h 42"/>
                <a:gd name="T68" fmla="*/ 91 w 101"/>
                <a:gd name="T69" fmla="*/ 33 h 42"/>
                <a:gd name="T70" fmla="*/ 73 w 101"/>
                <a:gd name="T71" fmla="*/ 33 h 42"/>
                <a:gd name="T72" fmla="*/ 53 w 101"/>
                <a:gd name="T73" fmla="*/ 38 h 42"/>
                <a:gd name="T74" fmla="*/ 35 w 101"/>
                <a:gd name="T7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42">
                  <a:moveTo>
                    <a:pt x="35" y="42"/>
                  </a:moveTo>
                  <a:cubicBezTo>
                    <a:pt x="31" y="42"/>
                    <a:pt x="27" y="39"/>
                    <a:pt x="27" y="38"/>
                  </a:cubicBezTo>
                  <a:cubicBezTo>
                    <a:pt x="27" y="33"/>
                    <a:pt x="31" y="34"/>
                    <a:pt x="35" y="34"/>
                  </a:cubicBezTo>
                  <a:cubicBezTo>
                    <a:pt x="33" y="32"/>
                    <a:pt x="31" y="31"/>
                    <a:pt x="30" y="28"/>
                  </a:cubicBezTo>
                  <a:cubicBezTo>
                    <a:pt x="28" y="28"/>
                    <a:pt x="27" y="30"/>
                    <a:pt x="27" y="31"/>
                  </a:cubicBezTo>
                  <a:cubicBezTo>
                    <a:pt x="22" y="32"/>
                    <a:pt x="18" y="33"/>
                    <a:pt x="15" y="33"/>
                  </a:cubicBezTo>
                  <a:cubicBezTo>
                    <a:pt x="11" y="33"/>
                    <a:pt x="7" y="31"/>
                    <a:pt x="5" y="31"/>
                  </a:cubicBezTo>
                  <a:cubicBezTo>
                    <a:pt x="2" y="31"/>
                    <a:pt x="0" y="29"/>
                    <a:pt x="0" y="27"/>
                  </a:cubicBezTo>
                  <a:cubicBezTo>
                    <a:pt x="0" y="24"/>
                    <a:pt x="2" y="25"/>
                    <a:pt x="0" y="23"/>
                  </a:cubicBezTo>
                  <a:cubicBezTo>
                    <a:pt x="3" y="22"/>
                    <a:pt x="5" y="20"/>
                    <a:pt x="8" y="20"/>
                  </a:cubicBezTo>
                  <a:cubicBezTo>
                    <a:pt x="13" y="20"/>
                    <a:pt x="16" y="23"/>
                    <a:pt x="20" y="23"/>
                  </a:cubicBezTo>
                  <a:cubicBezTo>
                    <a:pt x="16" y="22"/>
                    <a:pt x="11" y="21"/>
                    <a:pt x="8" y="19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2" y="15"/>
                    <a:pt x="12" y="15"/>
                  </a:cubicBezTo>
                  <a:cubicBezTo>
                    <a:pt x="14" y="15"/>
                    <a:pt x="22" y="17"/>
                    <a:pt x="25" y="17"/>
                  </a:cubicBezTo>
                  <a:cubicBezTo>
                    <a:pt x="20" y="16"/>
                    <a:pt x="15" y="16"/>
                    <a:pt x="11" y="14"/>
                  </a:cubicBezTo>
                  <a:cubicBezTo>
                    <a:pt x="12" y="12"/>
                    <a:pt x="14" y="10"/>
                    <a:pt x="17" y="10"/>
                  </a:cubicBezTo>
                  <a:cubicBezTo>
                    <a:pt x="20" y="10"/>
                    <a:pt x="21" y="12"/>
                    <a:pt x="24" y="11"/>
                  </a:cubicBezTo>
                  <a:cubicBezTo>
                    <a:pt x="20" y="12"/>
                    <a:pt x="15" y="11"/>
                    <a:pt x="15" y="8"/>
                  </a:cubicBezTo>
                  <a:cubicBezTo>
                    <a:pt x="20" y="7"/>
                    <a:pt x="22" y="8"/>
                    <a:pt x="25" y="8"/>
                  </a:cubicBezTo>
                  <a:cubicBezTo>
                    <a:pt x="26" y="8"/>
                    <a:pt x="29" y="8"/>
                    <a:pt x="30" y="12"/>
                  </a:cubicBezTo>
                  <a:cubicBezTo>
                    <a:pt x="33" y="12"/>
                    <a:pt x="36" y="12"/>
                    <a:pt x="36" y="12"/>
                  </a:cubicBezTo>
                  <a:cubicBezTo>
                    <a:pt x="45" y="12"/>
                    <a:pt x="51" y="23"/>
                    <a:pt x="63" y="23"/>
                  </a:cubicBezTo>
                  <a:cubicBezTo>
                    <a:pt x="67" y="23"/>
                    <a:pt x="69" y="22"/>
                    <a:pt x="70" y="19"/>
                  </a:cubicBezTo>
                  <a:cubicBezTo>
                    <a:pt x="67" y="19"/>
                    <a:pt x="65" y="19"/>
                    <a:pt x="64" y="18"/>
                  </a:cubicBezTo>
                  <a:cubicBezTo>
                    <a:pt x="64" y="18"/>
                    <a:pt x="66" y="17"/>
                    <a:pt x="67" y="17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5" y="13"/>
                    <a:pt x="60" y="12"/>
                    <a:pt x="60" y="9"/>
                  </a:cubicBezTo>
                  <a:cubicBezTo>
                    <a:pt x="60" y="4"/>
                    <a:pt x="67" y="2"/>
                    <a:pt x="70" y="0"/>
                  </a:cubicBezTo>
                  <a:cubicBezTo>
                    <a:pt x="72" y="1"/>
                    <a:pt x="74" y="2"/>
                    <a:pt x="76" y="2"/>
                  </a:cubicBezTo>
                  <a:cubicBezTo>
                    <a:pt x="75" y="4"/>
                    <a:pt x="76" y="5"/>
                    <a:pt x="76" y="6"/>
                  </a:cubicBezTo>
                  <a:cubicBezTo>
                    <a:pt x="76" y="10"/>
                    <a:pt x="81" y="16"/>
                    <a:pt x="86" y="16"/>
                  </a:cubicBezTo>
                  <a:cubicBezTo>
                    <a:pt x="89" y="16"/>
                    <a:pt x="90" y="13"/>
                    <a:pt x="94" y="13"/>
                  </a:cubicBezTo>
                  <a:cubicBezTo>
                    <a:pt x="98" y="13"/>
                    <a:pt x="101" y="17"/>
                    <a:pt x="101" y="20"/>
                  </a:cubicBezTo>
                  <a:cubicBezTo>
                    <a:pt x="101" y="24"/>
                    <a:pt x="94" y="33"/>
                    <a:pt x="91" y="33"/>
                  </a:cubicBezTo>
                  <a:cubicBezTo>
                    <a:pt x="90" y="34"/>
                    <a:pt x="73" y="32"/>
                    <a:pt x="73" y="33"/>
                  </a:cubicBezTo>
                  <a:cubicBezTo>
                    <a:pt x="73" y="33"/>
                    <a:pt x="54" y="37"/>
                    <a:pt x="53" y="38"/>
                  </a:cubicBezTo>
                  <a:cubicBezTo>
                    <a:pt x="48" y="40"/>
                    <a:pt x="42" y="42"/>
                    <a:pt x="35" y="4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5" name="Freeform 202"/>
            <p:cNvSpPr>
              <a:spLocks/>
            </p:cNvSpPr>
            <p:nvPr/>
          </p:nvSpPr>
          <p:spPr bwMode="auto">
            <a:xfrm>
              <a:off x="1908175" y="1155701"/>
              <a:ext cx="55563" cy="39688"/>
            </a:xfrm>
            <a:custGeom>
              <a:avLst/>
              <a:gdLst>
                <a:gd name="T0" fmla="*/ 5 w 14"/>
                <a:gd name="T1" fmla="*/ 10 h 10"/>
                <a:gd name="T2" fmla="*/ 0 w 14"/>
                <a:gd name="T3" fmla="*/ 6 h 10"/>
                <a:gd name="T4" fmla="*/ 14 w 14"/>
                <a:gd name="T5" fmla="*/ 0 h 10"/>
                <a:gd name="T6" fmla="*/ 5 w 14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5" y="10"/>
                  </a:moveTo>
                  <a:cubicBezTo>
                    <a:pt x="3" y="10"/>
                    <a:pt x="0" y="8"/>
                    <a:pt x="0" y="6"/>
                  </a:cubicBezTo>
                  <a:cubicBezTo>
                    <a:pt x="0" y="2"/>
                    <a:pt x="11" y="0"/>
                    <a:pt x="14" y="0"/>
                  </a:cubicBezTo>
                  <a:cubicBezTo>
                    <a:pt x="13" y="4"/>
                    <a:pt x="9" y="10"/>
                    <a:pt x="5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6" name="Freeform 203"/>
            <p:cNvSpPr>
              <a:spLocks/>
            </p:cNvSpPr>
            <p:nvPr/>
          </p:nvSpPr>
          <p:spPr bwMode="auto">
            <a:xfrm>
              <a:off x="2049463" y="1096963"/>
              <a:ext cx="42863" cy="15875"/>
            </a:xfrm>
            <a:custGeom>
              <a:avLst/>
              <a:gdLst>
                <a:gd name="T0" fmla="*/ 4 w 11"/>
                <a:gd name="T1" fmla="*/ 4 h 4"/>
                <a:gd name="T2" fmla="*/ 0 w 11"/>
                <a:gd name="T3" fmla="*/ 0 h 4"/>
                <a:gd name="T4" fmla="*/ 11 w 11"/>
                <a:gd name="T5" fmla="*/ 0 h 4"/>
                <a:gd name="T6" fmla="*/ 11 w 11"/>
                <a:gd name="T7" fmla="*/ 4 h 4"/>
                <a:gd name="T8" fmla="*/ 4 w 1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4" y="4"/>
                  </a:moveTo>
                  <a:cubicBezTo>
                    <a:pt x="3" y="4"/>
                    <a:pt x="0" y="3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7" name="Freeform 204"/>
            <p:cNvSpPr>
              <a:spLocks/>
            </p:cNvSpPr>
            <p:nvPr/>
          </p:nvSpPr>
          <p:spPr bwMode="auto">
            <a:xfrm>
              <a:off x="1795463" y="1046163"/>
              <a:ext cx="227013" cy="125413"/>
            </a:xfrm>
            <a:custGeom>
              <a:avLst/>
              <a:gdLst>
                <a:gd name="T0" fmla="*/ 58 w 58"/>
                <a:gd name="T1" fmla="*/ 5 h 32"/>
                <a:gd name="T2" fmla="*/ 54 w 58"/>
                <a:gd name="T3" fmla="*/ 10 h 32"/>
                <a:gd name="T4" fmla="*/ 56 w 58"/>
                <a:gd name="T5" fmla="*/ 16 h 32"/>
                <a:gd name="T6" fmla="*/ 44 w 58"/>
                <a:gd name="T7" fmla="*/ 25 h 32"/>
                <a:gd name="T8" fmla="*/ 37 w 58"/>
                <a:gd name="T9" fmla="*/ 17 h 32"/>
                <a:gd name="T10" fmla="*/ 27 w 58"/>
                <a:gd name="T11" fmla="*/ 26 h 32"/>
                <a:gd name="T12" fmla="*/ 21 w 58"/>
                <a:gd name="T13" fmla="*/ 32 h 32"/>
                <a:gd name="T14" fmla="*/ 16 w 58"/>
                <a:gd name="T15" fmla="*/ 28 h 32"/>
                <a:gd name="T16" fmla="*/ 8 w 58"/>
                <a:gd name="T17" fmla="*/ 28 h 32"/>
                <a:gd name="T18" fmla="*/ 3 w 58"/>
                <a:gd name="T19" fmla="*/ 30 h 32"/>
                <a:gd name="T20" fmla="*/ 0 w 58"/>
                <a:gd name="T21" fmla="*/ 26 h 32"/>
                <a:gd name="T22" fmla="*/ 7 w 58"/>
                <a:gd name="T23" fmla="*/ 21 h 32"/>
                <a:gd name="T24" fmla="*/ 20 w 58"/>
                <a:gd name="T25" fmla="*/ 15 h 32"/>
                <a:gd name="T26" fmla="*/ 35 w 58"/>
                <a:gd name="T27" fmla="*/ 4 h 32"/>
                <a:gd name="T28" fmla="*/ 40 w 58"/>
                <a:gd name="T29" fmla="*/ 5 h 32"/>
                <a:gd name="T30" fmla="*/ 58 w 58"/>
                <a:gd name="T31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58" y="5"/>
                  </a:moveTo>
                  <a:cubicBezTo>
                    <a:pt x="58" y="7"/>
                    <a:pt x="56" y="9"/>
                    <a:pt x="54" y="10"/>
                  </a:cubicBezTo>
                  <a:cubicBezTo>
                    <a:pt x="54" y="13"/>
                    <a:pt x="56" y="13"/>
                    <a:pt x="56" y="16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9" y="25"/>
                    <a:pt x="39" y="18"/>
                    <a:pt x="37" y="17"/>
                  </a:cubicBezTo>
                  <a:cubicBezTo>
                    <a:pt x="36" y="22"/>
                    <a:pt x="32" y="26"/>
                    <a:pt x="27" y="26"/>
                  </a:cubicBezTo>
                  <a:cubicBezTo>
                    <a:pt x="26" y="29"/>
                    <a:pt x="24" y="32"/>
                    <a:pt x="21" y="32"/>
                  </a:cubicBezTo>
                  <a:cubicBezTo>
                    <a:pt x="19" y="32"/>
                    <a:pt x="17" y="29"/>
                    <a:pt x="16" y="28"/>
                  </a:cubicBezTo>
                  <a:cubicBezTo>
                    <a:pt x="13" y="30"/>
                    <a:pt x="11" y="28"/>
                    <a:pt x="8" y="28"/>
                  </a:cubicBezTo>
                  <a:cubicBezTo>
                    <a:pt x="6" y="28"/>
                    <a:pt x="5" y="30"/>
                    <a:pt x="3" y="30"/>
                  </a:cubicBezTo>
                  <a:cubicBezTo>
                    <a:pt x="3" y="28"/>
                    <a:pt x="0" y="27"/>
                    <a:pt x="0" y="26"/>
                  </a:cubicBezTo>
                  <a:cubicBezTo>
                    <a:pt x="0" y="25"/>
                    <a:pt x="5" y="21"/>
                    <a:pt x="7" y="21"/>
                  </a:cubicBezTo>
                  <a:cubicBezTo>
                    <a:pt x="11" y="18"/>
                    <a:pt x="16" y="18"/>
                    <a:pt x="20" y="15"/>
                  </a:cubicBezTo>
                  <a:cubicBezTo>
                    <a:pt x="26" y="12"/>
                    <a:pt x="27" y="4"/>
                    <a:pt x="35" y="4"/>
                  </a:cubicBezTo>
                  <a:cubicBezTo>
                    <a:pt x="38" y="4"/>
                    <a:pt x="38" y="5"/>
                    <a:pt x="40" y="5"/>
                  </a:cubicBezTo>
                  <a:cubicBezTo>
                    <a:pt x="40" y="5"/>
                    <a:pt x="58" y="0"/>
                    <a:pt x="58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8" name="Freeform 205"/>
            <p:cNvSpPr>
              <a:spLocks/>
            </p:cNvSpPr>
            <p:nvPr/>
          </p:nvSpPr>
          <p:spPr bwMode="auto">
            <a:xfrm>
              <a:off x="2097088" y="968376"/>
              <a:ext cx="128588" cy="39688"/>
            </a:xfrm>
            <a:custGeom>
              <a:avLst/>
              <a:gdLst>
                <a:gd name="T0" fmla="*/ 13 w 33"/>
                <a:gd name="T1" fmla="*/ 10 h 10"/>
                <a:gd name="T2" fmla="*/ 6 w 33"/>
                <a:gd name="T3" fmla="*/ 8 h 10"/>
                <a:gd name="T4" fmla="*/ 0 w 33"/>
                <a:gd name="T5" fmla="*/ 10 h 10"/>
                <a:gd name="T6" fmla="*/ 21 w 33"/>
                <a:gd name="T7" fmla="*/ 0 h 10"/>
                <a:gd name="T8" fmla="*/ 33 w 33"/>
                <a:gd name="T9" fmla="*/ 7 h 10"/>
                <a:gd name="T10" fmla="*/ 25 w 33"/>
                <a:gd name="T11" fmla="*/ 10 h 10"/>
                <a:gd name="T12" fmla="*/ 13 w 3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13" y="10"/>
                  </a:moveTo>
                  <a:cubicBezTo>
                    <a:pt x="9" y="10"/>
                    <a:pt x="9" y="8"/>
                    <a:pt x="6" y="8"/>
                  </a:cubicBezTo>
                  <a:cubicBezTo>
                    <a:pt x="3" y="8"/>
                    <a:pt x="2" y="10"/>
                    <a:pt x="0" y="10"/>
                  </a:cubicBezTo>
                  <a:cubicBezTo>
                    <a:pt x="0" y="6"/>
                    <a:pt x="17" y="0"/>
                    <a:pt x="21" y="0"/>
                  </a:cubicBezTo>
                  <a:cubicBezTo>
                    <a:pt x="27" y="0"/>
                    <a:pt x="32" y="3"/>
                    <a:pt x="33" y="7"/>
                  </a:cubicBezTo>
                  <a:cubicBezTo>
                    <a:pt x="31" y="8"/>
                    <a:pt x="29" y="10"/>
                    <a:pt x="25" y="10"/>
                  </a:cubicBezTo>
                  <a:cubicBezTo>
                    <a:pt x="17" y="10"/>
                    <a:pt x="19" y="10"/>
                    <a:pt x="13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9" name="Freeform 206"/>
            <p:cNvSpPr>
              <a:spLocks/>
            </p:cNvSpPr>
            <p:nvPr/>
          </p:nvSpPr>
          <p:spPr bwMode="auto">
            <a:xfrm>
              <a:off x="2100263" y="1011238"/>
              <a:ext cx="109538" cy="58738"/>
            </a:xfrm>
            <a:custGeom>
              <a:avLst/>
              <a:gdLst>
                <a:gd name="T0" fmla="*/ 24 w 28"/>
                <a:gd name="T1" fmla="*/ 7 h 15"/>
                <a:gd name="T2" fmla="*/ 9 w 28"/>
                <a:gd name="T3" fmla="*/ 15 h 15"/>
                <a:gd name="T4" fmla="*/ 0 w 28"/>
                <a:gd name="T5" fmla="*/ 8 h 15"/>
                <a:gd name="T6" fmla="*/ 23 w 28"/>
                <a:gd name="T7" fmla="*/ 0 h 15"/>
                <a:gd name="T8" fmla="*/ 28 w 28"/>
                <a:gd name="T9" fmla="*/ 3 h 15"/>
                <a:gd name="T10" fmla="*/ 16 w 28"/>
                <a:gd name="T11" fmla="*/ 7 h 15"/>
                <a:gd name="T12" fmla="*/ 24 w 2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5">
                  <a:moveTo>
                    <a:pt x="24" y="7"/>
                  </a:moveTo>
                  <a:cubicBezTo>
                    <a:pt x="25" y="13"/>
                    <a:pt x="15" y="15"/>
                    <a:pt x="9" y="15"/>
                  </a:cubicBezTo>
                  <a:cubicBezTo>
                    <a:pt x="5" y="15"/>
                    <a:pt x="0" y="10"/>
                    <a:pt x="0" y="8"/>
                  </a:cubicBezTo>
                  <a:cubicBezTo>
                    <a:pt x="0" y="1"/>
                    <a:pt x="17" y="0"/>
                    <a:pt x="23" y="0"/>
                  </a:cubicBezTo>
                  <a:cubicBezTo>
                    <a:pt x="27" y="0"/>
                    <a:pt x="28" y="2"/>
                    <a:pt x="28" y="3"/>
                  </a:cubicBezTo>
                  <a:cubicBezTo>
                    <a:pt x="25" y="6"/>
                    <a:pt x="20" y="7"/>
                    <a:pt x="16" y="7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0" name="Freeform 207"/>
            <p:cNvSpPr>
              <a:spLocks/>
            </p:cNvSpPr>
            <p:nvPr/>
          </p:nvSpPr>
          <p:spPr bwMode="auto">
            <a:xfrm>
              <a:off x="2046288" y="1003301"/>
              <a:ext cx="38100" cy="47625"/>
            </a:xfrm>
            <a:custGeom>
              <a:avLst/>
              <a:gdLst>
                <a:gd name="T0" fmla="*/ 10 w 10"/>
                <a:gd name="T1" fmla="*/ 8 h 12"/>
                <a:gd name="T2" fmla="*/ 6 w 10"/>
                <a:gd name="T3" fmla="*/ 12 h 12"/>
                <a:gd name="T4" fmla="*/ 0 w 10"/>
                <a:gd name="T5" fmla="*/ 7 h 12"/>
                <a:gd name="T6" fmla="*/ 10 w 10"/>
                <a:gd name="T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9" y="10"/>
                    <a:pt x="8" y="12"/>
                    <a:pt x="6" y="12"/>
                  </a:cubicBezTo>
                  <a:cubicBezTo>
                    <a:pt x="3" y="12"/>
                    <a:pt x="0" y="9"/>
                    <a:pt x="0" y="7"/>
                  </a:cubicBezTo>
                  <a:cubicBezTo>
                    <a:pt x="0" y="0"/>
                    <a:pt x="8" y="7"/>
                    <a:pt x="1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1" name="Freeform 208"/>
            <p:cNvSpPr>
              <a:spLocks/>
            </p:cNvSpPr>
            <p:nvPr/>
          </p:nvSpPr>
          <p:spPr bwMode="auto">
            <a:xfrm>
              <a:off x="2460625" y="1296988"/>
              <a:ext cx="192088" cy="157163"/>
            </a:xfrm>
            <a:custGeom>
              <a:avLst/>
              <a:gdLst>
                <a:gd name="T0" fmla="*/ 43 w 49"/>
                <a:gd name="T1" fmla="*/ 15 h 40"/>
                <a:gd name="T2" fmla="*/ 42 w 49"/>
                <a:gd name="T3" fmla="*/ 19 h 40"/>
                <a:gd name="T4" fmla="*/ 49 w 49"/>
                <a:gd name="T5" fmla="*/ 21 h 40"/>
                <a:gd name="T6" fmla="*/ 38 w 49"/>
                <a:gd name="T7" fmla="*/ 36 h 40"/>
                <a:gd name="T8" fmla="*/ 32 w 49"/>
                <a:gd name="T9" fmla="*/ 40 h 40"/>
                <a:gd name="T10" fmla="*/ 25 w 49"/>
                <a:gd name="T11" fmla="*/ 35 h 40"/>
                <a:gd name="T12" fmla="*/ 0 w 49"/>
                <a:gd name="T13" fmla="*/ 20 h 40"/>
                <a:gd name="T14" fmla="*/ 0 w 49"/>
                <a:gd name="T15" fmla="*/ 15 h 40"/>
                <a:gd name="T16" fmla="*/ 13 w 49"/>
                <a:gd name="T17" fmla="*/ 18 h 40"/>
                <a:gd name="T18" fmla="*/ 17 w 49"/>
                <a:gd name="T19" fmla="*/ 18 h 40"/>
                <a:gd name="T20" fmla="*/ 17 w 49"/>
                <a:gd name="T21" fmla="*/ 11 h 40"/>
                <a:gd name="T22" fmla="*/ 8 w 49"/>
                <a:gd name="T23" fmla="*/ 7 h 40"/>
                <a:gd name="T24" fmla="*/ 10 w 49"/>
                <a:gd name="T25" fmla="*/ 5 h 40"/>
                <a:gd name="T26" fmla="*/ 27 w 49"/>
                <a:gd name="T27" fmla="*/ 1 h 40"/>
                <a:gd name="T28" fmla="*/ 39 w 49"/>
                <a:gd name="T29" fmla="*/ 1 h 40"/>
                <a:gd name="T30" fmla="*/ 42 w 49"/>
                <a:gd name="T31" fmla="*/ 4 h 40"/>
                <a:gd name="T32" fmla="*/ 33 w 49"/>
                <a:gd name="T33" fmla="*/ 15 h 40"/>
                <a:gd name="T34" fmla="*/ 43 w 49"/>
                <a:gd name="T35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0">
                  <a:moveTo>
                    <a:pt x="43" y="15"/>
                  </a:moveTo>
                  <a:cubicBezTo>
                    <a:pt x="43" y="19"/>
                    <a:pt x="42" y="16"/>
                    <a:pt x="42" y="19"/>
                  </a:cubicBezTo>
                  <a:cubicBezTo>
                    <a:pt x="44" y="19"/>
                    <a:pt x="47" y="20"/>
                    <a:pt x="49" y="21"/>
                  </a:cubicBezTo>
                  <a:cubicBezTo>
                    <a:pt x="48" y="36"/>
                    <a:pt x="47" y="32"/>
                    <a:pt x="38" y="36"/>
                  </a:cubicBezTo>
                  <a:cubicBezTo>
                    <a:pt x="35" y="36"/>
                    <a:pt x="34" y="40"/>
                    <a:pt x="32" y="40"/>
                  </a:cubicBezTo>
                  <a:cubicBezTo>
                    <a:pt x="28" y="40"/>
                    <a:pt x="27" y="37"/>
                    <a:pt x="25" y="35"/>
                  </a:cubicBezTo>
                  <a:cubicBezTo>
                    <a:pt x="17" y="27"/>
                    <a:pt x="9" y="28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8" y="18"/>
                    <a:pt x="13" y="18"/>
                  </a:cubicBezTo>
                  <a:cubicBezTo>
                    <a:pt x="16" y="18"/>
                    <a:pt x="15" y="18"/>
                    <a:pt x="17" y="1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0"/>
                    <a:pt x="8" y="11"/>
                    <a:pt x="8" y="7"/>
                  </a:cubicBezTo>
                  <a:cubicBezTo>
                    <a:pt x="8" y="6"/>
                    <a:pt x="10" y="5"/>
                    <a:pt x="10" y="5"/>
                  </a:cubicBezTo>
                  <a:cubicBezTo>
                    <a:pt x="15" y="0"/>
                    <a:pt x="21" y="1"/>
                    <a:pt x="27" y="1"/>
                  </a:cubicBezTo>
                  <a:cubicBezTo>
                    <a:pt x="33" y="1"/>
                    <a:pt x="39" y="1"/>
                    <a:pt x="39" y="1"/>
                  </a:cubicBezTo>
                  <a:cubicBezTo>
                    <a:pt x="40" y="1"/>
                    <a:pt x="42" y="3"/>
                    <a:pt x="42" y="4"/>
                  </a:cubicBezTo>
                  <a:cubicBezTo>
                    <a:pt x="42" y="10"/>
                    <a:pt x="35" y="12"/>
                    <a:pt x="33" y="15"/>
                  </a:cubicBezTo>
                  <a:cubicBezTo>
                    <a:pt x="35" y="14"/>
                    <a:pt x="43" y="12"/>
                    <a:pt x="43" y="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2" name="Freeform 209"/>
            <p:cNvSpPr>
              <a:spLocks/>
            </p:cNvSpPr>
            <p:nvPr/>
          </p:nvSpPr>
          <p:spPr bwMode="auto">
            <a:xfrm>
              <a:off x="2389188" y="1112838"/>
              <a:ext cx="215900" cy="114300"/>
            </a:xfrm>
            <a:custGeom>
              <a:avLst/>
              <a:gdLst>
                <a:gd name="T0" fmla="*/ 3 w 55"/>
                <a:gd name="T1" fmla="*/ 6 h 29"/>
                <a:gd name="T2" fmla="*/ 0 w 55"/>
                <a:gd name="T3" fmla="*/ 1 h 29"/>
                <a:gd name="T4" fmla="*/ 4 w 55"/>
                <a:gd name="T5" fmla="*/ 1 h 29"/>
                <a:gd name="T6" fmla="*/ 25 w 55"/>
                <a:gd name="T7" fmla="*/ 13 h 29"/>
                <a:gd name="T8" fmla="*/ 20 w 55"/>
                <a:gd name="T9" fmla="*/ 8 h 29"/>
                <a:gd name="T10" fmla="*/ 20 w 55"/>
                <a:gd name="T11" fmla="*/ 4 h 29"/>
                <a:gd name="T12" fmla="*/ 35 w 55"/>
                <a:gd name="T13" fmla="*/ 11 h 29"/>
                <a:gd name="T14" fmla="*/ 35 w 55"/>
                <a:gd name="T15" fmla="*/ 4 h 29"/>
                <a:gd name="T16" fmla="*/ 25 w 55"/>
                <a:gd name="T17" fmla="*/ 0 h 29"/>
                <a:gd name="T18" fmla="*/ 31 w 55"/>
                <a:gd name="T19" fmla="*/ 0 h 29"/>
                <a:gd name="T20" fmla="*/ 43 w 55"/>
                <a:gd name="T21" fmla="*/ 3 h 29"/>
                <a:gd name="T22" fmla="*/ 49 w 55"/>
                <a:gd name="T23" fmla="*/ 1 h 29"/>
                <a:gd name="T24" fmla="*/ 55 w 55"/>
                <a:gd name="T25" fmla="*/ 8 h 29"/>
                <a:gd name="T26" fmla="*/ 53 w 55"/>
                <a:gd name="T27" fmla="*/ 26 h 29"/>
                <a:gd name="T28" fmla="*/ 41 w 55"/>
                <a:gd name="T29" fmla="*/ 27 h 29"/>
                <a:gd name="T30" fmla="*/ 32 w 55"/>
                <a:gd name="T31" fmla="*/ 26 h 29"/>
                <a:gd name="T32" fmla="*/ 34 w 55"/>
                <a:gd name="T33" fmla="*/ 23 h 29"/>
                <a:gd name="T34" fmla="*/ 34 w 55"/>
                <a:gd name="T35" fmla="*/ 20 h 29"/>
                <a:gd name="T36" fmla="*/ 41 w 55"/>
                <a:gd name="T37" fmla="*/ 16 h 29"/>
                <a:gd name="T38" fmla="*/ 38 w 55"/>
                <a:gd name="T39" fmla="*/ 15 h 29"/>
                <a:gd name="T40" fmla="*/ 17 w 55"/>
                <a:gd name="T41" fmla="*/ 18 h 29"/>
                <a:gd name="T42" fmla="*/ 13 w 55"/>
                <a:gd name="T43" fmla="*/ 15 h 29"/>
                <a:gd name="T44" fmla="*/ 9 w 55"/>
                <a:gd name="T45" fmla="*/ 15 h 29"/>
                <a:gd name="T46" fmla="*/ 8 w 55"/>
                <a:gd name="T47" fmla="*/ 12 h 29"/>
                <a:gd name="T48" fmla="*/ 1 w 55"/>
                <a:gd name="T49" fmla="*/ 9 h 29"/>
                <a:gd name="T50" fmla="*/ 1 w 55"/>
                <a:gd name="T51" fmla="*/ 4 h 29"/>
                <a:gd name="T52" fmla="*/ 3 w 55"/>
                <a:gd name="T5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9">
                  <a:moveTo>
                    <a:pt x="3" y="6"/>
                  </a:moveTo>
                  <a:cubicBezTo>
                    <a:pt x="2" y="5"/>
                    <a:pt x="0" y="4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12" y="1"/>
                    <a:pt x="16" y="15"/>
                    <a:pt x="25" y="13"/>
                  </a:cubicBezTo>
                  <a:cubicBezTo>
                    <a:pt x="23" y="11"/>
                    <a:pt x="21" y="9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6" y="4"/>
                    <a:pt x="28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4"/>
                    <a:pt x="27" y="4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3"/>
                    <a:pt x="43" y="3"/>
                  </a:cubicBezTo>
                  <a:cubicBezTo>
                    <a:pt x="46" y="3"/>
                    <a:pt x="47" y="1"/>
                    <a:pt x="49" y="1"/>
                  </a:cubicBezTo>
                  <a:cubicBezTo>
                    <a:pt x="54" y="1"/>
                    <a:pt x="55" y="4"/>
                    <a:pt x="55" y="8"/>
                  </a:cubicBezTo>
                  <a:cubicBezTo>
                    <a:pt x="55" y="15"/>
                    <a:pt x="52" y="18"/>
                    <a:pt x="53" y="26"/>
                  </a:cubicBezTo>
                  <a:cubicBezTo>
                    <a:pt x="48" y="27"/>
                    <a:pt x="42" y="27"/>
                    <a:pt x="41" y="27"/>
                  </a:cubicBezTo>
                  <a:cubicBezTo>
                    <a:pt x="39" y="27"/>
                    <a:pt x="32" y="29"/>
                    <a:pt x="32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4" y="22"/>
                    <a:pt x="34" y="21"/>
                    <a:pt x="34" y="20"/>
                  </a:cubicBezTo>
                  <a:cubicBezTo>
                    <a:pt x="34" y="18"/>
                    <a:pt x="39" y="18"/>
                    <a:pt x="41" y="16"/>
                  </a:cubicBezTo>
                  <a:cubicBezTo>
                    <a:pt x="40" y="15"/>
                    <a:pt x="39" y="15"/>
                    <a:pt x="38" y="15"/>
                  </a:cubicBezTo>
                  <a:cubicBezTo>
                    <a:pt x="33" y="15"/>
                    <a:pt x="23" y="18"/>
                    <a:pt x="17" y="18"/>
                  </a:cubicBezTo>
                  <a:cubicBezTo>
                    <a:pt x="15" y="18"/>
                    <a:pt x="13" y="16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3"/>
                    <a:pt x="3" y="11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3" name="Freeform 210"/>
            <p:cNvSpPr>
              <a:spLocks/>
            </p:cNvSpPr>
            <p:nvPr/>
          </p:nvSpPr>
          <p:spPr bwMode="auto">
            <a:xfrm>
              <a:off x="2554288" y="1539876"/>
              <a:ext cx="125413" cy="74613"/>
            </a:xfrm>
            <a:custGeom>
              <a:avLst/>
              <a:gdLst>
                <a:gd name="T0" fmla="*/ 25 w 32"/>
                <a:gd name="T1" fmla="*/ 19 h 19"/>
                <a:gd name="T2" fmla="*/ 0 w 32"/>
                <a:gd name="T3" fmla="*/ 11 h 19"/>
                <a:gd name="T4" fmla="*/ 6 w 32"/>
                <a:gd name="T5" fmla="*/ 9 h 19"/>
                <a:gd name="T6" fmla="*/ 14 w 32"/>
                <a:gd name="T7" fmla="*/ 0 h 19"/>
                <a:gd name="T8" fmla="*/ 32 w 32"/>
                <a:gd name="T9" fmla="*/ 15 h 19"/>
                <a:gd name="T10" fmla="*/ 25 w 32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9">
                  <a:moveTo>
                    <a:pt x="25" y="19"/>
                  </a:moveTo>
                  <a:cubicBezTo>
                    <a:pt x="21" y="19"/>
                    <a:pt x="0" y="12"/>
                    <a:pt x="0" y="11"/>
                  </a:cubicBezTo>
                  <a:cubicBezTo>
                    <a:pt x="0" y="9"/>
                    <a:pt x="5" y="10"/>
                    <a:pt x="6" y="9"/>
                  </a:cubicBezTo>
                  <a:cubicBezTo>
                    <a:pt x="10" y="8"/>
                    <a:pt x="9" y="0"/>
                    <a:pt x="14" y="0"/>
                  </a:cubicBezTo>
                  <a:cubicBezTo>
                    <a:pt x="19" y="0"/>
                    <a:pt x="30" y="11"/>
                    <a:pt x="32" y="15"/>
                  </a:cubicBezTo>
                  <a:cubicBezTo>
                    <a:pt x="29" y="17"/>
                    <a:pt x="28" y="19"/>
                    <a:pt x="25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4" name="Freeform 211"/>
            <p:cNvSpPr>
              <a:spLocks/>
            </p:cNvSpPr>
            <p:nvPr/>
          </p:nvSpPr>
          <p:spPr bwMode="auto">
            <a:xfrm>
              <a:off x="2674938" y="1277938"/>
              <a:ext cx="165100" cy="133350"/>
            </a:xfrm>
            <a:custGeom>
              <a:avLst/>
              <a:gdLst>
                <a:gd name="T0" fmla="*/ 42 w 42"/>
                <a:gd name="T1" fmla="*/ 7 h 34"/>
                <a:gd name="T2" fmla="*/ 37 w 42"/>
                <a:gd name="T3" fmla="*/ 11 h 34"/>
                <a:gd name="T4" fmla="*/ 21 w 42"/>
                <a:gd name="T5" fmla="*/ 23 h 34"/>
                <a:gd name="T6" fmla="*/ 13 w 42"/>
                <a:gd name="T7" fmla="*/ 25 h 34"/>
                <a:gd name="T8" fmla="*/ 16 w 42"/>
                <a:gd name="T9" fmla="*/ 25 h 34"/>
                <a:gd name="T10" fmla="*/ 10 w 42"/>
                <a:gd name="T11" fmla="*/ 34 h 34"/>
                <a:gd name="T12" fmla="*/ 4 w 42"/>
                <a:gd name="T13" fmla="*/ 34 h 34"/>
                <a:gd name="T14" fmla="*/ 4 w 42"/>
                <a:gd name="T15" fmla="*/ 26 h 34"/>
                <a:gd name="T16" fmla="*/ 0 w 42"/>
                <a:gd name="T17" fmla="*/ 12 h 34"/>
                <a:gd name="T18" fmla="*/ 0 w 42"/>
                <a:gd name="T19" fmla="*/ 7 h 34"/>
                <a:gd name="T20" fmla="*/ 6 w 42"/>
                <a:gd name="T21" fmla="*/ 7 h 34"/>
                <a:gd name="T22" fmla="*/ 6 w 42"/>
                <a:gd name="T23" fmla="*/ 4 h 34"/>
                <a:gd name="T24" fmla="*/ 14 w 42"/>
                <a:gd name="T25" fmla="*/ 0 h 34"/>
                <a:gd name="T26" fmla="*/ 42 w 42"/>
                <a:gd name="T27" fmla="*/ 3 h 34"/>
                <a:gd name="T28" fmla="*/ 42 w 42"/>
                <a:gd name="T2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34">
                  <a:moveTo>
                    <a:pt x="42" y="7"/>
                  </a:moveTo>
                  <a:cubicBezTo>
                    <a:pt x="42" y="8"/>
                    <a:pt x="37" y="11"/>
                    <a:pt x="37" y="11"/>
                  </a:cubicBezTo>
                  <a:cubicBezTo>
                    <a:pt x="33" y="16"/>
                    <a:pt x="29" y="23"/>
                    <a:pt x="21" y="23"/>
                  </a:cubicBezTo>
                  <a:cubicBezTo>
                    <a:pt x="14" y="23"/>
                    <a:pt x="14" y="19"/>
                    <a:pt x="1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30"/>
                    <a:pt x="13" y="31"/>
                    <a:pt x="10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1"/>
                    <a:pt x="4" y="27"/>
                    <a:pt x="4" y="26"/>
                  </a:cubicBezTo>
                  <a:cubicBezTo>
                    <a:pt x="0" y="21"/>
                    <a:pt x="2" y="18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5" y="7"/>
                    <a:pt x="6" y="7"/>
                  </a:cubicBezTo>
                  <a:cubicBezTo>
                    <a:pt x="6" y="7"/>
                    <a:pt x="6" y="5"/>
                    <a:pt x="6" y="4"/>
                  </a:cubicBezTo>
                  <a:cubicBezTo>
                    <a:pt x="6" y="4"/>
                    <a:pt x="8" y="0"/>
                    <a:pt x="14" y="0"/>
                  </a:cubicBezTo>
                  <a:cubicBezTo>
                    <a:pt x="24" y="0"/>
                    <a:pt x="32" y="3"/>
                    <a:pt x="42" y="3"/>
                  </a:cubicBezTo>
                  <a:cubicBezTo>
                    <a:pt x="42" y="5"/>
                    <a:pt x="42" y="6"/>
                    <a:pt x="42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5" name="Freeform 212"/>
            <p:cNvSpPr>
              <a:spLocks/>
            </p:cNvSpPr>
            <p:nvPr/>
          </p:nvSpPr>
          <p:spPr bwMode="auto">
            <a:xfrm>
              <a:off x="2338388" y="1038226"/>
              <a:ext cx="55563" cy="44450"/>
            </a:xfrm>
            <a:custGeom>
              <a:avLst/>
              <a:gdLst>
                <a:gd name="T0" fmla="*/ 14 w 14"/>
                <a:gd name="T1" fmla="*/ 8 h 11"/>
                <a:gd name="T2" fmla="*/ 10 w 14"/>
                <a:gd name="T3" fmla="*/ 11 h 11"/>
                <a:gd name="T4" fmla="*/ 0 w 14"/>
                <a:gd name="T5" fmla="*/ 0 h 11"/>
                <a:gd name="T6" fmla="*/ 14 w 14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1">
                  <a:moveTo>
                    <a:pt x="14" y="8"/>
                  </a:moveTo>
                  <a:cubicBezTo>
                    <a:pt x="13" y="10"/>
                    <a:pt x="12" y="11"/>
                    <a:pt x="10" y="11"/>
                  </a:cubicBezTo>
                  <a:cubicBezTo>
                    <a:pt x="7" y="11"/>
                    <a:pt x="0" y="3"/>
                    <a:pt x="0" y="0"/>
                  </a:cubicBezTo>
                  <a:cubicBezTo>
                    <a:pt x="7" y="0"/>
                    <a:pt x="8" y="6"/>
                    <a:pt x="14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6" name="Freeform 213"/>
            <p:cNvSpPr>
              <a:spLocks/>
            </p:cNvSpPr>
            <p:nvPr/>
          </p:nvSpPr>
          <p:spPr bwMode="auto">
            <a:xfrm>
              <a:off x="2370138" y="1187451"/>
              <a:ext cx="39688" cy="31750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5 h 8"/>
                <a:gd name="T4" fmla="*/ 6 w 10"/>
                <a:gd name="T5" fmla="*/ 8 h 8"/>
                <a:gd name="T6" fmla="*/ 0 w 10"/>
                <a:gd name="T7" fmla="*/ 8 h 8"/>
                <a:gd name="T8" fmla="*/ 8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9" y="2"/>
                    <a:pt x="10" y="3"/>
                    <a:pt x="10" y="5"/>
                  </a:cubicBezTo>
                  <a:cubicBezTo>
                    <a:pt x="10" y="8"/>
                    <a:pt x="8" y="8"/>
                    <a:pt x="6" y="8"/>
                  </a:cubicBezTo>
                  <a:cubicBezTo>
                    <a:pt x="3" y="8"/>
                    <a:pt x="3" y="8"/>
                    <a:pt x="0" y="8"/>
                  </a:cubicBezTo>
                  <a:cubicBezTo>
                    <a:pt x="1" y="3"/>
                    <a:pt x="4" y="2"/>
                    <a:pt x="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7" name="Freeform 214"/>
            <p:cNvSpPr>
              <a:spLocks/>
            </p:cNvSpPr>
            <p:nvPr/>
          </p:nvSpPr>
          <p:spPr bwMode="auto">
            <a:xfrm>
              <a:off x="2351088" y="925513"/>
              <a:ext cx="206375" cy="109538"/>
            </a:xfrm>
            <a:custGeom>
              <a:avLst/>
              <a:gdLst>
                <a:gd name="T0" fmla="*/ 35 w 53"/>
                <a:gd name="T1" fmla="*/ 21 h 28"/>
                <a:gd name="T2" fmla="*/ 22 w 53"/>
                <a:gd name="T3" fmla="*/ 20 h 28"/>
                <a:gd name="T4" fmla="*/ 12 w 53"/>
                <a:gd name="T5" fmla="*/ 19 h 28"/>
                <a:gd name="T6" fmla="*/ 5 w 53"/>
                <a:gd name="T7" fmla="*/ 16 h 28"/>
                <a:gd name="T8" fmla="*/ 13 w 53"/>
                <a:gd name="T9" fmla="*/ 13 h 28"/>
                <a:gd name="T10" fmla="*/ 13 w 53"/>
                <a:gd name="T11" fmla="*/ 9 h 28"/>
                <a:gd name="T12" fmla="*/ 3 w 53"/>
                <a:gd name="T13" fmla="*/ 9 h 28"/>
                <a:gd name="T14" fmla="*/ 5 w 53"/>
                <a:gd name="T15" fmla="*/ 7 h 28"/>
                <a:gd name="T16" fmla="*/ 0 w 53"/>
                <a:gd name="T17" fmla="*/ 2 h 28"/>
                <a:gd name="T18" fmla="*/ 10 w 53"/>
                <a:gd name="T19" fmla="*/ 0 h 28"/>
                <a:gd name="T20" fmla="*/ 20 w 53"/>
                <a:gd name="T21" fmla="*/ 5 h 28"/>
                <a:gd name="T22" fmla="*/ 26 w 53"/>
                <a:gd name="T23" fmla="*/ 3 h 28"/>
                <a:gd name="T24" fmla="*/ 35 w 53"/>
                <a:gd name="T25" fmla="*/ 9 h 28"/>
                <a:gd name="T26" fmla="*/ 39 w 53"/>
                <a:gd name="T27" fmla="*/ 7 h 28"/>
                <a:gd name="T28" fmla="*/ 48 w 53"/>
                <a:gd name="T29" fmla="*/ 14 h 28"/>
                <a:gd name="T30" fmla="*/ 45 w 53"/>
                <a:gd name="T31" fmla="*/ 17 h 28"/>
                <a:gd name="T32" fmla="*/ 53 w 53"/>
                <a:gd name="T33" fmla="*/ 24 h 28"/>
                <a:gd name="T34" fmla="*/ 48 w 53"/>
                <a:gd name="T35" fmla="*/ 28 h 28"/>
                <a:gd name="T36" fmla="*/ 35 w 53"/>
                <a:gd name="T3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28">
                  <a:moveTo>
                    <a:pt x="35" y="21"/>
                  </a:moveTo>
                  <a:cubicBezTo>
                    <a:pt x="30" y="21"/>
                    <a:pt x="27" y="19"/>
                    <a:pt x="22" y="20"/>
                  </a:cubicBezTo>
                  <a:cubicBezTo>
                    <a:pt x="20" y="17"/>
                    <a:pt x="17" y="19"/>
                    <a:pt x="12" y="19"/>
                  </a:cubicBezTo>
                  <a:cubicBezTo>
                    <a:pt x="8" y="19"/>
                    <a:pt x="7" y="19"/>
                    <a:pt x="5" y="16"/>
                  </a:cubicBezTo>
                  <a:cubicBezTo>
                    <a:pt x="7" y="14"/>
                    <a:pt x="10" y="14"/>
                    <a:pt x="13" y="13"/>
                  </a:cubicBezTo>
                  <a:cubicBezTo>
                    <a:pt x="13" y="12"/>
                    <a:pt x="13" y="10"/>
                    <a:pt x="13" y="9"/>
                  </a:cubicBezTo>
                  <a:cubicBezTo>
                    <a:pt x="7" y="9"/>
                    <a:pt x="6" y="11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1" y="7"/>
                    <a:pt x="0" y="6"/>
                    <a:pt x="0" y="2"/>
                  </a:cubicBezTo>
                  <a:cubicBezTo>
                    <a:pt x="4" y="2"/>
                    <a:pt x="6" y="0"/>
                    <a:pt x="10" y="0"/>
                  </a:cubicBezTo>
                  <a:cubicBezTo>
                    <a:pt x="16" y="0"/>
                    <a:pt x="17" y="5"/>
                    <a:pt x="20" y="5"/>
                  </a:cubicBezTo>
                  <a:cubicBezTo>
                    <a:pt x="23" y="5"/>
                    <a:pt x="24" y="3"/>
                    <a:pt x="26" y="3"/>
                  </a:cubicBezTo>
                  <a:cubicBezTo>
                    <a:pt x="32" y="3"/>
                    <a:pt x="32" y="9"/>
                    <a:pt x="35" y="9"/>
                  </a:cubicBezTo>
                  <a:cubicBezTo>
                    <a:pt x="37" y="9"/>
                    <a:pt x="37" y="7"/>
                    <a:pt x="39" y="7"/>
                  </a:cubicBezTo>
                  <a:cubicBezTo>
                    <a:pt x="43" y="7"/>
                    <a:pt x="46" y="12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8" y="19"/>
                    <a:pt x="53" y="21"/>
                    <a:pt x="53" y="24"/>
                  </a:cubicBezTo>
                  <a:cubicBezTo>
                    <a:pt x="53" y="27"/>
                    <a:pt x="51" y="28"/>
                    <a:pt x="48" y="28"/>
                  </a:cubicBezTo>
                  <a:cubicBezTo>
                    <a:pt x="41" y="28"/>
                    <a:pt x="42" y="21"/>
                    <a:pt x="35" y="2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8" name="Freeform 215"/>
            <p:cNvSpPr>
              <a:spLocks/>
            </p:cNvSpPr>
            <p:nvPr/>
          </p:nvSpPr>
          <p:spPr bwMode="auto">
            <a:xfrm>
              <a:off x="2433638" y="1019176"/>
              <a:ext cx="58738" cy="19050"/>
            </a:xfrm>
            <a:custGeom>
              <a:avLst/>
              <a:gdLst>
                <a:gd name="T0" fmla="*/ 5 w 15"/>
                <a:gd name="T1" fmla="*/ 5 h 5"/>
                <a:gd name="T2" fmla="*/ 8 w 15"/>
                <a:gd name="T3" fmla="*/ 0 h 5"/>
                <a:gd name="T4" fmla="*/ 15 w 15"/>
                <a:gd name="T5" fmla="*/ 3 h 5"/>
                <a:gd name="T6" fmla="*/ 5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5" y="5"/>
                  </a:moveTo>
                  <a:cubicBezTo>
                    <a:pt x="0" y="5"/>
                    <a:pt x="7" y="0"/>
                    <a:pt x="8" y="0"/>
                  </a:cubicBezTo>
                  <a:cubicBezTo>
                    <a:pt x="11" y="0"/>
                    <a:pt x="12" y="2"/>
                    <a:pt x="15" y="3"/>
                  </a:cubicBezTo>
                  <a:cubicBezTo>
                    <a:pt x="13" y="5"/>
                    <a:pt x="10" y="5"/>
                    <a:pt x="5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9" name="Freeform 216"/>
            <p:cNvSpPr>
              <a:spLocks/>
            </p:cNvSpPr>
            <p:nvPr/>
          </p:nvSpPr>
          <p:spPr bwMode="auto">
            <a:xfrm>
              <a:off x="2640013" y="1085851"/>
              <a:ext cx="547688" cy="173038"/>
            </a:xfrm>
            <a:custGeom>
              <a:avLst/>
              <a:gdLst>
                <a:gd name="T0" fmla="*/ 139 w 140"/>
                <a:gd name="T1" fmla="*/ 29 h 44"/>
                <a:gd name="T2" fmla="*/ 136 w 140"/>
                <a:gd name="T3" fmla="*/ 33 h 44"/>
                <a:gd name="T4" fmla="*/ 140 w 140"/>
                <a:gd name="T5" fmla="*/ 34 h 44"/>
                <a:gd name="T6" fmla="*/ 116 w 140"/>
                <a:gd name="T7" fmla="*/ 44 h 44"/>
                <a:gd name="T8" fmla="*/ 111 w 140"/>
                <a:gd name="T9" fmla="*/ 39 h 44"/>
                <a:gd name="T10" fmla="*/ 103 w 140"/>
                <a:gd name="T11" fmla="*/ 43 h 44"/>
                <a:gd name="T12" fmla="*/ 81 w 140"/>
                <a:gd name="T13" fmla="*/ 43 h 44"/>
                <a:gd name="T14" fmla="*/ 66 w 140"/>
                <a:gd name="T15" fmla="*/ 39 h 44"/>
                <a:gd name="T16" fmla="*/ 63 w 140"/>
                <a:gd name="T17" fmla="*/ 39 h 44"/>
                <a:gd name="T18" fmla="*/ 55 w 140"/>
                <a:gd name="T19" fmla="*/ 44 h 44"/>
                <a:gd name="T20" fmla="*/ 34 w 140"/>
                <a:gd name="T21" fmla="*/ 31 h 44"/>
                <a:gd name="T22" fmla="*/ 37 w 140"/>
                <a:gd name="T23" fmla="*/ 26 h 44"/>
                <a:gd name="T24" fmla="*/ 26 w 140"/>
                <a:gd name="T25" fmla="*/ 11 h 44"/>
                <a:gd name="T26" fmla="*/ 20 w 140"/>
                <a:gd name="T27" fmla="*/ 14 h 44"/>
                <a:gd name="T28" fmla="*/ 0 w 140"/>
                <a:gd name="T29" fmla="*/ 4 h 44"/>
                <a:gd name="T30" fmla="*/ 8 w 140"/>
                <a:gd name="T31" fmla="*/ 0 h 44"/>
                <a:gd name="T32" fmla="*/ 33 w 140"/>
                <a:gd name="T33" fmla="*/ 10 h 44"/>
                <a:gd name="T34" fmla="*/ 39 w 140"/>
                <a:gd name="T35" fmla="*/ 8 h 44"/>
                <a:gd name="T36" fmla="*/ 44 w 140"/>
                <a:gd name="T37" fmla="*/ 8 h 44"/>
                <a:gd name="T38" fmla="*/ 58 w 140"/>
                <a:gd name="T39" fmla="*/ 16 h 44"/>
                <a:gd name="T40" fmla="*/ 46 w 140"/>
                <a:gd name="T41" fmla="*/ 16 h 44"/>
                <a:gd name="T42" fmla="*/ 59 w 140"/>
                <a:gd name="T43" fmla="*/ 23 h 44"/>
                <a:gd name="T44" fmla="*/ 57 w 140"/>
                <a:gd name="T45" fmla="*/ 24 h 44"/>
                <a:gd name="T46" fmla="*/ 62 w 140"/>
                <a:gd name="T47" fmla="*/ 26 h 44"/>
                <a:gd name="T48" fmla="*/ 81 w 140"/>
                <a:gd name="T49" fmla="*/ 29 h 44"/>
                <a:gd name="T50" fmla="*/ 117 w 140"/>
                <a:gd name="T51" fmla="*/ 22 h 44"/>
                <a:gd name="T52" fmla="*/ 140 w 140"/>
                <a:gd name="T53" fmla="*/ 30 h 44"/>
                <a:gd name="T54" fmla="*/ 137 w 140"/>
                <a:gd name="T55" fmla="*/ 31 h 44"/>
                <a:gd name="T56" fmla="*/ 139 w 140"/>
                <a:gd name="T57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44">
                  <a:moveTo>
                    <a:pt x="139" y="29"/>
                  </a:moveTo>
                  <a:cubicBezTo>
                    <a:pt x="138" y="30"/>
                    <a:pt x="137" y="31"/>
                    <a:pt x="136" y="33"/>
                  </a:cubicBezTo>
                  <a:cubicBezTo>
                    <a:pt x="139" y="34"/>
                    <a:pt x="140" y="34"/>
                    <a:pt x="140" y="34"/>
                  </a:cubicBezTo>
                  <a:cubicBezTo>
                    <a:pt x="139" y="44"/>
                    <a:pt x="126" y="44"/>
                    <a:pt x="116" y="44"/>
                  </a:cubicBezTo>
                  <a:cubicBezTo>
                    <a:pt x="113" y="44"/>
                    <a:pt x="111" y="41"/>
                    <a:pt x="111" y="39"/>
                  </a:cubicBezTo>
                  <a:cubicBezTo>
                    <a:pt x="107" y="40"/>
                    <a:pt x="106" y="41"/>
                    <a:pt x="103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74" y="44"/>
                    <a:pt x="66" y="44"/>
                    <a:pt x="66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2" y="40"/>
                    <a:pt x="57" y="44"/>
                    <a:pt x="55" y="44"/>
                  </a:cubicBezTo>
                  <a:cubicBezTo>
                    <a:pt x="48" y="44"/>
                    <a:pt x="34" y="36"/>
                    <a:pt x="34" y="31"/>
                  </a:cubicBezTo>
                  <a:cubicBezTo>
                    <a:pt x="34" y="29"/>
                    <a:pt x="36" y="27"/>
                    <a:pt x="37" y="26"/>
                  </a:cubicBezTo>
                  <a:cubicBezTo>
                    <a:pt x="32" y="21"/>
                    <a:pt x="31" y="16"/>
                    <a:pt x="26" y="11"/>
                  </a:cubicBezTo>
                  <a:cubicBezTo>
                    <a:pt x="24" y="13"/>
                    <a:pt x="23" y="14"/>
                    <a:pt x="20" y="14"/>
                  </a:cubicBezTo>
                  <a:cubicBezTo>
                    <a:pt x="17" y="14"/>
                    <a:pt x="0" y="7"/>
                    <a:pt x="0" y="4"/>
                  </a:cubicBezTo>
                  <a:cubicBezTo>
                    <a:pt x="0" y="0"/>
                    <a:pt x="5" y="0"/>
                    <a:pt x="8" y="0"/>
                  </a:cubicBezTo>
                  <a:cubicBezTo>
                    <a:pt x="21" y="0"/>
                    <a:pt x="23" y="10"/>
                    <a:pt x="33" y="10"/>
                  </a:cubicBezTo>
                  <a:cubicBezTo>
                    <a:pt x="36" y="10"/>
                    <a:pt x="38" y="9"/>
                    <a:pt x="39" y="8"/>
                  </a:cubicBezTo>
                  <a:cubicBezTo>
                    <a:pt x="41" y="8"/>
                    <a:pt x="44" y="8"/>
                    <a:pt x="44" y="8"/>
                  </a:cubicBezTo>
                  <a:cubicBezTo>
                    <a:pt x="42" y="14"/>
                    <a:pt x="55" y="13"/>
                    <a:pt x="58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8" y="24"/>
                    <a:pt x="55" y="20"/>
                    <a:pt x="59" y="23"/>
                  </a:cubicBezTo>
                  <a:cubicBezTo>
                    <a:pt x="58" y="24"/>
                    <a:pt x="57" y="24"/>
                    <a:pt x="57" y="24"/>
                  </a:cubicBezTo>
                  <a:cubicBezTo>
                    <a:pt x="57" y="28"/>
                    <a:pt x="60" y="27"/>
                    <a:pt x="62" y="26"/>
                  </a:cubicBezTo>
                  <a:cubicBezTo>
                    <a:pt x="68" y="28"/>
                    <a:pt x="74" y="29"/>
                    <a:pt x="81" y="29"/>
                  </a:cubicBezTo>
                  <a:cubicBezTo>
                    <a:pt x="97" y="29"/>
                    <a:pt x="102" y="22"/>
                    <a:pt x="117" y="22"/>
                  </a:cubicBezTo>
                  <a:cubicBezTo>
                    <a:pt x="129" y="22"/>
                    <a:pt x="136" y="23"/>
                    <a:pt x="140" y="30"/>
                  </a:cubicBezTo>
                  <a:cubicBezTo>
                    <a:pt x="140" y="30"/>
                    <a:pt x="138" y="31"/>
                    <a:pt x="137" y="31"/>
                  </a:cubicBezTo>
                  <a:lnTo>
                    <a:pt x="139" y="2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0" name="Freeform 217"/>
            <p:cNvSpPr>
              <a:spLocks/>
            </p:cNvSpPr>
            <p:nvPr/>
          </p:nvSpPr>
          <p:spPr bwMode="auto">
            <a:xfrm>
              <a:off x="2647950" y="1179513"/>
              <a:ext cx="93663" cy="71438"/>
            </a:xfrm>
            <a:custGeom>
              <a:avLst/>
              <a:gdLst>
                <a:gd name="T0" fmla="*/ 3 w 24"/>
                <a:gd name="T1" fmla="*/ 6 h 18"/>
                <a:gd name="T2" fmla="*/ 12 w 24"/>
                <a:gd name="T3" fmla="*/ 0 h 18"/>
                <a:gd name="T4" fmla="*/ 24 w 24"/>
                <a:gd name="T5" fmla="*/ 9 h 18"/>
                <a:gd name="T6" fmla="*/ 18 w 24"/>
                <a:gd name="T7" fmla="*/ 18 h 18"/>
                <a:gd name="T8" fmla="*/ 0 w 24"/>
                <a:gd name="T9" fmla="*/ 10 h 18"/>
                <a:gd name="T10" fmla="*/ 3 w 24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8">
                  <a:moveTo>
                    <a:pt x="3" y="6"/>
                  </a:moveTo>
                  <a:cubicBezTo>
                    <a:pt x="6" y="6"/>
                    <a:pt x="5" y="0"/>
                    <a:pt x="12" y="0"/>
                  </a:cubicBezTo>
                  <a:cubicBezTo>
                    <a:pt x="17" y="0"/>
                    <a:pt x="24" y="5"/>
                    <a:pt x="24" y="9"/>
                  </a:cubicBezTo>
                  <a:cubicBezTo>
                    <a:pt x="24" y="14"/>
                    <a:pt x="22" y="18"/>
                    <a:pt x="18" y="18"/>
                  </a:cubicBezTo>
                  <a:cubicBezTo>
                    <a:pt x="16" y="18"/>
                    <a:pt x="0" y="10"/>
                    <a:pt x="0" y="10"/>
                  </a:cubicBezTo>
                  <a:cubicBezTo>
                    <a:pt x="0" y="8"/>
                    <a:pt x="3" y="6"/>
                    <a:pt x="3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1" name="Freeform 218"/>
            <p:cNvSpPr>
              <a:spLocks/>
            </p:cNvSpPr>
            <p:nvPr/>
          </p:nvSpPr>
          <p:spPr bwMode="auto">
            <a:xfrm>
              <a:off x="2655888" y="1038226"/>
              <a:ext cx="90488" cy="23813"/>
            </a:xfrm>
            <a:custGeom>
              <a:avLst/>
              <a:gdLst>
                <a:gd name="T0" fmla="*/ 19 w 23"/>
                <a:gd name="T1" fmla="*/ 0 h 6"/>
                <a:gd name="T2" fmla="*/ 23 w 23"/>
                <a:gd name="T3" fmla="*/ 0 h 6"/>
                <a:gd name="T4" fmla="*/ 23 w 23"/>
                <a:gd name="T5" fmla="*/ 3 h 6"/>
                <a:gd name="T6" fmla="*/ 19 w 23"/>
                <a:gd name="T7" fmla="*/ 6 h 6"/>
                <a:gd name="T8" fmla="*/ 0 w 23"/>
                <a:gd name="T9" fmla="*/ 3 h 6"/>
                <a:gd name="T10" fmla="*/ 19 w 2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">
                  <a:moveTo>
                    <a:pt x="19" y="0"/>
                  </a:moveTo>
                  <a:cubicBezTo>
                    <a:pt x="22" y="0"/>
                    <a:pt x="20" y="0"/>
                    <a:pt x="23" y="0"/>
                  </a:cubicBezTo>
                  <a:cubicBezTo>
                    <a:pt x="23" y="2"/>
                    <a:pt x="23" y="3"/>
                    <a:pt x="23" y="3"/>
                  </a:cubicBezTo>
                  <a:cubicBezTo>
                    <a:pt x="23" y="5"/>
                    <a:pt x="21" y="6"/>
                    <a:pt x="19" y="6"/>
                  </a:cubicBezTo>
                  <a:cubicBezTo>
                    <a:pt x="17" y="6"/>
                    <a:pt x="0" y="3"/>
                    <a:pt x="0" y="3"/>
                  </a:cubicBezTo>
                  <a:cubicBezTo>
                    <a:pt x="3" y="0"/>
                    <a:pt x="14" y="0"/>
                    <a:pt x="1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2" name="Freeform 219"/>
            <p:cNvSpPr>
              <a:spLocks/>
            </p:cNvSpPr>
            <p:nvPr/>
          </p:nvSpPr>
          <p:spPr bwMode="auto">
            <a:xfrm>
              <a:off x="2589213" y="952501"/>
              <a:ext cx="106363" cy="85725"/>
            </a:xfrm>
            <a:custGeom>
              <a:avLst/>
              <a:gdLst>
                <a:gd name="T0" fmla="*/ 7 w 27"/>
                <a:gd name="T1" fmla="*/ 18 h 22"/>
                <a:gd name="T2" fmla="*/ 10 w 27"/>
                <a:gd name="T3" fmla="*/ 15 h 22"/>
                <a:gd name="T4" fmla="*/ 0 w 27"/>
                <a:gd name="T5" fmla="*/ 4 h 22"/>
                <a:gd name="T6" fmla="*/ 7 w 27"/>
                <a:gd name="T7" fmla="*/ 0 h 22"/>
                <a:gd name="T8" fmla="*/ 17 w 27"/>
                <a:gd name="T9" fmla="*/ 4 h 22"/>
                <a:gd name="T10" fmla="*/ 27 w 27"/>
                <a:gd name="T11" fmla="*/ 11 h 22"/>
                <a:gd name="T12" fmla="*/ 27 w 27"/>
                <a:gd name="T13" fmla="*/ 18 h 22"/>
                <a:gd name="T14" fmla="*/ 7 w 27"/>
                <a:gd name="T15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2">
                  <a:moveTo>
                    <a:pt x="7" y="18"/>
                  </a:moveTo>
                  <a:cubicBezTo>
                    <a:pt x="7" y="17"/>
                    <a:pt x="9" y="16"/>
                    <a:pt x="10" y="15"/>
                  </a:cubicBezTo>
                  <a:cubicBezTo>
                    <a:pt x="6" y="12"/>
                    <a:pt x="0" y="10"/>
                    <a:pt x="0" y="4"/>
                  </a:cubicBezTo>
                  <a:cubicBezTo>
                    <a:pt x="0" y="2"/>
                    <a:pt x="4" y="0"/>
                    <a:pt x="7" y="0"/>
                  </a:cubicBezTo>
                  <a:cubicBezTo>
                    <a:pt x="8" y="2"/>
                    <a:pt x="14" y="4"/>
                    <a:pt x="17" y="4"/>
                  </a:cubicBezTo>
                  <a:cubicBezTo>
                    <a:pt x="17" y="11"/>
                    <a:pt x="27" y="5"/>
                    <a:pt x="27" y="11"/>
                  </a:cubicBezTo>
                  <a:cubicBezTo>
                    <a:pt x="27" y="13"/>
                    <a:pt x="26" y="15"/>
                    <a:pt x="27" y="18"/>
                  </a:cubicBezTo>
                  <a:cubicBezTo>
                    <a:pt x="17" y="21"/>
                    <a:pt x="7" y="22"/>
                    <a:pt x="7" y="1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3" name="Freeform 220"/>
            <p:cNvSpPr>
              <a:spLocks/>
            </p:cNvSpPr>
            <p:nvPr/>
          </p:nvSpPr>
          <p:spPr bwMode="auto">
            <a:xfrm>
              <a:off x="2549525" y="877888"/>
              <a:ext cx="39688" cy="23813"/>
            </a:xfrm>
            <a:custGeom>
              <a:avLst/>
              <a:gdLst>
                <a:gd name="T0" fmla="*/ 10 w 10"/>
                <a:gd name="T1" fmla="*/ 0 h 6"/>
                <a:gd name="T2" fmla="*/ 10 w 10"/>
                <a:gd name="T3" fmla="*/ 6 h 6"/>
                <a:gd name="T4" fmla="*/ 5 w 10"/>
                <a:gd name="T5" fmla="*/ 6 h 6"/>
                <a:gd name="T6" fmla="*/ 0 w 10"/>
                <a:gd name="T7" fmla="*/ 0 h 6"/>
                <a:gd name="T8" fmla="*/ 10 w 1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0" y="3"/>
                    <a:pt x="0" y="0"/>
                  </a:cubicBezTo>
                  <a:cubicBezTo>
                    <a:pt x="4" y="0"/>
                    <a:pt x="8" y="0"/>
                    <a:pt x="1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4" name="Freeform 221"/>
            <p:cNvSpPr>
              <a:spLocks/>
            </p:cNvSpPr>
            <p:nvPr/>
          </p:nvSpPr>
          <p:spPr bwMode="auto">
            <a:xfrm>
              <a:off x="2663825" y="776288"/>
              <a:ext cx="347663" cy="234950"/>
            </a:xfrm>
            <a:custGeom>
              <a:avLst/>
              <a:gdLst>
                <a:gd name="T0" fmla="*/ 60 w 89"/>
                <a:gd name="T1" fmla="*/ 24 h 60"/>
                <a:gd name="T2" fmla="*/ 63 w 89"/>
                <a:gd name="T3" fmla="*/ 24 h 60"/>
                <a:gd name="T4" fmla="*/ 63 w 89"/>
                <a:gd name="T5" fmla="*/ 21 h 60"/>
                <a:gd name="T6" fmla="*/ 62 w 89"/>
                <a:gd name="T7" fmla="*/ 19 h 60"/>
                <a:gd name="T8" fmla="*/ 64 w 89"/>
                <a:gd name="T9" fmla="*/ 19 h 60"/>
                <a:gd name="T10" fmla="*/ 68 w 89"/>
                <a:gd name="T11" fmla="*/ 24 h 60"/>
                <a:gd name="T12" fmla="*/ 72 w 89"/>
                <a:gd name="T13" fmla="*/ 28 h 60"/>
                <a:gd name="T14" fmla="*/ 70 w 89"/>
                <a:gd name="T15" fmla="*/ 32 h 60"/>
                <a:gd name="T16" fmla="*/ 75 w 89"/>
                <a:gd name="T17" fmla="*/ 32 h 60"/>
                <a:gd name="T18" fmla="*/ 89 w 89"/>
                <a:gd name="T19" fmla="*/ 36 h 60"/>
                <a:gd name="T20" fmla="*/ 88 w 89"/>
                <a:gd name="T21" fmla="*/ 40 h 60"/>
                <a:gd name="T22" fmla="*/ 82 w 89"/>
                <a:gd name="T23" fmla="*/ 42 h 60"/>
                <a:gd name="T24" fmla="*/ 68 w 89"/>
                <a:gd name="T25" fmla="*/ 51 h 60"/>
                <a:gd name="T26" fmla="*/ 64 w 89"/>
                <a:gd name="T27" fmla="*/ 45 h 60"/>
                <a:gd name="T28" fmla="*/ 60 w 89"/>
                <a:gd name="T29" fmla="*/ 49 h 60"/>
                <a:gd name="T30" fmla="*/ 64 w 89"/>
                <a:gd name="T31" fmla="*/ 55 h 60"/>
                <a:gd name="T32" fmla="*/ 59 w 89"/>
                <a:gd name="T33" fmla="*/ 55 h 60"/>
                <a:gd name="T34" fmla="*/ 59 w 89"/>
                <a:gd name="T35" fmla="*/ 59 h 60"/>
                <a:gd name="T36" fmla="*/ 48 w 89"/>
                <a:gd name="T37" fmla="*/ 54 h 60"/>
                <a:gd name="T38" fmla="*/ 42 w 89"/>
                <a:gd name="T39" fmla="*/ 60 h 60"/>
                <a:gd name="T40" fmla="*/ 30 w 89"/>
                <a:gd name="T41" fmla="*/ 55 h 60"/>
                <a:gd name="T42" fmla="*/ 34 w 89"/>
                <a:gd name="T43" fmla="*/ 53 h 60"/>
                <a:gd name="T44" fmla="*/ 21 w 89"/>
                <a:gd name="T45" fmla="*/ 46 h 60"/>
                <a:gd name="T46" fmla="*/ 43 w 89"/>
                <a:gd name="T47" fmla="*/ 40 h 60"/>
                <a:gd name="T48" fmla="*/ 31 w 89"/>
                <a:gd name="T49" fmla="*/ 38 h 60"/>
                <a:gd name="T50" fmla="*/ 22 w 89"/>
                <a:gd name="T51" fmla="*/ 40 h 60"/>
                <a:gd name="T52" fmla="*/ 18 w 89"/>
                <a:gd name="T53" fmla="*/ 37 h 60"/>
                <a:gd name="T54" fmla="*/ 12 w 89"/>
                <a:gd name="T55" fmla="*/ 39 h 60"/>
                <a:gd name="T56" fmla="*/ 10 w 89"/>
                <a:gd name="T57" fmla="*/ 36 h 60"/>
                <a:gd name="T58" fmla="*/ 17 w 89"/>
                <a:gd name="T59" fmla="*/ 32 h 60"/>
                <a:gd name="T60" fmla="*/ 0 w 89"/>
                <a:gd name="T61" fmla="*/ 23 h 60"/>
                <a:gd name="T62" fmla="*/ 4 w 89"/>
                <a:gd name="T63" fmla="*/ 23 h 60"/>
                <a:gd name="T64" fmla="*/ 13 w 89"/>
                <a:gd name="T65" fmla="*/ 26 h 60"/>
                <a:gd name="T66" fmla="*/ 15 w 89"/>
                <a:gd name="T67" fmla="*/ 24 h 60"/>
                <a:gd name="T68" fmla="*/ 3 w 89"/>
                <a:gd name="T69" fmla="*/ 17 h 60"/>
                <a:gd name="T70" fmla="*/ 9 w 89"/>
                <a:gd name="T71" fmla="*/ 14 h 60"/>
                <a:gd name="T72" fmla="*/ 17 w 89"/>
                <a:gd name="T73" fmla="*/ 16 h 60"/>
                <a:gd name="T74" fmla="*/ 20 w 89"/>
                <a:gd name="T75" fmla="*/ 14 h 60"/>
                <a:gd name="T76" fmla="*/ 12 w 89"/>
                <a:gd name="T77" fmla="*/ 14 h 60"/>
                <a:gd name="T78" fmla="*/ 9 w 89"/>
                <a:gd name="T79" fmla="*/ 9 h 60"/>
                <a:gd name="T80" fmla="*/ 19 w 89"/>
                <a:gd name="T81" fmla="*/ 6 h 60"/>
                <a:gd name="T82" fmla="*/ 24 w 89"/>
                <a:gd name="T83" fmla="*/ 6 h 60"/>
                <a:gd name="T84" fmla="*/ 16 w 89"/>
                <a:gd name="T85" fmla="*/ 0 h 60"/>
                <a:gd name="T86" fmla="*/ 34 w 89"/>
                <a:gd name="T87" fmla="*/ 4 h 60"/>
                <a:gd name="T88" fmla="*/ 43 w 89"/>
                <a:gd name="T89" fmla="*/ 16 h 60"/>
                <a:gd name="T90" fmla="*/ 54 w 89"/>
                <a:gd name="T91" fmla="*/ 16 h 60"/>
                <a:gd name="T92" fmla="*/ 60 w 89"/>
                <a:gd name="T93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" h="60">
                  <a:moveTo>
                    <a:pt x="60" y="24"/>
                  </a:moveTo>
                  <a:cubicBezTo>
                    <a:pt x="63" y="24"/>
                    <a:pt x="63" y="24"/>
                    <a:pt x="63" y="24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4" y="19"/>
                    <a:pt x="64" y="19"/>
                  </a:cubicBezTo>
                  <a:cubicBezTo>
                    <a:pt x="68" y="19"/>
                    <a:pt x="68" y="20"/>
                    <a:pt x="68" y="24"/>
                  </a:cubicBezTo>
                  <a:cubicBezTo>
                    <a:pt x="68" y="26"/>
                    <a:pt x="72" y="26"/>
                    <a:pt x="72" y="28"/>
                  </a:cubicBezTo>
                  <a:cubicBezTo>
                    <a:pt x="72" y="30"/>
                    <a:pt x="70" y="31"/>
                    <a:pt x="70" y="32"/>
                  </a:cubicBezTo>
                  <a:cubicBezTo>
                    <a:pt x="70" y="35"/>
                    <a:pt x="74" y="32"/>
                    <a:pt x="75" y="32"/>
                  </a:cubicBezTo>
                  <a:cubicBezTo>
                    <a:pt x="77" y="32"/>
                    <a:pt x="85" y="36"/>
                    <a:pt x="89" y="36"/>
                  </a:cubicBezTo>
                  <a:cubicBezTo>
                    <a:pt x="89" y="38"/>
                    <a:pt x="89" y="39"/>
                    <a:pt x="88" y="40"/>
                  </a:cubicBezTo>
                  <a:cubicBezTo>
                    <a:pt x="87" y="42"/>
                    <a:pt x="84" y="41"/>
                    <a:pt x="82" y="42"/>
                  </a:cubicBezTo>
                  <a:cubicBezTo>
                    <a:pt x="76" y="42"/>
                    <a:pt x="72" y="51"/>
                    <a:pt x="68" y="51"/>
                  </a:cubicBezTo>
                  <a:cubicBezTo>
                    <a:pt x="64" y="51"/>
                    <a:pt x="64" y="48"/>
                    <a:pt x="64" y="45"/>
                  </a:cubicBezTo>
                  <a:cubicBezTo>
                    <a:pt x="62" y="47"/>
                    <a:pt x="62" y="48"/>
                    <a:pt x="60" y="49"/>
                  </a:cubicBezTo>
                  <a:cubicBezTo>
                    <a:pt x="62" y="52"/>
                    <a:pt x="63" y="53"/>
                    <a:pt x="64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6" y="59"/>
                    <a:pt x="51" y="55"/>
                    <a:pt x="48" y="54"/>
                  </a:cubicBezTo>
                  <a:cubicBezTo>
                    <a:pt x="48" y="59"/>
                    <a:pt x="46" y="60"/>
                    <a:pt x="42" y="60"/>
                  </a:cubicBezTo>
                  <a:cubicBezTo>
                    <a:pt x="37" y="60"/>
                    <a:pt x="31" y="59"/>
                    <a:pt x="30" y="55"/>
                  </a:cubicBezTo>
                  <a:cubicBezTo>
                    <a:pt x="32" y="55"/>
                    <a:pt x="33" y="54"/>
                    <a:pt x="34" y="53"/>
                  </a:cubicBezTo>
                  <a:cubicBezTo>
                    <a:pt x="29" y="53"/>
                    <a:pt x="21" y="50"/>
                    <a:pt x="21" y="46"/>
                  </a:cubicBezTo>
                  <a:cubicBezTo>
                    <a:pt x="21" y="41"/>
                    <a:pt x="39" y="41"/>
                    <a:pt x="43" y="40"/>
                  </a:cubicBezTo>
                  <a:cubicBezTo>
                    <a:pt x="38" y="39"/>
                    <a:pt x="35" y="38"/>
                    <a:pt x="31" y="38"/>
                  </a:cubicBezTo>
                  <a:cubicBezTo>
                    <a:pt x="27" y="38"/>
                    <a:pt x="26" y="40"/>
                    <a:pt x="22" y="40"/>
                  </a:cubicBezTo>
                  <a:cubicBezTo>
                    <a:pt x="19" y="40"/>
                    <a:pt x="19" y="38"/>
                    <a:pt x="18" y="37"/>
                  </a:cubicBezTo>
                  <a:cubicBezTo>
                    <a:pt x="15" y="38"/>
                    <a:pt x="15" y="39"/>
                    <a:pt x="12" y="39"/>
                  </a:cubicBezTo>
                  <a:cubicBezTo>
                    <a:pt x="10" y="39"/>
                    <a:pt x="10" y="38"/>
                    <a:pt x="10" y="36"/>
                  </a:cubicBezTo>
                  <a:cubicBezTo>
                    <a:pt x="13" y="35"/>
                    <a:pt x="15" y="35"/>
                    <a:pt x="17" y="32"/>
                  </a:cubicBezTo>
                  <a:cubicBezTo>
                    <a:pt x="7" y="32"/>
                    <a:pt x="1" y="31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4"/>
                    <a:pt x="10" y="26"/>
                    <a:pt x="13" y="26"/>
                  </a:cubicBezTo>
                  <a:cubicBezTo>
                    <a:pt x="14" y="26"/>
                    <a:pt x="15" y="24"/>
                    <a:pt x="15" y="24"/>
                  </a:cubicBezTo>
                  <a:cubicBezTo>
                    <a:pt x="12" y="22"/>
                    <a:pt x="3" y="20"/>
                    <a:pt x="3" y="17"/>
                  </a:cubicBezTo>
                  <a:cubicBezTo>
                    <a:pt x="3" y="14"/>
                    <a:pt x="7" y="14"/>
                    <a:pt x="9" y="14"/>
                  </a:cubicBezTo>
                  <a:cubicBezTo>
                    <a:pt x="13" y="14"/>
                    <a:pt x="15" y="16"/>
                    <a:pt x="17" y="16"/>
                  </a:cubicBezTo>
                  <a:cubicBezTo>
                    <a:pt x="19" y="16"/>
                    <a:pt x="19" y="14"/>
                    <a:pt x="20" y="14"/>
                  </a:cubicBezTo>
                  <a:cubicBezTo>
                    <a:pt x="17" y="12"/>
                    <a:pt x="14" y="14"/>
                    <a:pt x="12" y="14"/>
                  </a:cubicBezTo>
                  <a:cubicBezTo>
                    <a:pt x="11" y="14"/>
                    <a:pt x="9" y="9"/>
                    <a:pt x="9" y="9"/>
                  </a:cubicBezTo>
                  <a:cubicBezTo>
                    <a:pt x="12" y="7"/>
                    <a:pt x="14" y="5"/>
                    <a:pt x="19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1" y="5"/>
                    <a:pt x="16" y="4"/>
                    <a:pt x="16" y="0"/>
                  </a:cubicBezTo>
                  <a:cubicBezTo>
                    <a:pt x="23" y="1"/>
                    <a:pt x="29" y="2"/>
                    <a:pt x="34" y="4"/>
                  </a:cubicBezTo>
                  <a:cubicBezTo>
                    <a:pt x="40" y="6"/>
                    <a:pt x="38" y="14"/>
                    <a:pt x="43" y="16"/>
                  </a:cubicBezTo>
                  <a:cubicBezTo>
                    <a:pt x="47" y="18"/>
                    <a:pt x="50" y="15"/>
                    <a:pt x="54" y="16"/>
                  </a:cubicBezTo>
                  <a:cubicBezTo>
                    <a:pt x="59" y="18"/>
                    <a:pt x="57" y="22"/>
                    <a:pt x="60" y="2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5" name="Freeform 222"/>
            <p:cNvSpPr>
              <a:spLocks/>
            </p:cNvSpPr>
            <p:nvPr/>
          </p:nvSpPr>
          <p:spPr bwMode="auto">
            <a:xfrm>
              <a:off x="2944813" y="1755776"/>
              <a:ext cx="227013" cy="144463"/>
            </a:xfrm>
            <a:custGeom>
              <a:avLst/>
              <a:gdLst>
                <a:gd name="T0" fmla="*/ 4 w 58"/>
                <a:gd name="T1" fmla="*/ 26 h 37"/>
                <a:gd name="T2" fmla="*/ 7 w 58"/>
                <a:gd name="T3" fmla="*/ 22 h 37"/>
                <a:gd name="T4" fmla="*/ 7 w 58"/>
                <a:gd name="T5" fmla="*/ 18 h 37"/>
                <a:gd name="T6" fmla="*/ 16 w 58"/>
                <a:gd name="T7" fmla="*/ 0 h 37"/>
                <a:gd name="T8" fmla="*/ 21 w 58"/>
                <a:gd name="T9" fmla="*/ 8 h 37"/>
                <a:gd name="T10" fmla="*/ 23 w 58"/>
                <a:gd name="T11" fmla="*/ 6 h 37"/>
                <a:gd name="T12" fmla="*/ 44 w 58"/>
                <a:gd name="T13" fmla="*/ 18 h 37"/>
                <a:gd name="T14" fmla="*/ 46 w 58"/>
                <a:gd name="T15" fmla="*/ 23 h 37"/>
                <a:gd name="T16" fmla="*/ 58 w 58"/>
                <a:gd name="T17" fmla="*/ 28 h 37"/>
                <a:gd name="T18" fmla="*/ 48 w 58"/>
                <a:gd name="T19" fmla="*/ 31 h 37"/>
                <a:gd name="T20" fmla="*/ 41 w 58"/>
                <a:gd name="T21" fmla="*/ 31 h 37"/>
                <a:gd name="T22" fmla="*/ 30 w 58"/>
                <a:gd name="T23" fmla="*/ 24 h 37"/>
                <a:gd name="T24" fmla="*/ 16 w 58"/>
                <a:gd name="T25" fmla="*/ 35 h 37"/>
                <a:gd name="T26" fmla="*/ 14 w 58"/>
                <a:gd name="T27" fmla="*/ 37 h 37"/>
                <a:gd name="T28" fmla="*/ 12 w 58"/>
                <a:gd name="T29" fmla="*/ 31 h 37"/>
                <a:gd name="T30" fmla="*/ 0 w 58"/>
                <a:gd name="T31" fmla="*/ 31 h 37"/>
                <a:gd name="T32" fmla="*/ 4 w 58"/>
                <a:gd name="T3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37">
                  <a:moveTo>
                    <a:pt x="4" y="26"/>
                  </a:moveTo>
                  <a:cubicBezTo>
                    <a:pt x="5" y="24"/>
                    <a:pt x="7" y="24"/>
                    <a:pt x="7" y="22"/>
                  </a:cubicBezTo>
                  <a:cubicBezTo>
                    <a:pt x="7" y="19"/>
                    <a:pt x="7" y="20"/>
                    <a:pt x="7" y="18"/>
                  </a:cubicBezTo>
                  <a:cubicBezTo>
                    <a:pt x="7" y="13"/>
                    <a:pt x="8" y="1"/>
                    <a:pt x="16" y="0"/>
                  </a:cubicBezTo>
                  <a:cubicBezTo>
                    <a:pt x="18" y="5"/>
                    <a:pt x="19" y="6"/>
                    <a:pt x="21" y="8"/>
                  </a:cubicBezTo>
                  <a:cubicBezTo>
                    <a:pt x="21" y="7"/>
                    <a:pt x="22" y="7"/>
                    <a:pt x="23" y="6"/>
                  </a:cubicBezTo>
                  <a:cubicBezTo>
                    <a:pt x="29" y="14"/>
                    <a:pt x="38" y="11"/>
                    <a:pt x="44" y="18"/>
                  </a:cubicBezTo>
                  <a:cubicBezTo>
                    <a:pt x="45" y="20"/>
                    <a:pt x="44" y="22"/>
                    <a:pt x="46" y="23"/>
                  </a:cubicBezTo>
                  <a:cubicBezTo>
                    <a:pt x="50" y="26"/>
                    <a:pt x="55" y="25"/>
                    <a:pt x="58" y="28"/>
                  </a:cubicBezTo>
                  <a:cubicBezTo>
                    <a:pt x="55" y="30"/>
                    <a:pt x="52" y="31"/>
                    <a:pt x="48" y="31"/>
                  </a:cubicBezTo>
                  <a:cubicBezTo>
                    <a:pt x="45" y="31"/>
                    <a:pt x="44" y="31"/>
                    <a:pt x="41" y="31"/>
                  </a:cubicBezTo>
                  <a:cubicBezTo>
                    <a:pt x="41" y="31"/>
                    <a:pt x="32" y="25"/>
                    <a:pt x="30" y="24"/>
                  </a:cubicBezTo>
                  <a:cubicBezTo>
                    <a:pt x="30" y="31"/>
                    <a:pt x="20" y="37"/>
                    <a:pt x="16" y="35"/>
                  </a:cubicBezTo>
                  <a:cubicBezTo>
                    <a:pt x="15" y="36"/>
                    <a:pt x="15" y="37"/>
                    <a:pt x="14" y="37"/>
                  </a:cubicBezTo>
                  <a:cubicBezTo>
                    <a:pt x="11" y="37"/>
                    <a:pt x="11" y="34"/>
                    <a:pt x="12" y="31"/>
                  </a:cubicBezTo>
                  <a:cubicBezTo>
                    <a:pt x="7" y="30"/>
                    <a:pt x="2" y="31"/>
                    <a:pt x="0" y="31"/>
                  </a:cubicBezTo>
                  <a:cubicBezTo>
                    <a:pt x="0" y="26"/>
                    <a:pt x="3" y="27"/>
                    <a:pt x="4" y="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6" name="Freeform 223"/>
            <p:cNvSpPr>
              <a:spLocks/>
            </p:cNvSpPr>
            <p:nvPr/>
          </p:nvSpPr>
          <p:spPr bwMode="auto">
            <a:xfrm>
              <a:off x="3265488" y="1614488"/>
              <a:ext cx="71438" cy="69850"/>
            </a:xfrm>
            <a:custGeom>
              <a:avLst/>
              <a:gdLst>
                <a:gd name="T0" fmla="*/ 18 w 18"/>
                <a:gd name="T1" fmla="*/ 11 h 18"/>
                <a:gd name="T2" fmla="*/ 7 w 18"/>
                <a:gd name="T3" fmla="*/ 18 h 18"/>
                <a:gd name="T4" fmla="*/ 0 w 18"/>
                <a:gd name="T5" fmla="*/ 11 h 18"/>
                <a:gd name="T6" fmla="*/ 18 w 18"/>
                <a:gd name="T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8" y="11"/>
                  </a:moveTo>
                  <a:cubicBezTo>
                    <a:pt x="18" y="15"/>
                    <a:pt x="11" y="18"/>
                    <a:pt x="7" y="18"/>
                  </a:cubicBezTo>
                  <a:cubicBezTo>
                    <a:pt x="3" y="18"/>
                    <a:pt x="0" y="15"/>
                    <a:pt x="0" y="11"/>
                  </a:cubicBezTo>
                  <a:cubicBezTo>
                    <a:pt x="0" y="0"/>
                    <a:pt x="18" y="2"/>
                    <a:pt x="18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7" name="Freeform 224"/>
            <p:cNvSpPr>
              <a:spLocks/>
            </p:cNvSpPr>
            <p:nvPr/>
          </p:nvSpPr>
          <p:spPr bwMode="auto">
            <a:xfrm>
              <a:off x="3059113" y="1908176"/>
              <a:ext cx="58738" cy="42863"/>
            </a:xfrm>
            <a:custGeom>
              <a:avLst/>
              <a:gdLst>
                <a:gd name="T0" fmla="*/ 7 w 15"/>
                <a:gd name="T1" fmla="*/ 0 h 11"/>
                <a:gd name="T2" fmla="*/ 15 w 15"/>
                <a:gd name="T3" fmla="*/ 1 h 11"/>
                <a:gd name="T4" fmla="*/ 0 w 15"/>
                <a:gd name="T5" fmla="*/ 11 h 11"/>
                <a:gd name="T6" fmla="*/ 0 w 15"/>
                <a:gd name="T7" fmla="*/ 7 h 11"/>
                <a:gd name="T8" fmla="*/ 7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cubicBezTo>
                    <a:pt x="12" y="0"/>
                    <a:pt x="11" y="0"/>
                    <a:pt x="15" y="1"/>
                  </a:cubicBezTo>
                  <a:cubicBezTo>
                    <a:pt x="12" y="5"/>
                    <a:pt x="5" y="10"/>
                    <a:pt x="0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8" name="Freeform 225"/>
            <p:cNvSpPr>
              <a:spLocks/>
            </p:cNvSpPr>
            <p:nvPr/>
          </p:nvSpPr>
          <p:spPr bwMode="auto">
            <a:xfrm>
              <a:off x="3148013" y="1301751"/>
              <a:ext cx="153988" cy="66675"/>
            </a:xfrm>
            <a:custGeom>
              <a:avLst/>
              <a:gdLst>
                <a:gd name="T0" fmla="*/ 15 w 39"/>
                <a:gd name="T1" fmla="*/ 17 h 17"/>
                <a:gd name="T2" fmla="*/ 6 w 39"/>
                <a:gd name="T3" fmla="*/ 10 h 17"/>
                <a:gd name="T4" fmla="*/ 0 w 39"/>
                <a:gd name="T5" fmla="*/ 4 h 17"/>
                <a:gd name="T6" fmla="*/ 5 w 39"/>
                <a:gd name="T7" fmla="*/ 0 h 17"/>
                <a:gd name="T8" fmla="*/ 19 w 39"/>
                <a:gd name="T9" fmla="*/ 2 h 17"/>
                <a:gd name="T10" fmla="*/ 39 w 39"/>
                <a:gd name="T11" fmla="*/ 11 h 17"/>
                <a:gd name="T12" fmla="*/ 34 w 39"/>
                <a:gd name="T13" fmla="*/ 16 h 17"/>
                <a:gd name="T14" fmla="*/ 25 w 39"/>
                <a:gd name="T15" fmla="*/ 14 h 17"/>
                <a:gd name="T16" fmla="*/ 15 w 3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7">
                  <a:moveTo>
                    <a:pt x="15" y="17"/>
                  </a:moveTo>
                  <a:cubicBezTo>
                    <a:pt x="9" y="17"/>
                    <a:pt x="4" y="15"/>
                    <a:pt x="6" y="10"/>
                  </a:cubicBezTo>
                  <a:cubicBezTo>
                    <a:pt x="3" y="9"/>
                    <a:pt x="0" y="8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1" y="0"/>
                    <a:pt x="13" y="2"/>
                    <a:pt x="19" y="2"/>
                  </a:cubicBezTo>
                  <a:cubicBezTo>
                    <a:pt x="27" y="2"/>
                    <a:pt x="34" y="9"/>
                    <a:pt x="39" y="11"/>
                  </a:cubicBezTo>
                  <a:cubicBezTo>
                    <a:pt x="38" y="14"/>
                    <a:pt x="36" y="16"/>
                    <a:pt x="34" y="16"/>
                  </a:cubicBezTo>
                  <a:cubicBezTo>
                    <a:pt x="30" y="16"/>
                    <a:pt x="28" y="14"/>
                    <a:pt x="25" y="14"/>
                  </a:cubicBezTo>
                  <a:cubicBezTo>
                    <a:pt x="22" y="14"/>
                    <a:pt x="19" y="17"/>
                    <a:pt x="15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9" name="Freeform 226"/>
            <p:cNvSpPr>
              <a:spLocks/>
            </p:cNvSpPr>
            <p:nvPr/>
          </p:nvSpPr>
          <p:spPr bwMode="auto">
            <a:xfrm>
              <a:off x="3163888" y="1935163"/>
              <a:ext cx="34925" cy="39688"/>
            </a:xfrm>
            <a:custGeom>
              <a:avLst/>
              <a:gdLst>
                <a:gd name="T0" fmla="*/ 9 w 9"/>
                <a:gd name="T1" fmla="*/ 3 h 10"/>
                <a:gd name="T2" fmla="*/ 4 w 9"/>
                <a:gd name="T3" fmla="*/ 10 h 10"/>
                <a:gd name="T4" fmla="*/ 0 w 9"/>
                <a:gd name="T5" fmla="*/ 5 h 10"/>
                <a:gd name="T6" fmla="*/ 9 w 9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3"/>
                  </a:moveTo>
                  <a:cubicBezTo>
                    <a:pt x="7" y="6"/>
                    <a:pt x="7" y="10"/>
                    <a:pt x="4" y="10"/>
                  </a:cubicBezTo>
                  <a:cubicBezTo>
                    <a:pt x="3" y="10"/>
                    <a:pt x="0" y="5"/>
                    <a:pt x="0" y="5"/>
                  </a:cubicBezTo>
                  <a:cubicBezTo>
                    <a:pt x="0" y="0"/>
                    <a:pt x="6" y="0"/>
                    <a:pt x="9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0" name="Freeform 227"/>
            <p:cNvSpPr>
              <a:spLocks/>
            </p:cNvSpPr>
            <p:nvPr/>
          </p:nvSpPr>
          <p:spPr bwMode="auto">
            <a:xfrm>
              <a:off x="3348038" y="1633538"/>
              <a:ext cx="34925" cy="20638"/>
            </a:xfrm>
            <a:custGeom>
              <a:avLst/>
              <a:gdLst>
                <a:gd name="T0" fmla="*/ 4 w 9"/>
                <a:gd name="T1" fmla="*/ 5 h 5"/>
                <a:gd name="T2" fmla="*/ 0 w 9"/>
                <a:gd name="T3" fmla="*/ 3 h 5"/>
                <a:gd name="T4" fmla="*/ 4 w 9"/>
                <a:gd name="T5" fmla="*/ 0 h 5"/>
                <a:gd name="T6" fmla="*/ 9 w 9"/>
                <a:gd name="T7" fmla="*/ 4 h 5"/>
                <a:gd name="T8" fmla="*/ 4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5"/>
                  </a:moveTo>
                  <a:cubicBezTo>
                    <a:pt x="2" y="5"/>
                    <a:pt x="0" y="4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6" y="0"/>
                    <a:pt x="9" y="3"/>
                    <a:pt x="9" y="4"/>
                  </a:cubicBezTo>
                  <a:cubicBezTo>
                    <a:pt x="6" y="5"/>
                    <a:pt x="7" y="5"/>
                    <a:pt x="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1" name="Freeform 228"/>
            <p:cNvSpPr>
              <a:spLocks/>
            </p:cNvSpPr>
            <p:nvPr/>
          </p:nvSpPr>
          <p:spPr bwMode="auto">
            <a:xfrm>
              <a:off x="3187700" y="1566863"/>
              <a:ext cx="39688" cy="28575"/>
            </a:xfrm>
            <a:custGeom>
              <a:avLst/>
              <a:gdLst>
                <a:gd name="T0" fmla="*/ 4 w 10"/>
                <a:gd name="T1" fmla="*/ 7 h 7"/>
                <a:gd name="T2" fmla="*/ 10 w 10"/>
                <a:gd name="T3" fmla="*/ 0 h 7"/>
                <a:gd name="T4" fmla="*/ 4 w 10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4" y="7"/>
                  </a:moveTo>
                  <a:cubicBezTo>
                    <a:pt x="0" y="7"/>
                    <a:pt x="7" y="0"/>
                    <a:pt x="10" y="0"/>
                  </a:cubicBezTo>
                  <a:cubicBezTo>
                    <a:pt x="9" y="4"/>
                    <a:pt x="7" y="7"/>
                    <a:pt x="4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2" name="Freeform 229"/>
            <p:cNvSpPr>
              <a:spLocks/>
            </p:cNvSpPr>
            <p:nvPr/>
          </p:nvSpPr>
          <p:spPr bwMode="auto">
            <a:xfrm>
              <a:off x="2851150" y="1301751"/>
              <a:ext cx="923925" cy="660400"/>
            </a:xfrm>
            <a:custGeom>
              <a:avLst/>
              <a:gdLst>
                <a:gd name="T0" fmla="*/ 217 w 236"/>
                <a:gd name="T1" fmla="*/ 127 h 169"/>
                <a:gd name="T2" fmla="*/ 183 w 236"/>
                <a:gd name="T3" fmla="*/ 111 h 169"/>
                <a:gd name="T4" fmla="*/ 189 w 236"/>
                <a:gd name="T5" fmla="*/ 115 h 169"/>
                <a:gd name="T6" fmla="*/ 184 w 236"/>
                <a:gd name="T7" fmla="*/ 119 h 169"/>
                <a:gd name="T8" fmla="*/ 194 w 236"/>
                <a:gd name="T9" fmla="*/ 130 h 169"/>
                <a:gd name="T10" fmla="*/ 207 w 236"/>
                <a:gd name="T11" fmla="*/ 134 h 169"/>
                <a:gd name="T12" fmla="*/ 212 w 236"/>
                <a:gd name="T13" fmla="*/ 146 h 169"/>
                <a:gd name="T14" fmla="*/ 182 w 236"/>
                <a:gd name="T15" fmla="*/ 146 h 169"/>
                <a:gd name="T16" fmla="*/ 198 w 236"/>
                <a:gd name="T17" fmla="*/ 166 h 169"/>
                <a:gd name="T18" fmla="*/ 192 w 236"/>
                <a:gd name="T19" fmla="*/ 166 h 169"/>
                <a:gd name="T20" fmla="*/ 152 w 236"/>
                <a:gd name="T21" fmla="*/ 147 h 169"/>
                <a:gd name="T22" fmla="*/ 124 w 236"/>
                <a:gd name="T23" fmla="*/ 136 h 169"/>
                <a:gd name="T24" fmla="*/ 111 w 236"/>
                <a:gd name="T25" fmla="*/ 139 h 169"/>
                <a:gd name="T26" fmla="*/ 110 w 236"/>
                <a:gd name="T27" fmla="*/ 123 h 169"/>
                <a:gd name="T28" fmla="*/ 135 w 236"/>
                <a:gd name="T29" fmla="*/ 119 h 169"/>
                <a:gd name="T30" fmla="*/ 137 w 236"/>
                <a:gd name="T31" fmla="*/ 109 h 169"/>
                <a:gd name="T32" fmla="*/ 121 w 236"/>
                <a:gd name="T33" fmla="*/ 74 h 169"/>
                <a:gd name="T34" fmla="*/ 110 w 236"/>
                <a:gd name="T35" fmla="*/ 74 h 169"/>
                <a:gd name="T36" fmla="*/ 95 w 236"/>
                <a:gd name="T37" fmla="*/ 55 h 169"/>
                <a:gd name="T38" fmla="*/ 80 w 236"/>
                <a:gd name="T39" fmla="*/ 59 h 169"/>
                <a:gd name="T40" fmla="*/ 27 w 236"/>
                <a:gd name="T41" fmla="*/ 53 h 169"/>
                <a:gd name="T42" fmla="*/ 7 w 236"/>
                <a:gd name="T43" fmla="*/ 45 h 169"/>
                <a:gd name="T44" fmla="*/ 20 w 236"/>
                <a:gd name="T45" fmla="*/ 42 h 169"/>
                <a:gd name="T46" fmla="*/ 0 w 236"/>
                <a:gd name="T47" fmla="*/ 31 h 169"/>
                <a:gd name="T48" fmla="*/ 8 w 236"/>
                <a:gd name="T49" fmla="*/ 10 h 169"/>
                <a:gd name="T50" fmla="*/ 40 w 236"/>
                <a:gd name="T51" fmla="*/ 2 h 169"/>
                <a:gd name="T52" fmla="*/ 30 w 236"/>
                <a:gd name="T53" fmla="*/ 20 h 169"/>
                <a:gd name="T54" fmla="*/ 33 w 236"/>
                <a:gd name="T55" fmla="*/ 30 h 169"/>
                <a:gd name="T56" fmla="*/ 36 w 236"/>
                <a:gd name="T57" fmla="*/ 17 h 169"/>
                <a:gd name="T58" fmla="*/ 78 w 236"/>
                <a:gd name="T59" fmla="*/ 19 h 169"/>
                <a:gd name="T60" fmla="*/ 84 w 236"/>
                <a:gd name="T61" fmla="*/ 22 h 169"/>
                <a:gd name="T62" fmla="*/ 102 w 236"/>
                <a:gd name="T63" fmla="*/ 17 h 169"/>
                <a:gd name="T64" fmla="*/ 141 w 236"/>
                <a:gd name="T65" fmla="*/ 36 h 169"/>
                <a:gd name="T66" fmla="*/ 158 w 236"/>
                <a:gd name="T67" fmla="*/ 42 h 169"/>
                <a:gd name="T68" fmla="*/ 178 w 236"/>
                <a:gd name="T69" fmla="*/ 55 h 169"/>
                <a:gd name="T70" fmla="*/ 191 w 236"/>
                <a:gd name="T71" fmla="*/ 62 h 169"/>
                <a:gd name="T72" fmla="*/ 190 w 236"/>
                <a:gd name="T73" fmla="*/ 66 h 169"/>
                <a:gd name="T74" fmla="*/ 184 w 236"/>
                <a:gd name="T75" fmla="*/ 75 h 169"/>
                <a:gd name="T76" fmla="*/ 207 w 236"/>
                <a:gd name="T77" fmla="*/ 88 h 169"/>
                <a:gd name="T78" fmla="*/ 223 w 236"/>
                <a:gd name="T79" fmla="*/ 99 h 169"/>
                <a:gd name="T80" fmla="*/ 236 w 236"/>
                <a:gd name="T81" fmla="*/ 107 h 169"/>
                <a:gd name="T82" fmla="*/ 227 w 236"/>
                <a:gd name="T83" fmla="*/ 1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169">
                  <a:moveTo>
                    <a:pt x="221" y="119"/>
                  </a:moveTo>
                  <a:cubicBezTo>
                    <a:pt x="221" y="122"/>
                    <a:pt x="221" y="127"/>
                    <a:pt x="217" y="127"/>
                  </a:cubicBezTo>
                  <a:cubicBezTo>
                    <a:pt x="203" y="127"/>
                    <a:pt x="202" y="108"/>
                    <a:pt x="189" y="108"/>
                  </a:cubicBezTo>
                  <a:cubicBezTo>
                    <a:pt x="187" y="108"/>
                    <a:pt x="183" y="111"/>
                    <a:pt x="183" y="111"/>
                  </a:cubicBezTo>
                  <a:cubicBezTo>
                    <a:pt x="186" y="112"/>
                    <a:pt x="186" y="112"/>
                    <a:pt x="189" y="111"/>
                  </a:cubicBezTo>
                  <a:cubicBezTo>
                    <a:pt x="189" y="115"/>
                    <a:pt x="189" y="115"/>
                    <a:pt x="189" y="115"/>
                  </a:cubicBezTo>
                  <a:cubicBezTo>
                    <a:pt x="187" y="116"/>
                    <a:pt x="186" y="116"/>
                    <a:pt x="184" y="115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9" y="123"/>
                    <a:pt x="192" y="129"/>
                    <a:pt x="194" y="130"/>
                  </a:cubicBezTo>
                  <a:cubicBezTo>
                    <a:pt x="200" y="132"/>
                    <a:pt x="202" y="129"/>
                    <a:pt x="202" y="134"/>
                  </a:cubicBezTo>
                  <a:cubicBezTo>
                    <a:pt x="205" y="134"/>
                    <a:pt x="205" y="134"/>
                    <a:pt x="207" y="134"/>
                  </a:cubicBezTo>
                  <a:cubicBezTo>
                    <a:pt x="207" y="138"/>
                    <a:pt x="207" y="138"/>
                    <a:pt x="207" y="139"/>
                  </a:cubicBezTo>
                  <a:cubicBezTo>
                    <a:pt x="207" y="141"/>
                    <a:pt x="212" y="143"/>
                    <a:pt x="212" y="146"/>
                  </a:cubicBezTo>
                  <a:cubicBezTo>
                    <a:pt x="212" y="149"/>
                    <a:pt x="209" y="154"/>
                    <a:pt x="208" y="157"/>
                  </a:cubicBezTo>
                  <a:cubicBezTo>
                    <a:pt x="203" y="157"/>
                    <a:pt x="185" y="150"/>
                    <a:pt x="182" y="146"/>
                  </a:cubicBezTo>
                  <a:cubicBezTo>
                    <a:pt x="177" y="146"/>
                    <a:pt x="177" y="146"/>
                    <a:pt x="177" y="146"/>
                  </a:cubicBezTo>
                  <a:cubicBezTo>
                    <a:pt x="182" y="152"/>
                    <a:pt x="198" y="158"/>
                    <a:pt x="198" y="166"/>
                  </a:cubicBezTo>
                  <a:cubicBezTo>
                    <a:pt x="198" y="168"/>
                    <a:pt x="196" y="169"/>
                    <a:pt x="195" y="169"/>
                  </a:cubicBezTo>
                  <a:cubicBezTo>
                    <a:pt x="194" y="169"/>
                    <a:pt x="193" y="166"/>
                    <a:pt x="192" y="166"/>
                  </a:cubicBezTo>
                  <a:cubicBezTo>
                    <a:pt x="184" y="162"/>
                    <a:pt x="179" y="164"/>
                    <a:pt x="171" y="159"/>
                  </a:cubicBezTo>
                  <a:cubicBezTo>
                    <a:pt x="165" y="155"/>
                    <a:pt x="147" y="156"/>
                    <a:pt x="152" y="147"/>
                  </a:cubicBezTo>
                  <a:cubicBezTo>
                    <a:pt x="143" y="142"/>
                    <a:pt x="138" y="137"/>
                    <a:pt x="130" y="132"/>
                  </a:cubicBezTo>
                  <a:cubicBezTo>
                    <a:pt x="128" y="134"/>
                    <a:pt x="127" y="136"/>
                    <a:pt x="124" y="136"/>
                  </a:cubicBezTo>
                  <a:cubicBezTo>
                    <a:pt x="121" y="136"/>
                    <a:pt x="122" y="134"/>
                    <a:pt x="119" y="134"/>
                  </a:cubicBezTo>
                  <a:cubicBezTo>
                    <a:pt x="116" y="134"/>
                    <a:pt x="114" y="139"/>
                    <a:pt x="111" y="139"/>
                  </a:cubicBezTo>
                  <a:cubicBezTo>
                    <a:pt x="107" y="139"/>
                    <a:pt x="98" y="135"/>
                    <a:pt x="98" y="131"/>
                  </a:cubicBezTo>
                  <a:cubicBezTo>
                    <a:pt x="98" y="128"/>
                    <a:pt x="106" y="123"/>
                    <a:pt x="110" y="123"/>
                  </a:cubicBezTo>
                  <a:cubicBezTo>
                    <a:pt x="115" y="123"/>
                    <a:pt x="120" y="123"/>
                    <a:pt x="122" y="123"/>
                  </a:cubicBezTo>
                  <a:cubicBezTo>
                    <a:pt x="125" y="123"/>
                    <a:pt x="132" y="121"/>
                    <a:pt x="135" y="119"/>
                  </a:cubicBezTo>
                  <a:cubicBezTo>
                    <a:pt x="134" y="118"/>
                    <a:pt x="130" y="115"/>
                    <a:pt x="130" y="113"/>
                  </a:cubicBezTo>
                  <a:cubicBezTo>
                    <a:pt x="130" y="108"/>
                    <a:pt x="135" y="111"/>
                    <a:pt x="137" y="109"/>
                  </a:cubicBezTo>
                  <a:cubicBezTo>
                    <a:pt x="140" y="106"/>
                    <a:pt x="146" y="100"/>
                    <a:pt x="146" y="96"/>
                  </a:cubicBezTo>
                  <a:cubicBezTo>
                    <a:pt x="146" y="88"/>
                    <a:pt x="127" y="74"/>
                    <a:pt x="121" y="74"/>
                  </a:cubicBezTo>
                  <a:cubicBezTo>
                    <a:pt x="117" y="74"/>
                    <a:pt x="116" y="78"/>
                    <a:pt x="112" y="78"/>
                  </a:cubicBezTo>
                  <a:cubicBezTo>
                    <a:pt x="111" y="78"/>
                    <a:pt x="110" y="75"/>
                    <a:pt x="110" y="74"/>
                  </a:cubicBezTo>
                  <a:cubicBezTo>
                    <a:pt x="110" y="71"/>
                    <a:pt x="115" y="71"/>
                    <a:pt x="117" y="70"/>
                  </a:cubicBezTo>
                  <a:cubicBezTo>
                    <a:pt x="114" y="68"/>
                    <a:pt x="99" y="55"/>
                    <a:pt x="95" y="55"/>
                  </a:cubicBezTo>
                  <a:cubicBezTo>
                    <a:pt x="92" y="55"/>
                    <a:pt x="87" y="66"/>
                    <a:pt x="82" y="66"/>
                  </a:cubicBezTo>
                  <a:cubicBezTo>
                    <a:pt x="78" y="66"/>
                    <a:pt x="79" y="61"/>
                    <a:pt x="80" y="59"/>
                  </a:cubicBezTo>
                  <a:cubicBezTo>
                    <a:pt x="71" y="58"/>
                    <a:pt x="49" y="59"/>
                    <a:pt x="36" y="59"/>
                  </a:cubicBezTo>
                  <a:cubicBezTo>
                    <a:pt x="34" y="59"/>
                    <a:pt x="29" y="56"/>
                    <a:pt x="27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49"/>
                    <a:pt x="8" y="49"/>
                    <a:pt x="7" y="45"/>
                  </a:cubicBezTo>
                  <a:cubicBezTo>
                    <a:pt x="11" y="43"/>
                    <a:pt x="15" y="45"/>
                    <a:pt x="20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8" y="40"/>
                    <a:pt x="4" y="39"/>
                    <a:pt x="4" y="39"/>
                  </a:cubicBezTo>
                  <a:cubicBezTo>
                    <a:pt x="4" y="39"/>
                    <a:pt x="0" y="34"/>
                    <a:pt x="0" y="31"/>
                  </a:cubicBezTo>
                  <a:cubicBezTo>
                    <a:pt x="0" y="23"/>
                    <a:pt x="2" y="21"/>
                    <a:pt x="6" y="18"/>
                  </a:cubicBezTo>
                  <a:cubicBezTo>
                    <a:pt x="8" y="16"/>
                    <a:pt x="7" y="11"/>
                    <a:pt x="8" y="10"/>
                  </a:cubicBezTo>
                  <a:cubicBezTo>
                    <a:pt x="14" y="4"/>
                    <a:pt x="21" y="0"/>
                    <a:pt x="31" y="0"/>
                  </a:cubicBezTo>
                  <a:cubicBezTo>
                    <a:pt x="31" y="0"/>
                    <a:pt x="40" y="2"/>
                    <a:pt x="40" y="2"/>
                  </a:cubicBezTo>
                  <a:cubicBezTo>
                    <a:pt x="37" y="8"/>
                    <a:pt x="28" y="9"/>
                    <a:pt x="28" y="17"/>
                  </a:cubicBezTo>
                  <a:cubicBezTo>
                    <a:pt x="28" y="19"/>
                    <a:pt x="29" y="20"/>
                    <a:pt x="30" y="20"/>
                  </a:cubicBezTo>
                  <a:cubicBezTo>
                    <a:pt x="30" y="22"/>
                    <a:pt x="30" y="25"/>
                    <a:pt x="30" y="25"/>
                  </a:cubicBezTo>
                  <a:cubicBezTo>
                    <a:pt x="30" y="28"/>
                    <a:pt x="30" y="30"/>
                    <a:pt x="33" y="30"/>
                  </a:cubicBezTo>
                  <a:cubicBezTo>
                    <a:pt x="35" y="30"/>
                    <a:pt x="39" y="27"/>
                    <a:pt x="39" y="25"/>
                  </a:cubicBezTo>
                  <a:cubicBezTo>
                    <a:pt x="39" y="22"/>
                    <a:pt x="36" y="20"/>
                    <a:pt x="36" y="17"/>
                  </a:cubicBezTo>
                  <a:cubicBezTo>
                    <a:pt x="36" y="6"/>
                    <a:pt x="55" y="2"/>
                    <a:pt x="67" y="2"/>
                  </a:cubicBezTo>
                  <a:cubicBezTo>
                    <a:pt x="74" y="2"/>
                    <a:pt x="78" y="12"/>
                    <a:pt x="78" y="19"/>
                  </a:cubicBezTo>
                  <a:cubicBezTo>
                    <a:pt x="78" y="20"/>
                    <a:pt x="77" y="25"/>
                    <a:pt x="78" y="25"/>
                  </a:cubicBezTo>
                  <a:cubicBezTo>
                    <a:pt x="80" y="25"/>
                    <a:pt x="81" y="22"/>
                    <a:pt x="84" y="22"/>
                  </a:cubicBezTo>
                  <a:cubicBezTo>
                    <a:pt x="87" y="22"/>
                    <a:pt x="88" y="25"/>
                    <a:pt x="91" y="25"/>
                  </a:cubicBezTo>
                  <a:cubicBezTo>
                    <a:pt x="95" y="25"/>
                    <a:pt x="97" y="17"/>
                    <a:pt x="102" y="17"/>
                  </a:cubicBezTo>
                  <a:cubicBezTo>
                    <a:pt x="107" y="17"/>
                    <a:pt x="120" y="19"/>
                    <a:pt x="124" y="22"/>
                  </a:cubicBezTo>
                  <a:cubicBezTo>
                    <a:pt x="130" y="26"/>
                    <a:pt x="132" y="36"/>
                    <a:pt x="141" y="36"/>
                  </a:cubicBezTo>
                  <a:cubicBezTo>
                    <a:pt x="146" y="36"/>
                    <a:pt x="146" y="36"/>
                    <a:pt x="149" y="36"/>
                  </a:cubicBezTo>
                  <a:cubicBezTo>
                    <a:pt x="152" y="36"/>
                    <a:pt x="159" y="37"/>
                    <a:pt x="158" y="42"/>
                  </a:cubicBezTo>
                  <a:cubicBezTo>
                    <a:pt x="166" y="44"/>
                    <a:pt x="170" y="49"/>
                    <a:pt x="178" y="50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0" y="55"/>
                    <a:pt x="183" y="55"/>
                    <a:pt x="183" y="55"/>
                  </a:cubicBezTo>
                  <a:cubicBezTo>
                    <a:pt x="187" y="55"/>
                    <a:pt x="189" y="58"/>
                    <a:pt x="191" y="62"/>
                  </a:cubicBezTo>
                  <a:cubicBezTo>
                    <a:pt x="187" y="62"/>
                    <a:pt x="183" y="62"/>
                    <a:pt x="181" y="66"/>
                  </a:cubicBezTo>
                  <a:cubicBezTo>
                    <a:pt x="186" y="66"/>
                    <a:pt x="187" y="66"/>
                    <a:pt x="190" y="66"/>
                  </a:cubicBezTo>
                  <a:cubicBezTo>
                    <a:pt x="191" y="66"/>
                    <a:pt x="193" y="67"/>
                    <a:pt x="194" y="69"/>
                  </a:cubicBezTo>
                  <a:cubicBezTo>
                    <a:pt x="189" y="71"/>
                    <a:pt x="187" y="71"/>
                    <a:pt x="184" y="75"/>
                  </a:cubicBezTo>
                  <a:cubicBezTo>
                    <a:pt x="187" y="77"/>
                    <a:pt x="189" y="78"/>
                    <a:pt x="192" y="78"/>
                  </a:cubicBezTo>
                  <a:cubicBezTo>
                    <a:pt x="193" y="84"/>
                    <a:pt x="201" y="87"/>
                    <a:pt x="207" y="88"/>
                  </a:cubicBezTo>
                  <a:cubicBezTo>
                    <a:pt x="207" y="93"/>
                    <a:pt x="209" y="98"/>
                    <a:pt x="213" y="98"/>
                  </a:cubicBezTo>
                  <a:cubicBezTo>
                    <a:pt x="219" y="98"/>
                    <a:pt x="221" y="94"/>
                    <a:pt x="223" y="99"/>
                  </a:cubicBezTo>
                  <a:cubicBezTo>
                    <a:pt x="225" y="101"/>
                    <a:pt x="227" y="101"/>
                    <a:pt x="228" y="101"/>
                  </a:cubicBezTo>
                  <a:cubicBezTo>
                    <a:pt x="234" y="101"/>
                    <a:pt x="236" y="103"/>
                    <a:pt x="236" y="107"/>
                  </a:cubicBezTo>
                  <a:cubicBezTo>
                    <a:pt x="236" y="111"/>
                    <a:pt x="231" y="112"/>
                    <a:pt x="227" y="112"/>
                  </a:cubicBezTo>
                  <a:cubicBezTo>
                    <a:pt x="228" y="115"/>
                    <a:pt x="227" y="114"/>
                    <a:pt x="227" y="116"/>
                  </a:cubicBezTo>
                  <a:cubicBezTo>
                    <a:pt x="227" y="117"/>
                    <a:pt x="227" y="119"/>
                    <a:pt x="221" y="1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3" name="Freeform 230"/>
            <p:cNvSpPr>
              <a:spLocks/>
            </p:cNvSpPr>
            <p:nvPr/>
          </p:nvSpPr>
          <p:spPr bwMode="auto">
            <a:xfrm>
              <a:off x="3230563" y="1873251"/>
              <a:ext cx="23813" cy="22225"/>
            </a:xfrm>
            <a:custGeom>
              <a:avLst/>
              <a:gdLst>
                <a:gd name="T0" fmla="*/ 6 w 6"/>
                <a:gd name="T1" fmla="*/ 4 h 6"/>
                <a:gd name="T2" fmla="*/ 0 w 6"/>
                <a:gd name="T3" fmla="*/ 4 h 6"/>
                <a:gd name="T4" fmla="*/ 6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4" y="6"/>
                    <a:pt x="3" y="6"/>
                    <a:pt x="0" y="4"/>
                  </a:cubicBezTo>
                  <a:cubicBezTo>
                    <a:pt x="3" y="0"/>
                    <a:pt x="3" y="2"/>
                    <a:pt x="6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4" name="Freeform 231"/>
            <p:cNvSpPr>
              <a:spLocks/>
            </p:cNvSpPr>
            <p:nvPr/>
          </p:nvSpPr>
          <p:spPr bwMode="auto">
            <a:xfrm>
              <a:off x="3043238" y="1743076"/>
              <a:ext cx="23813" cy="28575"/>
            </a:xfrm>
            <a:custGeom>
              <a:avLst/>
              <a:gdLst>
                <a:gd name="T0" fmla="*/ 0 w 6"/>
                <a:gd name="T1" fmla="*/ 2 h 7"/>
                <a:gd name="T2" fmla="*/ 6 w 6"/>
                <a:gd name="T3" fmla="*/ 7 h 7"/>
                <a:gd name="T4" fmla="*/ 0 w 6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4" y="0"/>
                    <a:pt x="4" y="4"/>
                    <a:pt x="6" y="7"/>
                  </a:cubicBezTo>
                  <a:cubicBezTo>
                    <a:pt x="2" y="6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5" name="Freeform 232"/>
            <p:cNvSpPr>
              <a:spLocks/>
            </p:cNvSpPr>
            <p:nvPr/>
          </p:nvSpPr>
          <p:spPr bwMode="auto">
            <a:xfrm>
              <a:off x="2797175" y="631826"/>
              <a:ext cx="981075" cy="515938"/>
            </a:xfrm>
            <a:custGeom>
              <a:avLst/>
              <a:gdLst>
                <a:gd name="T0" fmla="*/ 200 w 251"/>
                <a:gd name="T1" fmla="*/ 10 h 132"/>
                <a:gd name="T2" fmla="*/ 228 w 251"/>
                <a:gd name="T3" fmla="*/ 6 h 132"/>
                <a:gd name="T4" fmla="*/ 251 w 251"/>
                <a:gd name="T5" fmla="*/ 18 h 132"/>
                <a:gd name="T6" fmla="*/ 204 w 251"/>
                <a:gd name="T7" fmla="*/ 33 h 132"/>
                <a:gd name="T8" fmla="*/ 192 w 251"/>
                <a:gd name="T9" fmla="*/ 48 h 132"/>
                <a:gd name="T10" fmla="*/ 150 w 251"/>
                <a:gd name="T11" fmla="*/ 70 h 132"/>
                <a:gd name="T12" fmla="*/ 140 w 251"/>
                <a:gd name="T13" fmla="*/ 76 h 132"/>
                <a:gd name="T14" fmla="*/ 140 w 251"/>
                <a:gd name="T15" fmla="*/ 88 h 132"/>
                <a:gd name="T16" fmla="*/ 113 w 251"/>
                <a:gd name="T17" fmla="*/ 102 h 132"/>
                <a:gd name="T18" fmla="*/ 103 w 251"/>
                <a:gd name="T19" fmla="*/ 119 h 132"/>
                <a:gd name="T20" fmla="*/ 115 w 251"/>
                <a:gd name="T21" fmla="*/ 122 h 132"/>
                <a:gd name="T22" fmla="*/ 82 w 251"/>
                <a:gd name="T23" fmla="*/ 127 h 132"/>
                <a:gd name="T24" fmla="*/ 52 w 251"/>
                <a:gd name="T25" fmla="*/ 130 h 132"/>
                <a:gd name="T26" fmla="*/ 21 w 251"/>
                <a:gd name="T27" fmla="*/ 127 h 132"/>
                <a:gd name="T28" fmla="*/ 39 w 251"/>
                <a:gd name="T29" fmla="*/ 114 h 132"/>
                <a:gd name="T30" fmla="*/ 37 w 251"/>
                <a:gd name="T31" fmla="*/ 102 h 132"/>
                <a:gd name="T32" fmla="*/ 60 w 251"/>
                <a:gd name="T33" fmla="*/ 110 h 132"/>
                <a:gd name="T34" fmla="*/ 43 w 251"/>
                <a:gd name="T35" fmla="*/ 96 h 132"/>
                <a:gd name="T36" fmla="*/ 36 w 251"/>
                <a:gd name="T37" fmla="*/ 98 h 132"/>
                <a:gd name="T38" fmla="*/ 44 w 251"/>
                <a:gd name="T39" fmla="*/ 85 h 132"/>
                <a:gd name="T40" fmla="*/ 41 w 251"/>
                <a:gd name="T41" fmla="*/ 63 h 132"/>
                <a:gd name="T42" fmla="*/ 43 w 251"/>
                <a:gd name="T43" fmla="*/ 57 h 132"/>
                <a:gd name="T44" fmla="*/ 63 w 251"/>
                <a:gd name="T45" fmla="*/ 58 h 132"/>
                <a:gd name="T46" fmla="*/ 70 w 251"/>
                <a:gd name="T47" fmla="*/ 59 h 132"/>
                <a:gd name="T48" fmla="*/ 86 w 251"/>
                <a:gd name="T49" fmla="*/ 56 h 132"/>
                <a:gd name="T50" fmla="*/ 96 w 251"/>
                <a:gd name="T51" fmla="*/ 48 h 132"/>
                <a:gd name="T52" fmla="*/ 64 w 251"/>
                <a:gd name="T53" fmla="*/ 52 h 132"/>
                <a:gd name="T54" fmla="*/ 47 w 251"/>
                <a:gd name="T55" fmla="*/ 49 h 132"/>
                <a:gd name="T56" fmla="*/ 37 w 251"/>
                <a:gd name="T57" fmla="*/ 52 h 132"/>
                <a:gd name="T58" fmla="*/ 29 w 251"/>
                <a:gd name="T59" fmla="*/ 43 h 132"/>
                <a:gd name="T60" fmla="*/ 33 w 251"/>
                <a:gd name="T61" fmla="*/ 34 h 132"/>
                <a:gd name="T62" fmla="*/ 16 w 251"/>
                <a:gd name="T63" fmla="*/ 39 h 132"/>
                <a:gd name="T64" fmla="*/ 19 w 251"/>
                <a:gd name="T65" fmla="*/ 31 h 132"/>
                <a:gd name="T66" fmla="*/ 6 w 251"/>
                <a:gd name="T67" fmla="*/ 33 h 132"/>
                <a:gd name="T68" fmla="*/ 28 w 251"/>
                <a:gd name="T69" fmla="*/ 23 h 132"/>
                <a:gd name="T70" fmla="*/ 37 w 251"/>
                <a:gd name="T71" fmla="*/ 20 h 132"/>
                <a:gd name="T72" fmla="*/ 68 w 251"/>
                <a:gd name="T73" fmla="*/ 20 h 132"/>
                <a:gd name="T74" fmla="*/ 88 w 251"/>
                <a:gd name="T75" fmla="*/ 7 h 132"/>
                <a:gd name="T76" fmla="*/ 127 w 251"/>
                <a:gd name="T77" fmla="*/ 3 h 132"/>
                <a:gd name="T78" fmla="*/ 142 w 251"/>
                <a:gd name="T79" fmla="*/ 5 h 132"/>
                <a:gd name="T80" fmla="*/ 160 w 251"/>
                <a:gd name="T81" fmla="*/ 2 h 132"/>
                <a:gd name="T82" fmla="*/ 205 w 251"/>
                <a:gd name="T83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132">
                  <a:moveTo>
                    <a:pt x="205" y="7"/>
                  </a:moveTo>
                  <a:cubicBezTo>
                    <a:pt x="203" y="9"/>
                    <a:pt x="202" y="9"/>
                    <a:pt x="200" y="10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5" y="4"/>
                    <a:pt x="226" y="5"/>
                    <a:pt x="228" y="6"/>
                  </a:cubicBezTo>
                  <a:cubicBezTo>
                    <a:pt x="231" y="6"/>
                    <a:pt x="231" y="9"/>
                    <a:pt x="233" y="10"/>
                  </a:cubicBezTo>
                  <a:cubicBezTo>
                    <a:pt x="236" y="14"/>
                    <a:pt x="251" y="12"/>
                    <a:pt x="251" y="18"/>
                  </a:cubicBezTo>
                  <a:cubicBezTo>
                    <a:pt x="251" y="21"/>
                    <a:pt x="246" y="20"/>
                    <a:pt x="244" y="22"/>
                  </a:cubicBezTo>
                  <a:cubicBezTo>
                    <a:pt x="233" y="30"/>
                    <a:pt x="219" y="25"/>
                    <a:pt x="204" y="33"/>
                  </a:cubicBezTo>
                  <a:cubicBezTo>
                    <a:pt x="206" y="36"/>
                    <a:pt x="218" y="33"/>
                    <a:pt x="225" y="34"/>
                  </a:cubicBezTo>
                  <a:cubicBezTo>
                    <a:pt x="218" y="40"/>
                    <a:pt x="202" y="44"/>
                    <a:pt x="192" y="48"/>
                  </a:cubicBezTo>
                  <a:cubicBezTo>
                    <a:pt x="181" y="51"/>
                    <a:pt x="174" y="63"/>
                    <a:pt x="165" y="69"/>
                  </a:cubicBezTo>
                  <a:cubicBezTo>
                    <a:pt x="161" y="72"/>
                    <a:pt x="155" y="69"/>
                    <a:pt x="150" y="70"/>
                  </a:cubicBezTo>
                  <a:cubicBezTo>
                    <a:pt x="144" y="72"/>
                    <a:pt x="137" y="73"/>
                    <a:pt x="132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83"/>
                    <a:pt x="138" y="82"/>
                    <a:pt x="132" y="82"/>
                  </a:cubicBezTo>
                  <a:cubicBezTo>
                    <a:pt x="136" y="83"/>
                    <a:pt x="139" y="84"/>
                    <a:pt x="140" y="88"/>
                  </a:cubicBezTo>
                  <a:cubicBezTo>
                    <a:pt x="134" y="91"/>
                    <a:pt x="132" y="98"/>
                    <a:pt x="127" y="102"/>
                  </a:cubicBezTo>
                  <a:cubicBezTo>
                    <a:pt x="115" y="102"/>
                    <a:pt x="115" y="102"/>
                    <a:pt x="113" y="102"/>
                  </a:cubicBezTo>
                  <a:cubicBezTo>
                    <a:pt x="114" y="104"/>
                    <a:pt x="115" y="104"/>
                    <a:pt x="115" y="106"/>
                  </a:cubicBezTo>
                  <a:cubicBezTo>
                    <a:pt x="115" y="115"/>
                    <a:pt x="103" y="110"/>
                    <a:pt x="103" y="119"/>
                  </a:cubicBezTo>
                  <a:cubicBezTo>
                    <a:pt x="107" y="119"/>
                    <a:pt x="108" y="119"/>
                    <a:pt x="110" y="119"/>
                  </a:cubicBezTo>
                  <a:cubicBezTo>
                    <a:pt x="111" y="119"/>
                    <a:pt x="115" y="119"/>
                    <a:pt x="115" y="122"/>
                  </a:cubicBezTo>
                  <a:cubicBezTo>
                    <a:pt x="115" y="127"/>
                    <a:pt x="98" y="132"/>
                    <a:pt x="92" y="132"/>
                  </a:cubicBezTo>
                  <a:cubicBezTo>
                    <a:pt x="85" y="132"/>
                    <a:pt x="88" y="127"/>
                    <a:pt x="82" y="127"/>
                  </a:cubicBezTo>
                  <a:cubicBezTo>
                    <a:pt x="74" y="127"/>
                    <a:pt x="68" y="127"/>
                    <a:pt x="61" y="127"/>
                  </a:cubicBezTo>
                  <a:cubicBezTo>
                    <a:pt x="58" y="127"/>
                    <a:pt x="56" y="130"/>
                    <a:pt x="52" y="130"/>
                  </a:cubicBezTo>
                  <a:cubicBezTo>
                    <a:pt x="43" y="130"/>
                    <a:pt x="35" y="128"/>
                    <a:pt x="25" y="125"/>
                  </a:cubicBezTo>
                  <a:cubicBezTo>
                    <a:pt x="24" y="126"/>
                    <a:pt x="23" y="127"/>
                    <a:pt x="21" y="127"/>
                  </a:cubicBezTo>
                  <a:cubicBezTo>
                    <a:pt x="19" y="127"/>
                    <a:pt x="18" y="126"/>
                    <a:pt x="18" y="125"/>
                  </a:cubicBezTo>
                  <a:cubicBezTo>
                    <a:pt x="18" y="114"/>
                    <a:pt x="33" y="118"/>
                    <a:pt x="39" y="114"/>
                  </a:cubicBezTo>
                  <a:cubicBezTo>
                    <a:pt x="36" y="111"/>
                    <a:pt x="30" y="110"/>
                    <a:pt x="30" y="105"/>
                  </a:cubicBezTo>
                  <a:cubicBezTo>
                    <a:pt x="30" y="101"/>
                    <a:pt x="34" y="102"/>
                    <a:pt x="37" y="102"/>
                  </a:cubicBezTo>
                  <a:cubicBezTo>
                    <a:pt x="46" y="102"/>
                    <a:pt x="49" y="107"/>
                    <a:pt x="55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56" y="106"/>
                    <a:pt x="47" y="103"/>
                    <a:pt x="47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1" y="97"/>
                    <a:pt x="41" y="97"/>
                    <a:pt x="40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8" y="90"/>
                    <a:pt x="40" y="86"/>
                    <a:pt x="44" y="85"/>
                  </a:cubicBezTo>
                  <a:cubicBezTo>
                    <a:pt x="51" y="83"/>
                    <a:pt x="60" y="85"/>
                    <a:pt x="60" y="77"/>
                  </a:cubicBezTo>
                  <a:cubicBezTo>
                    <a:pt x="60" y="68"/>
                    <a:pt x="41" y="68"/>
                    <a:pt x="41" y="63"/>
                  </a:cubicBezTo>
                  <a:cubicBezTo>
                    <a:pt x="41" y="60"/>
                    <a:pt x="45" y="61"/>
                    <a:pt x="48" y="61"/>
                  </a:cubicBezTo>
                  <a:cubicBezTo>
                    <a:pt x="45" y="61"/>
                    <a:pt x="44" y="59"/>
                    <a:pt x="43" y="57"/>
                  </a:cubicBezTo>
                  <a:cubicBezTo>
                    <a:pt x="45" y="57"/>
                    <a:pt x="46" y="57"/>
                    <a:pt x="48" y="57"/>
                  </a:cubicBezTo>
                  <a:cubicBezTo>
                    <a:pt x="51" y="57"/>
                    <a:pt x="57" y="56"/>
                    <a:pt x="63" y="58"/>
                  </a:cubicBezTo>
                  <a:cubicBezTo>
                    <a:pt x="70" y="60"/>
                    <a:pt x="73" y="68"/>
                    <a:pt x="81" y="68"/>
                  </a:cubicBezTo>
                  <a:cubicBezTo>
                    <a:pt x="79" y="66"/>
                    <a:pt x="70" y="60"/>
                    <a:pt x="70" y="59"/>
                  </a:cubicBezTo>
                  <a:cubicBezTo>
                    <a:pt x="70" y="57"/>
                    <a:pt x="72" y="57"/>
                    <a:pt x="72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92" y="53"/>
                    <a:pt x="97" y="52"/>
                    <a:pt x="100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0" y="52"/>
                    <a:pt x="84" y="54"/>
                    <a:pt x="74" y="54"/>
                  </a:cubicBezTo>
                  <a:cubicBezTo>
                    <a:pt x="69" y="54"/>
                    <a:pt x="67" y="52"/>
                    <a:pt x="64" y="52"/>
                  </a:cubicBezTo>
                  <a:cubicBezTo>
                    <a:pt x="62" y="52"/>
                    <a:pt x="61" y="55"/>
                    <a:pt x="59" y="55"/>
                  </a:cubicBezTo>
                  <a:cubicBezTo>
                    <a:pt x="53" y="55"/>
                    <a:pt x="45" y="53"/>
                    <a:pt x="47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1" y="51"/>
                    <a:pt x="40" y="52"/>
                    <a:pt x="37" y="52"/>
                  </a:cubicBezTo>
                  <a:cubicBezTo>
                    <a:pt x="31" y="52"/>
                    <a:pt x="23" y="49"/>
                    <a:pt x="21" y="46"/>
                  </a:cubicBezTo>
                  <a:cubicBezTo>
                    <a:pt x="23" y="45"/>
                    <a:pt x="25" y="43"/>
                    <a:pt x="29" y="43"/>
                  </a:cubicBezTo>
                  <a:cubicBezTo>
                    <a:pt x="24" y="43"/>
                    <a:pt x="18" y="43"/>
                    <a:pt x="16" y="43"/>
                  </a:cubicBezTo>
                  <a:cubicBezTo>
                    <a:pt x="19" y="35"/>
                    <a:pt x="26" y="36"/>
                    <a:pt x="33" y="34"/>
                  </a:cubicBezTo>
                  <a:cubicBezTo>
                    <a:pt x="31" y="33"/>
                    <a:pt x="30" y="33"/>
                    <a:pt x="28" y="33"/>
                  </a:cubicBezTo>
                  <a:cubicBezTo>
                    <a:pt x="22" y="33"/>
                    <a:pt x="22" y="39"/>
                    <a:pt x="16" y="39"/>
                  </a:cubicBezTo>
                  <a:cubicBezTo>
                    <a:pt x="15" y="39"/>
                    <a:pt x="12" y="37"/>
                    <a:pt x="11" y="36"/>
                  </a:cubicBezTo>
                  <a:cubicBezTo>
                    <a:pt x="14" y="33"/>
                    <a:pt x="16" y="32"/>
                    <a:pt x="1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7" y="33"/>
                    <a:pt x="6" y="33"/>
                  </a:cubicBezTo>
                  <a:cubicBezTo>
                    <a:pt x="5" y="33"/>
                    <a:pt x="1" y="33"/>
                    <a:pt x="0" y="33"/>
                  </a:cubicBezTo>
                  <a:cubicBezTo>
                    <a:pt x="1" y="26"/>
                    <a:pt x="20" y="23"/>
                    <a:pt x="28" y="23"/>
                  </a:cubicBezTo>
                  <a:cubicBezTo>
                    <a:pt x="32" y="23"/>
                    <a:pt x="34" y="23"/>
                    <a:pt x="35" y="23"/>
                  </a:cubicBezTo>
                  <a:cubicBezTo>
                    <a:pt x="36" y="23"/>
                    <a:pt x="37" y="22"/>
                    <a:pt x="37" y="20"/>
                  </a:cubicBezTo>
                  <a:cubicBezTo>
                    <a:pt x="46" y="20"/>
                    <a:pt x="43" y="14"/>
                    <a:pt x="49" y="14"/>
                  </a:cubicBezTo>
                  <a:cubicBezTo>
                    <a:pt x="54" y="14"/>
                    <a:pt x="65" y="20"/>
                    <a:pt x="68" y="20"/>
                  </a:cubicBezTo>
                  <a:cubicBezTo>
                    <a:pt x="70" y="14"/>
                    <a:pt x="74" y="8"/>
                    <a:pt x="82" y="8"/>
                  </a:cubicBezTo>
                  <a:cubicBezTo>
                    <a:pt x="87" y="8"/>
                    <a:pt x="84" y="10"/>
                    <a:pt x="88" y="7"/>
                  </a:cubicBezTo>
                  <a:cubicBezTo>
                    <a:pt x="89" y="4"/>
                    <a:pt x="92" y="3"/>
                    <a:pt x="94" y="3"/>
                  </a:cubicBezTo>
                  <a:cubicBezTo>
                    <a:pt x="109" y="3"/>
                    <a:pt x="113" y="3"/>
                    <a:pt x="127" y="3"/>
                  </a:cubicBezTo>
                  <a:cubicBezTo>
                    <a:pt x="128" y="2"/>
                    <a:pt x="129" y="1"/>
                    <a:pt x="131" y="1"/>
                  </a:cubicBezTo>
                  <a:cubicBezTo>
                    <a:pt x="136" y="1"/>
                    <a:pt x="138" y="5"/>
                    <a:pt x="142" y="5"/>
                  </a:cubicBezTo>
                  <a:cubicBezTo>
                    <a:pt x="146" y="5"/>
                    <a:pt x="147" y="0"/>
                    <a:pt x="151" y="0"/>
                  </a:cubicBezTo>
                  <a:cubicBezTo>
                    <a:pt x="155" y="0"/>
                    <a:pt x="157" y="2"/>
                    <a:pt x="160" y="2"/>
                  </a:cubicBezTo>
                  <a:cubicBezTo>
                    <a:pt x="163" y="2"/>
                    <a:pt x="165" y="2"/>
                    <a:pt x="168" y="2"/>
                  </a:cubicBezTo>
                  <a:cubicBezTo>
                    <a:pt x="175" y="2"/>
                    <a:pt x="199" y="1"/>
                    <a:pt x="205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6" name="Freeform 233"/>
            <p:cNvSpPr>
              <a:spLocks/>
            </p:cNvSpPr>
            <p:nvPr/>
          </p:nvSpPr>
          <p:spPr bwMode="auto">
            <a:xfrm>
              <a:off x="3414713" y="581026"/>
              <a:ext cx="1924050" cy="1463675"/>
            </a:xfrm>
            <a:custGeom>
              <a:avLst/>
              <a:gdLst>
                <a:gd name="T0" fmla="*/ 182 w 492"/>
                <a:gd name="T1" fmla="*/ 242 h 374"/>
                <a:gd name="T2" fmla="*/ 173 w 492"/>
                <a:gd name="T3" fmla="*/ 234 h 374"/>
                <a:gd name="T4" fmla="*/ 148 w 492"/>
                <a:gd name="T5" fmla="*/ 219 h 374"/>
                <a:gd name="T6" fmla="*/ 139 w 492"/>
                <a:gd name="T7" fmla="*/ 196 h 374"/>
                <a:gd name="T8" fmla="*/ 71 w 492"/>
                <a:gd name="T9" fmla="*/ 142 h 374"/>
                <a:gd name="T10" fmla="*/ 47 w 492"/>
                <a:gd name="T11" fmla="*/ 145 h 374"/>
                <a:gd name="T12" fmla="*/ 27 w 492"/>
                <a:gd name="T13" fmla="*/ 141 h 374"/>
                <a:gd name="T14" fmla="*/ 12 w 492"/>
                <a:gd name="T15" fmla="*/ 132 h 374"/>
                <a:gd name="T16" fmla="*/ 33 w 492"/>
                <a:gd name="T17" fmla="*/ 124 h 374"/>
                <a:gd name="T18" fmla="*/ 41 w 492"/>
                <a:gd name="T19" fmla="*/ 118 h 374"/>
                <a:gd name="T20" fmla="*/ 0 w 492"/>
                <a:gd name="T21" fmla="*/ 108 h 374"/>
                <a:gd name="T22" fmla="*/ 54 w 492"/>
                <a:gd name="T23" fmla="*/ 92 h 374"/>
                <a:gd name="T24" fmla="*/ 46 w 492"/>
                <a:gd name="T25" fmla="*/ 66 h 374"/>
                <a:gd name="T26" fmla="*/ 93 w 492"/>
                <a:gd name="T27" fmla="*/ 39 h 374"/>
                <a:gd name="T28" fmla="*/ 154 w 492"/>
                <a:gd name="T29" fmla="*/ 36 h 374"/>
                <a:gd name="T30" fmla="*/ 169 w 492"/>
                <a:gd name="T31" fmla="*/ 35 h 374"/>
                <a:gd name="T32" fmla="*/ 178 w 492"/>
                <a:gd name="T33" fmla="*/ 25 h 374"/>
                <a:gd name="T34" fmla="*/ 201 w 492"/>
                <a:gd name="T35" fmla="*/ 23 h 374"/>
                <a:gd name="T36" fmla="*/ 231 w 492"/>
                <a:gd name="T37" fmla="*/ 10 h 374"/>
                <a:gd name="T38" fmla="*/ 254 w 492"/>
                <a:gd name="T39" fmla="*/ 8 h 374"/>
                <a:gd name="T40" fmla="*/ 347 w 492"/>
                <a:gd name="T41" fmla="*/ 0 h 374"/>
                <a:gd name="T42" fmla="*/ 386 w 492"/>
                <a:gd name="T43" fmla="*/ 31 h 374"/>
                <a:gd name="T44" fmla="*/ 371 w 492"/>
                <a:gd name="T45" fmla="*/ 49 h 374"/>
                <a:gd name="T46" fmla="*/ 392 w 492"/>
                <a:gd name="T47" fmla="*/ 66 h 374"/>
                <a:gd name="T48" fmla="*/ 444 w 492"/>
                <a:gd name="T49" fmla="*/ 43 h 374"/>
                <a:gd name="T50" fmla="*/ 475 w 492"/>
                <a:gd name="T51" fmla="*/ 33 h 374"/>
                <a:gd name="T52" fmla="*/ 456 w 492"/>
                <a:gd name="T53" fmla="*/ 62 h 374"/>
                <a:gd name="T54" fmla="*/ 449 w 492"/>
                <a:gd name="T55" fmla="*/ 74 h 374"/>
                <a:gd name="T56" fmla="*/ 425 w 492"/>
                <a:gd name="T57" fmla="*/ 98 h 374"/>
                <a:gd name="T58" fmla="*/ 440 w 492"/>
                <a:gd name="T59" fmla="*/ 116 h 374"/>
                <a:gd name="T60" fmla="*/ 427 w 492"/>
                <a:gd name="T61" fmla="*/ 132 h 374"/>
                <a:gd name="T62" fmla="*/ 435 w 492"/>
                <a:gd name="T63" fmla="*/ 153 h 374"/>
                <a:gd name="T64" fmla="*/ 437 w 492"/>
                <a:gd name="T65" fmla="*/ 169 h 374"/>
                <a:gd name="T66" fmla="*/ 411 w 492"/>
                <a:gd name="T67" fmla="*/ 192 h 374"/>
                <a:gd name="T68" fmla="*/ 414 w 492"/>
                <a:gd name="T69" fmla="*/ 198 h 374"/>
                <a:gd name="T70" fmla="*/ 391 w 492"/>
                <a:gd name="T71" fmla="*/ 194 h 374"/>
                <a:gd name="T72" fmla="*/ 411 w 492"/>
                <a:gd name="T73" fmla="*/ 233 h 374"/>
                <a:gd name="T74" fmla="*/ 388 w 492"/>
                <a:gd name="T75" fmla="*/ 226 h 374"/>
                <a:gd name="T76" fmla="*/ 401 w 492"/>
                <a:gd name="T77" fmla="*/ 244 h 374"/>
                <a:gd name="T78" fmla="*/ 337 w 492"/>
                <a:gd name="T79" fmla="*/ 265 h 374"/>
                <a:gd name="T80" fmla="*/ 314 w 492"/>
                <a:gd name="T81" fmla="*/ 290 h 374"/>
                <a:gd name="T82" fmla="*/ 288 w 492"/>
                <a:gd name="T83" fmla="*/ 293 h 374"/>
                <a:gd name="T84" fmla="*/ 261 w 492"/>
                <a:gd name="T85" fmla="*/ 316 h 374"/>
                <a:gd name="T86" fmla="*/ 249 w 492"/>
                <a:gd name="T87" fmla="*/ 341 h 374"/>
                <a:gd name="T88" fmla="*/ 235 w 492"/>
                <a:gd name="T89" fmla="*/ 372 h 374"/>
                <a:gd name="T90" fmla="*/ 203 w 492"/>
                <a:gd name="T91" fmla="*/ 364 h 374"/>
                <a:gd name="T92" fmla="*/ 175 w 492"/>
                <a:gd name="T93" fmla="*/ 325 h 374"/>
                <a:gd name="T94" fmla="*/ 166 w 492"/>
                <a:gd name="T95" fmla="*/ 309 h 374"/>
                <a:gd name="T96" fmla="*/ 154 w 492"/>
                <a:gd name="T97" fmla="*/ 285 h 374"/>
                <a:gd name="T98" fmla="*/ 165 w 492"/>
                <a:gd name="T99" fmla="*/ 26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2" h="374">
                  <a:moveTo>
                    <a:pt x="165" y="262"/>
                  </a:moveTo>
                  <a:cubicBezTo>
                    <a:pt x="169" y="260"/>
                    <a:pt x="169" y="260"/>
                    <a:pt x="173" y="262"/>
                  </a:cubicBezTo>
                  <a:cubicBezTo>
                    <a:pt x="175" y="253"/>
                    <a:pt x="179" y="250"/>
                    <a:pt x="182" y="242"/>
                  </a:cubicBezTo>
                  <a:cubicBezTo>
                    <a:pt x="173" y="240"/>
                    <a:pt x="152" y="238"/>
                    <a:pt x="151" y="230"/>
                  </a:cubicBezTo>
                  <a:cubicBezTo>
                    <a:pt x="154" y="229"/>
                    <a:pt x="153" y="230"/>
                    <a:pt x="156" y="230"/>
                  </a:cubicBezTo>
                  <a:cubicBezTo>
                    <a:pt x="162" y="230"/>
                    <a:pt x="166" y="234"/>
                    <a:pt x="173" y="234"/>
                  </a:cubicBezTo>
                  <a:cubicBezTo>
                    <a:pt x="176" y="234"/>
                    <a:pt x="176" y="232"/>
                    <a:pt x="176" y="230"/>
                  </a:cubicBezTo>
                  <a:cubicBezTo>
                    <a:pt x="167" y="227"/>
                    <a:pt x="165" y="214"/>
                    <a:pt x="155" y="214"/>
                  </a:cubicBezTo>
                  <a:cubicBezTo>
                    <a:pt x="153" y="214"/>
                    <a:pt x="152" y="219"/>
                    <a:pt x="148" y="219"/>
                  </a:cubicBezTo>
                  <a:cubicBezTo>
                    <a:pt x="143" y="219"/>
                    <a:pt x="140" y="218"/>
                    <a:pt x="140" y="214"/>
                  </a:cubicBezTo>
                  <a:cubicBezTo>
                    <a:pt x="140" y="207"/>
                    <a:pt x="147" y="208"/>
                    <a:pt x="147" y="201"/>
                  </a:cubicBezTo>
                  <a:cubicBezTo>
                    <a:pt x="147" y="197"/>
                    <a:pt x="142" y="197"/>
                    <a:pt x="139" y="196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31" y="167"/>
                    <a:pt x="111" y="142"/>
                    <a:pt x="79" y="142"/>
                  </a:cubicBezTo>
                  <a:cubicBezTo>
                    <a:pt x="74" y="142"/>
                    <a:pt x="73" y="142"/>
                    <a:pt x="71" y="142"/>
                  </a:cubicBezTo>
                  <a:cubicBezTo>
                    <a:pt x="67" y="142"/>
                    <a:pt x="65" y="146"/>
                    <a:pt x="61" y="146"/>
                  </a:cubicBezTo>
                  <a:cubicBezTo>
                    <a:pt x="59" y="146"/>
                    <a:pt x="56" y="144"/>
                    <a:pt x="53" y="144"/>
                  </a:cubicBezTo>
                  <a:cubicBezTo>
                    <a:pt x="50" y="144"/>
                    <a:pt x="48" y="145"/>
                    <a:pt x="47" y="145"/>
                  </a:cubicBezTo>
                  <a:cubicBezTo>
                    <a:pt x="48" y="146"/>
                    <a:pt x="49" y="147"/>
                    <a:pt x="50" y="147"/>
                  </a:cubicBezTo>
                  <a:cubicBezTo>
                    <a:pt x="48" y="149"/>
                    <a:pt x="48" y="148"/>
                    <a:pt x="46" y="148"/>
                  </a:cubicBezTo>
                  <a:cubicBezTo>
                    <a:pt x="40" y="148"/>
                    <a:pt x="31" y="146"/>
                    <a:pt x="27" y="141"/>
                  </a:cubicBezTo>
                  <a:cubicBezTo>
                    <a:pt x="30" y="140"/>
                    <a:pt x="32" y="139"/>
                    <a:pt x="33" y="137"/>
                  </a:cubicBezTo>
                  <a:cubicBezTo>
                    <a:pt x="29" y="135"/>
                    <a:pt x="25" y="132"/>
                    <a:pt x="22" y="132"/>
                  </a:cubicBezTo>
                  <a:cubicBezTo>
                    <a:pt x="15" y="132"/>
                    <a:pt x="17" y="134"/>
                    <a:pt x="12" y="132"/>
                  </a:cubicBezTo>
                  <a:cubicBezTo>
                    <a:pt x="12" y="128"/>
                    <a:pt x="18" y="126"/>
                    <a:pt x="20" y="126"/>
                  </a:cubicBezTo>
                  <a:cubicBezTo>
                    <a:pt x="23" y="126"/>
                    <a:pt x="25" y="126"/>
                    <a:pt x="27" y="126"/>
                  </a:cubicBezTo>
                  <a:cubicBezTo>
                    <a:pt x="30" y="126"/>
                    <a:pt x="31" y="126"/>
                    <a:pt x="33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2" y="122"/>
                    <a:pt x="52" y="121"/>
                    <a:pt x="53" y="118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19"/>
                    <a:pt x="40" y="120"/>
                    <a:pt x="38" y="120"/>
                  </a:cubicBezTo>
                  <a:cubicBezTo>
                    <a:pt x="34" y="120"/>
                    <a:pt x="32" y="120"/>
                    <a:pt x="28" y="120"/>
                  </a:cubicBezTo>
                  <a:cubicBezTo>
                    <a:pt x="27" y="120"/>
                    <a:pt x="0" y="113"/>
                    <a:pt x="0" y="108"/>
                  </a:cubicBezTo>
                  <a:cubicBezTo>
                    <a:pt x="0" y="99"/>
                    <a:pt x="10" y="102"/>
                    <a:pt x="16" y="100"/>
                  </a:cubicBezTo>
                  <a:cubicBezTo>
                    <a:pt x="21" y="99"/>
                    <a:pt x="24" y="95"/>
                    <a:pt x="30" y="94"/>
                  </a:cubicBezTo>
                  <a:cubicBezTo>
                    <a:pt x="38" y="91"/>
                    <a:pt x="48" y="95"/>
                    <a:pt x="54" y="92"/>
                  </a:cubicBezTo>
                  <a:cubicBezTo>
                    <a:pt x="59" y="89"/>
                    <a:pt x="62" y="84"/>
                    <a:pt x="62" y="76"/>
                  </a:cubicBezTo>
                  <a:cubicBezTo>
                    <a:pt x="57" y="76"/>
                    <a:pt x="40" y="76"/>
                    <a:pt x="40" y="71"/>
                  </a:cubicBezTo>
                  <a:cubicBezTo>
                    <a:pt x="40" y="68"/>
                    <a:pt x="45" y="67"/>
                    <a:pt x="46" y="66"/>
                  </a:cubicBezTo>
                  <a:cubicBezTo>
                    <a:pt x="56" y="63"/>
                    <a:pt x="69" y="56"/>
                    <a:pt x="75" y="51"/>
                  </a:cubicBezTo>
                  <a:cubicBezTo>
                    <a:pt x="77" y="52"/>
                    <a:pt x="79" y="53"/>
                    <a:pt x="82" y="53"/>
                  </a:cubicBezTo>
                  <a:cubicBezTo>
                    <a:pt x="92" y="53"/>
                    <a:pt x="84" y="40"/>
                    <a:pt x="93" y="39"/>
                  </a:cubicBezTo>
                  <a:cubicBezTo>
                    <a:pt x="105" y="37"/>
                    <a:pt x="109" y="34"/>
                    <a:pt x="120" y="34"/>
                  </a:cubicBezTo>
                  <a:cubicBezTo>
                    <a:pt x="128" y="32"/>
                    <a:pt x="134" y="28"/>
                    <a:pt x="142" y="28"/>
                  </a:cubicBezTo>
                  <a:cubicBezTo>
                    <a:pt x="147" y="28"/>
                    <a:pt x="148" y="36"/>
                    <a:pt x="154" y="36"/>
                  </a:cubicBezTo>
                  <a:cubicBezTo>
                    <a:pt x="154" y="34"/>
                    <a:pt x="152" y="33"/>
                    <a:pt x="152" y="31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8" y="33"/>
                    <a:pt x="163" y="33"/>
                    <a:pt x="169" y="35"/>
                  </a:cubicBezTo>
                  <a:cubicBezTo>
                    <a:pt x="170" y="35"/>
                    <a:pt x="173" y="35"/>
                    <a:pt x="173" y="35"/>
                  </a:cubicBezTo>
                  <a:cubicBezTo>
                    <a:pt x="172" y="33"/>
                    <a:pt x="171" y="31"/>
                    <a:pt x="171" y="29"/>
                  </a:cubicBezTo>
                  <a:cubicBezTo>
                    <a:pt x="171" y="25"/>
                    <a:pt x="175" y="25"/>
                    <a:pt x="178" y="25"/>
                  </a:cubicBezTo>
                  <a:cubicBezTo>
                    <a:pt x="190" y="25"/>
                    <a:pt x="197" y="31"/>
                    <a:pt x="204" y="35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2" y="33"/>
                    <a:pt x="201" y="29"/>
                    <a:pt x="201" y="23"/>
                  </a:cubicBezTo>
                  <a:cubicBezTo>
                    <a:pt x="201" y="19"/>
                    <a:pt x="209" y="21"/>
                    <a:pt x="212" y="20"/>
                  </a:cubicBezTo>
                  <a:cubicBezTo>
                    <a:pt x="210" y="18"/>
                    <a:pt x="208" y="18"/>
                    <a:pt x="206" y="16"/>
                  </a:cubicBezTo>
                  <a:cubicBezTo>
                    <a:pt x="214" y="12"/>
                    <a:pt x="221" y="10"/>
                    <a:pt x="231" y="10"/>
                  </a:cubicBezTo>
                  <a:cubicBezTo>
                    <a:pt x="238" y="10"/>
                    <a:pt x="242" y="10"/>
                    <a:pt x="24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59" y="8"/>
                    <a:pt x="261" y="8"/>
                    <a:pt x="266" y="8"/>
                  </a:cubicBezTo>
                  <a:cubicBezTo>
                    <a:pt x="279" y="8"/>
                    <a:pt x="291" y="0"/>
                    <a:pt x="305" y="0"/>
                  </a:cubicBezTo>
                  <a:cubicBezTo>
                    <a:pt x="321" y="0"/>
                    <a:pt x="333" y="0"/>
                    <a:pt x="347" y="0"/>
                  </a:cubicBezTo>
                  <a:cubicBezTo>
                    <a:pt x="364" y="0"/>
                    <a:pt x="376" y="11"/>
                    <a:pt x="390" y="17"/>
                  </a:cubicBezTo>
                  <a:cubicBezTo>
                    <a:pt x="398" y="20"/>
                    <a:pt x="408" y="18"/>
                    <a:pt x="415" y="20"/>
                  </a:cubicBezTo>
                  <a:cubicBezTo>
                    <a:pt x="413" y="30"/>
                    <a:pt x="394" y="29"/>
                    <a:pt x="386" y="31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8" y="39"/>
                    <a:pt x="376" y="33"/>
                    <a:pt x="381" y="35"/>
                  </a:cubicBezTo>
                  <a:cubicBezTo>
                    <a:pt x="381" y="37"/>
                    <a:pt x="368" y="49"/>
                    <a:pt x="371" y="49"/>
                  </a:cubicBezTo>
                  <a:cubicBezTo>
                    <a:pt x="378" y="49"/>
                    <a:pt x="395" y="33"/>
                    <a:pt x="404" y="33"/>
                  </a:cubicBezTo>
                  <a:cubicBezTo>
                    <a:pt x="409" y="33"/>
                    <a:pt x="411" y="37"/>
                    <a:pt x="411" y="41"/>
                  </a:cubicBezTo>
                  <a:cubicBezTo>
                    <a:pt x="411" y="44"/>
                    <a:pt x="393" y="64"/>
                    <a:pt x="392" y="66"/>
                  </a:cubicBezTo>
                  <a:cubicBezTo>
                    <a:pt x="400" y="64"/>
                    <a:pt x="414" y="45"/>
                    <a:pt x="419" y="42"/>
                  </a:cubicBezTo>
                  <a:cubicBezTo>
                    <a:pt x="426" y="42"/>
                    <a:pt x="438" y="42"/>
                    <a:pt x="438" y="42"/>
                  </a:cubicBezTo>
                  <a:cubicBezTo>
                    <a:pt x="438" y="42"/>
                    <a:pt x="443" y="43"/>
                    <a:pt x="444" y="43"/>
                  </a:cubicBezTo>
                  <a:cubicBezTo>
                    <a:pt x="450" y="41"/>
                    <a:pt x="451" y="39"/>
                    <a:pt x="455" y="3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70" y="34"/>
                    <a:pt x="472" y="33"/>
                    <a:pt x="475" y="33"/>
                  </a:cubicBezTo>
                  <a:cubicBezTo>
                    <a:pt x="478" y="33"/>
                    <a:pt x="492" y="40"/>
                    <a:pt x="492" y="43"/>
                  </a:cubicBezTo>
                  <a:cubicBezTo>
                    <a:pt x="492" y="47"/>
                    <a:pt x="486" y="50"/>
                    <a:pt x="485" y="50"/>
                  </a:cubicBezTo>
                  <a:cubicBezTo>
                    <a:pt x="475" y="53"/>
                    <a:pt x="469" y="62"/>
                    <a:pt x="456" y="62"/>
                  </a:cubicBezTo>
                  <a:cubicBezTo>
                    <a:pt x="460" y="63"/>
                    <a:pt x="460" y="63"/>
                    <a:pt x="462" y="62"/>
                  </a:cubicBezTo>
                  <a:cubicBezTo>
                    <a:pt x="462" y="70"/>
                    <a:pt x="455" y="70"/>
                    <a:pt x="449" y="71"/>
                  </a:cubicBezTo>
                  <a:cubicBezTo>
                    <a:pt x="451" y="75"/>
                    <a:pt x="449" y="72"/>
                    <a:pt x="449" y="74"/>
                  </a:cubicBezTo>
                  <a:cubicBezTo>
                    <a:pt x="449" y="79"/>
                    <a:pt x="442" y="80"/>
                    <a:pt x="436" y="82"/>
                  </a:cubicBezTo>
                  <a:cubicBezTo>
                    <a:pt x="437" y="85"/>
                    <a:pt x="436" y="85"/>
                    <a:pt x="436" y="86"/>
                  </a:cubicBezTo>
                  <a:cubicBezTo>
                    <a:pt x="436" y="92"/>
                    <a:pt x="430" y="94"/>
                    <a:pt x="425" y="98"/>
                  </a:cubicBezTo>
                  <a:cubicBezTo>
                    <a:pt x="422" y="101"/>
                    <a:pt x="422" y="107"/>
                    <a:pt x="420" y="110"/>
                  </a:cubicBezTo>
                  <a:cubicBezTo>
                    <a:pt x="423" y="112"/>
                    <a:pt x="426" y="110"/>
                    <a:pt x="429" y="110"/>
                  </a:cubicBezTo>
                  <a:cubicBezTo>
                    <a:pt x="433" y="110"/>
                    <a:pt x="437" y="114"/>
                    <a:pt x="440" y="116"/>
                  </a:cubicBezTo>
                  <a:cubicBezTo>
                    <a:pt x="439" y="117"/>
                    <a:pt x="437" y="118"/>
                    <a:pt x="435" y="118"/>
                  </a:cubicBezTo>
                  <a:cubicBezTo>
                    <a:pt x="436" y="122"/>
                    <a:pt x="447" y="121"/>
                    <a:pt x="447" y="128"/>
                  </a:cubicBezTo>
                  <a:cubicBezTo>
                    <a:pt x="447" y="134"/>
                    <a:pt x="432" y="132"/>
                    <a:pt x="427" y="132"/>
                  </a:cubicBezTo>
                  <a:cubicBezTo>
                    <a:pt x="424" y="132"/>
                    <a:pt x="422" y="134"/>
                    <a:pt x="422" y="136"/>
                  </a:cubicBezTo>
                  <a:cubicBezTo>
                    <a:pt x="422" y="141"/>
                    <a:pt x="427" y="141"/>
                    <a:pt x="431" y="141"/>
                  </a:cubicBezTo>
                  <a:cubicBezTo>
                    <a:pt x="431" y="147"/>
                    <a:pt x="435" y="149"/>
                    <a:pt x="435" y="153"/>
                  </a:cubicBezTo>
                  <a:cubicBezTo>
                    <a:pt x="435" y="156"/>
                    <a:pt x="434" y="158"/>
                    <a:pt x="435" y="160"/>
                  </a:cubicBezTo>
                  <a:cubicBezTo>
                    <a:pt x="430" y="160"/>
                    <a:pt x="426" y="160"/>
                    <a:pt x="426" y="163"/>
                  </a:cubicBezTo>
                  <a:cubicBezTo>
                    <a:pt x="426" y="168"/>
                    <a:pt x="434" y="168"/>
                    <a:pt x="437" y="169"/>
                  </a:cubicBezTo>
                  <a:cubicBezTo>
                    <a:pt x="436" y="174"/>
                    <a:pt x="430" y="176"/>
                    <a:pt x="424" y="177"/>
                  </a:cubicBezTo>
                  <a:cubicBezTo>
                    <a:pt x="424" y="179"/>
                    <a:pt x="426" y="181"/>
                    <a:pt x="427" y="181"/>
                  </a:cubicBezTo>
                  <a:cubicBezTo>
                    <a:pt x="425" y="190"/>
                    <a:pt x="414" y="186"/>
                    <a:pt x="411" y="192"/>
                  </a:cubicBezTo>
                  <a:cubicBezTo>
                    <a:pt x="408" y="190"/>
                    <a:pt x="405" y="189"/>
                    <a:pt x="403" y="186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01" y="193"/>
                    <a:pt x="414" y="191"/>
                    <a:pt x="414" y="198"/>
                  </a:cubicBezTo>
                  <a:cubicBezTo>
                    <a:pt x="414" y="202"/>
                    <a:pt x="413" y="207"/>
                    <a:pt x="410" y="207"/>
                  </a:cubicBezTo>
                  <a:cubicBezTo>
                    <a:pt x="405" y="207"/>
                    <a:pt x="396" y="199"/>
                    <a:pt x="394" y="194"/>
                  </a:cubicBezTo>
                  <a:cubicBezTo>
                    <a:pt x="392" y="194"/>
                    <a:pt x="391" y="194"/>
                    <a:pt x="391" y="194"/>
                  </a:cubicBezTo>
                  <a:cubicBezTo>
                    <a:pt x="391" y="198"/>
                    <a:pt x="391" y="198"/>
                    <a:pt x="391" y="198"/>
                  </a:cubicBezTo>
                  <a:cubicBezTo>
                    <a:pt x="401" y="208"/>
                    <a:pt x="419" y="213"/>
                    <a:pt x="419" y="229"/>
                  </a:cubicBezTo>
                  <a:cubicBezTo>
                    <a:pt x="419" y="233"/>
                    <a:pt x="415" y="233"/>
                    <a:pt x="411" y="233"/>
                  </a:cubicBezTo>
                  <a:cubicBezTo>
                    <a:pt x="398" y="233"/>
                    <a:pt x="401" y="219"/>
                    <a:pt x="389" y="219"/>
                  </a:cubicBezTo>
                  <a:cubicBezTo>
                    <a:pt x="388" y="219"/>
                    <a:pt x="386" y="219"/>
                    <a:pt x="385" y="219"/>
                  </a:cubicBezTo>
                  <a:cubicBezTo>
                    <a:pt x="385" y="223"/>
                    <a:pt x="388" y="223"/>
                    <a:pt x="388" y="226"/>
                  </a:cubicBezTo>
                  <a:cubicBezTo>
                    <a:pt x="388" y="228"/>
                    <a:pt x="383" y="229"/>
                    <a:pt x="381" y="229"/>
                  </a:cubicBezTo>
                  <a:cubicBezTo>
                    <a:pt x="381" y="238"/>
                    <a:pt x="407" y="237"/>
                    <a:pt x="413" y="239"/>
                  </a:cubicBezTo>
                  <a:cubicBezTo>
                    <a:pt x="409" y="242"/>
                    <a:pt x="406" y="243"/>
                    <a:pt x="401" y="244"/>
                  </a:cubicBezTo>
                  <a:cubicBezTo>
                    <a:pt x="391" y="248"/>
                    <a:pt x="388" y="256"/>
                    <a:pt x="380" y="258"/>
                  </a:cubicBezTo>
                  <a:cubicBezTo>
                    <a:pt x="370" y="262"/>
                    <a:pt x="361" y="261"/>
                    <a:pt x="350" y="265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4" y="267"/>
                    <a:pt x="331" y="268"/>
                    <a:pt x="331" y="270"/>
                  </a:cubicBezTo>
                  <a:cubicBezTo>
                    <a:pt x="324" y="275"/>
                    <a:pt x="324" y="275"/>
                    <a:pt x="324" y="275"/>
                  </a:cubicBezTo>
                  <a:cubicBezTo>
                    <a:pt x="318" y="280"/>
                    <a:pt x="318" y="285"/>
                    <a:pt x="314" y="290"/>
                  </a:cubicBezTo>
                  <a:cubicBezTo>
                    <a:pt x="308" y="295"/>
                    <a:pt x="298" y="294"/>
                    <a:pt x="292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8" y="293"/>
                    <a:pt x="288" y="293"/>
                    <a:pt x="288" y="293"/>
                  </a:cubicBezTo>
                  <a:cubicBezTo>
                    <a:pt x="284" y="294"/>
                    <a:pt x="285" y="297"/>
                    <a:pt x="282" y="300"/>
                  </a:cubicBezTo>
                  <a:cubicBezTo>
                    <a:pt x="276" y="306"/>
                    <a:pt x="261" y="303"/>
                    <a:pt x="261" y="313"/>
                  </a:cubicBezTo>
                  <a:cubicBezTo>
                    <a:pt x="261" y="314"/>
                    <a:pt x="261" y="315"/>
                    <a:pt x="261" y="316"/>
                  </a:cubicBezTo>
                  <a:cubicBezTo>
                    <a:pt x="261" y="317"/>
                    <a:pt x="259" y="318"/>
                    <a:pt x="259" y="319"/>
                  </a:cubicBezTo>
                  <a:cubicBezTo>
                    <a:pt x="259" y="321"/>
                    <a:pt x="263" y="322"/>
                    <a:pt x="263" y="326"/>
                  </a:cubicBezTo>
                  <a:cubicBezTo>
                    <a:pt x="263" y="335"/>
                    <a:pt x="249" y="332"/>
                    <a:pt x="249" y="341"/>
                  </a:cubicBezTo>
                  <a:cubicBezTo>
                    <a:pt x="249" y="346"/>
                    <a:pt x="249" y="353"/>
                    <a:pt x="249" y="356"/>
                  </a:cubicBezTo>
                  <a:cubicBezTo>
                    <a:pt x="243" y="360"/>
                    <a:pt x="246" y="374"/>
                    <a:pt x="238" y="374"/>
                  </a:cubicBezTo>
                  <a:cubicBezTo>
                    <a:pt x="236" y="374"/>
                    <a:pt x="236" y="373"/>
                    <a:pt x="235" y="372"/>
                  </a:cubicBezTo>
                  <a:cubicBezTo>
                    <a:pt x="232" y="372"/>
                    <a:pt x="231" y="374"/>
                    <a:pt x="229" y="374"/>
                  </a:cubicBezTo>
                  <a:cubicBezTo>
                    <a:pt x="222" y="374"/>
                    <a:pt x="223" y="361"/>
                    <a:pt x="215" y="361"/>
                  </a:cubicBezTo>
                  <a:cubicBezTo>
                    <a:pt x="211" y="361"/>
                    <a:pt x="207" y="364"/>
                    <a:pt x="203" y="364"/>
                  </a:cubicBezTo>
                  <a:cubicBezTo>
                    <a:pt x="201" y="358"/>
                    <a:pt x="199" y="360"/>
                    <a:pt x="194" y="356"/>
                  </a:cubicBezTo>
                  <a:cubicBezTo>
                    <a:pt x="192" y="355"/>
                    <a:pt x="193" y="351"/>
                    <a:pt x="192" y="351"/>
                  </a:cubicBezTo>
                  <a:cubicBezTo>
                    <a:pt x="186" y="346"/>
                    <a:pt x="175" y="333"/>
                    <a:pt x="175" y="325"/>
                  </a:cubicBezTo>
                  <a:cubicBezTo>
                    <a:pt x="175" y="321"/>
                    <a:pt x="178" y="321"/>
                    <a:pt x="180" y="319"/>
                  </a:cubicBezTo>
                  <a:cubicBezTo>
                    <a:pt x="175" y="314"/>
                    <a:pt x="174" y="321"/>
                    <a:pt x="169" y="318"/>
                  </a:cubicBezTo>
                  <a:cubicBezTo>
                    <a:pt x="168" y="317"/>
                    <a:pt x="167" y="312"/>
                    <a:pt x="166" y="309"/>
                  </a:cubicBezTo>
                  <a:cubicBezTo>
                    <a:pt x="164" y="304"/>
                    <a:pt x="157" y="300"/>
                    <a:pt x="157" y="293"/>
                  </a:cubicBezTo>
                  <a:cubicBezTo>
                    <a:pt x="157" y="290"/>
                    <a:pt x="159" y="288"/>
                    <a:pt x="159" y="285"/>
                  </a:cubicBezTo>
                  <a:cubicBezTo>
                    <a:pt x="157" y="284"/>
                    <a:pt x="155" y="284"/>
                    <a:pt x="154" y="285"/>
                  </a:cubicBezTo>
                  <a:cubicBezTo>
                    <a:pt x="154" y="279"/>
                    <a:pt x="154" y="279"/>
                    <a:pt x="154" y="279"/>
                  </a:cubicBezTo>
                  <a:cubicBezTo>
                    <a:pt x="158" y="273"/>
                    <a:pt x="159" y="268"/>
                    <a:pt x="165" y="263"/>
                  </a:cubicBezTo>
                  <a:lnTo>
                    <a:pt x="165" y="26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27" name="Freeform 234"/>
            <p:cNvSpPr>
              <a:spLocks/>
            </p:cNvSpPr>
            <p:nvPr/>
          </p:nvSpPr>
          <p:spPr bwMode="auto">
            <a:xfrm>
              <a:off x="3986213" y="1504951"/>
              <a:ext cx="93663" cy="61913"/>
            </a:xfrm>
            <a:custGeom>
              <a:avLst/>
              <a:gdLst>
                <a:gd name="T0" fmla="*/ 6 w 24"/>
                <a:gd name="T1" fmla="*/ 16 h 16"/>
                <a:gd name="T2" fmla="*/ 0 w 24"/>
                <a:gd name="T3" fmla="*/ 6 h 16"/>
                <a:gd name="T4" fmla="*/ 6 w 24"/>
                <a:gd name="T5" fmla="*/ 0 h 16"/>
                <a:gd name="T6" fmla="*/ 24 w 24"/>
                <a:gd name="T7" fmla="*/ 10 h 16"/>
                <a:gd name="T8" fmla="*/ 12 w 24"/>
                <a:gd name="T9" fmla="*/ 16 h 16"/>
                <a:gd name="T10" fmla="*/ 6 w 24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6" y="16"/>
                  </a:moveTo>
                  <a:cubicBezTo>
                    <a:pt x="3" y="15"/>
                    <a:pt x="0" y="9"/>
                    <a:pt x="0" y="6"/>
                  </a:cubicBezTo>
                  <a:cubicBezTo>
                    <a:pt x="0" y="1"/>
                    <a:pt x="4" y="0"/>
                    <a:pt x="6" y="0"/>
                  </a:cubicBezTo>
                  <a:cubicBezTo>
                    <a:pt x="14" y="0"/>
                    <a:pt x="16" y="8"/>
                    <a:pt x="24" y="10"/>
                  </a:cubicBezTo>
                  <a:cubicBezTo>
                    <a:pt x="23" y="15"/>
                    <a:pt x="17" y="16"/>
                    <a:pt x="12" y="16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8" name="Freeform 235"/>
            <p:cNvSpPr>
              <a:spLocks/>
            </p:cNvSpPr>
            <p:nvPr/>
          </p:nvSpPr>
          <p:spPr bwMode="auto">
            <a:xfrm>
              <a:off x="5132388" y="1187451"/>
              <a:ext cx="50800" cy="31750"/>
            </a:xfrm>
            <a:custGeom>
              <a:avLst/>
              <a:gdLst>
                <a:gd name="T0" fmla="*/ 4 w 13"/>
                <a:gd name="T1" fmla="*/ 8 h 8"/>
                <a:gd name="T2" fmla="*/ 0 w 13"/>
                <a:gd name="T3" fmla="*/ 4 h 8"/>
                <a:gd name="T4" fmla="*/ 3 w 13"/>
                <a:gd name="T5" fmla="*/ 0 h 8"/>
                <a:gd name="T6" fmla="*/ 8 w 13"/>
                <a:gd name="T7" fmla="*/ 0 h 8"/>
                <a:gd name="T8" fmla="*/ 8 w 13"/>
                <a:gd name="T9" fmla="*/ 4 h 8"/>
                <a:gd name="T10" fmla="*/ 13 w 13"/>
                <a:gd name="T11" fmla="*/ 4 h 8"/>
                <a:gd name="T12" fmla="*/ 4 w 1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1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9" name="Freeform 236"/>
            <p:cNvSpPr>
              <a:spLocks/>
            </p:cNvSpPr>
            <p:nvPr/>
          </p:nvSpPr>
          <p:spPr bwMode="auto">
            <a:xfrm>
              <a:off x="3848100" y="2432051"/>
              <a:ext cx="207963" cy="203200"/>
            </a:xfrm>
            <a:custGeom>
              <a:avLst/>
              <a:gdLst>
                <a:gd name="T0" fmla="*/ 3 w 53"/>
                <a:gd name="T1" fmla="*/ 44 h 52"/>
                <a:gd name="T2" fmla="*/ 0 w 53"/>
                <a:gd name="T3" fmla="*/ 41 h 52"/>
                <a:gd name="T4" fmla="*/ 5 w 53"/>
                <a:gd name="T5" fmla="*/ 35 h 52"/>
                <a:gd name="T6" fmla="*/ 5 w 53"/>
                <a:gd name="T7" fmla="*/ 34 h 52"/>
                <a:gd name="T8" fmla="*/ 3 w 53"/>
                <a:gd name="T9" fmla="*/ 32 h 52"/>
                <a:gd name="T10" fmla="*/ 18 w 53"/>
                <a:gd name="T11" fmla="*/ 9 h 52"/>
                <a:gd name="T12" fmla="*/ 27 w 53"/>
                <a:gd name="T13" fmla="*/ 0 h 52"/>
                <a:gd name="T14" fmla="*/ 29 w 53"/>
                <a:gd name="T15" fmla="*/ 3 h 52"/>
                <a:gd name="T16" fmla="*/ 21 w 53"/>
                <a:gd name="T17" fmla="*/ 18 h 52"/>
                <a:gd name="T18" fmla="*/ 21 w 53"/>
                <a:gd name="T19" fmla="*/ 20 h 52"/>
                <a:gd name="T20" fmla="*/ 25 w 53"/>
                <a:gd name="T21" fmla="*/ 18 h 52"/>
                <a:gd name="T22" fmla="*/ 30 w 53"/>
                <a:gd name="T23" fmla="*/ 19 h 52"/>
                <a:gd name="T24" fmla="*/ 28 w 53"/>
                <a:gd name="T25" fmla="*/ 21 h 52"/>
                <a:gd name="T26" fmla="*/ 28 w 53"/>
                <a:gd name="T27" fmla="*/ 23 h 52"/>
                <a:gd name="T28" fmla="*/ 34 w 53"/>
                <a:gd name="T29" fmla="*/ 23 h 52"/>
                <a:gd name="T30" fmla="*/ 34 w 53"/>
                <a:gd name="T31" fmla="*/ 25 h 52"/>
                <a:gd name="T32" fmla="*/ 37 w 53"/>
                <a:gd name="T33" fmla="*/ 24 h 52"/>
                <a:gd name="T34" fmla="*/ 45 w 53"/>
                <a:gd name="T35" fmla="*/ 24 h 52"/>
                <a:gd name="T36" fmla="*/ 45 w 53"/>
                <a:gd name="T37" fmla="*/ 33 h 52"/>
                <a:gd name="T38" fmla="*/ 48 w 53"/>
                <a:gd name="T39" fmla="*/ 32 h 52"/>
                <a:gd name="T40" fmla="*/ 45 w 53"/>
                <a:gd name="T41" fmla="*/ 37 h 52"/>
                <a:gd name="T42" fmla="*/ 47 w 53"/>
                <a:gd name="T43" fmla="*/ 41 h 52"/>
                <a:gd name="T44" fmla="*/ 51 w 53"/>
                <a:gd name="T45" fmla="*/ 39 h 52"/>
                <a:gd name="T46" fmla="*/ 53 w 53"/>
                <a:gd name="T47" fmla="*/ 46 h 52"/>
                <a:gd name="T48" fmla="*/ 48 w 53"/>
                <a:gd name="T49" fmla="*/ 52 h 52"/>
                <a:gd name="T50" fmla="*/ 46 w 53"/>
                <a:gd name="T51" fmla="*/ 49 h 52"/>
                <a:gd name="T52" fmla="*/ 44 w 53"/>
                <a:gd name="T53" fmla="*/ 48 h 52"/>
                <a:gd name="T54" fmla="*/ 41 w 53"/>
                <a:gd name="T55" fmla="*/ 41 h 52"/>
                <a:gd name="T56" fmla="*/ 32 w 53"/>
                <a:gd name="T57" fmla="*/ 48 h 52"/>
                <a:gd name="T58" fmla="*/ 31 w 53"/>
                <a:gd name="T59" fmla="*/ 48 h 52"/>
                <a:gd name="T60" fmla="*/ 34 w 53"/>
                <a:gd name="T61" fmla="*/ 44 h 52"/>
                <a:gd name="T62" fmla="*/ 26 w 53"/>
                <a:gd name="T63" fmla="*/ 43 h 52"/>
                <a:gd name="T64" fmla="*/ 20 w 53"/>
                <a:gd name="T65" fmla="*/ 44 h 52"/>
                <a:gd name="T66" fmla="*/ 11 w 53"/>
                <a:gd name="T67" fmla="*/ 42 h 52"/>
                <a:gd name="T68" fmla="*/ 3 w 53"/>
                <a:gd name="T6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52">
                  <a:moveTo>
                    <a:pt x="3" y="44"/>
                  </a:moveTo>
                  <a:cubicBezTo>
                    <a:pt x="1" y="44"/>
                    <a:pt x="0" y="42"/>
                    <a:pt x="0" y="41"/>
                  </a:cubicBezTo>
                  <a:cubicBezTo>
                    <a:pt x="0" y="40"/>
                    <a:pt x="5" y="36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3" y="33"/>
                    <a:pt x="3" y="32"/>
                  </a:cubicBezTo>
                  <a:cubicBezTo>
                    <a:pt x="11" y="28"/>
                    <a:pt x="14" y="15"/>
                    <a:pt x="18" y="9"/>
                  </a:cubicBezTo>
                  <a:cubicBezTo>
                    <a:pt x="20" y="5"/>
                    <a:pt x="22" y="0"/>
                    <a:pt x="27" y="0"/>
                  </a:cubicBezTo>
                  <a:cubicBezTo>
                    <a:pt x="28" y="0"/>
                    <a:pt x="29" y="2"/>
                    <a:pt x="29" y="3"/>
                  </a:cubicBezTo>
                  <a:cubicBezTo>
                    <a:pt x="29" y="9"/>
                    <a:pt x="23" y="12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20"/>
                    <a:pt x="23" y="18"/>
                    <a:pt x="25" y="18"/>
                  </a:cubicBezTo>
                  <a:cubicBezTo>
                    <a:pt x="27" y="18"/>
                    <a:pt x="29" y="18"/>
                    <a:pt x="30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4"/>
                    <a:pt x="34" y="25"/>
                    <a:pt x="34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0" y="25"/>
                    <a:pt x="44" y="25"/>
                    <a:pt x="45" y="24"/>
                  </a:cubicBezTo>
                  <a:cubicBezTo>
                    <a:pt x="45" y="26"/>
                    <a:pt x="45" y="29"/>
                    <a:pt x="45" y="33"/>
                  </a:cubicBezTo>
                  <a:cubicBezTo>
                    <a:pt x="46" y="33"/>
                    <a:pt x="47" y="32"/>
                    <a:pt x="48" y="32"/>
                  </a:cubicBezTo>
                  <a:cubicBezTo>
                    <a:pt x="48" y="35"/>
                    <a:pt x="45" y="35"/>
                    <a:pt x="45" y="37"/>
                  </a:cubicBezTo>
                  <a:cubicBezTo>
                    <a:pt x="45" y="38"/>
                    <a:pt x="47" y="39"/>
                    <a:pt x="47" y="41"/>
                  </a:cubicBezTo>
                  <a:cubicBezTo>
                    <a:pt x="50" y="41"/>
                    <a:pt x="49" y="41"/>
                    <a:pt x="51" y="39"/>
                  </a:cubicBezTo>
                  <a:cubicBezTo>
                    <a:pt x="51" y="43"/>
                    <a:pt x="53" y="43"/>
                    <a:pt x="53" y="46"/>
                  </a:cubicBezTo>
                  <a:cubicBezTo>
                    <a:pt x="53" y="49"/>
                    <a:pt x="51" y="52"/>
                    <a:pt x="48" y="52"/>
                  </a:cubicBezTo>
                  <a:cubicBezTo>
                    <a:pt x="46" y="52"/>
                    <a:pt x="46" y="50"/>
                    <a:pt x="46" y="49"/>
                  </a:cubicBezTo>
                  <a:cubicBezTo>
                    <a:pt x="45" y="49"/>
                    <a:pt x="44" y="48"/>
                    <a:pt x="44" y="48"/>
                  </a:cubicBezTo>
                  <a:cubicBezTo>
                    <a:pt x="41" y="48"/>
                    <a:pt x="43" y="43"/>
                    <a:pt x="41" y="41"/>
                  </a:cubicBezTo>
                  <a:cubicBezTo>
                    <a:pt x="38" y="44"/>
                    <a:pt x="36" y="48"/>
                    <a:pt x="32" y="48"/>
                  </a:cubicBezTo>
                  <a:cubicBezTo>
                    <a:pt x="32" y="48"/>
                    <a:pt x="31" y="49"/>
                    <a:pt x="31" y="48"/>
                  </a:cubicBezTo>
                  <a:cubicBezTo>
                    <a:pt x="31" y="46"/>
                    <a:pt x="33" y="46"/>
                    <a:pt x="34" y="44"/>
                  </a:cubicBezTo>
                  <a:cubicBezTo>
                    <a:pt x="31" y="44"/>
                    <a:pt x="27" y="46"/>
                    <a:pt x="26" y="43"/>
                  </a:cubicBezTo>
                  <a:cubicBezTo>
                    <a:pt x="24" y="43"/>
                    <a:pt x="22" y="44"/>
                    <a:pt x="20" y="44"/>
                  </a:cubicBezTo>
                  <a:cubicBezTo>
                    <a:pt x="16" y="44"/>
                    <a:pt x="15" y="42"/>
                    <a:pt x="11" y="42"/>
                  </a:cubicBezTo>
                  <a:cubicBezTo>
                    <a:pt x="7" y="42"/>
                    <a:pt x="6" y="44"/>
                    <a:pt x="3" y="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0" name="Freeform 237"/>
            <p:cNvSpPr>
              <a:spLocks/>
            </p:cNvSpPr>
            <p:nvPr/>
          </p:nvSpPr>
          <p:spPr bwMode="auto">
            <a:xfrm>
              <a:off x="3117850" y="2370138"/>
              <a:ext cx="38100" cy="19050"/>
            </a:xfrm>
            <a:custGeom>
              <a:avLst/>
              <a:gdLst>
                <a:gd name="T0" fmla="*/ 0 w 10"/>
                <a:gd name="T1" fmla="*/ 0 h 5"/>
                <a:gd name="T2" fmla="*/ 10 w 10"/>
                <a:gd name="T3" fmla="*/ 5 h 5"/>
                <a:gd name="T4" fmla="*/ 9 w 10"/>
                <a:gd name="T5" fmla="*/ 5 h 5"/>
                <a:gd name="T6" fmla="*/ 0 w 10"/>
                <a:gd name="T7" fmla="*/ 2 h 5"/>
                <a:gd name="T8" fmla="*/ 0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cubicBezTo>
                    <a:pt x="5" y="0"/>
                    <a:pt x="10" y="1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6" y="5"/>
                    <a:pt x="2" y="4"/>
                    <a:pt x="0" y="2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1" name="Freeform 238"/>
            <p:cNvSpPr>
              <a:spLocks/>
            </p:cNvSpPr>
            <p:nvPr/>
          </p:nvSpPr>
          <p:spPr bwMode="auto">
            <a:xfrm>
              <a:off x="1635125" y="2474913"/>
              <a:ext cx="152400" cy="98425"/>
            </a:xfrm>
            <a:custGeom>
              <a:avLst/>
              <a:gdLst>
                <a:gd name="T0" fmla="*/ 0 w 39"/>
                <a:gd name="T1" fmla="*/ 1 h 25"/>
                <a:gd name="T2" fmla="*/ 4 w 39"/>
                <a:gd name="T3" fmla="*/ 0 h 25"/>
                <a:gd name="T4" fmla="*/ 12 w 39"/>
                <a:gd name="T5" fmla="*/ 4 h 25"/>
                <a:gd name="T6" fmla="*/ 39 w 39"/>
                <a:gd name="T7" fmla="*/ 22 h 25"/>
                <a:gd name="T8" fmla="*/ 39 w 39"/>
                <a:gd name="T9" fmla="*/ 25 h 25"/>
                <a:gd name="T10" fmla="*/ 36 w 39"/>
                <a:gd name="T11" fmla="*/ 25 h 25"/>
                <a:gd name="T12" fmla="*/ 15 w 39"/>
                <a:gd name="T13" fmla="*/ 14 h 25"/>
                <a:gd name="T14" fmla="*/ 18 w 39"/>
                <a:gd name="T15" fmla="*/ 12 h 25"/>
                <a:gd name="T16" fmla="*/ 3 w 39"/>
                <a:gd name="T17" fmla="*/ 5 h 25"/>
                <a:gd name="T18" fmla="*/ 6 w 39"/>
                <a:gd name="T19" fmla="*/ 3 h 25"/>
                <a:gd name="T20" fmla="*/ 1 w 39"/>
                <a:gd name="T21" fmla="*/ 1 h 25"/>
                <a:gd name="T22" fmla="*/ 0 w 39"/>
                <a:gd name="T2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5">
                  <a:moveTo>
                    <a:pt x="0" y="1"/>
                  </a:move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10" y="3"/>
                    <a:pt x="12" y="4"/>
                  </a:cubicBezTo>
                  <a:cubicBezTo>
                    <a:pt x="24" y="8"/>
                    <a:pt x="31" y="15"/>
                    <a:pt x="39" y="22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5"/>
                    <a:pt x="37" y="25"/>
                    <a:pt x="36" y="25"/>
                  </a:cubicBezTo>
                  <a:cubicBezTo>
                    <a:pt x="30" y="25"/>
                    <a:pt x="20" y="17"/>
                    <a:pt x="15" y="14"/>
                  </a:cubicBezTo>
                  <a:cubicBezTo>
                    <a:pt x="15" y="12"/>
                    <a:pt x="17" y="12"/>
                    <a:pt x="18" y="12"/>
                  </a:cubicBezTo>
                  <a:cubicBezTo>
                    <a:pt x="12" y="12"/>
                    <a:pt x="4" y="9"/>
                    <a:pt x="3" y="5"/>
                  </a:cubicBezTo>
                  <a:cubicBezTo>
                    <a:pt x="4" y="5"/>
                    <a:pt x="5" y="3"/>
                    <a:pt x="6" y="3"/>
                  </a:cubicBezTo>
                  <a:cubicBezTo>
                    <a:pt x="4" y="2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2" name="Freeform 239"/>
            <p:cNvSpPr>
              <a:spLocks/>
            </p:cNvSpPr>
            <p:nvPr/>
          </p:nvSpPr>
          <p:spPr bwMode="auto">
            <a:xfrm>
              <a:off x="1485900" y="2335213"/>
              <a:ext cx="55563" cy="77788"/>
            </a:xfrm>
            <a:custGeom>
              <a:avLst/>
              <a:gdLst>
                <a:gd name="T0" fmla="*/ 3 w 14"/>
                <a:gd name="T1" fmla="*/ 7 h 20"/>
                <a:gd name="T2" fmla="*/ 0 w 14"/>
                <a:gd name="T3" fmla="*/ 2 h 20"/>
                <a:gd name="T4" fmla="*/ 0 w 14"/>
                <a:gd name="T5" fmla="*/ 0 h 20"/>
                <a:gd name="T6" fmla="*/ 6 w 14"/>
                <a:gd name="T7" fmla="*/ 2 h 20"/>
                <a:gd name="T8" fmla="*/ 5 w 14"/>
                <a:gd name="T9" fmla="*/ 5 h 20"/>
                <a:gd name="T10" fmla="*/ 8 w 14"/>
                <a:gd name="T11" fmla="*/ 2 h 20"/>
                <a:gd name="T12" fmla="*/ 8 w 14"/>
                <a:gd name="T13" fmla="*/ 8 h 20"/>
                <a:gd name="T14" fmla="*/ 10 w 14"/>
                <a:gd name="T15" fmla="*/ 11 h 20"/>
                <a:gd name="T16" fmla="*/ 8 w 14"/>
                <a:gd name="T17" fmla="*/ 14 h 20"/>
                <a:gd name="T18" fmla="*/ 11 w 14"/>
                <a:gd name="T19" fmla="*/ 20 h 20"/>
                <a:gd name="T20" fmla="*/ 7 w 14"/>
                <a:gd name="T21" fmla="*/ 14 h 20"/>
                <a:gd name="T22" fmla="*/ 8 w 14"/>
                <a:gd name="T23" fmla="*/ 11 h 20"/>
                <a:gd name="T24" fmla="*/ 3 w 14"/>
                <a:gd name="T25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0">
                  <a:moveTo>
                    <a:pt x="3" y="7"/>
                  </a:moveTo>
                  <a:cubicBezTo>
                    <a:pt x="2" y="7"/>
                    <a:pt x="1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2"/>
                    <a:pt x="6" y="2"/>
                  </a:cubicBezTo>
                  <a:cubicBezTo>
                    <a:pt x="6" y="2"/>
                    <a:pt x="3" y="5"/>
                    <a:pt x="5" y="5"/>
                  </a:cubicBezTo>
                  <a:cubicBezTo>
                    <a:pt x="7" y="5"/>
                    <a:pt x="8" y="3"/>
                    <a:pt x="8" y="2"/>
                  </a:cubicBezTo>
                  <a:cubicBezTo>
                    <a:pt x="9" y="3"/>
                    <a:pt x="8" y="5"/>
                    <a:pt x="8" y="8"/>
                  </a:cubicBezTo>
                  <a:cubicBezTo>
                    <a:pt x="8" y="9"/>
                    <a:pt x="10" y="10"/>
                    <a:pt x="10" y="11"/>
                  </a:cubicBezTo>
                  <a:cubicBezTo>
                    <a:pt x="10" y="13"/>
                    <a:pt x="8" y="13"/>
                    <a:pt x="8" y="14"/>
                  </a:cubicBezTo>
                  <a:cubicBezTo>
                    <a:pt x="8" y="15"/>
                    <a:pt x="14" y="20"/>
                    <a:pt x="11" y="20"/>
                  </a:cubicBezTo>
                  <a:cubicBezTo>
                    <a:pt x="8" y="20"/>
                    <a:pt x="7" y="17"/>
                    <a:pt x="7" y="14"/>
                  </a:cubicBezTo>
                  <a:cubicBezTo>
                    <a:pt x="7" y="13"/>
                    <a:pt x="8" y="12"/>
                    <a:pt x="8" y="11"/>
                  </a:cubicBezTo>
                  <a:cubicBezTo>
                    <a:pt x="6" y="11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3" name="Freeform 240"/>
            <p:cNvSpPr>
              <a:spLocks/>
            </p:cNvSpPr>
            <p:nvPr/>
          </p:nvSpPr>
          <p:spPr bwMode="auto">
            <a:xfrm>
              <a:off x="798513" y="2166938"/>
              <a:ext cx="69850" cy="42863"/>
            </a:xfrm>
            <a:custGeom>
              <a:avLst/>
              <a:gdLst>
                <a:gd name="T0" fmla="*/ 14 w 18"/>
                <a:gd name="T1" fmla="*/ 0 h 11"/>
                <a:gd name="T2" fmla="*/ 18 w 18"/>
                <a:gd name="T3" fmla="*/ 0 h 11"/>
                <a:gd name="T4" fmla="*/ 18 w 18"/>
                <a:gd name="T5" fmla="*/ 3 h 11"/>
                <a:gd name="T6" fmla="*/ 6 w 18"/>
                <a:gd name="T7" fmla="*/ 11 h 11"/>
                <a:gd name="T8" fmla="*/ 0 w 18"/>
                <a:gd name="T9" fmla="*/ 7 h 11"/>
                <a:gd name="T10" fmla="*/ 0 w 18"/>
                <a:gd name="T11" fmla="*/ 4 h 11"/>
                <a:gd name="T12" fmla="*/ 14 w 1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4" y="0"/>
                  </a:moveTo>
                  <a:cubicBezTo>
                    <a:pt x="16" y="0"/>
                    <a:pt x="16" y="0"/>
                    <a:pt x="18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2" y="6"/>
                    <a:pt x="11" y="8"/>
                    <a:pt x="6" y="11"/>
                  </a:cubicBezTo>
                  <a:cubicBezTo>
                    <a:pt x="4" y="9"/>
                    <a:pt x="2" y="9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2"/>
                    <a:pt x="9" y="0"/>
                    <a:pt x="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4" name="Freeform 241"/>
            <p:cNvSpPr>
              <a:spLocks/>
            </p:cNvSpPr>
            <p:nvPr/>
          </p:nvSpPr>
          <p:spPr bwMode="auto">
            <a:xfrm>
              <a:off x="3684588" y="2498726"/>
              <a:ext cx="77788" cy="42863"/>
            </a:xfrm>
            <a:custGeom>
              <a:avLst/>
              <a:gdLst>
                <a:gd name="T0" fmla="*/ 16 w 20"/>
                <a:gd name="T1" fmla="*/ 11 h 11"/>
                <a:gd name="T2" fmla="*/ 20 w 20"/>
                <a:gd name="T3" fmla="*/ 9 h 11"/>
                <a:gd name="T4" fmla="*/ 0 w 20"/>
                <a:gd name="T5" fmla="*/ 2 h 11"/>
                <a:gd name="T6" fmla="*/ 16 w 2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1">
                  <a:moveTo>
                    <a:pt x="16" y="11"/>
                  </a:moveTo>
                  <a:cubicBezTo>
                    <a:pt x="18" y="11"/>
                    <a:pt x="19" y="11"/>
                    <a:pt x="20" y="9"/>
                  </a:cubicBezTo>
                  <a:cubicBezTo>
                    <a:pt x="14" y="6"/>
                    <a:pt x="9" y="0"/>
                    <a:pt x="0" y="2"/>
                  </a:cubicBezTo>
                  <a:cubicBezTo>
                    <a:pt x="3" y="5"/>
                    <a:pt x="12" y="11"/>
                    <a:pt x="1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5" name="Freeform 242"/>
            <p:cNvSpPr>
              <a:spLocks/>
            </p:cNvSpPr>
            <p:nvPr/>
          </p:nvSpPr>
          <p:spPr bwMode="auto">
            <a:xfrm>
              <a:off x="3687763" y="2628901"/>
              <a:ext cx="63500" cy="38100"/>
            </a:xfrm>
            <a:custGeom>
              <a:avLst/>
              <a:gdLst>
                <a:gd name="T0" fmla="*/ 1 w 16"/>
                <a:gd name="T1" fmla="*/ 0 h 10"/>
                <a:gd name="T2" fmla="*/ 8 w 16"/>
                <a:gd name="T3" fmla="*/ 5 h 10"/>
                <a:gd name="T4" fmla="*/ 16 w 16"/>
                <a:gd name="T5" fmla="*/ 5 h 10"/>
                <a:gd name="T6" fmla="*/ 16 w 16"/>
                <a:gd name="T7" fmla="*/ 7 h 10"/>
                <a:gd name="T8" fmla="*/ 13 w 16"/>
                <a:gd name="T9" fmla="*/ 10 h 10"/>
                <a:gd name="T10" fmla="*/ 0 w 16"/>
                <a:gd name="T11" fmla="*/ 2 h 10"/>
                <a:gd name="T12" fmla="*/ 1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" y="0"/>
                  </a:moveTo>
                  <a:cubicBezTo>
                    <a:pt x="3" y="3"/>
                    <a:pt x="5" y="4"/>
                    <a:pt x="8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8"/>
                    <a:pt x="13" y="10"/>
                    <a:pt x="13" y="10"/>
                  </a:cubicBezTo>
                  <a:cubicBezTo>
                    <a:pt x="11" y="10"/>
                    <a:pt x="0" y="4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6" name="Freeform 243"/>
            <p:cNvSpPr>
              <a:spLocks/>
            </p:cNvSpPr>
            <p:nvPr/>
          </p:nvSpPr>
          <p:spPr bwMode="auto">
            <a:xfrm>
              <a:off x="3778250" y="2632076"/>
              <a:ext cx="42863" cy="50800"/>
            </a:xfrm>
            <a:custGeom>
              <a:avLst/>
              <a:gdLst>
                <a:gd name="T0" fmla="*/ 11 w 11"/>
                <a:gd name="T1" fmla="*/ 7 h 13"/>
                <a:gd name="T2" fmla="*/ 11 w 11"/>
                <a:gd name="T3" fmla="*/ 9 h 13"/>
                <a:gd name="T4" fmla="*/ 5 w 11"/>
                <a:gd name="T5" fmla="*/ 13 h 13"/>
                <a:gd name="T6" fmla="*/ 0 w 11"/>
                <a:gd name="T7" fmla="*/ 9 h 13"/>
                <a:gd name="T8" fmla="*/ 7 w 11"/>
                <a:gd name="T9" fmla="*/ 0 h 13"/>
                <a:gd name="T10" fmla="*/ 9 w 11"/>
                <a:gd name="T11" fmla="*/ 3 h 13"/>
                <a:gd name="T12" fmla="*/ 11 w 11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11"/>
                    <a:pt x="8" y="13"/>
                    <a:pt x="5" y="13"/>
                  </a:cubicBezTo>
                  <a:cubicBezTo>
                    <a:pt x="2" y="13"/>
                    <a:pt x="0" y="11"/>
                    <a:pt x="0" y="9"/>
                  </a:cubicBezTo>
                  <a:cubicBezTo>
                    <a:pt x="0" y="8"/>
                    <a:pt x="4" y="1"/>
                    <a:pt x="7" y="0"/>
                  </a:cubicBezTo>
                  <a:cubicBezTo>
                    <a:pt x="8" y="1"/>
                    <a:pt x="9" y="1"/>
                    <a:pt x="9" y="3"/>
                  </a:cubicBezTo>
                  <a:cubicBezTo>
                    <a:pt x="9" y="5"/>
                    <a:pt x="5" y="7"/>
                    <a:pt x="11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7" name="Freeform 244"/>
            <p:cNvSpPr>
              <a:spLocks/>
            </p:cNvSpPr>
            <p:nvPr/>
          </p:nvSpPr>
          <p:spPr bwMode="auto">
            <a:xfrm>
              <a:off x="398463" y="2044701"/>
              <a:ext cx="50800" cy="19050"/>
            </a:xfrm>
            <a:custGeom>
              <a:avLst/>
              <a:gdLst>
                <a:gd name="T0" fmla="*/ 4 w 13"/>
                <a:gd name="T1" fmla="*/ 2 h 5"/>
                <a:gd name="T2" fmla="*/ 9 w 13"/>
                <a:gd name="T3" fmla="*/ 0 h 5"/>
                <a:gd name="T4" fmla="*/ 13 w 13"/>
                <a:gd name="T5" fmla="*/ 5 h 5"/>
                <a:gd name="T6" fmla="*/ 3 w 13"/>
                <a:gd name="T7" fmla="*/ 5 h 5"/>
                <a:gd name="T8" fmla="*/ 0 w 13"/>
                <a:gd name="T9" fmla="*/ 2 h 5"/>
                <a:gd name="T10" fmla="*/ 4 w 13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4" y="2"/>
                  </a:moveTo>
                  <a:cubicBezTo>
                    <a:pt x="5" y="0"/>
                    <a:pt x="6" y="0"/>
                    <a:pt x="9" y="0"/>
                  </a:cubicBezTo>
                  <a:cubicBezTo>
                    <a:pt x="12" y="0"/>
                    <a:pt x="12" y="2"/>
                    <a:pt x="1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1" y="4"/>
                    <a:pt x="0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8" name="Freeform 245"/>
            <p:cNvSpPr>
              <a:spLocks/>
            </p:cNvSpPr>
            <p:nvPr/>
          </p:nvSpPr>
          <p:spPr bwMode="auto">
            <a:xfrm>
              <a:off x="769938" y="3638551"/>
              <a:ext cx="28575" cy="23813"/>
            </a:xfrm>
            <a:custGeom>
              <a:avLst/>
              <a:gdLst>
                <a:gd name="T0" fmla="*/ 7 w 7"/>
                <a:gd name="T1" fmla="*/ 2 h 6"/>
                <a:gd name="T2" fmla="*/ 7 w 7"/>
                <a:gd name="T3" fmla="*/ 4 h 6"/>
                <a:gd name="T4" fmla="*/ 2 w 7"/>
                <a:gd name="T5" fmla="*/ 6 h 6"/>
                <a:gd name="T6" fmla="*/ 0 w 7"/>
                <a:gd name="T7" fmla="*/ 4 h 6"/>
                <a:gd name="T8" fmla="*/ 0 w 7"/>
                <a:gd name="T9" fmla="*/ 0 h 6"/>
                <a:gd name="T10" fmla="*/ 7 w 7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7" y="2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4" y="6"/>
                    <a:pt x="2" y="6"/>
                  </a:cubicBezTo>
                  <a:cubicBezTo>
                    <a:pt x="1" y="6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3" y="0"/>
                    <a:pt x="5" y="0"/>
                    <a:pt x="7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9" name="Freeform 246"/>
            <p:cNvSpPr>
              <a:spLocks/>
            </p:cNvSpPr>
            <p:nvPr/>
          </p:nvSpPr>
          <p:spPr bwMode="auto">
            <a:xfrm>
              <a:off x="750888" y="3598863"/>
              <a:ext cx="11113" cy="11113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3 h 3"/>
                <a:gd name="T4" fmla="*/ 0 w 3"/>
                <a:gd name="T5" fmla="*/ 0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0" name="Freeform 247"/>
            <p:cNvSpPr>
              <a:spLocks/>
            </p:cNvSpPr>
            <p:nvPr/>
          </p:nvSpPr>
          <p:spPr bwMode="auto">
            <a:xfrm>
              <a:off x="719138" y="3587751"/>
              <a:ext cx="23813" cy="7938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2 h 2"/>
                <a:gd name="T4" fmla="*/ 0 w 6"/>
                <a:gd name="T5" fmla="*/ 0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1"/>
                    <a:pt x="3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1" name="Freeform 248"/>
            <p:cNvSpPr>
              <a:spLocks/>
            </p:cNvSpPr>
            <p:nvPr/>
          </p:nvSpPr>
          <p:spPr bwMode="auto">
            <a:xfrm>
              <a:off x="692150" y="3571876"/>
              <a:ext cx="15875" cy="11113"/>
            </a:xfrm>
            <a:custGeom>
              <a:avLst/>
              <a:gdLst>
                <a:gd name="T0" fmla="*/ 2 w 4"/>
                <a:gd name="T1" fmla="*/ 1 h 3"/>
                <a:gd name="T2" fmla="*/ 4 w 4"/>
                <a:gd name="T3" fmla="*/ 0 h 3"/>
                <a:gd name="T4" fmla="*/ 4 w 4"/>
                <a:gd name="T5" fmla="*/ 2 h 3"/>
                <a:gd name="T6" fmla="*/ 3 w 4"/>
                <a:gd name="T7" fmla="*/ 3 h 3"/>
                <a:gd name="T8" fmla="*/ 0 w 4"/>
                <a:gd name="T9" fmla="*/ 1 h 3"/>
                <a:gd name="T10" fmla="*/ 2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3" y="1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2" name="Freeform 249"/>
            <p:cNvSpPr>
              <a:spLocks/>
            </p:cNvSpPr>
            <p:nvPr/>
          </p:nvSpPr>
          <p:spPr bwMode="auto">
            <a:xfrm>
              <a:off x="649288" y="3548063"/>
              <a:ext cx="15875" cy="15875"/>
            </a:xfrm>
            <a:custGeom>
              <a:avLst/>
              <a:gdLst>
                <a:gd name="T0" fmla="*/ 4 w 4"/>
                <a:gd name="T1" fmla="*/ 1 h 4"/>
                <a:gd name="T2" fmla="*/ 4 w 4"/>
                <a:gd name="T3" fmla="*/ 4 h 4"/>
                <a:gd name="T4" fmla="*/ 2 w 4"/>
                <a:gd name="T5" fmla="*/ 4 h 4"/>
                <a:gd name="T6" fmla="*/ 0 w 4"/>
                <a:gd name="T7" fmla="*/ 2 h 4"/>
                <a:gd name="T8" fmla="*/ 1 w 4"/>
                <a:gd name="T9" fmla="*/ 0 h 4"/>
                <a:gd name="T10" fmla="*/ 4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4" y="2"/>
                    <a:pt x="4" y="3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3" name="Freeform 250"/>
            <p:cNvSpPr>
              <a:spLocks noEditPoints="1"/>
            </p:cNvSpPr>
            <p:nvPr/>
          </p:nvSpPr>
          <p:spPr bwMode="auto">
            <a:xfrm>
              <a:off x="382588" y="1422401"/>
              <a:ext cx="3575050" cy="2611438"/>
            </a:xfrm>
            <a:custGeom>
              <a:avLst/>
              <a:gdLst>
                <a:gd name="T0" fmla="*/ 914 w 914"/>
                <a:gd name="T1" fmla="*/ 250 h 667"/>
                <a:gd name="T2" fmla="*/ 835 w 914"/>
                <a:gd name="T3" fmla="*/ 297 h 667"/>
                <a:gd name="T4" fmla="*/ 847 w 914"/>
                <a:gd name="T5" fmla="*/ 324 h 667"/>
                <a:gd name="T6" fmla="*/ 813 w 914"/>
                <a:gd name="T7" fmla="*/ 335 h 667"/>
                <a:gd name="T8" fmla="*/ 769 w 914"/>
                <a:gd name="T9" fmla="*/ 369 h 667"/>
                <a:gd name="T10" fmla="*/ 756 w 914"/>
                <a:gd name="T11" fmla="*/ 385 h 667"/>
                <a:gd name="T12" fmla="*/ 748 w 914"/>
                <a:gd name="T13" fmla="*/ 403 h 667"/>
                <a:gd name="T14" fmla="*/ 749 w 914"/>
                <a:gd name="T15" fmla="*/ 424 h 667"/>
                <a:gd name="T16" fmla="*/ 711 w 914"/>
                <a:gd name="T17" fmla="*/ 491 h 667"/>
                <a:gd name="T18" fmla="*/ 652 w 914"/>
                <a:gd name="T19" fmla="*/ 469 h 667"/>
                <a:gd name="T20" fmla="*/ 590 w 914"/>
                <a:gd name="T21" fmla="*/ 483 h 667"/>
                <a:gd name="T22" fmla="*/ 571 w 914"/>
                <a:gd name="T23" fmla="*/ 523 h 667"/>
                <a:gd name="T24" fmla="*/ 620 w 914"/>
                <a:gd name="T25" fmla="*/ 573 h 667"/>
                <a:gd name="T26" fmla="*/ 651 w 914"/>
                <a:gd name="T27" fmla="*/ 574 h 667"/>
                <a:gd name="T28" fmla="*/ 689 w 914"/>
                <a:gd name="T29" fmla="*/ 600 h 667"/>
                <a:gd name="T30" fmla="*/ 732 w 914"/>
                <a:gd name="T31" fmla="*/ 663 h 667"/>
                <a:gd name="T32" fmla="*/ 693 w 914"/>
                <a:gd name="T33" fmla="*/ 659 h 667"/>
                <a:gd name="T34" fmla="*/ 655 w 914"/>
                <a:gd name="T35" fmla="*/ 616 h 667"/>
                <a:gd name="T36" fmla="*/ 584 w 914"/>
                <a:gd name="T37" fmla="*/ 597 h 667"/>
                <a:gd name="T38" fmla="*/ 512 w 914"/>
                <a:gd name="T39" fmla="*/ 565 h 667"/>
                <a:gd name="T40" fmla="*/ 462 w 914"/>
                <a:gd name="T41" fmla="*/ 491 h 667"/>
                <a:gd name="T42" fmla="*/ 449 w 914"/>
                <a:gd name="T43" fmla="*/ 493 h 667"/>
                <a:gd name="T44" fmla="*/ 453 w 914"/>
                <a:gd name="T45" fmla="*/ 511 h 667"/>
                <a:gd name="T46" fmla="*/ 412 w 914"/>
                <a:gd name="T47" fmla="*/ 447 h 667"/>
                <a:gd name="T48" fmla="*/ 350 w 914"/>
                <a:gd name="T49" fmla="*/ 298 h 667"/>
                <a:gd name="T50" fmla="*/ 323 w 914"/>
                <a:gd name="T51" fmla="*/ 254 h 667"/>
                <a:gd name="T52" fmla="*/ 287 w 914"/>
                <a:gd name="T53" fmla="*/ 209 h 667"/>
                <a:gd name="T54" fmla="*/ 263 w 914"/>
                <a:gd name="T55" fmla="*/ 183 h 667"/>
                <a:gd name="T56" fmla="*/ 159 w 914"/>
                <a:gd name="T57" fmla="*/ 157 h 667"/>
                <a:gd name="T58" fmla="*/ 113 w 914"/>
                <a:gd name="T59" fmla="*/ 174 h 667"/>
                <a:gd name="T60" fmla="*/ 46 w 914"/>
                <a:gd name="T61" fmla="*/ 213 h 667"/>
                <a:gd name="T62" fmla="*/ 58 w 914"/>
                <a:gd name="T63" fmla="*/ 174 h 667"/>
                <a:gd name="T64" fmla="*/ 20 w 914"/>
                <a:gd name="T65" fmla="*/ 155 h 667"/>
                <a:gd name="T66" fmla="*/ 51 w 914"/>
                <a:gd name="T67" fmla="*/ 103 h 667"/>
                <a:gd name="T68" fmla="*/ 31 w 914"/>
                <a:gd name="T69" fmla="*/ 78 h 667"/>
                <a:gd name="T70" fmla="*/ 66 w 914"/>
                <a:gd name="T71" fmla="*/ 18 h 667"/>
                <a:gd name="T72" fmla="*/ 132 w 914"/>
                <a:gd name="T73" fmla="*/ 22 h 667"/>
                <a:gd name="T74" fmla="*/ 257 w 914"/>
                <a:gd name="T75" fmla="*/ 45 h 667"/>
                <a:gd name="T76" fmla="*/ 349 w 914"/>
                <a:gd name="T77" fmla="*/ 27 h 667"/>
                <a:gd name="T78" fmla="*/ 470 w 914"/>
                <a:gd name="T79" fmla="*/ 58 h 667"/>
                <a:gd name="T80" fmla="*/ 538 w 914"/>
                <a:gd name="T81" fmla="*/ 60 h 667"/>
                <a:gd name="T82" fmla="*/ 579 w 914"/>
                <a:gd name="T83" fmla="*/ 25 h 667"/>
                <a:gd name="T84" fmla="*/ 624 w 914"/>
                <a:gd name="T85" fmla="*/ 36 h 667"/>
                <a:gd name="T86" fmla="*/ 674 w 914"/>
                <a:gd name="T87" fmla="*/ 44 h 667"/>
                <a:gd name="T88" fmla="*/ 688 w 914"/>
                <a:gd name="T89" fmla="*/ 78 h 667"/>
                <a:gd name="T90" fmla="*/ 657 w 914"/>
                <a:gd name="T91" fmla="*/ 95 h 667"/>
                <a:gd name="T92" fmla="*/ 604 w 914"/>
                <a:gd name="T93" fmla="*/ 141 h 667"/>
                <a:gd name="T94" fmla="*/ 690 w 914"/>
                <a:gd name="T95" fmla="*/ 217 h 667"/>
                <a:gd name="T96" fmla="*/ 734 w 914"/>
                <a:gd name="T97" fmla="*/ 161 h 667"/>
                <a:gd name="T98" fmla="*/ 808 w 914"/>
                <a:gd name="T99" fmla="*/ 174 h 667"/>
                <a:gd name="T100" fmla="*/ 863 w 914"/>
                <a:gd name="T101" fmla="*/ 202 h 667"/>
                <a:gd name="T102" fmla="*/ 689 w 914"/>
                <a:gd name="T103" fmla="*/ 356 h 667"/>
                <a:gd name="T104" fmla="*/ 747 w 914"/>
                <a:gd name="T105" fmla="*/ 338 h 667"/>
                <a:gd name="T106" fmla="*/ 653 w 914"/>
                <a:gd name="T107" fmla="*/ 310 h 667"/>
                <a:gd name="T108" fmla="*/ 657 w 914"/>
                <a:gd name="T109" fmla="*/ 362 h 667"/>
                <a:gd name="T110" fmla="*/ 711 w 914"/>
                <a:gd name="T111" fmla="*/ 333 h 667"/>
                <a:gd name="T112" fmla="*/ 650 w 914"/>
                <a:gd name="T113" fmla="*/ 288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4" h="667">
                  <a:moveTo>
                    <a:pt x="898" y="222"/>
                  </a:moveTo>
                  <a:cubicBezTo>
                    <a:pt x="898" y="223"/>
                    <a:pt x="901" y="224"/>
                    <a:pt x="900" y="225"/>
                  </a:cubicBezTo>
                  <a:cubicBezTo>
                    <a:pt x="899" y="230"/>
                    <a:pt x="883" y="233"/>
                    <a:pt x="877" y="236"/>
                  </a:cubicBezTo>
                  <a:cubicBezTo>
                    <a:pt x="877" y="236"/>
                    <a:pt x="879" y="237"/>
                    <a:pt x="880" y="237"/>
                  </a:cubicBezTo>
                  <a:cubicBezTo>
                    <a:pt x="887" y="237"/>
                    <a:pt x="901" y="232"/>
                    <a:pt x="907" y="228"/>
                  </a:cubicBezTo>
                  <a:cubicBezTo>
                    <a:pt x="907" y="232"/>
                    <a:pt x="907" y="232"/>
                    <a:pt x="907" y="232"/>
                  </a:cubicBezTo>
                  <a:cubicBezTo>
                    <a:pt x="911" y="233"/>
                    <a:pt x="907" y="236"/>
                    <a:pt x="910" y="236"/>
                  </a:cubicBezTo>
                  <a:cubicBezTo>
                    <a:pt x="912" y="240"/>
                    <a:pt x="914" y="243"/>
                    <a:pt x="914" y="250"/>
                  </a:cubicBezTo>
                  <a:cubicBezTo>
                    <a:pt x="914" y="259"/>
                    <a:pt x="891" y="260"/>
                    <a:pt x="887" y="266"/>
                  </a:cubicBezTo>
                  <a:cubicBezTo>
                    <a:pt x="879" y="277"/>
                    <a:pt x="871" y="272"/>
                    <a:pt x="856" y="272"/>
                  </a:cubicBezTo>
                  <a:cubicBezTo>
                    <a:pt x="846" y="272"/>
                    <a:pt x="839" y="270"/>
                    <a:pt x="828" y="273"/>
                  </a:cubicBezTo>
                  <a:cubicBezTo>
                    <a:pt x="822" y="275"/>
                    <a:pt x="825" y="278"/>
                    <a:pt x="821" y="282"/>
                  </a:cubicBezTo>
                  <a:cubicBezTo>
                    <a:pt x="815" y="288"/>
                    <a:pt x="809" y="286"/>
                    <a:pt x="805" y="293"/>
                  </a:cubicBezTo>
                  <a:cubicBezTo>
                    <a:pt x="814" y="292"/>
                    <a:pt x="819" y="283"/>
                    <a:pt x="832" y="283"/>
                  </a:cubicBezTo>
                  <a:cubicBezTo>
                    <a:pt x="838" y="283"/>
                    <a:pt x="847" y="282"/>
                    <a:pt x="847" y="288"/>
                  </a:cubicBezTo>
                  <a:cubicBezTo>
                    <a:pt x="847" y="293"/>
                    <a:pt x="837" y="295"/>
                    <a:pt x="835" y="297"/>
                  </a:cubicBezTo>
                  <a:cubicBezTo>
                    <a:pt x="837" y="297"/>
                    <a:pt x="841" y="298"/>
                    <a:pt x="842" y="298"/>
                  </a:cubicBezTo>
                  <a:cubicBezTo>
                    <a:pt x="841" y="301"/>
                    <a:pt x="839" y="303"/>
                    <a:pt x="839" y="305"/>
                  </a:cubicBezTo>
                  <a:cubicBezTo>
                    <a:pt x="839" y="312"/>
                    <a:pt x="852" y="320"/>
                    <a:pt x="861" y="320"/>
                  </a:cubicBezTo>
                  <a:cubicBezTo>
                    <a:pt x="862" y="320"/>
                    <a:pt x="870" y="320"/>
                    <a:pt x="870" y="324"/>
                  </a:cubicBezTo>
                  <a:cubicBezTo>
                    <a:pt x="870" y="326"/>
                    <a:pt x="850" y="333"/>
                    <a:pt x="849" y="334"/>
                  </a:cubicBezTo>
                  <a:cubicBezTo>
                    <a:pt x="843" y="335"/>
                    <a:pt x="838" y="343"/>
                    <a:pt x="835" y="343"/>
                  </a:cubicBezTo>
                  <a:cubicBezTo>
                    <a:pt x="834" y="343"/>
                    <a:pt x="830" y="339"/>
                    <a:pt x="830" y="336"/>
                  </a:cubicBezTo>
                  <a:cubicBezTo>
                    <a:pt x="830" y="330"/>
                    <a:pt x="840" y="325"/>
                    <a:pt x="847" y="324"/>
                  </a:cubicBezTo>
                  <a:cubicBezTo>
                    <a:pt x="842" y="324"/>
                    <a:pt x="842" y="324"/>
                    <a:pt x="842" y="320"/>
                  </a:cubicBezTo>
                  <a:cubicBezTo>
                    <a:pt x="838" y="320"/>
                    <a:pt x="838" y="324"/>
                    <a:pt x="835" y="326"/>
                  </a:cubicBezTo>
                  <a:cubicBezTo>
                    <a:pt x="833" y="328"/>
                    <a:pt x="826" y="326"/>
                    <a:pt x="824" y="326"/>
                  </a:cubicBezTo>
                  <a:cubicBezTo>
                    <a:pt x="823" y="326"/>
                    <a:pt x="822" y="327"/>
                    <a:pt x="821" y="326"/>
                  </a:cubicBezTo>
                  <a:cubicBezTo>
                    <a:pt x="821" y="327"/>
                    <a:pt x="821" y="327"/>
                    <a:pt x="821" y="327"/>
                  </a:cubicBezTo>
                  <a:cubicBezTo>
                    <a:pt x="821" y="328"/>
                    <a:pt x="821" y="328"/>
                    <a:pt x="821" y="328"/>
                  </a:cubicBezTo>
                  <a:cubicBezTo>
                    <a:pt x="822" y="329"/>
                    <a:pt x="822" y="330"/>
                    <a:pt x="823" y="330"/>
                  </a:cubicBezTo>
                  <a:cubicBezTo>
                    <a:pt x="821" y="333"/>
                    <a:pt x="817" y="335"/>
                    <a:pt x="813" y="335"/>
                  </a:cubicBezTo>
                  <a:cubicBezTo>
                    <a:pt x="810" y="335"/>
                    <a:pt x="810" y="334"/>
                    <a:pt x="807" y="335"/>
                  </a:cubicBezTo>
                  <a:cubicBezTo>
                    <a:pt x="802" y="340"/>
                    <a:pt x="792" y="343"/>
                    <a:pt x="792" y="354"/>
                  </a:cubicBezTo>
                  <a:cubicBezTo>
                    <a:pt x="792" y="355"/>
                    <a:pt x="793" y="356"/>
                    <a:pt x="794" y="356"/>
                  </a:cubicBezTo>
                  <a:cubicBezTo>
                    <a:pt x="794" y="358"/>
                    <a:pt x="795" y="361"/>
                    <a:pt x="796" y="361"/>
                  </a:cubicBezTo>
                  <a:cubicBezTo>
                    <a:pt x="797" y="361"/>
                    <a:pt x="800" y="359"/>
                    <a:pt x="800" y="359"/>
                  </a:cubicBezTo>
                  <a:cubicBezTo>
                    <a:pt x="800" y="361"/>
                    <a:pt x="800" y="361"/>
                    <a:pt x="800" y="361"/>
                  </a:cubicBezTo>
                  <a:cubicBezTo>
                    <a:pt x="796" y="362"/>
                    <a:pt x="791" y="363"/>
                    <a:pt x="790" y="362"/>
                  </a:cubicBezTo>
                  <a:cubicBezTo>
                    <a:pt x="784" y="367"/>
                    <a:pt x="775" y="365"/>
                    <a:pt x="769" y="369"/>
                  </a:cubicBezTo>
                  <a:cubicBezTo>
                    <a:pt x="772" y="369"/>
                    <a:pt x="772" y="369"/>
                    <a:pt x="772" y="369"/>
                  </a:cubicBezTo>
                  <a:cubicBezTo>
                    <a:pt x="774" y="369"/>
                    <a:pt x="777" y="367"/>
                    <a:pt x="779" y="369"/>
                  </a:cubicBezTo>
                  <a:cubicBezTo>
                    <a:pt x="775" y="370"/>
                    <a:pt x="772" y="370"/>
                    <a:pt x="768" y="370"/>
                  </a:cubicBezTo>
                  <a:cubicBezTo>
                    <a:pt x="767" y="370"/>
                    <a:pt x="766" y="370"/>
                    <a:pt x="765" y="370"/>
                  </a:cubicBezTo>
                  <a:cubicBezTo>
                    <a:pt x="765" y="370"/>
                    <a:pt x="764" y="371"/>
                    <a:pt x="764" y="372"/>
                  </a:cubicBezTo>
                  <a:cubicBezTo>
                    <a:pt x="764" y="373"/>
                    <a:pt x="766" y="375"/>
                    <a:pt x="766" y="375"/>
                  </a:cubicBezTo>
                  <a:cubicBezTo>
                    <a:pt x="766" y="378"/>
                    <a:pt x="760" y="388"/>
                    <a:pt x="758" y="388"/>
                  </a:cubicBezTo>
                  <a:cubicBezTo>
                    <a:pt x="757" y="388"/>
                    <a:pt x="757" y="386"/>
                    <a:pt x="756" y="385"/>
                  </a:cubicBezTo>
                  <a:cubicBezTo>
                    <a:pt x="755" y="387"/>
                    <a:pt x="755" y="387"/>
                    <a:pt x="755" y="387"/>
                  </a:cubicBezTo>
                  <a:cubicBezTo>
                    <a:pt x="755" y="389"/>
                    <a:pt x="757" y="390"/>
                    <a:pt x="757" y="392"/>
                  </a:cubicBezTo>
                  <a:cubicBezTo>
                    <a:pt x="757" y="394"/>
                    <a:pt x="752" y="404"/>
                    <a:pt x="751" y="404"/>
                  </a:cubicBezTo>
                  <a:cubicBezTo>
                    <a:pt x="750" y="404"/>
                    <a:pt x="750" y="403"/>
                    <a:pt x="750" y="402"/>
                  </a:cubicBezTo>
                  <a:cubicBezTo>
                    <a:pt x="750" y="399"/>
                    <a:pt x="750" y="399"/>
                    <a:pt x="750" y="399"/>
                  </a:cubicBezTo>
                  <a:cubicBezTo>
                    <a:pt x="750" y="397"/>
                    <a:pt x="747" y="392"/>
                    <a:pt x="746" y="390"/>
                  </a:cubicBezTo>
                  <a:cubicBezTo>
                    <a:pt x="746" y="391"/>
                    <a:pt x="746" y="393"/>
                    <a:pt x="746" y="393"/>
                  </a:cubicBezTo>
                  <a:cubicBezTo>
                    <a:pt x="746" y="395"/>
                    <a:pt x="748" y="401"/>
                    <a:pt x="748" y="403"/>
                  </a:cubicBezTo>
                  <a:cubicBezTo>
                    <a:pt x="748" y="406"/>
                    <a:pt x="746" y="406"/>
                    <a:pt x="748" y="408"/>
                  </a:cubicBezTo>
                  <a:cubicBezTo>
                    <a:pt x="750" y="408"/>
                    <a:pt x="750" y="408"/>
                    <a:pt x="750" y="408"/>
                  </a:cubicBezTo>
                  <a:cubicBezTo>
                    <a:pt x="750" y="411"/>
                    <a:pt x="750" y="411"/>
                    <a:pt x="750" y="411"/>
                  </a:cubicBezTo>
                  <a:cubicBezTo>
                    <a:pt x="750" y="413"/>
                    <a:pt x="747" y="414"/>
                    <a:pt x="746" y="414"/>
                  </a:cubicBezTo>
                  <a:cubicBezTo>
                    <a:pt x="747" y="416"/>
                    <a:pt x="748" y="416"/>
                    <a:pt x="750" y="417"/>
                  </a:cubicBezTo>
                  <a:cubicBezTo>
                    <a:pt x="749" y="420"/>
                    <a:pt x="748" y="419"/>
                    <a:pt x="745" y="419"/>
                  </a:cubicBezTo>
                  <a:cubicBezTo>
                    <a:pt x="745" y="422"/>
                    <a:pt x="745" y="422"/>
                    <a:pt x="745" y="422"/>
                  </a:cubicBezTo>
                  <a:cubicBezTo>
                    <a:pt x="749" y="424"/>
                    <a:pt x="749" y="424"/>
                    <a:pt x="749" y="424"/>
                  </a:cubicBezTo>
                  <a:cubicBezTo>
                    <a:pt x="748" y="425"/>
                    <a:pt x="747" y="427"/>
                    <a:pt x="745" y="427"/>
                  </a:cubicBezTo>
                  <a:cubicBezTo>
                    <a:pt x="742" y="428"/>
                    <a:pt x="740" y="430"/>
                    <a:pt x="738" y="430"/>
                  </a:cubicBezTo>
                  <a:cubicBezTo>
                    <a:pt x="735" y="432"/>
                    <a:pt x="735" y="432"/>
                    <a:pt x="733" y="434"/>
                  </a:cubicBezTo>
                  <a:cubicBezTo>
                    <a:pt x="734" y="435"/>
                    <a:pt x="734" y="435"/>
                    <a:pt x="734" y="435"/>
                  </a:cubicBezTo>
                  <a:cubicBezTo>
                    <a:pt x="721" y="442"/>
                    <a:pt x="703" y="448"/>
                    <a:pt x="703" y="469"/>
                  </a:cubicBezTo>
                  <a:cubicBezTo>
                    <a:pt x="703" y="478"/>
                    <a:pt x="711" y="481"/>
                    <a:pt x="711" y="489"/>
                  </a:cubicBezTo>
                  <a:cubicBezTo>
                    <a:pt x="711" y="490"/>
                    <a:pt x="711" y="490"/>
                    <a:pt x="711" y="490"/>
                  </a:cubicBezTo>
                  <a:cubicBezTo>
                    <a:pt x="711" y="491"/>
                    <a:pt x="711" y="491"/>
                    <a:pt x="711" y="491"/>
                  </a:cubicBezTo>
                  <a:cubicBezTo>
                    <a:pt x="712" y="495"/>
                    <a:pt x="715" y="498"/>
                    <a:pt x="715" y="503"/>
                  </a:cubicBezTo>
                  <a:cubicBezTo>
                    <a:pt x="715" y="509"/>
                    <a:pt x="713" y="514"/>
                    <a:pt x="709" y="514"/>
                  </a:cubicBezTo>
                  <a:cubicBezTo>
                    <a:pt x="704" y="514"/>
                    <a:pt x="705" y="510"/>
                    <a:pt x="703" y="507"/>
                  </a:cubicBezTo>
                  <a:cubicBezTo>
                    <a:pt x="699" y="503"/>
                    <a:pt x="697" y="501"/>
                    <a:pt x="694" y="497"/>
                  </a:cubicBezTo>
                  <a:cubicBezTo>
                    <a:pt x="690" y="487"/>
                    <a:pt x="693" y="470"/>
                    <a:pt x="680" y="470"/>
                  </a:cubicBezTo>
                  <a:cubicBezTo>
                    <a:pt x="678" y="470"/>
                    <a:pt x="677" y="474"/>
                    <a:pt x="674" y="474"/>
                  </a:cubicBezTo>
                  <a:cubicBezTo>
                    <a:pt x="669" y="474"/>
                    <a:pt x="666" y="467"/>
                    <a:pt x="659" y="467"/>
                  </a:cubicBezTo>
                  <a:cubicBezTo>
                    <a:pt x="655" y="467"/>
                    <a:pt x="654" y="469"/>
                    <a:pt x="652" y="469"/>
                  </a:cubicBezTo>
                  <a:cubicBezTo>
                    <a:pt x="651" y="469"/>
                    <a:pt x="650" y="468"/>
                    <a:pt x="650" y="467"/>
                  </a:cubicBezTo>
                  <a:cubicBezTo>
                    <a:pt x="645" y="468"/>
                    <a:pt x="639" y="468"/>
                    <a:pt x="634" y="469"/>
                  </a:cubicBezTo>
                  <a:cubicBezTo>
                    <a:pt x="637" y="470"/>
                    <a:pt x="637" y="470"/>
                    <a:pt x="638" y="469"/>
                  </a:cubicBezTo>
                  <a:cubicBezTo>
                    <a:pt x="638" y="474"/>
                    <a:pt x="635" y="476"/>
                    <a:pt x="639" y="479"/>
                  </a:cubicBezTo>
                  <a:cubicBezTo>
                    <a:pt x="631" y="483"/>
                    <a:pt x="624" y="473"/>
                    <a:pt x="618" y="473"/>
                  </a:cubicBezTo>
                  <a:cubicBezTo>
                    <a:pt x="616" y="473"/>
                    <a:pt x="616" y="475"/>
                    <a:pt x="614" y="475"/>
                  </a:cubicBezTo>
                  <a:cubicBezTo>
                    <a:pt x="611" y="475"/>
                    <a:pt x="609" y="472"/>
                    <a:pt x="606" y="472"/>
                  </a:cubicBezTo>
                  <a:cubicBezTo>
                    <a:pt x="598" y="472"/>
                    <a:pt x="594" y="479"/>
                    <a:pt x="590" y="483"/>
                  </a:cubicBezTo>
                  <a:cubicBezTo>
                    <a:pt x="588" y="485"/>
                    <a:pt x="585" y="483"/>
                    <a:pt x="582" y="484"/>
                  </a:cubicBezTo>
                  <a:cubicBezTo>
                    <a:pt x="576" y="487"/>
                    <a:pt x="572" y="494"/>
                    <a:pt x="572" y="503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3" y="504"/>
                    <a:pt x="574" y="505"/>
                    <a:pt x="574" y="506"/>
                  </a:cubicBezTo>
                  <a:cubicBezTo>
                    <a:pt x="573" y="506"/>
                    <a:pt x="573" y="506"/>
                    <a:pt x="573" y="506"/>
                  </a:cubicBezTo>
                  <a:cubicBezTo>
                    <a:pt x="573" y="506"/>
                    <a:pt x="573" y="506"/>
                    <a:pt x="573" y="506"/>
                  </a:cubicBezTo>
                  <a:cubicBezTo>
                    <a:pt x="574" y="508"/>
                    <a:pt x="574" y="509"/>
                    <a:pt x="574" y="511"/>
                  </a:cubicBezTo>
                  <a:cubicBezTo>
                    <a:pt x="574" y="516"/>
                    <a:pt x="572" y="518"/>
                    <a:pt x="571" y="523"/>
                  </a:cubicBezTo>
                  <a:cubicBezTo>
                    <a:pt x="571" y="539"/>
                    <a:pt x="571" y="539"/>
                    <a:pt x="571" y="539"/>
                  </a:cubicBezTo>
                  <a:cubicBezTo>
                    <a:pt x="571" y="541"/>
                    <a:pt x="573" y="543"/>
                    <a:pt x="574" y="544"/>
                  </a:cubicBezTo>
                  <a:cubicBezTo>
                    <a:pt x="575" y="547"/>
                    <a:pt x="573" y="549"/>
                    <a:pt x="575" y="551"/>
                  </a:cubicBezTo>
                  <a:cubicBezTo>
                    <a:pt x="576" y="554"/>
                    <a:pt x="579" y="558"/>
                    <a:pt x="581" y="560"/>
                  </a:cubicBezTo>
                  <a:cubicBezTo>
                    <a:pt x="587" y="565"/>
                    <a:pt x="587" y="570"/>
                    <a:pt x="594" y="572"/>
                  </a:cubicBezTo>
                  <a:cubicBezTo>
                    <a:pt x="597" y="573"/>
                    <a:pt x="597" y="575"/>
                    <a:pt x="599" y="575"/>
                  </a:cubicBezTo>
                  <a:cubicBezTo>
                    <a:pt x="604" y="575"/>
                    <a:pt x="609" y="571"/>
                    <a:pt x="615" y="571"/>
                  </a:cubicBezTo>
                  <a:cubicBezTo>
                    <a:pt x="618" y="571"/>
                    <a:pt x="619" y="573"/>
                    <a:pt x="620" y="573"/>
                  </a:cubicBezTo>
                  <a:cubicBezTo>
                    <a:pt x="623" y="573"/>
                    <a:pt x="624" y="570"/>
                    <a:pt x="624" y="568"/>
                  </a:cubicBezTo>
                  <a:cubicBezTo>
                    <a:pt x="625" y="565"/>
                    <a:pt x="630" y="561"/>
                    <a:pt x="630" y="557"/>
                  </a:cubicBezTo>
                  <a:cubicBezTo>
                    <a:pt x="630" y="549"/>
                    <a:pt x="640" y="546"/>
                    <a:pt x="647" y="546"/>
                  </a:cubicBezTo>
                  <a:cubicBezTo>
                    <a:pt x="650" y="546"/>
                    <a:pt x="652" y="546"/>
                    <a:pt x="653" y="547"/>
                  </a:cubicBezTo>
                  <a:cubicBezTo>
                    <a:pt x="654" y="547"/>
                    <a:pt x="658" y="547"/>
                    <a:pt x="660" y="547"/>
                  </a:cubicBezTo>
                  <a:cubicBezTo>
                    <a:pt x="660" y="550"/>
                    <a:pt x="660" y="550"/>
                    <a:pt x="660" y="550"/>
                  </a:cubicBezTo>
                  <a:cubicBezTo>
                    <a:pt x="660" y="554"/>
                    <a:pt x="655" y="559"/>
                    <a:pt x="655" y="564"/>
                  </a:cubicBezTo>
                  <a:cubicBezTo>
                    <a:pt x="655" y="569"/>
                    <a:pt x="653" y="571"/>
                    <a:pt x="651" y="574"/>
                  </a:cubicBezTo>
                  <a:cubicBezTo>
                    <a:pt x="651" y="572"/>
                    <a:pt x="651" y="572"/>
                    <a:pt x="651" y="572"/>
                  </a:cubicBezTo>
                  <a:cubicBezTo>
                    <a:pt x="649" y="572"/>
                    <a:pt x="649" y="572"/>
                    <a:pt x="649" y="572"/>
                  </a:cubicBezTo>
                  <a:cubicBezTo>
                    <a:pt x="649" y="586"/>
                    <a:pt x="649" y="586"/>
                    <a:pt x="649" y="586"/>
                  </a:cubicBezTo>
                  <a:cubicBezTo>
                    <a:pt x="649" y="588"/>
                    <a:pt x="646" y="590"/>
                    <a:pt x="644" y="591"/>
                  </a:cubicBezTo>
                  <a:cubicBezTo>
                    <a:pt x="644" y="593"/>
                    <a:pt x="644" y="593"/>
                    <a:pt x="644" y="593"/>
                  </a:cubicBezTo>
                  <a:cubicBezTo>
                    <a:pt x="644" y="595"/>
                    <a:pt x="646" y="596"/>
                    <a:pt x="647" y="596"/>
                  </a:cubicBezTo>
                  <a:cubicBezTo>
                    <a:pt x="657" y="596"/>
                    <a:pt x="665" y="594"/>
                    <a:pt x="675" y="594"/>
                  </a:cubicBezTo>
                  <a:cubicBezTo>
                    <a:pt x="682" y="594"/>
                    <a:pt x="683" y="599"/>
                    <a:pt x="689" y="600"/>
                  </a:cubicBezTo>
                  <a:cubicBezTo>
                    <a:pt x="689" y="605"/>
                    <a:pt x="689" y="605"/>
                    <a:pt x="689" y="605"/>
                  </a:cubicBezTo>
                  <a:cubicBezTo>
                    <a:pt x="689" y="607"/>
                    <a:pt x="688" y="614"/>
                    <a:pt x="687" y="617"/>
                  </a:cubicBezTo>
                  <a:cubicBezTo>
                    <a:pt x="687" y="635"/>
                    <a:pt x="687" y="635"/>
                    <a:pt x="687" y="635"/>
                  </a:cubicBezTo>
                  <a:cubicBezTo>
                    <a:pt x="687" y="641"/>
                    <a:pt x="693" y="644"/>
                    <a:pt x="697" y="646"/>
                  </a:cubicBezTo>
                  <a:cubicBezTo>
                    <a:pt x="700" y="647"/>
                    <a:pt x="700" y="653"/>
                    <a:pt x="705" y="653"/>
                  </a:cubicBezTo>
                  <a:cubicBezTo>
                    <a:pt x="713" y="653"/>
                    <a:pt x="716" y="647"/>
                    <a:pt x="723" y="647"/>
                  </a:cubicBezTo>
                  <a:cubicBezTo>
                    <a:pt x="731" y="647"/>
                    <a:pt x="735" y="653"/>
                    <a:pt x="739" y="656"/>
                  </a:cubicBezTo>
                  <a:cubicBezTo>
                    <a:pt x="739" y="657"/>
                    <a:pt x="733" y="663"/>
                    <a:pt x="732" y="663"/>
                  </a:cubicBezTo>
                  <a:cubicBezTo>
                    <a:pt x="732" y="663"/>
                    <a:pt x="729" y="662"/>
                    <a:pt x="729" y="661"/>
                  </a:cubicBezTo>
                  <a:cubicBezTo>
                    <a:pt x="729" y="660"/>
                    <a:pt x="730" y="659"/>
                    <a:pt x="731" y="658"/>
                  </a:cubicBezTo>
                  <a:cubicBezTo>
                    <a:pt x="728" y="657"/>
                    <a:pt x="727" y="653"/>
                    <a:pt x="724" y="653"/>
                  </a:cubicBezTo>
                  <a:cubicBezTo>
                    <a:pt x="722" y="653"/>
                    <a:pt x="713" y="659"/>
                    <a:pt x="713" y="660"/>
                  </a:cubicBezTo>
                  <a:cubicBezTo>
                    <a:pt x="713" y="661"/>
                    <a:pt x="715" y="663"/>
                    <a:pt x="716" y="663"/>
                  </a:cubicBezTo>
                  <a:cubicBezTo>
                    <a:pt x="715" y="666"/>
                    <a:pt x="714" y="667"/>
                    <a:pt x="711" y="667"/>
                  </a:cubicBezTo>
                  <a:cubicBezTo>
                    <a:pt x="707" y="667"/>
                    <a:pt x="704" y="662"/>
                    <a:pt x="702" y="659"/>
                  </a:cubicBezTo>
                  <a:cubicBezTo>
                    <a:pt x="700" y="657"/>
                    <a:pt x="695" y="659"/>
                    <a:pt x="693" y="659"/>
                  </a:cubicBezTo>
                  <a:cubicBezTo>
                    <a:pt x="693" y="659"/>
                    <a:pt x="692" y="658"/>
                    <a:pt x="692" y="657"/>
                  </a:cubicBezTo>
                  <a:cubicBezTo>
                    <a:pt x="688" y="657"/>
                    <a:pt x="688" y="654"/>
                    <a:pt x="687" y="651"/>
                  </a:cubicBezTo>
                  <a:cubicBezTo>
                    <a:pt x="686" y="650"/>
                    <a:pt x="676" y="644"/>
                    <a:pt x="676" y="644"/>
                  </a:cubicBezTo>
                  <a:cubicBezTo>
                    <a:pt x="675" y="644"/>
                    <a:pt x="675" y="646"/>
                    <a:pt x="676" y="646"/>
                  </a:cubicBezTo>
                  <a:cubicBezTo>
                    <a:pt x="673" y="646"/>
                    <a:pt x="673" y="646"/>
                    <a:pt x="673" y="646"/>
                  </a:cubicBezTo>
                  <a:cubicBezTo>
                    <a:pt x="668" y="643"/>
                    <a:pt x="671" y="639"/>
                    <a:pt x="670" y="635"/>
                  </a:cubicBezTo>
                  <a:cubicBezTo>
                    <a:pt x="669" y="632"/>
                    <a:pt x="668" y="632"/>
                    <a:pt x="666" y="630"/>
                  </a:cubicBezTo>
                  <a:cubicBezTo>
                    <a:pt x="662" y="626"/>
                    <a:pt x="657" y="623"/>
                    <a:pt x="655" y="616"/>
                  </a:cubicBezTo>
                  <a:cubicBezTo>
                    <a:pt x="653" y="616"/>
                    <a:pt x="653" y="616"/>
                    <a:pt x="653" y="616"/>
                  </a:cubicBezTo>
                  <a:cubicBezTo>
                    <a:pt x="651" y="616"/>
                    <a:pt x="650" y="618"/>
                    <a:pt x="648" y="618"/>
                  </a:cubicBezTo>
                  <a:cubicBezTo>
                    <a:pt x="642" y="618"/>
                    <a:pt x="639" y="614"/>
                    <a:pt x="636" y="613"/>
                  </a:cubicBezTo>
                  <a:cubicBezTo>
                    <a:pt x="630" y="610"/>
                    <a:pt x="626" y="611"/>
                    <a:pt x="620" y="609"/>
                  </a:cubicBezTo>
                  <a:cubicBezTo>
                    <a:pt x="612" y="604"/>
                    <a:pt x="610" y="598"/>
                    <a:pt x="603" y="594"/>
                  </a:cubicBezTo>
                  <a:cubicBezTo>
                    <a:pt x="601" y="594"/>
                    <a:pt x="601" y="594"/>
                    <a:pt x="601" y="594"/>
                  </a:cubicBezTo>
                  <a:cubicBezTo>
                    <a:pt x="599" y="593"/>
                    <a:pt x="597" y="592"/>
                    <a:pt x="595" y="592"/>
                  </a:cubicBezTo>
                  <a:cubicBezTo>
                    <a:pt x="589" y="592"/>
                    <a:pt x="589" y="597"/>
                    <a:pt x="584" y="597"/>
                  </a:cubicBezTo>
                  <a:cubicBezTo>
                    <a:pt x="581" y="597"/>
                    <a:pt x="579" y="595"/>
                    <a:pt x="578" y="595"/>
                  </a:cubicBezTo>
                  <a:cubicBezTo>
                    <a:pt x="576" y="594"/>
                    <a:pt x="574" y="594"/>
                    <a:pt x="571" y="594"/>
                  </a:cubicBezTo>
                  <a:cubicBezTo>
                    <a:pt x="568" y="594"/>
                    <a:pt x="558" y="587"/>
                    <a:pt x="555" y="586"/>
                  </a:cubicBezTo>
                  <a:cubicBezTo>
                    <a:pt x="552" y="584"/>
                    <a:pt x="550" y="586"/>
                    <a:pt x="547" y="585"/>
                  </a:cubicBezTo>
                  <a:cubicBezTo>
                    <a:pt x="543" y="584"/>
                    <a:pt x="542" y="581"/>
                    <a:pt x="538" y="579"/>
                  </a:cubicBezTo>
                  <a:cubicBezTo>
                    <a:pt x="534" y="577"/>
                    <a:pt x="532" y="578"/>
                    <a:pt x="529" y="576"/>
                  </a:cubicBezTo>
                  <a:cubicBezTo>
                    <a:pt x="527" y="575"/>
                    <a:pt x="526" y="575"/>
                    <a:pt x="525" y="574"/>
                  </a:cubicBezTo>
                  <a:cubicBezTo>
                    <a:pt x="522" y="570"/>
                    <a:pt x="513" y="568"/>
                    <a:pt x="512" y="565"/>
                  </a:cubicBezTo>
                  <a:cubicBezTo>
                    <a:pt x="510" y="565"/>
                    <a:pt x="508" y="562"/>
                    <a:pt x="508" y="559"/>
                  </a:cubicBezTo>
                  <a:cubicBezTo>
                    <a:pt x="508" y="556"/>
                    <a:pt x="511" y="554"/>
                    <a:pt x="511" y="551"/>
                  </a:cubicBezTo>
                  <a:cubicBezTo>
                    <a:pt x="511" y="547"/>
                    <a:pt x="509" y="546"/>
                    <a:pt x="508" y="544"/>
                  </a:cubicBezTo>
                  <a:cubicBezTo>
                    <a:pt x="505" y="534"/>
                    <a:pt x="495" y="526"/>
                    <a:pt x="488" y="519"/>
                  </a:cubicBezTo>
                  <a:cubicBezTo>
                    <a:pt x="486" y="516"/>
                    <a:pt x="481" y="515"/>
                    <a:pt x="478" y="512"/>
                  </a:cubicBezTo>
                  <a:cubicBezTo>
                    <a:pt x="476" y="510"/>
                    <a:pt x="478" y="507"/>
                    <a:pt x="476" y="504"/>
                  </a:cubicBezTo>
                  <a:cubicBezTo>
                    <a:pt x="474" y="499"/>
                    <a:pt x="465" y="498"/>
                    <a:pt x="465" y="491"/>
                  </a:cubicBezTo>
                  <a:cubicBezTo>
                    <a:pt x="462" y="491"/>
                    <a:pt x="463" y="491"/>
                    <a:pt x="462" y="491"/>
                  </a:cubicBezTo>
                  <a:cubicBezTo>
                    <a:pt x="458" y="488"/>
                    <a:pt x="455" y="485"/>
                    <a:pt x="452" y="481"/>
                  </a:cubicBezTo>
                  <a:cubicBezTo>
                    <a:pt x="449" y="479"/>
                    <a:pt x="450" y="474"/>
                    <a:pt x="448" y="471"/>
                  </a:cubicBezTo>
                  <a:cubicBezTo>
                    <a:pt x="445" y="469"/>
                    <a:pt x="446" y="463"/>
                    <a:pt x="443" y="461"/>
                  </a:cubicBezTo>
                  <a:cubicBezTo>
                    <a:pt x="439" y="459"/>
                    <a:pt x="434" y="459"/>
                    <a:pt x="430" y="456"/>
                  </a:cubicBezTo>
                  <a:cubicBezTo>
                    <a:pt x="429" y="457"/>
                    <a:pt x="430" y="458"/>
                    <a:pt x="430" y="459"/>
                  </a:cubicBezTo>
                  <a:cubicBezTo>
                    <a:pt x="430" y="465"/>
                    <a:pt x="432" y="469"/>
                    <a:pt x="435" y="474"/>
                  </a:cubicBezTo>
                  <a:cubicBezTo>
                    <a:pt x="437" y="478"/>
                    <a:pt x="441" y="478"/>
                    <a:pt x="443" y="481"/>
                  </a:cubicBezTo>
                  <a:cubicBezTo>
                    <a:pt x="447" y="485"/>
                    <a:pt x="448" y="488"/>
                    <a:pt x="449" y="493"/>
                  </a:cubicBezTo>
                  <a:cubicBezTo>
                    <a:pt x="451" y="500"/>
                    <a:pt x="457" y="503"/>
                    <a:pt x="459" y="509"/>
                  </a:cubicBezTo>
                  <a:cubicBezTo>
                    <a:pt x="461" y="516"/>
                    <a:pt x="463" y="523"/>
                    <a:pt x="468" y="527"/>
                  </a:cubicBezTo>
                  <a:cubicBezTo>
                    <a:pt x="471" y="524"/>
                    <a:pt x="474" y="529"/>
                    <a:pt x="474" y="531"/>
                  </a:cubicBezTo>
                  <a:cubicBezTo>
                    <a:pt x="474" y="533"/>
                    <a:pt x="473" y="536"/>
                    <a:pt x="472" y="536"/>
                  </a:cubicBezTo>
                  <a:cubicBezTo>
                    <a:pt x="472" y="536"/>
                    <a:pt x="468" y="531"/>
                    <a:pt x="467" y="530"/>
                  </a:cubicBezTo>
                  <a:cubicBezTo>
                    <a:pt x="462" y="530"/>
                    <a:pt x="459" y="523"/>
                    <a:pt x="456" y="521"/>
                  </a:cubicBezTo>
                  <a:cubicBezTo>
                    <a:pt x="455" y="520"/>
                    <a:pt x="454" y="520"/>
                    <a:pt x="453" y="518"/>
                  </a:cubicBezTo>
                  <a:cubicBezTo>
                    <a:pt x="453" y="511"/>
                    <a:pt x="453" y="511"/>
                    <a:pt x="453" y="511"/>
                  </a:cubicBezTo>
                  <a:cubicBezTo>
                    <a:pt x="450" y="508"/>
                    <a:pt x="448" y="504"/>
                    <a:pt x="445" y="502"/>
                  </a:cubicBezTo>
                  <a:cubicBezTo>
                    <a:pt x="441" y="498"/>
                    <a:pt x="435" y="498"/>
                    <a:pt x="432" y="494"/>
                  </a:cubicBezTo>
                  <a:cubicBezTo>
                    <a:pt x="433" y="494"/>
                    <a:pt x="440" y="495"/>
                    <a:pt x="438" y="492"/>
                  </a:cubicBezTo>
                  <a:cubicBezTo>
                    <a:pt x="433" y="485"/>
                    <a:pt x="429" y="479"/>
                    <a:pt x="424" y="476"/>
                  </a:cubicBezTo>
                  <a:cubicBezTo>
                    <a:pt x="420" y="474"/>
                    <a:pt x="420" y="466"/>
                    <a:pt x="419" y="463"/>
                  </a:cubicBezTo>
                  <a:cubicBezTo>
                    <a:pt x="416" y="457"/>
                    <a:pt x="414" y="456"/>
                    <a:pt x="412" y="449"/>
                  </a:cubicBezTo>
                  <a:cubicBezTo>
                    <a:pt x="412" y="447"/>
                    <a:pt x="412" y="447"/>
                    <a:pt x="412" y="447"/>
                  </a:cubicBezTo>
                  <a:cubicBezTo>
                    <a:pt x="412" y="447"/>
                    <a:pt x="412" y="447"/>
                    <a:pt x="412" y="447"/>
                  </a:cubicBezTo>
                  <a:cubicBezTo>
                    <a:pt x="408" y="438"/>
                    <a:pt x="393" y="432"/>
                    <a:pt x="383" y="428"/>
                  </a:cubicBezTo>
                  <a:cubicBezTo>
                    <a:pt x="381" y="427"/>
                    <a:pt x="381" y="424"/>
                    <a:pt x="381" y="422"/>
                  </a:cubicBezTo>
                  <a:cubicBezTo>
                    <a:pt x="377" y="412"/>
                    <a:pt x="368" y="409"/>
                    <a:pt x="370" y="397"/>
                  </a:cubicBezTo>
                  <a:cubicBezTo>
                    <a:pt x="364" y="396"/>
                    <a:pt x="358" y="383"/>
                    <a:pt x="353" y="375"/>
                  </a:cubicBezTo>
                  <a:cubicBezTo>
                    <a:pt x="351" y="372"/>
                    <a:pt x="354" y="370"/>
                    <a:pt x="356" y="369"/>
                  </a:cubicBezTo>
                  <a:cubicBezTo>
                    <a:pt x="352" y="363"/>
                    <a:pt x="355" y="352"/>
                    <a:pt x="353" y="345"/>
                  </a:cubicBezTo>
                  <a:cubicBezTo>
                    <a:pt x="350" y="338"/>
                    <a:pt x="358" y="322"/>
                    <a:pt x="358" y="313"/>
                  </a:cubicBezTo>
                  <a:cubicBezTo>
                    <a:pt x="358" y="307"/>
                    <a:pt x="350" y="304"/>
                    <a:pt x="350" y="298"/>
                  </a:cubicBezTo>
                  <a:cubicBezTo>
                    <a:pt x="350" y="296"/>
                    <a:pt x="354" y="296"/>
                    <a:pt x="355" y="296"/>
                  </a:cubicBezTo>
                  <a:cubicBezTo>
                    <a:pt x="359" y="296"/>
                    <a:pt x="362" y="298"/>
                    <a:pt x="363" y="301"/>
                  </a:cubicBezTo>
                  <a:cubicBezTo>
                    <a:pt x="364" y="299"/>
                    <a:pt x="367" y="295"/>
                    <a:pt x="367" y="293"/>
                  </a:cubicBezTo>
                  <a:cubicBezTo>
                    <a:pt x="367" y="290"/>
                    <a:pt x="364" y="289"/>
                    <a:pt x="363" y="286"/>
                  </a:cubicBezTo>
                  <a:cubicBezTo>
                    <a:pt x="362" y="286"/>
                    <a:pt x="361" y="285"/>
                    <a:pt x="360" y="285"/>
                  </a:cubicBezTo>
                  <a:cubicBezTo>
                    <a:pt x="357" y="282"/>
                    <a:pt x="350" y="281"/>
                    <a:pt x="349" y="278"/>
                  </a:cubicBezTo>
                  <a:cubicBezTo>
                    <a:pt x="347" y="271"/>
                    <a:pt x="337" y="275"/>
                    <a:pt x="335" y="269"/>
                  </a:cubicBezTo>
                  <a:cubicBezTo>
                    <a:pt x="326" y="269"/>
                    <a:pt x="325" y="261"/>
                    <a:pt x="323" y="254"/>
                  </a:cubicBezTo>
                  <a:cubicBezTo>
                    <a:pt x="323" y="254"/>
                    <a:pt x="315" y="249"/>
                    <a:pt x="315" y="249"/>
                  </a:cubicBezTo>
                  <a:cubicBezTo>
                    <a:pt x="312" y="247"/>
                    <a:pt x="315" y="243"/>
                    <a:pt x="313" y="240"/>
                  </a:cubicBezTo>
                  <a:cubicBezTo>
                    <a:pt x="311" y="239"/>
                    <a:pt x="308" y="239"/>
                    <a:pt x="306" y="238"/>
                  </a:cubicBezTo>
                  <a:cubicBezTo>
                    <a:pt x="302" y="237"/>
                    <a:pt x="303" y="229"/>
                    <a:pt x="303" y="225"/>
                  </a:cubicBezTo>
                  <a:cubicBezTo>
                    <a:pt x="303" y="224"/>
                    <a:pt x="302" y="223"/>
                    <a:pt x="302" y="221"/>
                  </a:cubicBezTo>
                  <a:cubicBezTo>
                    <a:pt x="300" y="221"/>
                    <a:pt x="300" y="222"/>
                    <a:pt x="299" y="222"/>
                  </a:cubicBezTo>
                  <a:cubicBezTo>
                    <a:pt x="294" y="222"/>
                    <a:pt x="287" y="216"/>
                    <a:pt x="287" y="213"/>
                  </a:cubicBezTo>
                  <a:cubicBezTo>
                    <a:pt x="287" y="209"/>
                    <a:pt x="287" y="209"/>
                    <a:pt x="287" y="209"/>
                  </a:cubicBezTo>
                  <a:cubicBezTo>
                    <a:pt x="287" y="204"/>
                    <a:pt x="283" y="204"/>
                    <a:pt x="278" y="204"/>
                  </a:cubicBezTo>
                  <a:cubicBezTo>
                    <a:pt x="274" y="204"/>
                    <a:pt x="273" y="202"/>
                    <a:pt x="273" y="200"/>
                  </a:cubicBezTo>
                  <a:cubicBezTo>
                    <a:pt x="273" y="198"/>
                    <a:pt x="277" y="198"/>
                    <a:pt x="277" y="195"/>
                  </a:cubicBezTo>
                  <a:cubicBezTo>
                    <a:pt x="277" y="192"/>
                    <a:pt x="277" y="192"/>
                    <a:pt x="277" y="192"/>
                  </a:cubicBezTo>
                  <a:cubicBezTo>
                    <a:pt x="272" y="192"/>
                    <a:pt x="273" y="195"/>
                    <a:pt x="269" y="195"/>
                  </a:cubicBezTo>
                  <a:cubicBezTo>
                    <a:pt x="268" y="195"/>
                    <a:pt x="265" y="193"/>
                    <a:pt x="265" y="191"/>
                  </a:cubicBezTo>
                  <a:cubicBezTo>
                    <a:pt x="265" y="188"/>
                    <a:pt x="267" y="186"/>
                    <a:pt x="268" y="185"/>
                  </a:cubicBezTo>
                  <a:cubicBezTo>
                    <a:pt x="267" y="184"/>
                    <a:pt x="264" y="181"/>
                    <a:pt x="263" y="183"/>
                  </a:cubicBezTo>
                  <a:cubicBezTo>
                    <a:pt x="259" y="183"/>
                    <a:pt x="257" y="181"/>
                    <a:pt x="254" y="179"/>
                  </a:cubicBezTo>
                  <a:cubicBezTo>
                    <a:pt x="253" y="181"/>
                    <a:pt x="252" y="184"/>
                    <a:pt x="250" y="184"/>
                  </a:cubicBezTo>
                  <a:cubicBezTo>
                    <a:pt x="244" y="184"/>
                    <a:pt x="240" y="176"/>
                    <a:pt x="236" y="173"/>
                  </a:cubicBezTo>
                  <a:cubicBezTo>
                    <a:pt x="229" y="167"/>
                    <a:pt x="219" y="168"/>
                    <a:pt x="211" y="163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85" y="160"/>
                    <a:pt x="173" y="159"/>
                    <a:pt x="168" y="149"/>
                  </a:cubicBezTo>
                  <a:cubicBezTo>
                    <a:pt x="164" y="150"/>
                    <a:pt x="159" y="151"/>
                    <a:pt x="156" y="153"/>
                  </a:cubicBezTo>
                  <a:cubicBezTo>
                    <a:pt x="157" y="155"/>
                    <a:pt x="158" y="156"/>
                    <a:pt x="159" y="157"/>
                  </a:cubicBezTo>
                  <a:cubicBezTo>
                    <a:pt x="155" y="163"/>
                    <a:pt x="137" y="173"/>
                    <a:pt x="130" y="173"/>
                  </a:cubicBezTo>
                  <a:cubicBezTo>
                    <a:pt x="129" y="173"/>
                    <a:pt x="127" y="172"/>
                    <a:pt x="127" y="171"/>
                  </a:cubicBezTo>
                  <a:cubicBezTo>
                    <a:pt x="127" y="169"/>
                    <a:pt x="129" y="169"/>
                    <a:pt x="130" y="169"/>
                  </a:cubicBezTo>
                  <a:cubicBezTo>
                    <a:pt x="128" y="167"/>
                    <a:pt x="129" y="167"/>
                    <a:pt x="129" y="165"/>
                  </a:cubicBezTo>
                  <a:cubicBezTo>
                    <a:pt x="129" y="159"/>
                    <a:pt x="134" y="154"/>
                    <a:pt x="142" y="151"/>
                  </a:cubicBezTo>
                  <a:cubicBezTo>
                    <a:pt x="142" y="151"/>
                    <a:pt x="142" y="149"/>
                    <a:pt x="142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32" y="149"/>
                    <a:pt x="113" y="164"/>
                    <a:pt x="113" y="174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113" y="185"/>
                    <a:pt x="107" y="187"/>
                    <a:pt x="100" y="190"/>
                  </a:cubicBezTo>
                  <a:cubicBezTo>
                    <a:pt x="96" y="191"/>
                    <a:pt x="95" y="194"/>
                    <a:pt x="93" y="197"/>
                  </a:cubicBezTo>
                  <a:cubicBezTo>
                    <a:pt x="89" y="202"/>
                    <a:pt x="79" y="205"/>
                    <a:pt x="74" y="210"/>
                  </a:cubicBezTo>
                  <a:cubicBezTo>
                    <a:pt x="70" y="214"/>
                    <a:pt x="60" y="217"/>
                    <a:pt x="51" y="218"/>
                  </a:cubicBezTo>
                  <a:cubicBezTo>
                    <a:pt x="41" y="220"/>
                    <a:pt x="35" y="232"/>
                    <a:pt x="23" y="229"/>
                  </a:cubicBezTo>
                  <a:cubicBezTo>
                    <a:pt x="27" y="223"/>
                    <a:pt x="32" y="225"/>
                    <a:pt x="37" y="223"/>
                  </a:cubicBezTo>
                  <a:cubicBezTo>
                    <a:pt x="40" y="221"/>
                    <a:pt x="43" y="215"/>
                    <a:pt x="46" y="213"/>
                  </a:cubicBezTo>
                  <a:cubicBezTo>
                    <a:pt x="51" y="210"/>
                    <a:pt x="57" y="213"/>
                    <a:pt x="60" y="209"/>
                  </a:cubicBezTo>
                  <a:cubicBezTo>
                    <a:pt x="65" y="202"/>
                    <a:pt x="76" y="198"/>
                    <a:pt x="83" y="193"/>
                  </a:cubicBezTo>
                  <a:cubicBezTo>
                    <a:pt x="90" y="189"/>
                    <a:pt x="90" y="180"/>
                    <a:pt x="96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88" y="177"/>
                    <a:pt x="86" y="180"/>
                    <a:pt x="81" y="180"/>
                  </a:cubicBezTo>
                  <a:cubicBezTo>
                    <a:pt x="78" y="180"/>
                    <a:pt x="77" y="178"/>
                    <a:pt x="74" y="177"/>
                  </a:cubicBezTo>
                  <a:cubicBezTo>
                    <a:pt x="73" y="180"/>
                    <a:pt x="72" y="180"/>
                    <a:pt x="72" y="182"/>
                  </a:cubicBezTo>
                  <a:cubicBezTo>
                    <a:pt x="65" y="180"/>
                    <a:pt x="63" y="178"/>
                    <a:pt x="58" y="174"/>
                  </a:cubicBezTo>
                  <a:cubicBezTo>
                    <a:pt x="57" y="176"/>
                    <a:pt x="58" y="177"/>
                    <a:pt x="58" y="179"/>
                  </a:cubicBezTo>
                  <a:cubicBezTo>
                    <a:pt x="54" y="179"/>
                    <a:pt x="54" y="179"/>
                    <a:pt x="54" y="179"/>
                  </a:cubicBezTo>
                  <a:cubicBezTo>
                    <a:pt x="52" y="179"/>
                    <a:pt x="51" y="181"/>
                    <a:pt x="50" y="181"/>
                  </a:cubicBezTo>
                  <a:cubicBezTo>
                    <a:pt x="48" y="181"/>
                    <a:pt x="47" y="176"/>
                    <a:pt x="47" y="174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7" y="167"/>
                    <a:pt x="47" y="164"/>
                    <a:pt x="45" y="164"/>
                  </a:cubicBezTo>
                  <a:cubicBezTo>
                    <a:pt x="42" y="164"/>
                    <a:pt x="40" y="169"/>
                    <a:pt x="39" y="169"/>
                  </a:cubicBezTo>
                  <a:cubicBezTo>
                    <a:pt x="35" y="169"/>
                    <a:pt x="22" y="158"/>
                    <a:pt x="20" y="155"/>
                  </a:cubicBezTo>
                  <a:cubicBezTo>
                    <a:pt x="21" y="155"/>
                    <a:pt x="23" y="155"/>
                    <a:pt x="24" y="155"/>
                  </a:cubicBezTo>
                  <a:cubicBezTo>
                    <a:pt x="22" y="148"/>
                    <a:pt x="13" y="147"/>
                    <a:pt x="13" y="142"/>
                  </a:cubicBezTo>
                  <a:cubicBezTo>
                    <a:pt x="13" y="134"/>
                    <a:pt x="28" y="126"/>
                    <a:pt x="34" y="126"/>
                  </a:cubicBezTo>
                  <a:cubicBezTo>
                    <a:pt x="37" y="126"/>
                    <a:pt x="56" y="119"/>
                    <a:pt x="56" y="115"/>
                  </a:cubicBezTo>
                  <a:cubicBezTo>
                    <a:pt x="56" y="113"/>
                    <a:pt x="52" y="109"/>
                    <a:pt x="51" y="108"/>
                  </a:cubicBezTo>
                  <a:cubicBezTo>
                    <a:pt x="54" y="106"/>
                    <a:pt x="54" y="107"/>
                    <a:pt x="56" y="108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3" y="103"/>
                    <a:pt x="53" y="103"/>
                    <a:pt x="51" y="103"/>
                  </a:cubicBezTo>
                  <a:cubicBezTo>
                    <a:pt x="47" y="103"/>
                    <a:pt x="45" y="108"/>
                    <a:pt x="39" y="108"/>
                  </a:cubicBezTo>
                  <a:cubicBezTo>
                    <a:pt x="33" y="108"/>
                    <a:pt x="31" y="105"/>
                    <a:pt x="27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1" y="102"/>
                    <a:pt x="8" y="101"/>
                    <a:pt x="8" y="98"/>
                  </a:cubicBezTo>
                  <a:cubicBezTo>
                    <a:pt x="8" y="97"/>
                    <a:pt x="9" y="96"/>
                    <a:pt x="9" y="95"/>
                  </a:cubicBezTo>
                  <a:cubicBezTo>
                    <a:pt x="4" y="95"/>
                    <a:pt x="2" y="94"/>
                    <a:pt x="0" y="91"/>
                  </a:cubicBezTo>
                  <a:cubicBezTo>
                    <a:pt x="7" y="87"/>
                    <a:pt x="19" y="83"/>
                    <a:pt x="26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87"/>
                    <a:pt x="36" y="85"/>
                    <a:pt x="42" y="85"/>
                  </a:cubicBezTo>
                  <a:cubicBezTo>
                    <a:pt x="46" y="85"/>
                    <a:pt x="46" y="86"/>
                    <a:pt x="50" y="85"/>
                  </a:cubicBezTo>
                  <a:cubicBezTo>
                    <a:pt x="47" y="76"/>
                    <a:pt x="41" y="75"/>
                    <a:pt x="33" y="71"/>
                  </a:cubicBezTo>
                  <a:cubicBezTo>
                    <a:pt x="30" y="70"/>
                    <a:pt x="27" y="61"/>
                    <a:pt x="24" y="60"/>
                  </a:cubicBezTo>
                  <a:cubicBezTo>
                    <a:pt x="21" y="58"/>
                    <a:pt x="9" y="55"/>
                    <a:pt x="9" y="53"/>
                  </a:cubicBezTo>
                  <a:cubicBezTo>
                    <a:pt x="9" y="53"/>
                    <a:pt x="13" y="46"/>
                    <a:pt x="13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8" y="34"/>
                    <a:pt x="50" y="23"/>
                    <a:pt x="66" y="18"/>
                  </a:cubicBezTo>
                  <a:cubicBezTo>
                    <a:pt x="70" y="17"/>
                    <a:pt x="72" y="19"/>
                    <a:pt x="76" y="17"/>
                  </a:cubicBezTo>
                  <a:cubicBezTo>
                    <a:pt x="81" y="16"/>
                    <a:pt x="84" y="9"/>
                    <a:pt x="89" y="9"/>
                  </a:cubicBezTo>
                  <a:cubicBezTo>
                    <a:pt x="92" y="9"/>
                    <a:pt x="94" y="12"/>
                    <a:pt x="98" y="14"/>
                  </a:cubicBezTo>
                  <a:cubicBezTo>
                    <a:pt x="96" y="15"/>
                    <a:pt x="96" y="16"/>
                    <a:pt x="95" y="17"/>
                  </a:cubicBezTo>
                  <a:cubicBezTo>
                    <a:pt x="98" y="18"/>
                    <a:pt x="101" y="16"/>
                    <a:pt x="102" y="14"/>
                  </a:cubicBezTo>
                  <a:cubicBezTo>
                    <a:pt x="105" y="15"/>
                    <a:pt x="106" y="16"/>
                    <a:pt x="109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7" y="19"/>
                    <a:pt x="128" y="20"/>
                    <a:pt x="132" y="2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60" y="28"/>
                    <a:pt x="177" y="29"/>
                    <a:pt x="186" y="29"/>
                  </a:cubicBezTo>
                  <a:cubicBezTo>
                    <a:pt x="191" y="29"/>
                    <a:pt x="195" y="27"/>
                    <a:pt x="200" y="27"/>
                  </a:cubicBezTo>
                  <a:cubicBezTo>
                    <a:pt x="208" y="27"/>
                    <a:pt x="211" y="31"/>
                    <a:pt x="218" y="33"/>
                  </a:cubicBezTo>
                  <a:cubicBezTo>
                    <a:pt x="218" y="33"/>
                    <a:pt x="218" y="33"/>
                    <a:pt x="218" y="33"/>
                  </a:cubicBezTo>
                  <a:cubicBezTo>
                    <a:pt x="221" y="33"/>
                    <a:pt x="219" y="34"/>
                    <a:pt x="221" y="33"/>
                  </a:cubicBezTo>
                  <a:cubicBezTo>
                    <a:pt x="221" y="34"/>
                    <a:pt x="225" y="36"/>
                    <a:pt x="225" y="37"/>
                  </a:cubicBezTo>
                  <a:cubicBezTo>
                    <a:pt x="237" y="44"/>
                    <a:pt x="250" y="45"/>
                    <a:pt x="257" y="45"/>
                  </a:cubicBezTo>
                  <a:cubicBezTo>
                    <a:pt x="260" y="45"/>
                    <a:pt x="247" y="38"/>
                    <a:pt x="265" y="38"/>
                  </a:cubicBezTo>
                  <a:cubicBezTo>
                    <a:pt x="268" y="38"/>
                    <a:pt x="267" y="29"/>
                    <a:pt x="274" y="36"/>
                  </a:cubicBezTo>
                  <a:cubicBezTo>
                    <a:pt x="277" y="38"/>
                    <a:pt x="284" y="33"/>
                    <a:pt x="288" y="32"/>
                  </a:cubicBezTo>
                  <a:cubicBezTo>
                    <a:pt x="296" y="29"/>
                    <a:pt x="299" y="28"/>
                    <a:pt x="308" y="26"/>
                  </a:cubicBezTo>
                  <a:cubicBezTo>
                    <a:pt x="308" y="29"/>
                    <a:pt x="311" y="30"/>
                    <a:pt x="313" y="30"/>
                  </a:cubicBezTo>
                  <a:cubicBezTo>
                    <a:pt x="319" y="30"/>
                    <a:pt x="317" y="22"/>
                    <a:pt x="323" y="22"/>
                  </a:cubicBezTo>
                  <a:cubicBezTo>
                    <a:pt x="324" y="22"/>
                    <a:pt x="332" y="35"/>
                    <a:pt x="337" y="35"/>
                  </a:cubicBezTo>
                  <a:cubicBezTo>
                    <a:pt x="343" y="35"/>
                    <a:pt x="343" y="29"/>
                    <a:pt x="349" y="27"/>
                  </a:cubicBezTo>
                  <a:cubicBezTo>
                    <a:pt x="349" y="30"/>
                    <a:pt x="352" y="35"/>
                    <a:pt x="356" y="35"/>
                  </a:cubicBezTo>
                  <a:cubicBezTo>
                    <a:pt x="360" y="35"/>
                    <a:pt x="362" y="31"/>
                    <a:pt x="368" y="31"/>
                  </a:cubicBezTo>
                  <a:cubicBezTo>
                    <a:pt x="385" y="31"/>
                    <a:pt x="394" y="46"/>
                    <a:pt x="412" y="44"/>
                  </a:cubicBezTo>
                  <a:cubicBezTo>
                    <a:pt x="428" y="43"/>
                    <a:pt x="427" y="41"/>
                    <a:pt x="435" y="52"/>
                  </a:cubicBezTo>
                  <a:cubicBezTo>
                    <a:pt x="433" y="54"/>
                    <a:pt x="424" y="53"/>
                    <a:pt x="424" y="56"/>
                  </a:cubicBezTo>
                  <a:cubicBezTo>
                    <a:pt x="424" y="56"/>
                    <a:pt x="424" y="61"/>
                    <a:pt x="435" y="60"/>
                  </a:cubicBezTo>
                  <a:cubicBezTo>
                    <a:pt x="442" y="60"/>
                    <a:pt x="445" y="58"/>
                    <a:pt x="451" y="58"/>
                  </a:cubicBezTo>
                  <a:cubicBezTo>
                    <a:pt x="470" y="58"/>
                    <a:pt x="470" y="58"/>
                    <a:pt x="470" y="58"/>
                  </a:cubicBezTo>
                  <a:cubicBezTo>
                    <a:pt x="474" y="60"/>
                    <a:pt x="474" y="60"/>
                    <a:pt x="474" y="60"/>
                  </a:cubicBezTo>
                  <a:cubicBezTo>
                    <a:pt x="479" y="62"/>
                    <a:pt x="480" y="69"/>
                    <a:pt x="486" y="69"/>
                  </a:cubicBezTo>
                  <a:cubicBezTo>
                    <a:pt x="487" y="69"/>
                    <a:pt x="484" y="62"/>
                    <a:pt x="484" y="60"/>
                  </a:cubicBezTo>
                  <a:cubicBezTo>
                    <a:pt x="484" y="51"/>
                    <a:pt x="499" y="58"/>
                    <a:pt x="497" y="49"/>
                  </a:cubicBezTo>
                  <a:cubicBezTo>
                    <a:pt x="494" y="51"/>
                    <a:pt x="486" y="53"/>
                    <a:pt x="482" y="53"/>
                  </a:cubicBezTo>
                  <a:cubicBezTo>
                    <a:pt x="479" y="53"/>
                    <a:pt x="478" y="52"/>
                    <a:pt x="478" y="50"/>
                  </a:cubicBezTo>
                  <a:cubicBezTo>
                    <a:pt x="478" y="44"/>
                    <a:pt x="495" y="44"/>
                    <a:pt x="501" y="42"/>
                  </a:cubicBezTo>
                  <a:cubicBezTo>
                    <a:pt x="504" y="54"/>
                    <a:pt x="522" y="60"/>
                    <a:pt x="538" y="60"/>
                  </a:cubicBezTo>
                  <a:cubicBezTo>
                    <a:pt x="554" y="60"/>
                    <a:pt x="557" y="59"/>
                    <a:pt x="562" y="60"/>
                  </a:cubicBezTo>
                  <a:cubicBezTo>
                    <a:pt x="562" y="54"/>
                    <a:pt x="564" y="50"/>
                    <a:pt x="569" y="50"/>
                  </a:cubicBezTo>
                  <a:cubicBezTo>
                    <a:pt x="574" y="50"/>
                    <a:pt x="581" y="52"/>
                    <a:pt x="582" y="54"/>
                  </a:cubicBezTo>
                  <a:cubicBezTo>
                    <a:pt x="585" y="57"/>
                    <a:pt x="577" y="66"/>
                    <a:pt x="587" y="64"/>
                  </a:cubicBezTo>
                  <a:cubicBezTo>
                    <a:pt x="587" y="50"/>
                    <a:pt x="606" y="56"/>
                    <a:pt x="602" y="44"/>
                  </a:cubicBezTo>
                  <a:cubicBezTo>
                    <a:pt x="600" y="45"/>
                    <a:pt x="598" y="45"/>
                    <a:pt x="596" y="47"/>
                  </a:cubicBezTo>
                  <a:cubicBezTo>
                    <a:pt x="596" y="47"/>
                    <a:pt x="598" y="40"/>
                    <a:pt x="598" y="38"/>
                  </a:cubicBezTo>
                  <a:cubicBezTo>
                    <a:pt x="598" y="28"/>
                    <a:pt x="579" y="34"/>
                    <a:pt x="579" y="25"/>
                  </a:cubicBezTo>
                  <a:cubicBezTo>
                    <a:pt x="579" y="21"/>
                    <a:pt x="582" y="21"/>
                    <a:pt x="582" y="18"/>
                  </a:cubicBezTo>
                  <a:cubicBezTo>
                    <a:pt x="582" y="15"/>
                    <a:pt x="580" y="14"/>
                    <a:pt x="580" y="11"/>
                  </a:cubicBezTo>
                  <a:cubicBezTo>
                    <a:pt x="580" y="6"/>
                    <a:pt x="585" y="7"/>
                    <a:pt x="588" y="6"/>
                  </a:cubicBezTo>
                  <a:cubicBezTo>
                    <a:pt x="588" y="4"/>
                    <a:pt x="585" y="0"/>
                    <a:pt x="591" y="0"/>
                  </a:cubicBezTo>
                  <a:cubicBezTo>
                    <a:pt x="602" y="0"/>
                    <a:pt x="608" y="6"/>
                    <a:pt x="609" y="15"/>
                  </a:cubicBezTo>
                  <a:cubicBezTo>
                    <a:pt x="609" y="19"/>
                    <a:pt x="617" y="19"/>
                    <a:pt x="617" y="25"/>
                  </a:cubicBezTo>
                  <a:cubicBezTo>
                    <a:pt x="617" y="28"/>
                    <a:pt x="612" y="30"/>
                    <a:pt x="610" y="31"/>
                  </a:cubicBezTo>
                  <a:cubicBezTo>
                    <a:pt x="614" y="36"/>
                    <a:pt x="620" y="33"/>
                    <a:pt x="624" y="36"/>
                  </a:cubicBezTo>
                  <a:cubicBezTo>
                    <a:pt x="623" y="37"/>
                    <a:pt x="623" y="38"/>
                    <a:pt x="622" y="39"/>
                  </a:cubicBezTo>
                  <a:cubicBezTo>
                    <a:pt x="628" y="42"/>
                    <a:pt x="628" y="45"/>
                    <a:pt x="628" y="50"/>
                  </a:cubicBezTo>
                  <a:cubicBezTo>
                    <a:pt x="637" y="50"/>
                    <a:pt x="631" y="38"/>
                    <a:pt x="640" y="38"/>
                  </a:cubicBezTo>
                  <a:cubicBezTo>
                    <a:pt x="642" y="38"/>
                    <a:pt x="650" y="46"/>
                    <a:pt x="650" y="48"/>
                  </a:cubicBezTo>
                  <a:cubicBezTo>
                    <a:pt x="650" y="52"/>
                    <a:pt x="645" y="52"/>
                    <a:pt x="645" y="55"/>
                  </a:cubicBezTo>
                  <a:cubicBezTo>
                    <a:pt x="645" y="58"/>
                    <a:pt x="654" y="72"/>
                    <a:pt x="660" y="64"/>
                  </a:cubicBezTo>
                  <a:cubicBezTo>
                    <a:pt x="665" y="58"/>
                    <a:pt x="664" y="54"/>
                    <a:pt x="666" y="49"/>
                  </a:cubicBezTo>
                  <a:cubicBezTo>
                    <a:pt x="668" y="47"/>
                    <a:pt x="674" y="47"/>
                    <a:pt x="674" y="44"/>
                  </a:cubicBezTo>
                  <a:cubicBezTo>
                    <a:pt x="674" y="41"/>
                    <a:pt x="670" y="40"/>
                    <a:pt x="670" y="36"/>
                  </a:cubicBezTo>
                  <a:cubicBezTo>
                    <a:pt x="670" y="33"/>
                    <a:pt x="674" y="30"/>
                    <a:pt x="677" y="30"/>
                  </a:cubicBezTo>
                  <a:cubicBezTo>
                    <a:pt x="680" y="30"/>
                    <a:pt x="682" y="32"/>
                    <a:pt x="684" y="32"/>
                  </a:cubicBezTo>
                  <a:cubicBezTo>
                    <a:pt x="696" y="32"/>
                    <a:pt x="694" y="39"/>
                    <a:pt x="703" y="39"/>
                  </a:cubicBezTo>
                  <a:cubicBezTo>
                    <a:pt x="703" y="44"/>
                    <a:pt x="704" y="44"/>
                    <a:pt x="703" y="47"/>
                  </a:cubicBezTo>
                  <a:cubicBezTo>
                    <a:pt x="694" y="51"/>
                    <a:pt x="698" y="56"/>
                    <a:pt x="698" y="58"/>
                  </a:cubicBezTo>
                  <a:cubicBezTo>
                    <a:pt x="698" y="59"/>
                    <a:pt x="704" y="62"/>
                    <a:pt x="704" y="65"/>
                  </a:cubicBezTo>
                  <a:cubicBezTo>
                    <a:pt x="704" y="68"/>
                    <a:pt x="690" y="81"/>
                    <a:pt x="688" y="78"/>
                  </a:cubicBezTo>
                  <a:cubicBezTo>
                    <a:pt x="684" y="73"/>
                    <a:pt x="683" y="78"/>
                    <a:pt x="684" y="80"/>
                  </a:cubicBezTo>
                  <a:cubicBezTo>
                    <a:pt x="679" y="80"/>
                    <a:pt x="677" y="82"/>
                    <a:pt x="675" y="82"/>
                  </a:cubicBezTo>
                  <a:cubicBezTo>
                    <a:pt x="671" y="82"/>
                    <a:pt x="668" y="76"/>
                    <a:pt x="662" y="76"/>
                  </a:cubicBezTo>
                  <a:cubicBezTo>
                    <a:pt x="660" y="76"/>
                    <a:pt x="664" y="81"/>
                    <a:pt x="664" y="82"/>
                  </a:cubicBezTo>
                  <a:cubicBezTo>
                    <a:pt x="664" y="86"/>
                    <a:pt x="656" y="92"/>
                    <a:pt x="651" y="92"/>
                  </a:cubicBezTo>
                  <a:cubicBezTo>
                    <a:pt x="646" y="92"/>
                    <a:pt x="642" y="88"/>
                    <a:pt x="638" y="85"/>
                  </a:cubicBezTo>
                  <a:cubicBezTo>
                    <a:pt x="633" y="85"/>
                    <a:pt x="633" y="85"/>
                    <a:pt x="633" y="85"/>
                  </a:cubicBezTo>
                  <a:cubicBezTo>
                    <a:pt x="637" y="94"/>
                    <a:pt x="647" y="93"/>
                    <a:pt x="657" y="95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2" y="103"/>
                    <a:pt x="649" y="110"/>
                    <a:pt x="642" y="110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2" y="110"/>
                    <a:pt x="636" y="118"/>
                    <a:pt x="630" y="116"/>
                  </a:cubicBezTo>
                  <a:cubicBezTo>
                    <a:pt x="606" y="109"/>
                    <a:pt x="615" y="115"/>
                    <a:pt x="612" y="114"/>
                  </a:cubicBezTo>
                  <a:cubicBezTo>
                    <a:pt x="616" y="116"/>
                    <a:pt x="627" y="116"/>
                    <a:pt x="627" y="121"/>
                  </a:cubicBezTo>
                  <a:cubicBezTo>
                    <a:pt x="627" y="128"/>
                    <a:pt x="619" y="125"/>
                    <a:pt x="614" y="126"/>
                  </a:cubicBezTo>
                  <a:cubicBezTo>
                    <a:pt x="612" y="127"/>
                    <a:pt x="607" y="138"/>
                    <a:pt x="604" y="141"/>
                  </a:cubicBezTo>
                  <a:cubicBezTo>
                    <a:pt x="598" y="147"/>
                    <a:pt x="594" y="154"/>
                    <a:pt x="594" y="166"/>
                  </a:cubicBezTo>
                  <a:cubicBezTo>
                    <a:pt x="594" y="174"/>
                    <a:pt x="596" y="175"/>
                    <a:pt x="594" y="179"/>
                  </a:cubicBezTo>
                  <a:cubicBezTo>
                    <a:pt x="597" y="178"/>
                    <a:pt x="599" y="176"/>
                    <a:pt x="602" y="176"/>
                  </a:cubicBezTo>
                  <a:cubicBezTo>
                    <a:pt x="608" y="176"/>
                    <a:pt x="612" y="192"/>
                    <a:pt x="612" y="199"/>
                  </a:cubicBezTo>
                  <a:cubicBezTo>
                    <a:pt x="617" y="199"/>
                    <a:pt x="619" y="194"/>
                    <a:pt x="623" y="194"/>
                  </a:cubicBezTo>
                  <a:cubicBezTo>
                    <a:pt x="627" y="194"/>
                    <a:pt x="634" y="199"/>
                    <a:pt x="636" y="200"/>
                  </a:cubicBezTo>
                  <a:cubicBezTo>
                    <a:pt x="649" y="205"/>
                    <a:pt x="661" y="210"/>
                    <a:pt x="671" y="217"/>
                  </a:cubicBezTo>
                  <a:cubicBezTo>
                    <a:pt x="690" y="217"/>
                    <a:pt x="690" y="217"/>
                    <a:pt x="690" y="217"/>
                  </a:cubicBezTo>
                  <a:cubicBezTo>
                    <a:pt x="698" y="223"/>
                    <a:pt x="696" y="230"/>
                    <a:pt x="696" y="239"/>
                  </a:cubicBezTo>
                  <a:cubicBezTo>
                    <a:pt x="696" y="247"/>
                    <a:pt x="706" y="256"/>
                    <a:pt x="713" y="262"/>
                  </a:cubicBezTo>
                  <a:cubicBezTo>
                    <a:pt x="716" y="264"/>
                    <a:pt x="719" y="258"/>
                    <a:pt x="722" y="258"/>
                  </a:cubicBezTo>
                  <a:cubicBezTo>
                    <a:pt x="722" y="255"/>
                    <a:pt x="726" y="253"/>
                    <a:pt x="727" y="252"/>
                  </a:cubicBezTo>
                  <a:cubicBezTo>
                    <a:pt x="723" y="247"/>
                    <a:pt x="727" y="231"/>
                    <a:pt x="717" y="226"/>
                  </a:cubicBezTo>
                  <a:cubicBezTo>
                    <a:pt x="723" y="225"/>
                    <a:pt x="740" y="212"/>
                    <a:pt x="740" y="207"/>
                  </a:cubicBezTo>
                  <a:cubicBezTo>
                    <a:pt x="740" y="188"/>
                    <a:pt x="730" y="184"/>
                    <a:pt x="724" y="173"/>
                  </a:cubicBezTo>
                  <a:cubicBezTo>
                    <a:pt x="727" y="171"/>
                    <a:pt x="735" y="169"/>
                    <a:pt x="734" y="161"/>
                  </a:cubicBezTo>
                  <a:cubicBezTo>
                    <a:pt x="734" y="157"/>
                    <a:pt x="725" y="150"/>
                    <a:pt x="729" y="148"/>
                  </a:cubicBezTo>
                  <a:cubicBezTo>
                    <a:pt x="738" y="142"/>
                    <a:pt x="728" y="138"/>
                    <a:pt x="728" y="135"/>
                  </a:cubicBezTo>
                  <a:cubicBezTo>
                    <a:pt x="728" y="130"/>
                    <a:pt x="732" y="128"/>
                    <a:pt x="736" y="128"/>
                  </a:cubicBezTo>
                  <a:cubicBezTo>
                    <a:pt x="744" y="128"/>
                    <a:pt x="750" y="133"/>
                    <a:pt x="758" y="133"/>
                  </a:cubicBezTo>
                  <a:cubicBezTo>
                    <a:pt x="762" y="133"/>
                    <a:pt x="762" y="130"/>
                    <a:pt x="766" y="130"/>
                  </a:cubicBezTo>
                  <a:cubicBezTo>
                    <a:pt x="774" y="130"/>
                    <a:pt x="776" y="140"/>
                    <a:pt x="784" y="141"/>
                  </a:cubicBezTo>
                  <a:cubicBezTo>
                    <a:pt x="784" y="151"/>
                    <a:pt x="799" y="146"/>
                    <a:pt x="800" y="154"/>
                  </a:cubicBezTo>
                  <a:cubicBezTo>
                    <a:pt x="801" y="160"/>
                    <a:pt x="803" y="174"/>
                    <a:pt x="808" y="174"/>
                  </a:cubicBezTo>
                  <a:cubicBezTo>
                    <a:pt x="812" y="174"/>
                    <a:pt x="813" y="180"/>
                    <a:pt x="818" y="180"/>
                  </a:cubicBezTo>
                  <a:cubicBezTo>
                    <a:pt x="825" y="180"/>
                    <a:pt x="834" y="169"/>
                    <a:pt x="834" y="165"/>
                  </a:cubicBezTo>
                  <a:cubicBezTo>
                    <a:pt x="834" y="161"/>
                    <a:pt x="839" y="159"/>
                    <a:pt x="841" y="157"/>
                  </a:cubicBezTo>
                  <a:cubicBezTo>
                    <a:pt x="842" y="158"/>
                    <a:pt x="845" y="161"/>
                    <a:pt x="846" y="161"/>
                  </a:cubicBezTo>
                  <a:cubicBezTo>
                    <a:pt x="846" y="169"/>
                    <a:pt x="859" y="170"/>
                    <a:pt x="856" y="177"/>
                  </a:cubicBezTo>
                  <a:cubicBezTo>
                    <a:pt x="853" y="182"/>
                    <a:pt x="862" y="188"/>
                    <a:pt x="865" y="189"/>
                  </a:cubicBezTo>
                  <a:cubicBezTo>
                    <a:pt x="864" y="192"/>
                    <a:pt x="867" y="194"/>
                    <a:pt x="867" y="197"/>
                  </a:cubicBezTo>
                  <a:cubicBezTo>
                    <a:pt x="867" y="200"/>
                    <a:pt x="864" y="201"/>
                    <a:pt x="863" y="202"/>
                  </a:cubicBezTo>
                  <a:cubicBezTo>
                    <a:pt x="866" y="205"/>
                    <a:pt x="870" y="209"/>
                    <a:pt x="877" y="209"/>
                  </a:cubicBezTo>
                  <a:cubicBezTo>
                    <a:pt x="877" y="210"/>
                    <a:pt x="877" y="210"/>
                    <a:pt x="877" y="210"/>
                  </a:cubicBezTo>
                  <a:cubicBezTo>
                    <a:pt x="877" y="219"/>
                    <a:pt x="891" y="223"/>
                    <a:pt x="898" y="222"/>
                  </a:cubicBezTo>
                  <a:close/>
                  <a:moveTo>
                    <a:pt x="689" y="356"/>
                  </a:moveTo>
                  <a:cubicBezTo>
                    <a:pt x="689" y="359"/>
                    <a:pt x="691" y="363"/>
                    <a:pt x="693" y="363"/>
                  </a:cubicBezTo>
                  <a:cubicBezTo>
                    <a:pt x="699" y="363"/>
                    <a:pt x="709" y="359"/>
                    <a:pt x="715" y="355"/>
                  </a:cubicBezTo>
                  <a:cubicBezTo>
                    <a:pt x="715" y="356"/>
                    <a:pt x="703" y="352"/>
                    <a:pt x="698" y="357"/>
                  </a:cubicBezTo>
                  <a:cubicBezTo>
                    <a:pt x="697" y="357"/>
                    <a:pt x="694" y="363"/>
                    <a:pt x="689" y="356"/>
                  </a:cubicBezTo>
                  <a:close/>
                  <a:moveTo>
                    <a:pt x="720" y="343"/>
                  </a:moveTo>
                  <a:cubicBezTo>
                    <a:pt x="715" y="345"/>
                    <a:pt x="717" y="346"/>
                    <a:pt x="718" y="348"/>
                  </a:cubicBezTo>
                  <a:cubicBezTo>
                    <a:pt x="717" y="346"/>
                    <a:pt x="717" y="346"/>
                    <a:pt x="717" y="346"/>
                  </a:cubicBezTo>
                  <a:cubicBezTo>
                    <a:pt x="719" y="346"/>
                    <a:pt x="719" y="346"/>
                    <a:pt x="721" y="346"/>
                  </a:cubicBezTo>
                  <a:cubicBezTo>
                    <a:pt x="729" y="346"/>
                    <a:pt x="747" y="349"/>
                    <a:pt x="747" y="338"/>
                  </a:cubicBezTo>
                  <a:cubicBezTo>
                    <a:pt x="740" y="338"/>
                    <a:pt x="727" y="341"/>
                    <a:pt x="720" y="343"/>
                  </a:cubicBezTo>
                  <a:close/>
                  <a:moveTo>
                    <a:pt x="747" y="338"/>
                  </a:moveTo>
                  <a:cubicBezTo>
                    <a:pt x="747" y="338"/>
                    <a:pt x="747" y="338"/>
                    <a:pt x="747" y="338"/>
                  </a:cubicBezTo>
                  <a:close/>
                  <a:moveTo>
                    <a:pt x="638" y="296"/>
                  </a:moveTo>
                  <a:cubicBezTo>
                    <a:pt x="638" y="296"/>
                    <a:pt x="638" y="296"/>
                    <a:pt x="638" y="296"/>
                  </a:cubicBezTo>
                  <a:cubicBezTo>
                    <a:pt x="631" y="301"/>
                    <a:pt x="623" y="304"/>
                    <a:pt x="616" y="312"/>
                  </a:cubicBezTo>
                  <a:cubicBezTo>
                    <a:pt x="625" y="312"/>
                    <a:pt x="620" y="311"/>
                    <a:pt x="625" y="310"/>
                  </a:cubicBezTo>
                  <a:cubicBezTo>
                    <a:pt x="629" y="317"/>
                    <a:pt x="636" y="309"/>
                    <a:pt x="637" y="309"/>
                  </a:cubicBezTo>
                  <a:cubicBezTo>
                    <a:pt x="641" y="309"/>
                    <a:pt x="646" y="304"/>
                    <a:pt x="650" y="303"/>
                  </a:cubicBezTo>
                  <a:cubicBezTo>
                    <a:pt x="650" y="307"/>
                    <a:pt x="648" y="308"/>
                    <a:pt x="647" y="310"/>
                  </a:cubicBezTo>
                  <a:cubicBezTo>
                    <a:pt x="653" y="310"/>
                    <a:pt x="653" y="310"/>
                    <a:pt x="653" y="310"/>
                  </a:cubicBezTo>
                  <a:cubicBezTo>
                    <a:pt x="653" y="312"/>
                    <a:pt x="656" y="314"/>
                    <a:pt x="658" y="314"/>
                  </a:cubicBezTo>
                  <a:cubicBezTo>
                    <a:pt x="661" y="314"/>
                    <a:pt x="662" y="311"/>
                    <a:pt x="666" y="311"/>
                  </a:cubicBezTo>
                  <a:cubicBezTo>
                    <a:pt x="672" y="311"/>
                    <a:pt x="676" y="314"/>
                    <a:pt x="682" y="314"/>
                  </a:cubicBezTo>
                  <a:cubicBezTo>
                    <a:pt x="682" y="318"/>
                    <a:pt x="682" y="318"/>
                    <a:pt x="682" y="318"/>
                  </a:cubicBezTo>
                  <a:cubicBezTo>
                    <a:pt x="678" y="319"/>
                    <a:pt x="671" y="318"/>
                    <a:pt x="669" y="318"/>
                  </a:cubicBezTo>
                  <a:cubicBezTo>
                    <a:pt x="663" y="318"/>
                    <a:pt x="651" y="326"/>
                    <a:pt x="651" y="332"/>
                  </a:cubicBezTo>
                  <a:cubicBezTo>
                    <a:pt x="654" y="330"/>
                    <a:pt x="655" y="328"/>
                    <a:pt x="658" y="328"/>
                  </a:cubicBezTo>
                  <a:cubicBezTo>
                    <a:pt x="655" y="331"/>
                    <a:pt x="643" y="362"/>
                    <a:pt x="657" y="362"/>
                  </a:cubicBezTo>
                  <a:cubicBezTo>
                    <a:pt x="667" y="362"/>
                    <a:pt x="659" y="328"/>
                    <a:pt x="666" y="328"/>
                  </a:cubicBezTo>
                  <a:cubicBezTo>
                    <a:pt x="676" y="327"/>
                    <a:pt x="671" y="320"/>
                    <a:pt x="676" y="320"/>
                  </a:cubicBezTo>
                  <a:cubicBezTo>
                    <a:pt x="678" y="320"/>
                    <a:pt x="689" y="325"/>
                    <a:pt x="689" y="329"/>
                  </a:cubicBezTo>
                  <a:cubicBezTo>
                    <a:pt x="689" y="333"/>
                    <a:pt x="687" y="335"/>
                    <a:pt x="686" y="339"/>
                  </a:cubicBezTo>
                  <a:cubicBezTo>
                    <a:pt x="689" y="339"/>
                    <a:pt x="689" y="338"/>
                    <a:pt x="692" y="337"/>
                  </a:cubicBezTo>
                  <a:cubicBezTo>
                    <a:pt x="693" y="342"/>
                    <a:pt x="693" y="344"/>
                    <a:pt x="696" y="346"/>
                  </a:cubicBezTo>
                  <a:cubicBezTo>
                    <a:pt x="700" y="346"/>
                    <a:pt x="702" y="332"/>
                    <a:pt x="703" y="328"/>
                  </a:cubicBezTo>
                  <a:cubicBezTo>
                    <a:pt x="705" y="329"/>
                    <a:pt x="708" y="333"/>
                    <a:pt x="711" y="333"/>
                  </a:cubicBezTo>
                  <a:cubicBezTo>
                    <a:pt x="718" y="333"/>
                    <a:pt x="712" y="321"/>
                    <a:pt x="707" y="320"/>
                  </a:cubicBezTo>
                  <a:cubicBezTo>
                    <a:pt x="699" y="320"/>
                    <a:pt x="699" y="320"/>
                    <a:pt x="699" y="320"/>
                  </a:cubicBezTo>
                  <a:cubicBezTo>
                    <a:pt x="692" y="315"/>
                    <a:pt x="683" y="317"/>
                    <a:pt x="676" y="310"/>
                  </a:cubicBezTo>
                  <a:cubicBezTo>
                    <a:pt x="674" y="308"/>
                    <a:pt x="676" y="305"/>
                    <a:pt x="674" y="301"/>
                  </a:cubicBezTo>
                  <a:cubicBezTo>
                    <a:pt x="674" y="300"/>
                    <a:pt x="662" y="291"/>
                    <a:pt x="660" y="291"/>
                  </a:cubicBezTo>
                  <a:cubicBezTo>
                    <a:pt x="658" y="291"/>
                    <a:pt x="658" y="291"/>
                    <a:pt x="658" y="291"/>
                  </a:cubicBezTo>
                  <a:cubicBezTo>
                    <a:pt x="658" y="291"/>
                    <a:pt x="658" y="293"/>
                    <a:pt x="657" y="295"/>
                  </a:cubicBezTo>
                  <a:cubicBezTo>
                    <a:pt x="656" y="293"/>
                    <a:pt x="654" y="288"/>
                    <a:pt x="650" y="288"/>
                  </a:cubicBezTo>
                  <a:cubicBezTo>
                    <a:pt x="647" y="288"/>
                    <a:pt x="649" y="293"/>
                    <a:pt x="646" y="294"/>
                  </a:cubicBezTo>
                  <a:lnTo>
                    <a:pt x="638" y="29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22" name="Group 14621"/>
          <p:cNvGrpSpPr/>
          <p:nvPr/>
        </p:nvGrpSpPr>
        <p:grpSpPr>
          <a:xfrm>
            <a:off x="6508750" y="735013"/>
            <a:ext cx="5570538" cy="3894137"/>
            <a:chOff x="6508750" y="735013"/>
            <a:chExt cx="5570538" cy="3894137"/>
          </a:xfrm>
        </p:grpSpPr>
        <p:sp>
          <p:nvSpPr>
            <p:cNvPr id="14550" name="Freeform 255"/>
            <p:cNvSpPr>
              <a:spLocks/>
            </p:cNvSpPr>
            <p:nvPr/>
          </p:nvSpPr>
          <p:spPr bwMode="auto">
            <a:xfrm>
              <a:off x="8469313" y="3935413"/>
              <a:ext cx="63500" cy="122238"/>
            </a:xfrm>
            <a:custGeom>
              <a:avLst/>
              <a:gdLst>
                <a:gd name="T0" fmla="*/ 0 w 15"/>
                <a:gd name="T1" fmla="*/ 21 h 29"/>
                <a:gd name="T2" fmla="*/ 6 w 15"/>
                <a:gd name="T3" fmla="*/ 29 h 29"/>
                <a:gd name="T4" fmla="*/ 15 w 15"/>
                <a:gd name="T5" fmla="*/ 18 h 29"/>
                <a:gd name="T6" fmla="*/ 3 w 15"/>
                <a:gd name="T7" fmla="*/ 0 h 29"/>
                <a:gd name="T8" fmla="*/ 0 w 15"/>
                <a:gd name="T9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0" y="21"/>
                  </a:moveTo>
                  <a:cubicBezTo>
                    <a:pt x="0" y="25"/>
                    <a:pt x="2" y="29"/>
                    <a:pt x="6" y="29"/>
                  </a:cubicBezTo>
                  <a:cubicBezTo>
                    <a:pt x="11" y="29"/>
                    <a:pt x="15" y="23"/>
                    <a:pt x="15" y="18"/>
                  </a:cubicBezTo>
                  <a:cubicBezTo>
                    <a:pt x="15" y="10"/>
                    <a:pt x="7" y="6"/>
                    <a:pt x="3" y="0"/>
                  </a:cubicBezTo>
                  <a:cubicBezTo>
                    <a:pt x="3" y="8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1" name="Freeform 256"/>
            <p:cNvSpPr>
              <a:spLocks/>
            </p:cNvSpPr>
            <p:nvPr/>
          </p:nvSpPr>
          <p:spPr bwMode="auto">
            <a:xfrm>
              <a:off x="8978900" y="4067175"/>
              <a:ext cx="344488" cy="365125"/>
            </a:xfrm>
            <a:custGeom>
              <a:avLst/>
              <a:gdLst>
                <a:gd name="T0" fmla="*/ 80 w 81"/>
                <a:gd name="T1" fmla="*/ 82 h 86"/>
                <a:gd name="T2" fmla="*/ 81 w 81"/>
                <a:gd name="T3" fmla="*/ 75 h 86"/>
                <a:gd name="T4" fmla="*/ 81 w 81"/>
                <a:gd name="T5" fmla="*/ 64 h 86"/>
                <a:gd name="T6" fmla="*/ 76 w 81"/>
                <a:gd name="T7" fmla="*/ 58 h 86"/>
                <a:gd name="T8" fmla="*/ 70 w 81"/>
                <a:gd name="T9" fmla="*/ 48 h 86"/>
                <a:gd name="T10" fmla="*/ 65 w 81"/>
                <a:gd name="T11" fmla="*/ 44 h 86"/>
                <a:gd name="T12" fmla="*/ 66 w 81"/>
                <a:gd name="T13" fmla="*/ 42 h 86"/>
                <a:gd name="T14" fmla="*/ 63 w 81"/>
                <a:gd name="T15" fmla="*/ 39 h 86"/>
                <a:gd name="T16" fmla="*/ 61 w 81"/>
                <a:gd name="T17" fmla="*/ 39 h 86"/>
                <a:gd name="T18" fmla="*/ 62 w 81"/>
                <a:gd name="T19" fmla="*/ 38 h 86"/>
                <a:gd name="T20" fmla="*/ 53 w 81"/>
                <a:gd name="T21" fmla="*/ 31 h 86"/>
                <a:gd name="T22" fmla="*/ 37 w 81"/>
                <a:gd name="T23" fmla="*/ 21 h 86"/>
                <a:gd name="T24" fmla="*/ 29 w 81"/>
                <a:gd name="T25" fmla="*/ 13 h 86"/>
                <a:gd name="T26" fmla="*/ 26 w 81"/>
                <a:gd name="T27" fmla="*/ 12 h 86"/>
                <a:gd name="T28" fmla="*/ 16 w 81"/>
                <a:gd name="T29" fmla="*/ 2 h 86"/>
                <a:gd name="T30" fmla="*/ 7 w 81"/>
                <a:gd name="T31" fmla="*/ 2 h 86"/>
                <a:gd name="T32" fmla="*/ 1 w 81"/>
                <a:gd name="T33" fmla="*/ 0 h 86"/>
                <a:gd name="T34" fmla="*/ 0 w 81"/>
                <a:gd name="T35" fmla="*/ 0 h 86"/>
                <a:gd name="T36" fmla="*/ 0 w 81"/>
                <a:gd name="T37" fmla="*/ 2 h 86"/>
                <a:gd name="T38" fmla="*/ 7 w 81"/>
                <a:gd name="T39" fmla="*/ 12 h 86"/>
                <a:gd name="T40" fmla="*/ 13 w 81"/>
                <a:gd name="T41" fmla="*/ 15 h 86"/>
                <a:gd name="T42" fmla="*/ 17 w 81"/>
                <a:gd name="T43" fmla="*/ 23 h 86"/>
                <a:gd name="T44" fmla="*/ 27 w 81"/>
                <a:gd name="T45" fmla="*/ 31 h 86"/>
                <a:gd name="T46" fmla="*/ 31 w 81"/>
                <a:gd name="T47" fmla="*/ 41 h 86"/>
                <a:gd name="T48" fmla="*/ 35 w 81"/>
                <a:gd name="T49" fmla="*/ 42 h 86"/>
                <a:gd name="T50" fmla="*/ 36 w 81"/>
                <a:gd name="T51" fmla="*/ 44 h 86"/>
                <a:gd name="T52" fmla="*/ 41 w 81"/>
                <a:gd name="T53" fmla="*/ 51 h 86"/>
                <a:gd name="T54" fmla="*/ 51 w 81"/>
                <a:gd name="T55" fmla="*/ 67 h 86"/>
                <a:gd name="T56" fmla="*/ 66 w 81"/>
                <a:gd name="T57" fmla="*/ 79 h 86"/>
                <a:gd name="T58" fmla="*/ 73 w 81"/>
                <a:gd name="T59" fmla="*/ 86 h 86"/>
                <a:gd name="T60" fmla="*/ 80 w 81"/>
                <a:gd name="T61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86">
                  <a:moveTo>
                    <a:pt x="80" y="82"/>
                  </a:moveTo>
                  <a:cubicBezTo>
                    <a:pt x="80" y="80"/>
                    <a:pt x="79" y="76"/>
                    <a:pt x="81" y="75"/>
                  </a:cubicBezTo>
                  <a:cubicBezTo>
                    <a:pt x="81" y="69"/>
                    <a:pt x="81" y="67"/>
                    <a:pt x="81" y="64"/>
                  </a:cubicBezTo>
                  <a:cubicBezTo>
                    <a:pt x="81" y="61"/>
                    <a:pt x="78" y="60"/>
                    <a:pt x="76" y="58"/>
                  </a:cubicBezTo>
                  <a:cubicBezTo>
                    <a:pt x="73" y="56"/>
                    <a:pt x="70" y="54"/>
                    <a:pt x="70" y="48"/>
                  </a:cubicBezTo>
                  <a:cubicBezTo>
                    <a:pt x="67" y="48"/>
                    <a:pt x="65" y="48"/>
                    <a:pt x="65" y="44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5" y="41"/>
                    <a:pt x="64" y="39"/>
                    <a:pt x="63" y="39"/>
                  </a:cubicBezTo>
                  <a:cubicBezTo>
                    <a:pt x="62" y="39"/>
                    <a:pt x="62" y="39"/>
                    <a:pt x="61" y="39"/>
                  </a:cubicBezTo>
                  <a:cubicBezTo>
                    <a:pt x="61" y="39"/>
                    <a:pt x="62" y="38"/>
                    <a:pt x="62" y="38"/>
                  </a:cubicBezTo>
                  <a:cubicBezTo>
                    <a:pt x="62" y="34"/>
                    <a:pt x="57" y="33"/>
                    <a:pt x="53" y="31"/>
                  </a:cubicBezTo>
                  <a:cubicBezTo>
                    <a:pt x="45" y="29"/>
                    <a:pt x="42" y="26"/>
                    <a:pt x="37" y="21"/>
                  </a:cubicBezTo>
                  <a:cubicBezTo>
                    <a:pt x="35" y="18"/>
                    <a:pt x="33" y="15"/>
                    <a:pt x="29" y="13"/>
                  </a:cubicBezTo>
                  <a:cubicBezTo>
                    <a:pt x="28" y="13"/>
                    <a:pt x="26" y="13"/>
                    <a:pt x="26" y="12"/>
                  </a:cubicBezTo>
                  <a:cubicBezTo>
                    <a:pt x="23" y="8"/>
                    <a:pt x="22" y="4"/>
                    <a:pt x="1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5" y="12"/>
                    <a:pt x="7" y="12"/>
                  </a:cubicBezTo>
                  <a:cubicBezTo>
                    <a:pt x="9" y="13"/>
                    <a:pt x="12" y="12"/>
                    <a:pt x="13" y="15"/>
                  </a:cubicBezTo>
                  <a:cubicBezTo>
                    <a:pt x="15" y="18"/>
                    <a:pt x="16" y="19"/>
                    <a:pt x="17" y="23"/>
                  </a:cubicBezTo>
                  <a:cubicBezTo>
                    <a:pt x="19" y="26"/>
                    <a:pt x="25" y="25"/>
                    <a:pt x="27" y="31"/>
                  </a:cubicBezTo>
                  <a:cubicBezTo>
                    <a:pt x="28" y="33"/>
                    <a:pt x="30" y="40"/>
                    <a:pt x="31" y="41"/>
                  </a:cubicBezTo>
                  <a:cubicBezTo>
                    <a:pt x="32" y="41"/>
                    <a:pt x="35" y="41"/>
                    <a:pt x="35" y="42"/>
                  </a:cubicBezTo>
                  <a:cubicBezTo>
                    <a:pt x="36" y="43"/>
                    <a:pt x="35" y="44"/>
                    <a:pt x="36" y="44"/>
                  </a:cubicBezTo>
                  <a:cubicBezTo>
                    <a:pt x="37" y="44"/>
                    <a:pt x="40" y="50"/>
                    <a:pt x="41" y="51"/>
                  </a:cubicBezTo>
                  <a:cubicBezTo>
                    <a:pt x="44" y="57"/>
                    <a:pt x="46" y="62"/>
                    <a:pt x="51" y="67"/>
                  </a:cubicBezTo>
                  <a:cubicBezTo>
                    <a:pt x="56" y="72"/>
                    <a:pt x="61" y="74"/>
                    <a:pt x="66" y="79"/>
                  </a:cubicBezTo>
                  <a:cubicBezTo>
                    <a:pt x="66" y="79"/>
                    <a:pt x="71" y="86"/>
                    <a:pt x="73" y="86"/>
                  </a:cubicBezTo>
                  <a:cubicBezTo>
                    <a:pt x="75" y="86"/>
                    <a:pt x="80" y="85"/>
                    <a:pt x="80" y="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2" name="Freeform 257"/>
            <p:cNvSpPr>
              <a:spLocks/>
            </p:cNvSpPr>
            <p:nvPr/>
          </p:nvSpPr>
          <p:spPr bwMode="auto">
            <a:xfrm>
              <a:off x="9426575" y="4019550"/>
              <a:ext cx="331788" cy="357188"/>
            </a:xfrm>
            <a:custGeom>
              <a:avLst/>
              <a:gdLst>
                <a:gd name="T0" fmla="*/ 0 w 78"/>
                <a:gd name="T1" fmla="*/ 47 h 84"/>
                <a:gd name="T2" fmla="*/ 4 w 78"/>
                <a:gd name="T3" fmla="*/ 58 h 84"/>
                <a:gd name="T4" fmla="*/ 8 w 78"/>
                <a:gd name="T5" fmla="*/ 59 h 84"/>
                <a:gd name="T6" fmla="*/ 7 w 78"/>
                <a:gd name="T7" fmla="*/ 61 h 84"/>
                <a:gd name="T8" fmla="*/ 17 w 78"/>
                <a:gd name="T9" fmla="*/ 75 h 84"/>
                <a:gd name="T10" fmla="*/ 22 w 78"/>
                <a:gd name="T11" fmla="*/ 74 h 84"/>
                <a:gd name="T12" fmla="*/ 23 w 78"/>
                <a:gd name="T13" fmla="*/ 78 h 84"/>
                <a:gd name="T14" fmla="*/ 25 w 78"/>
                <a:gd name="T15" fmla="*/ 79 h 84"/>
                <a:gd name="T16" fmla="*/ 32 w 78"/>
                <a:gd name="T17" fmla="*/ 76 h 84"/>
                <a:gd name="T18" fmla="*/ 44 w 78"/>
                <a:gd name="T19" fmla="*/ 81 h 84"/>
                <a:gd name="T20" fmla="*/ 47 w 78"/>
                <a:gd name="T21" fmla="*/ 84 h 84"/>
                <a:gd name="T22" fmla="*/ 55 w 78"/>
                <a:gd name="T23" fmla="*/ 80 h 84"/>
                <a:gd name="T24" fmla="*/ 59 w 78"/>
                <a:gd name="T25" fmla="*/ 71 h 84"/>
                <a:gd name="T26" fmla="*/ 57 w 78"/>
                <a:gd name="T27" fmla="*/ 67 h 84"/>
                <a:gd name="T28" fmla="*/ 63 w 78"/>
                <a:gd name="T29" fmla="*/ 61 h 84"/>
                <a:gd name="T30" fmla="*/ 67 w 78"/>
                <a:gd name="T31" fmla="*/ 49 h 84"/>
                <a:gd name="T32" fmla="*/ 68 w 78"/>
                <a:gd name="T33" fmla="*/ 47 h 84"/>
                <a:gd name="T34" fmla="*/ 71 w 78"/>
                <a:gd name="T35" fmla="*/ 46 h 84"/>
                <a:gd name="T36" fmla="*/ 77 w 78"/>
                <a:gd name="T37" fmla="*/ 44 h 84"/>
                <a:gd name="T38" fmla="*/ 65 w 78"/>
                <a:gd name="T39" fmla="*/ 26 h 84"/>
                <a:gd name="T40" fmla="*/ 67 w 78"/>
                <a:gd name="T41" fmla="*/ 25 h 84"/>
                <a:gd name="T42" fmla="*/ 65 w 78"/>
                <a:gd name="T43" fmla="*/ 22 h 84"/>
                <a:gd name="T44" fmla="*/ 73 w 78"/>
                <a:gd name="T45" fmla="*/ 19 h 84"/>
                <a:gd name="T46" fmla="*/ 72 w 78"/>
                <a:gd name="T47" fmla="*/ 17 h 84"/>
                <a:gd name="T48" fmla="*/ 78 w 78"/>
                <a:gd name="T49" fmla="*/ 14 h 84"/>
                <a:gd name="T50" fmla="*/ 67 w 78"/>
                <a:gd name="T51" fmla="*/ 6 h 84"/>
                <a:gd name="T52" fmla="*/ 63 w 78"/>
                <a:gd name="T53" fmla="*/ 0 h 84"/>
                <a:gd name="T54" fmla="*/ 50 w 78"/>
                <a:gd name="T55" fmla="*/ 14 h 84"/>
                <a:gd name="T56" fmla="*/ 41 w 78"/>
                <a:gd name="T57" fmla="*/ 17 h 84"/>
                <a:gd name="T58" fmla="*/ 39 w 78"/>
                <a:gd name="T59" fmla="*/ 19 h 84"/>
                <a:gd name="T60" fmla="*/ 36 w 78"/>
                <a:gd name="T61" fmla="*/ 21 h 84"/>
                <a:gd name="T62" fmla="*/ 34 w 78"/>
                <a:gd name="T63" fmla="*/ 24 h 84"/>
                <a:gd name="T64" fmla="*/ 28 w 78"/>
                <a:gd name="T65" fmla="*/ 30 h 84"/>
                <a:gd name="T66" fmla="*/ 21 w 78"/>
                <a:gd name="T67" fmla="*/ 32 h 84"/>
                <a:gd name="T68" fmla="*/ 10 w 78"/>
                <a:gd name="T69" fmla="*/ 44 h 84"/>
                <a:gd name="T70" fmla="*/ 0 w 78"/>
                <a:gd name="T71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" h="84">
                  <a:moveTo>
                    <a:pt x="0" y="47"/>
                  </a:moveTo>
                  <a:cubicBezTo>
                    <a:pt x="0" y="48"/>
                    <a:pt x="3" y="58"/>
                    <a:pt x="4" y="58"/>
                  </a:cubicBezTo>
                  <a:cubicBezTo>
                    <a:pt x="5" y="58"/>
                    <a:pt x="7" y="58"/>
                    <a:pt x="8" y="59"/>
                  </a:cubicBezTo>
                  <a:cubicBezTo>
                    <a:pt x="8" y="60"/>
                    <a:pt x="7" y="61"/>
                    <a:pt x="7" y="61"/>
                  </a:cubicBezTo>
                  <a:cubicBezTo>
                    <a:pt x="11" y="66"/>
                    <a:pt x="7" y="75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2" y="75"/>
                    <a:pt x="22" y="78"/>
                    <a:pt x="23" y="78"/>
                  </a:cubicBezTo>
                  <a:cubicBezTo>
                    <a:pt x="24" y="78"/>
                    <a:pt x="24" y="79"/>
                    <a:pt x="25" y="79"/>
                  </a:cubicBezTo>
                  <a:cubicBezTo>
                    <a:pt x="28" y="79"/>
                    <a:pt x="30" y="76"/>
                    <a:pt x="32" y="76"/>
                  </a:cubicBezTo>
                  <a:cubicBezTo>
                    <a:pt x="36" y="76"/>
                    <a:pt x="39" y="80"/>
                    <a:pt x="44" y="81"/>
                  </a:cubicBezTo>
                  <a:cubicBezTo>
                    <a:pt x="44" y="82"/>
                    <a:pt x="44" y="84"/>
                    <a:pt x="47" y="84"/>
                  </a:cubicBezTo>
                  <a:cubicBezTo>
                    <a:pt x="51" y="84"/>
                    <a:pt x="51" y="81"/>
                    <a:pt x="55" y="80"/>
                  </a:cubicBezTo>
                  <a:cubicBezTo>
                    <a:pt x="55" y="77"/>
                    <a:pt x="59" y="73"/>
                    <a:pt x="59" y="71"/>
                  </a:cubicBezTo>
                  <a:cubicBezTo>
                    <a:pt x="59" y="70"/>
                    <a:pt x="57" y="69"/>
                    <a:pt x="57" y="67"/>
                  </a:cubicBezTo>
                  <a:cubicBezTo>
                    <a:pt x="57" y="66"/>
                    <a:pt x="60" y="62"/>
                    <a:pt x="63" y="61"/>
                  </a:cubicBezTo>
                  <a:cubicBezTo>
                    <a:pt x="63" y="57"/>
                    <a:pt x="65" y="55"/>
                    <a:pt x="67" y="49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6"/>
                    <a:pt x="71" y="46"/>
                  </a:cubicBezTo>
                  <a:cubicBezTo>
                    <a:pt x="74" y="46"/>
                    <a:pt x="76" y="48"/>
                    <a:pt x="77" y="44"/>
                  </a:cubicBezTo>
                  <a:cubicBezTo>
                    <a:pt x="72" y="44"/>
                    <a:pt x="65" y="30"/>
                    <a:pt x="65" y="26"/>
                  </a:cubicBezTo>
                  <a:cubicBezTo>
                    <a:pt x="65" y="26"/>
                    <a:pt x="66" y="25"/>
                    <a:pt x="67" y="25"/>
                  </a:cubicBezTo>
                  <a:cubicBezTo>
                    <a:pt x="66" y="24"/>
                    <a:pt x="66" y="23"/>
                    <a:pt x="65" y="22"/>
                  </a:cubicBezTo>
                  <a:cubicBezTo>
                    <a:pt x="65" y="22"/>
                    <a:pt x="73" y="19"/>
                    <a:pt x="73" y="19"/>
                  </a:cubicBezTo>
                  <a:cubicBezTo>
                    <a:pt x="73" y="19"/>
                    <a:pt x="72" y="18"/>
                    <a:pt x="72" y="17"/>
                  </a:cubicBezTo>
                  <a:cubicBezTo>
                    <a:pt x="72" y="15"/>
                    <a:pt x="78" y="16"/>
                    <a:pt x="78" y="14"/>
                  </a:cubicBezTo>
                  <a:cubicBezTo>
                    <a:pt x="78" y="9"/>
                    <a:pt x="67" y="12"/>
                    <a:pt x="67" y="6"/>
                  </a:cubicBezTo>
                  <a:cubicBezTo>
                    <a:pt x="67" y="2"/>
                    <a:pt x="67" y="0"/>
                    <a:pt x="63" y="0"/>
                  </a:cubicBezTo>
                  <a:cubicBezTo>
                    <a:pt x="58" y="0"/>
                    <a:pt x="52" y="10"/>
                    <a:pt x="50" y="14"/>
                  </a:cubicBezTo>
                  <a:cubicBezTo>
                    <a:pt x="49" y="16"/>
                    <a:pt x="43" y="15"/>
                    <a:pt x="41" y="17"/>
                  </a:cubicBezTo>
                  <a:cubicBezTo>
                    <a:pt x="40" y="18"/>
                    <a:pt x="40" y="19"/>
                    <a:pt x="39" y="19"/>
                  </a:cubicBezTo>
                  <a:cubicBezTo>
                    <a:pt x="38" y="20"/>
                    <a:pt x="38" y="20"/>
                    <a:pt x="36" y="21"/>
                  </a:cubicBezTo>
                  <a:cubicBezTo>
                    <a:pt x="36" y="21"/>
                    <a:pt x="33" y="23"/>
                    <a:pt x="34" y="24"/>
                  </a:cubicBezTo>
                  <a:cubicBezTo>
                    <a:pt x="32" y="26"/>
                    <a:pt x="32" y="29"/>
                    <a:pt x="28" y="30"/>
                  </a:cubicBezTo>
                  <a:cubicBezTo>
                    <a:pt x="25" y="30"/>
                    <a:pt x="22" y="30"/>
                    <a:pt x="21" y="32"/>
                  </a:cubicBezTo>
                  <a:cubicBezTo>
                    <a:pt x="17" y="36"/>
                    <a:pt x="18" y="44"/>
                    <a:pt x="10" y="44"/>
                  </a:cubicBezTo>
                  <a:cubicBezTo>
                    <a:pt x="6" y="44"/>
                    <a:pt x="0" y="42"/>
                    <a:pt x="0" y="47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3" name="Freeform 258"/>
            <p:cNvSpPr>
              <a:spLocks/>
            </p:cNvSpPr>
            <p:nvPr/>
          </p:nvSpPr>
          <p:spPr bwMode="auto">
            <a:xfrm>
              <a:off x="9745663" y="4189413"/>
              <a:ext cx="207963" cy="239713"/>
            </a:xfrm>
            <a:custGeom>
              <a:avLst/>
              <a:gdLst>
                <a:gd name="T0" fmla="*/ 20 w 49"/>
                <a:gd name="T1" fmla="*/ 21 h 56"/>
                <a:gd name="T2" fmla="*/ 17 w 49"/>
                <a:gd name="T3" fmla="*/ 23 h 56"/>
                <a:gd name="T4" fmla="*/ 11 w 49"/>
                <a:gd name="T5" fmla="*/ 14 h 56"/>
                <a:gd name="T6" fmla="*/ 20 w 49"/>
                <a:gd name="T7" fmla="*/ 10 h 56"/>
                <a:gd name="T8" fmla="*/ 30 w 49"/>
                <a:gd name="T9" fmla="*/ 9 h 56"/>
                <a:gd name="T10" fmla="*/ 40 w 49"/>
                <a:gd name="T11" fmla="*/ 11 h 56"/>
                <a:gd name="T12" fmla="*/ 48 w 49"/>
                <a:gd name="T13" fmla="*/ 2 h 56"/>
                <a:gd name="T14" fmla="*/ 49 w 49"/>
                <a:gd name="T15" fmla="*/ 0 h 56"/>
                <a:gd name="T16" fmla="*/ 48 w 49"/>
                <a:gd name="T17" fmla="*/ 0 h 56"/>
                <a:gd name="T18" fmla="*/ 39 w 49"/>
                <a:gd name="T19" fmla="*/ 6 h 56"/>
                <a:gd name="T20" fmla="*/ 37 w 49"/>
                <a:gd name="T21" fmla="*/ 6 h 56"/>
                <a:gd name="T22" fmla="*/ 18 w 49"/>
                <a:gd name="T23" fmla="*/ 3 h 56"/>
                <a:gd name="T24" fmla="*/ 8 w 49"/>
                <a:gd name="T25" fmla="*/ 18 h 56"/>
                <a:gd name="T26" fmla="*/ 5 w 49"/>
                <a:gd name="T27" fmla="*/ 22 h 56"/>
                <a:gd name="T28" fmla="*/ 0 w 49"/>
                <a:gd name="T29" fmla="*/ 36 h 56"/>
                <a:gd name="T30" fmla="*/ 6 w 49"/>
                <a:gd name="T31" fmla="*/ 40 h 56"/>
                <a:gd name="T32" fmla="*/ 6 w 49"/>
                <a:gd name="T33" fmla="*/ 52 h 56"/>
                <a:gd name="T34" fmla="*/ 10 w 49"/>
                <a:gd name="T35" fmla="*/ 56 h 56"/>
                <a:gd name="T36" fmla="*/ 14 w 49"/>
                <a:gd name="T37" fmla="*/ 45 h 56"/>
                <a:gd name="T38" fmla="*/ 12 w 49"/>
                <a:gd name="T39" fmla="*/ 37 h 56"/>
                <a:gd name="T40" fmla="*/ 16 w 49"/>
                <a:gd name="T41" fmla="*/ 33 h 56"/>
                <a:gd name="T42" fmla="*/ 18 w 49"/>
                <a:gd name="T43" fmla="*/ 33 h 56"/>
                <a:gd name="T44" fmla="*/ 17 w 49"/>
                <a:gd name="T45" fmla="*/ 39 h 56"/>
                <a:gd name="T46" fmla="*/ 21 w 49"/>
                <a:gd name="T47" fmla="*/ 47 h 56"/>
                <a:gd name="T48" fmla="*/ 21 w 49"/>
                <a:gd name="T49" fmla="*/ 50 h 56"/>
                <a:gd name="T50" fmla="*/ 25 w 49"/>
                <a:gd name="T51" fmla="*/ 50 h 56"/>
                <a:gd name="T52" fmla="*/ 31 w 49"/>
                <a:gd name="T53" fmla="*/ 44 h 56"/>
                <a:gd name="T54" fmla="*/ 27 w 49"/>
                <a:gd name="T55" fmla="*/ 39 h 56"/>
                <a:gd name="T56" fmla="*/ 28 w 49"/>
                <a:gd name="T57" fmla="*/ 38 h 56"/>
                <a:gd name="T58" fmla="*/ 21 w 49"/>
                <a:gd name="T59" fmla="*/ 27 h 56"/>
                <a:gd name="T60" fmla="*/ 36 w 49"/>
                <a:gd name="T61" fmla="*/ 19 h 56"/>
                <a:gd name="T62" fmla="*/ 36 w 49"/>
                <a:gd name="T63" fmla="*/ 17 h 56"/>
                <a:gd name="T64" fmla="*/ 19 w 49"/>
                <a:gd name="T65" fmla="*/ 22 h 56"/>
                <a:gd name="T66" fmla="*/ 20 w 49"/>
                <a:gd name="T67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56">
                  <a:moveTo>
                    <a:pt x="20" y="21"/>
                  </a:moveTo>
                  <a:cubicBezTo>
                    <a:pt x="19" y="22"/>
                    <a:pt x="19" y="23"/>
                    <a:pt x="17" y="23"/>
                  </a:cubicBezTo>
                  <a:cubicBezTo>
                    <a:pt x="13" y="23"/>
                    <a:pt x="11" y="18"/>
                    <a:pt x="11" y="14"/>
                  </a:cubicBezTo>
                  <a:cubicBezTo>
                    <a:pt x="11" y="9"/>
                    <a:pt x="16" y="10"/>
                    <a:pt x="20" y="10"/>
                  </a:cubicBezTo>
                  <a:cubicBezTo>
                    <a:pt x="25" y="10"/>
                    <a:pt x="27" y="9"/>
                    <a:pt x="30" y="9"/>
                  </a:cubicBezTo>
                  <a:cubicBezTo>
                    <a:pt x="34" y="9"/>
                    <a:pt x="36" y="11"/>
                    <a:pt x="40" y="11"/>
                  </a:cubicBezTo>
                  <a:cubicBezTo>
                    <a:pt x="45" y="11"/>
                    <a:pt x="47" y="6"/>
                    <a:pt x="48" y="2"/>
                  </a:cubicBezTo>
                  <a:cubicBezTo>
                    <a:pt x="49" y="2"/>
                    <a:pt x="49" y="1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2"/>
                    <a:pt x="41" y="5"/>
                    <a:pt x="39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1" y="3"/>
                    <a:pt x="8" y="12"/>
                    <a:pt x="8" y="18"/>
                  </a:cubicBezTo>
                  <a:cubicBezTo>
                    <a:pt x="8" y="20"/>
                    <a:pt x="6" y="21"/>
                    <a:pt x="5" y="22"/>
                  </a:cubicBezTo>
                  <a:cubicBezTo>
                    <a:pt x="3" y="28"/>
                    <a:pt x="0" y="31"/>
                    <a:pt x="0" y="36"/>
                  </a:cubicBezTo>
                  <a:cubicBezTo>
                    <a:pt x="0" y="40"/>
                    <a:pt x="4" y="40"/>
                    <a:pt x="6" y="40"/>
                  </a:cubicBezTo>
                  <a:cubicBezTo>
                    <a:pt x="6" y="44"/>
                    <a:pt x="6" y="50"/>
                    <a:pt x="6" y="52"/>
                  </a:cubicBezTo>
                  <a:cubicBezTo>
                    <a:pt x="6" y="54"/>
                    <a:pt x="8" y="56"/>
                    <a:pt x="10" y="56"/>
                  </a:cubicBezTo>
                  <a:cubicBezTo>
                    <a:pt x="13" y="56"/>
                    <a:pt x="14" y="47"/>
                    <a:pt x="14" y="45"/>
                  </a:cubicBezTo>
                  <a:cubicBezTo>
                    <a:pt x="14" y="42"/>
                    <a:pt x="12" y="40"/>
                    <a:pt x="12" y="37"/>
                  </a:cubicBezTo>
                  <a:cubicBezTo>
                    <a:pt x="12" y="35"/>
                    <a:pt x="14" y="33"/>
                    <a:pt x="16" y="33"/>
                  </a:cubicBezTo>
                  <a:cubicBezTo>
                    <a:pt x="17" y="33"/>
                    <a:pt x="17" y="34"/>
                    <a:pt x="18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21" y="44"/>
                    <a:pt x="21" y="47"/>
                  </a:cubicBezTo>
                  <a:cubicBezTo>
                    <a:pt x="21" y="48"/>
                    <a:pt x="22" y="49"/>
                    <a:pt x="21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7"/>
                    <a:pt x="31" y="47"/>
                    <a:pt x="31" y="44"/>
                  </a:cubicBezTo>
                  <a:cubicBezTo>
                    <a:pt x="30" y="44"/>
                    <a:pt x="27" y="41"/>
                    <a:pt x="27" y="39"/>
                  </a:cubicBezTo>
                  <a:cubicBezTo>
                    <a:pt x="27" y="39"/>
                    <a:pt x="28" y="38"/>
                    <a:pt x="28" y="38"/>
                  </a:cubicBezTo>
                  <a:cubicBezTo>
                    <a:pt x="26" y="37"/>
                    <a:pt x="21" y="27"/>
                    <a:pt x="21" y="27"/>
                  </a:cubicBezTo>
                  <a:cubicBezTo>
                    <a:pt x="29" y="27"/>
                    <a:pt x="29" y="21"/>
                    <a:pt x="36" y="19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4" y="17"/>
                    <a:pt x="20" y="21"/>
                    <a:pt x="19" y="22"/>
                  </a:cubicBezTo>
                  <a:lnTo>
                    <a:pt x="20" y="2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4" name="Freeform 259"/>
            <p:cNvSpPr>
              <a:spLocks/>
            </p:cNvSpPr>
            <p:nvPr/>
          </p:nvSpPr>
          <p:spPr bwMode="auto">
            <a:xfrm>
              <a:off x="9310688" y="4432300"/>
              <a:ext cx="336550" cy="93663"/>
            </a:xfrm>
            <a:custGeom>
              <a:avLst/>
              <a:gdLst>
                <a:gd name="T0" fmla="*/ 68 w 79"/>
                <a:gd name="T1" fmla="*/ 16 h 22"/>
                <a:gd name="T2" fmla="*/ 66 w 79"/>
                <a:gd name="T3" fmla="*/ 13 h 22"/>
                <a:gd name="T4" fmla="*/ 55 w 79"/>
                <a:gd name="T5" fmla="*/ 10 h 22"/>
                <a:gd name="T6" fmla="*/ 65 w 79"/>
                <a:gd name="T7" fmla="*/ 8 h 22"/>
                <a:gd name="T8" fmla="*/ 62 w 79"/>
                <a:gd name="T9" fmla="*/ 8 h 22"/>
                <a:gd name="T10" fmla="*/ 54 w 79"/>
                <a:gd name="T11" fmla="*/ 9 h 22"/>
                <a:gd name="T12" fmla="*/ 42 w 79"/>
                <a:gd name="T13" fmla="*/ 4 h 22"/>
                <a:gd name="T14" fmla="*/ 34 w 79"/>
                <a:gd name="T15" fmla="*/ 8 h 22"/>
                <a:gd name="T16" fmla="*/ 14 w 79"/>
                <a:gd name="T17" fmla="*/ 0 h 22"/>
                <a:gd name="T18" fmla="*/ 9 w 79"/>
                <a:gd name="T19" fmla="*/ 2 h 22"/>
                <a:gd name="T20" fmla="*/ 7 w 79"/>
                <a:gd name="T21" fmla="*/ 0 h 22"/>
                <a:gd name="T22" fmla="*/ 0 w 79"/>
                <a:gd name="T23" fmla="*/ 6 h 22"/>
                <a:gd name="T24" fmla="*/ 9 w 79"/>
                <a:gd name="T25" fmla="*/ 12 h 22"/>
                <a:gd name="T26" fmla="*/ 20 w 79"/>
                <a:gd name="T27" fmla="*/ 13 h 22"/>
                <a:gd name="T28" fmla="*/ 35 w 79"/>
                <a:gd name="T29" fmla="*/ 15 h 22"/>
                <a:gd name="T30" fmla="*/ 42 w 79"/>
                <a:gd name="T31" fmla="*/ 18 h 22"/>
                <a:gd name="T32" fmla="*/ 70 w 79"/>
                <a:gd name="T33" fmla="*/ 22 h 22"/>
                <a:gd name="T34" fmla="*/ 70 w 79"/>
                <a:gd name="T35" fmla="*/ 20 h 22"/>
                <a:gd name="T36" fmla="*/ 76 w 79"/>
                <a:gd name="T37" fmla="*/ 22 h 22"/>
                <a:gd name="T38" fmla="*/ 79 w 79"/>
                <a:gd name="T39" fmla="*/ 19 h 22"/>
                <a:gd name="T40" fmla="*/ 75 w 79"/>
                <a:gd name="T41" fmla="*/ 16 h 22"/>
                <a:gd name="T42" fmla="*/ 68 w 79"/>
                <a:gd name="T4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22">
                  <a:moveTo>
                    <a:pt x="68" y="16"/>
                  </a:moveTo>
                  <a:cubicBezTo>
                    <a:pt x="68" y="15"/>
                    <a:pt x="68" y="13"/>
                    <a:pt x="66" y="13"/>
                  </a:cubicBezTo>
                  <a:cubicBezTo>
                    <a:pt x="61" y="13"/>
                    <a:pt x="58" y="13"/>
                    <a:pt x="55" y="10"/>
                  </a:cubicBezTo>
                  <a:cubicBezTo>
                    <a:pt x="55" y="10"/>
                    <a:pt x="64" y="9"/>
                    <a:pt x="65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9" y="9"/>
                    <a:pt x="48" y="4"/>
                    <a:pt x="42" y="4"/>
                  </a:cubicBezTo>
                  <a:cubicBezTo>
                    <a:pt x="39" y="4"/>
                    <a:pt x="38" y="8"/>
                    <a:pt x="34" y="8"/>
                  </a:cubicBezTo>
                  <a:cubicBezTo>
                    <a:pt x="25" y="8"/>
                    <a:pt x="22" y="0"/>
                    <a:pt x="14" y="0"/>
                  </a:cubicBezTo>
                  <a:cubicBezTo>
                    <a:pt x="12" y="0"/>
                    <a:pt x="11" y="2"/>
                    <a:pt x="9" y="2"/>
                  </a:cubicBezTo>
                  <a:cubicBezTo>
                    <a:pt x="8" y="2"/>
                    <a:pt x="8" y="0"/>
                    <a:pt x="7" y="0"/>
                  </a:cubicBezTo>
                  <a:cubicBezTo>
                    <a:pt x="5" y="0"/>
                    <a:pt x="1" y="5"/>
                    <a:pt x="0" y="6"/>
                  </a:cubicBezTo>
                  <a:cubicBezTo>
                    <a:pt x="4" y="6"/>
                    <a:pt x="7" y="9"/>
                    <a:pt x="9" y="12"/>
                  </a:cubicBezTo>
                  <a:cubicBezTo>
                    <a:pt x="12" y="14"/>
                    <a:pt x="16" y="12"/>
                    <a:pt x="20" y="13"/>
                  </a:cubicBezTo>
                  <a:cubicBezTo>
                    <a:pt x="25" y="15"/>
                    <a:pt x="30" y="15"/>
                    <a:pt x="35" y="15"/>
                  </a:cubicBezTo>
                  <a:cubicBezTo>
                    <a:pt x="38" y="15"/>
                    <a:pt x="38" y="18"/>
                    <a:pt x="42" y="18"/>
                  </a:cubicBezTo>
                  <a:cubicBezTo>
                    <a:pt x="52" y="18"/>
                    <a:pt x="61" y="19"/>
                    <a:pt x="70" y="22"/>
                  </a:cubicBezTo>
                  <a:cubicBezTo>
                    <a:pt x="70" y="22"/>
                    <a:pt x="69" y="20"/>
                    <a:pt x="70" y="20"/>
                  </a:cubicBezTo>
                  <a:cubicBezTo>
                    <a:pt x="74" y="20"/>
                    <a:pt x="73" y="22"/>
                    <a:pt x="76" y="22"/>
                  </a:cubicBezTo>
                  <a:cubicBezTo>
                    <a:pt x="77" y="22"/>
                    <a:pt x="78" y="20"/>
                    <a:pt x="79" y="19"/>
                  </a:cubicBezTo>
                  <a:cubicBezTo>
                    <a:pt x="77" y="18"/>
                    <a:pt x="77" y="17"/>
                    <a:pt x="75" y="16"/>
                  </a:cubicBezTo>
                  <a:cubicBezTo>
                    <a:pt x="72" y="16"/>
                    <a:pt x="70" y="18"/>
                    <a:pt x="68" y="1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5" name="Freeform 260"/>
            <p:cNvSpPr>
              <a:spLocks/>
            </p:cNvSpPr>
            <p:nvPr/>
          </p:nvSpPr>
          <p:spPr bwMode="auto">
            <a:xfrm>
              <a:off x="9783763" y="4508500"/>
              <a:ext cx="101600" cy="22225"/>
            </a:xfrm>
            <a:custGeom>
              <a:avLst/>
              <a:gdLst>
                <a:gd name="T0" fmla="*/ 5 w 24"/>
                <a:gd name="T1" fmla="*/ 1 h 5"/>
                <a:gd name="T2" fmla="*/ 0 w 24"/>
                <a:gd name="T3" fmla="*/ 3 h 5"/>
                <a:gd name="T4" fmla="*/ 6 w 24"/>
                <a:gd name="T5" fmla="*/ 5 h 5"/>
                <a:gd name="T6" fmla="*/ 16 w 24"/>
                <a:gd name="T7" fmla="*/ 5 h 5"/>
                <a:gd name="T8" fmla="*/ 24 w 24"/>
                <a:gd name="T9" fmla="*/ 0 h 5"/>
                <a:gd name="T10" fmla="*/ 16 w 24"/>
                <a:gd name="T11" fmla="*/ 3 h 5"/>
                <a:gd name="T12" fmla="*/ 5 w 2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">
                  <a:moveTo>
                    <a:pt x="5" y="1"/>
                  </a:moveTo>
                  <a:cubicBezTo>
                    <a:pt x="3" y="1"/>
                    <a:pt x="0" y="0"/>
                    <a:pt x="0" y="3"/>
                  </a:cubicBezTo>
                  <a:cubicBezTo>
                    <a:pt x="0" y="5"/>
                    <a:pt x="4" y="5"/>
                    <a:pt x="6" y="5"/>
                  </a:cubicBezTo>
                  <a:cubicBezTo>
                    <a:pt x="8" y="5"/>
                    <a:pt x="12" y="5"/>
                    <a:pt x="16" y="5"/>
                  </a:cubicBezTo>
                  <a:cubicBezTo>
                    <a:pt x="20" y="4"/>
                    <a:pt x="22" y="3"/>
                    <a:pt x="24" y="0"/>
                  </a:cubicBezTo>
                  <a:cubicBezTo>
                    <a:pt x="21" y="1"/>
                    <a:pt x="20" y="3"/>
                    <a:pt x="16" y="3"/>
                  </a:cubicBezTo>
                  <a:cubicBezTo>
                    <a:pt x="12" y="3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6" name="Freeform 261"/>
            <p:cNvSpPr>
              <a:spLocks/>
            </p:cNvSpPr>
            <p:nvPr/>
          </p:nvSpPr>
          <p:spPr bwMode="auto">
            <a:xfrm>
              <a:off x="9685338" y="4513263"/>
              <a:ext cx="68263" cy="22225"/>
            </a:xfrm>
            <a:custGeom>
              <a:avLst/>
              <a:gdLst>
                <a:gd name="T0" fmla="*/ 10 w 16"/>
                <a:gd name="T1" fmla="*/ 0 h 5"/>
                <a:gd name="T2" fmla="*/ 10 w 16"/>
                <a:gd name="T3" fmla="*/ 2 h 5"/>
                <a:gd name="T4" fmla="*/ 4 w 16"/>
                <a:gd name="T5" fmla="*/ 1 h 5"/>
                <a:gd name="T6" fmla="*/ 0 w 16"/>
                <a:gd name="T7" fmla="*/ 4 h 5"/>
                <a:gd name="T8" fmla="*/ 5 w 16"/>
                <a:gd name="T9" fmla="*/ 5 h 5"/>
                <a:gd name="T10" fmla="*/ 12 w 16"/>
                <a:gd name="T11" fmla="*/ 3 h 5"/>
                <a:gd name="T12" fmla="*/ 14 w 16"/>
                <a:gd name="T13" fmla="*/ 4 h 5"/>
                <a:gd name="T14" fmla="*/ 16 w 16"/>
                <a:gd name="T15" fmla="*/ 4 h 5"/>
                <a:gd name="T16" fmla="*/ 16 w 16"/>
                <a:gd name="T17" fmla="*/ 0 h 5"/>
                <a:gd name="T18" fmla="*/ 10 w 16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">
                  <a:moveTo>
                    <a:pt x="10" y="0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8" y="2"/>
                    <a:pt x="7" y="1"/>
                    <a:pt x="4" y="1"/>
                  </a:cubicBezTo>
                  <a:cubicBezTo>
                    <a:pt x="2" y="1"/>
                    <a:pt x="0" y="1"/>
                    <a:pt x="0" y="4"/>
                  </a:cubicBezTo>
                  <a:cubicBezTo>
                    <a:pt x="0" y="5"/>
                    <a:pt x="3" y="5"/>
                    <a:pt x="5" y="5"/>
                  </a:cubicBezTo>
                  <a:cubicBezTo>
                    <a:pt x="8" y="5"/>
                    <a:pt x="9" y="4"/>
                    <a:pt x="12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6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7" name="Freeform 262"/>
            <p:cNvSpPr>
              <a:spLocks/>
            </p:cNvSpPr>
            <p:nvPr/>
          </p:nvSpPr>
          <p:spPr bwMode="auto">
            <a:xfrm>
              <a:off x="9758363" y="4543425"/>
              <a:ext cx="50800" cy="33338"/>
            </a:xfrm>
            <a:custGeom>
              <a:avLst/>
              <a:gdLst>
                <a:gd name="T0" fmla="*/ 8 w 12"/>
                <a:gd name="T1" fmla="*/ 0 h 8"/>
                <a:gd name="T2" fmla="*/ 6 w 12"/>
                <a:gd name="T3" fmla="*/ 0 h 8"/>
                <a:gd name="T4" fmla="*/ 0 w 12"/>
                <a:gd name="T5" fmla="*/ 2 h 8"/>
                <a:gd name="T6" fmla="*/ 7 w 12"/>
                <a:gd name="T7" fmla="*/ 5 h 8"/>
                <a:gd name="T8" fmla="*/ 9 w 12"/>
                <a:gd name="T9" fmla="*/ 8 h 8"/>
                <a:gd name="T10" fmla="*/ 10 w 12"/>
                <a:gd name="T11" fmla="*/ 8 h 8"/>
                <a:gd name="T12" fmla="*/ 12 w 12"/>
                <a:gd name="T13" fmla="*/ 6 h 8"/>
                <a:gd name="T14" fmla="*/ 8 w 1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5"/>
                    <a:pt x="5" y="5"/>
                    <a:pt x="7" y="5"/>
                  </a:cubicBezTo>
                  <a:cubicBezTo>
                    <a:pt x="7" y="6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3"/>
                    <a:pt x="8" y="4"/>
                    <a:pt x="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8" name="Freeform 263"/>
            <p:cNvSpPr>
              <a:spLocks/>
            </p:cNvSpPr>
            <p:nvPr/>
          </p:nvSpPr>
          <p:spPr bwMode="auto">
            <a:xfrm>
              <a:off x="9659938" y="4513263"/>
              <a:ext cx="20638" cy="17463"/>
            </a:xfrm>
            <a:custGeom>
              <a:avLst/>
              <a:gdLst>
                <a:gd name="T0" fmla="*/ 2 w 5"/>
                <a:gd name="T1" fmla="*/ 0 h 4"/>
                <a:gd name="T2" fmla="*/ 0 w 5"/>
                <a:gd name="T3" fmla="*/ 0 h 4"/>
                <a:gd name="T4" fmla="*/ 0 w 5"/>
                <a:gd name="T5" fmla="*/ 2 h 4"/>
                <a:gd name="T6" fmla="*/ 2 w 5"/>
                <a:gd name="T7" fmla="*/ 4 h 4"/>
                <a:gd name="T8" fmla="*/ 5 w 5"/>
                <a:gd name="T9" fmla="*/ 2 h 4"/>
                <a:gd name="T10" fmla="*/ 2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9" name="Freeform 264"/>
            <p:cNvSpPr>
              <a:spLocks/>
            </p:cNvSpPr>
            <p:nvPr/>
          </p:nvSpPr>
          <p:spPr bwMode="auto">
            <a:xfrm>
              <a:off x="9902825" y="4513263"/>
              <a:ext cx="119063" cy="68263"/>
            </a:xfrm>
            <a:custGeom>
              <a:avLst/>
              <a:gdLst>
                <a:gd name="T0" fmla="*/ 11 w 28"/>
                <a:gd name="T1" fmla="*/ 4 h 16"/>
                <a:gd name="T2" fmla="*/ 9 w 28"/>
                <a:gd name="T3" fmla="*/ 6 h 16"/>
                <a:gd name="T4" fmla="*/ 0 w 28"/>
                <a:gd name="T5" fmla="*/ 13 h 16"/>
                <a:gd name="T6" fmla="*/ 2 w 28"/>
                <a:gd name="T7" fmla="*/ 16 h 16"/>
                <a:gd name="T8" fmla="*/ 11 w 28"/>
                <a:gd name="T9" fmla="*/ 11 h 16"/>
                <a:gd name="T10" fmla="*/ 12 w 28"/>
                <a:gd name="T11" fmla="*/ 8 h 16"/>
                <a:gd name="T12" fmla="*/ 28 w 28"/>
                <a:gd name="T13" fmla="*/ 2 h 16"/>
                <a:gd name="T14" fmla="*/ 11 w 28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6">
                  <a:moveTo>
                    <a:pt x="11" y="4"/>
                  </a:moveTo>
                  <a:cubicBezTo>
                    <a:pt x="10" y="4"/>
                    <a:pt x="10" y="6"/>
                    <a:pt x="9" y="6"/>
                  </a:cubicBezTo>
                  <a:cubicBezTo>
                    <a:pt x="5" y="8"/>
                    <a:pt x="0" y="8"/>
                    <a:pt x="0" y="13"/>
                  </a:cubicBezTo>
                  <a:cubicBezTo>
                    <a:pt x="0" y="14"/>
                    <a:pt x="1" y="16"/>
                    <a:pt x="2" y="16"/>
                  </a:cubicBezTo>
                  <a:cubicBezTo>
                    <a:pt x="5" y="16"/>
                    <a:pt x="10" y="13"/>
                    <a:pt x="11" y="11"/>
                  </a:cubicBezTo>
                  <a:cubicBezTo>
                    <a:pt x="12" y="10"/>
                    <a:pt x="10" y="8"/>
                    <a:pt x="12" y="8"/>
                  </a:cubicBezTo>
                  <a:cubicBezTo>
                    <a:pt x="16" y="8"/>
                    <a:pt x="25" y="6"/>
                    <a:pt x="28" y="2"/>
                  </a:cubicBezTo>
                  <a:cubicBezTo>
                    <a:pt x="25" y="0"/>
                    <a:pt x="13" y="1"/>
                    <a:pt x="11" y="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0" name="Freeform 265"/>
            <p:cNvSpPr>
              <a:spLocks/>
            </p:cNvSpPr>
            <p:nvPr/>
          </p:nvSpPr>
          <p:spPr bwMode="auto">
            <a:xfrm>
              <a:off x="9986963" y="4335463"/>
              <a:ext cx="30163" cy="33338"/>
            </a:xfrm>
            <a:custGeom>
              <a:avLst/>
              <a:gdLst>
                <a:gd name="T0" fmla="*/ 0 w 7"/>
                <a:gd name="T1" fmla="*/ 3 h 8"/>
                <a:gd name="T2" fmla="*/ 4 w 7"/>
                <a:gd name="T3" fmla="*/ 8 h 8"/>
                <a:gd name="T4" fmla="*/ 7 w 7"/>
                <a:gd name="T5" fmla="*/ 5 h 8"/>
                <a:gd name="T6" fmla="*/ 0 w 7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3"/>
                  </a:moveTo>
                  <a:cubicBezTo>
                    <a:pt x="0" y="6"/>
                    <a:pt x="3" y="8"/>
                    <a:pt x="4" y="8"/>
                  </a:cubicBezTo>
                  <a:cubicBezTo>
                    <a:pt x="5" y="8"/>
                    <a:pt x="7" y="6"/>
                    <a:pt x="7" y="5"/>
                  </a:cubicBezTo>
                  <a:cubicBezTo>
                    <a:pt x="7" y="2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1" name="Freeform 266"/>
            <p:cNvSpPr>
              <a:spLocks/>
            </p:cNvSpPr>
            <p:nvPr/>
          </p:nvSpPr>
          <p:spPr bwMode="auto">
            <a:xfrm>
              <a:off x="10047288" y="4338638"/>
              <a:ext cx="93663" cy="25400"/>
            </a:xfrm>
            <a:custGeom>
              <a:avLst/>
              <a:gdLst>
                <a:gd name="T0" fmla="*/ 22 w 22"/>
                <a:gd name="T1" fmla="*/ 6 h 6"/>
                <a:gd name="T2" fmla="*/ 19 w 22"/>
                <a:gd name="T3" fmla="*/ 1 h 6"/>
                <a:gd name="T4" fmla="*/ 18 w 22"/>
                <a:gd name="T5" fmla="*/ 1 h 6"/>
                <a:gd name="T6" fmla="*/ 14 w 22"/>
                <a:gd name="T7" fmla="*/ 0 h 6"/>
                <a:gd name="T8" fmla="*/ 2 w 22"/>
                <a:gd name="T9" fmla="*/ 0 h 6"/>
                <a:gd name="T10" fmla="*/ 0 w 22"/>
                <a:gd name="T11" fmla="*/ 2 h 6"/>
                <a:gd name="T12" fmla="*/ 5 w 22"/>
                <a:gd name="T13" fmla="*/ 3 h 6"/>
                <a:gd name="T14" fmla="*/ 11 w 22"/>
                <a:gd name="T15" fmla="*/ 3 h 6"/>
                <a:gd name="T16" fmla="*/ 20 w 22"/>
                <a:gd name="T17" fmla="*/ 6 h 6"/>
                <a:gd name="T18" fmla="*/ 22 w 22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6">
                  <a:moveTo>
                    <a:pt x="22" y="6"/>
                  </a:moveTo>
                  <a:cubicBezTo>
                    <a:pt x="22" y="3"/>
                    <a:pt x="19" y="3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4" y="2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3" y="3"/>
                    <a:pt x="5" y="3"/>
                  </a:cubicBezTo>
                  <a:cubicBezTo>
                    <a:pt x="7" y="3"/>
                    <a:pt x="8" y="3"/>
                    <a:pt x="11" y="3"/>
                  </a:cubicBezTo>
                  <a:cubicBezTo>
                    <a:pt x="15" y="3"/>
                    <a:pt x="16" y="6"/>
                    <a:pt x="20" y="6"/>
                  </a:cubicBezTo>
                  <a:cubicBezTo>
                    <a:pt x="21" y="6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2" name="Freeform 267"/>
            <p:cNvSpPr>
              <a:spLocks/>
            </p:cNvSpPr>
            <p:nvPr/>
          </p:nvSpPr>
          <p:spPr bwMode="auto">
            <a:xfrm>
              <a:off x="10029825" y="4168775"/>
              <a:ext cx="42863" cy="93663"/>
            </a:xfrm>
            <a:custGeom>
              <a:avLst/>
              <a:gdLst>
                <a:gd name="T0" fmla="*/ 6 w 10"/>
                <a:gd name="T1" fmla="*/ 22 h 22"/>
                <a:gd name="T2" fmla="*/ 3 w 10"/>
                <a:gd name="T3" fmla="*/ 17 h 22"/>
                <a:gd name="T4" fmla="*/ 3 w 10"/>
                <a:gd name="T5" fmla="*/ 15 h 22"/>
                <a:gd name="T6" fmla="*/ 9 w 10"/>
                <a:gd name="T7" fmla="*/ 15 h 22"/>
                <a:gd name="T8" fmla="*/ 7 w 10"/>
                <a:gd name="T9" fmla="*/ 11 h 22"/>
                <a:gd name="T10" fmla="*/ 10 w 10"/>
                <a:gd name="T11" fmla="*/ 7 h 22"/>
                <a:gd name="T12" fmla="*/ 3 w 10"/>
                <a:gd name="T13" fmla="*/ 0 h 22"/>
                <a:gd name="T14" fmla="*/ 0 w 10"/>
                <a:gd name="T15" fmla="*/ 6 h 22"/>
                <a:gd name="T16" fmla="*/ 2 w 10"/>
                <a:gd name="T17" fmla="*/ 13 h 22"/>
                <a:gd name="T18" fmla="*/ 2 w 10"/>
                <a:gd name="T19" fmla="*/ 17 h 22"/>
                <a:gd name="T20" fmla="*/ 6 w 1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2">
                  <a:moveTo>
                    <a:pt x="6" y="22"/>
                  </a:moveTo>
                  <a:cubicBezTo>
                    <a:pt x="4" y="20"/>
                    <a:pt x="4" y="19"/>
                    <a:pt x="3" y="1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5"/>
                    <a:pt x="8" y="15"/>
                    <a:pt x="9" y="15"/>
                  </a:cubicBezTo>
                  <a:cubicBezTo>
                    <a:pt x="9" y="13"/>
                    <a:pt x="7" y="12"/>
                    <a:pt x="7" y="11"/>
                  </a:cubicBezTo>
                  <a:cubicBezTo>
                    <a:pt x="7" y="9"/>
                    <a:pt x="10" y="9"/>
                    <a:pt x="10" y="7"/>
                  </a:cubicBezTo>
                  <a:cubicBezTo>
                    <a:pt x="5" y="6"/>
                    <a:pt x="3" y="4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9"/>
                    <a:pt x="2" y="10"/>
                    <a:pt x="2" y="13"/>
                  </a:cubicBezTo>
                  <a:cubicBezTo>
                    <a:pt x="2" y="16"/>
                    <a:pt x="2" y="15"/>
                    <a:pt x="2" y="17"/>
                  </a:cubicBezTo>
                  <a:cubicBezTo>
                    <a:pt x="2" y="18"/>
                    <a:pt x="3" y="22"/>
                    <a:pt x="6" y="2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3" name="Freeform 268"/>
            <p:cNvSpPr>
              <a:spLocks/>
            </p:cNvSpPr>
            <p:nvPr/>
          </p:nvSpPr>
          <p:spPr bwMode="auto">
            <a:xfrm>
              <a:off x="9859963" y="3930650"/>
              <a:ext cx="149225" cy="136525"/>
            </a:xfrm>
            <a:custGeom>
              <a:avLst/>
              <a:gdLst>
                <a:gd name="T0" fmla="*/ 25 w 35"/>
                <a:gd name="T1" fmla="*/ 0 h 32"/>
                <a:gd name="T2" fmla="*/ 24 w 35"/>
                <a:gd name="T3" fmla="*/ 5 h 32"/>
                <a:gd name="T4" fmla="*/ 19 w 35"/>
                <a:gd name="T5" fmla="*/ 9 h 32"/>
                <a:gd name="T6" fmla="*/ 17 w 35"/>
                <a:gd name="T7" fmla="*/ 12 h 32"/>
                <a:gd name="T8" fmla="*/ 15 w 35"/>
                <a:gd name="T9" fmla="*/ 12 h 32"/>
                <a:gd name="T10" fmla="*/ 11 w 35"/>
                <a:gd name="T11" fmla="*/ 8 h 32"/>
                <a:gd name="T12" fmla="*/ 2 w 35"/>
                <a:gd name="T13" fmla="*/ 13 h 32"/>
                <a:gd name="T14" fmla="*/ 1 w 35"/>
                <a:gd name="T15" fmla="*/ 19 h 32"/>
                <a:gd name="T16" fmla="*/ 2 w 35"/>
                <a:gd name="T17" fmla="*/ 21 h 32"/>
                <a:gd name="T18" fmla="*/ 2 w 35"/>
                <a:gd name="T19" fmla="*/ 26 h 32"/>
                <a:gd name="T20" fmla="*/ 7 w 35"/>
                <a:gd name="T21" fmla="*/ 16 h 32"/>
                <a:gd name="T22" fmla="*/ 9 w 35"/>
                <a:gd name="T23" fmla="*/ 19 h 32"/>
                <a:gd name="T24" fmla="*/ 10 w 35"/>
                <a:gd name="T25" fmla="*/ 17 h 32"/>
                <a:gd name="T26" fmla="*/ 12 w 35"/>
                <a:gd name="T27" fmla="*/ 19 h 32"/>
                <a:gd name="T28" fmla="*/ 12 w 35"/>
                <a:gd name="T29" fmla="*/ 17 h 32"/>
                <a:gd name="T30" fmla="*/ 16 w 35"/>
                <a:gd name="T31" fmla="*/ 17 h 32"/>
                <a:gd name="T32" fmla="*/ 17 w 35"/>
                <a:gd name="T33" fmla="*/ 19 h 32"/>
                <a:gd name="T34" fmla="*/ 15 w 35"/>
                <a:gd name="T35" fmla="*/ 22 h 32"/>
                <a:gd name="T36" fmla="*/ 22 w 35"/>
                <a:gd name="T37" fmla="*/ 30 h 32"/>
                <a:gd name="T38" fmla="*/ 24 w 35"/>
                <a:gd name="T39" fmla="*/ 30 h 32"/>
                <a:gd name="T40" fmla="*/ 25 w 35"/>
                <a:gd name="T41" fmla="*/ 31 h 32"/>
                <a:gd name="T42" fmla="*/ 28 w 35"/>
                <a:gd name="T43" fmla="*/ 28 h 32"/>
                <a:gd name="T44" fmla="*/ 25 w 35"/>
                <a:gd name="T45" fmla="*/ 23 h 32"/>
                <a:gd name="T46" fmla="*/ 27 w 35"/>
                <a:gd name="T47" fmla="*/ 20 h 32"/>
                <a:gd name="T48" fmla="*/ 29 w 35"/>
                <a:gd name="T49" fmla="*/ 22 h 32"/>
                <a:gd name="T50" fmla="*/ 29 w 35"/>
                <a:gd name="T51" fmla="*/ 21 h 32"/>
                <a:gd name="T52" fmla="*/ 32 w 35"/>
                <a:gd name="T53" fmla="*/ 27 h 32"/>
                <a:gd name="T54" fmla="*/ 35 w 35"/>
                <a:gd name="T55" fmla="*/ 19 h 32"/>
                <a:gd name="T56" fmla="*/ 29 w 35"/>
                <a:gd name="T57" fmla="*/ 2 h 32"/>
                <a:gd name="T58" fmla="*/ 25 w 35"/>
                <a:gd name="T5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5" y="0"/>
                  </a:moveTo>
                  <a:cubicBezTo>
                    <a:pt x="25" y="0"/>
                    <a:pt x="25" y="3"/>
                    <a:pt x="24" y="5"/>
                  </a:cubicBezTo>
                  <a:cubicBezTo>
                    <a:pt x="23" y="6"/>
                    <a:pt x="19" y="5"/>
                    <a:pt x="19" y="9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4" y="12"/>
                    <a:pt x="14" y="8"/>
                    <a:pt x="11" y="8"/>
                  </a:cubicBezTo>
                  <a:cubicBezTo>
                    <a:pt x="6" y="8"/>
                    <a:pt x="8" y="13"/>
                    <a:pt x="2" y="13"/>
                  </a:cubicBezTo>
                  <a:cubicBezTo>
                    <a:pt x="2" y="15"/>
                    <a:pt x="1" y="16"/>
                    <a:pt x="1" y="19"/>
                  </a:cubicBezTo>
                  <a:cubicBezTo>
                    <a:pt x="1" y="19"/>
                    <a:pt x="2" y="20"/>
                    <a:pt x="2" y="21"/>
                  </a:cubicBezTo>
                  <a:cubicBezTo>
                    <a:pt x="2" y="22"/>
                    <a:pt x="0" y="26"/>
                    <a:pt x="2" y="26"/>
                  </a:cubicBezTo>
                  <a:cubicBezTo>
                    <a:pt x="4" y="26"/>
                    <a:pt x="4" y="19"/>
                    <a:pt x="7" y="16"/>
                  </a:cubicBezTo>
                  <a:cubicBezTo>
                    <a:pt x="7" y="16"/>
                    <a:pt x="8" y="18"/>
                    <a:pt x="9" y="19"/>
                  </a:cubicBezTo>
                  <a:cubicBezTo>
                    <a:pt x="9" y="18"/>
                    <a:pt x="10" y="17"/>
                    <a:pt x="10" y="17"/>
                  </a:cubicBezTo>
                  <a:cubicBezTo>
                    <a:pt x="10" y="18"/>
                    <a:pt x="11" y="19"/>
                    <a:pt x="12" y="19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7" y="19"/>
                  </a:cubicBezTo>
                  <a:cubicBezTo>
                    <a:pt x="16" y="19"/>
                    <a:pt x="15" y="20"/>
                    <a:pt x="15" y="22"/>
                  </a:cubicBezTo>
                  <a:cubicBezTo>
                    <a:pt x="15" y="26"/>
                    <a:pt x="18" y="30"/>
                    <a:pt x="22" y="30"/>
                  </a:cubicBezTo>
                  <a:cubicBezTo>
                    <a:pt x="22" y="30"/>
                    <a:pt x="23" y="30"/>
                    <a:pt x="24" y="30"/>
                  </a:cubicBezTo>
                  <a:cubicBezTo>
                    <a:pt x="24" y="30"/>
                    <a:pt x="24" y="31"/>
                    <a:pt x="25" y="31"/>
                  </a:cubicBezTo>
                  <a:cubicBezTo>
                    <a:pt x="27" y="32"/>
                    <a:pt x="28" y="30"/>
                    <a:pt x="28" y="28"/>
                  </a:cubicBezTo>
                  <a:cubicBezTo>
                    <a:pt x="28" y="26"/>
                    <a:pt x="25" y="25"/>
                    <a:pt x="25" y="23"/>
                  </a:cubicBezTo>
                  <a:cubicBezTo>
                    <a:pt x="25" y="22"/>
                    <a:pt x="26" y="22"/>
                    <a:pt x="27" y="20"/>
                  </a:cubicBezTo>
                  <a:cubicBezTo>
                    <a:pt x="28" y="21"/>
                    <a:pt x="29" y="21"/>
                    <a:pt x="29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31" y="27"/>
                    <a:pt x="32" y="27"/>
                  </a:cubicBezTo>
                  <a:cubicBezTo>
                    <a:pt x="32" y="23"/>
                    <a:pt x="35" y="22"/>
                    <a:pt x="35" y="19"/>
                  </a:cubicBezTo>
                  <a:cubicBezTo>
                    <a:pt x="35" y="17"/>
                    <a:pt x="31" y="4"/>
                    <a:pt x="29" y="2"/>
                  </a:cubicBezTo>
                  <a:cubicBezTo>
                    <a:pt x="28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4" name="Freeform 269"/>
            <p:cNvSpPr>
              <a:spLocks/>
            </p:cNvSpPr>
            <p:nvPr/>
          </p:nvSpPr>
          <p:spPr bwMode="auto">
            <a:xfrm>
              <a:off x="9718675" y="3892550"/>
              <a:ext cx="77788" cy="76200"/>
            </a:xfrm>
            <a:custGeom>
              <a:avLst/>
              <a:gdLst>
                <a:gd name="T0" fmla="*/ 0 w 18"/>
                <a:gd name="T1" fmla="*/ 18 h 18"/>
                <a:gd name="T2" fmla="*/ 2 w 18"/>
                <a:gd name="T3" fmla="*/ 18 h 18"/>
                <a:gd name="T4" fmla="*/ 11 w 18"/>
                <a:gd name="T5" fmla="*/ 8 h 18"/>
                <a:gd name="T6" fmla="*/ 15 w 18"/>
                <a:gd name="T7" fmla="*/ 5 h 18"/>
                <a:gd name="T8" fmla="*/ 18 w 18"/>
                <a:gd name="T9" fmla="*/ 4 h 18"/>
                <a:gd name="T10" fmla="*/ 16 w 18"/>
                <a:gd name="T11" fmla="*/ 0 h 18"/>
                <a:gd name="T12" fmla="*/ 14 w 18"/>
                <a:gd name="T13" fmla="*/ 3 h 18"/>
                <a:gd name="T14" fmla="*/ 0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5" y="16"/>
                    <a:pt x="10" y="13"/>
                    <a:pt x="11" y="8"/>
                  </a:cubicBezTo>
                  <a:cubicBezTo>
                    <a:pt x="13" y="8"/>
                    <a:pt x="15" y="7"/>
                    <a:pt x="15" y="5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7" y="3"/>
                    <a:pt x="16" y="3"/>
                    <a:pt x="16" y="0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1" y="8"/>
                    <a:pt x="3" y="11"/>
                    <a:pt x="0" y="1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5" name="Freeform 270"/>
            <p:cNvSpPr>
              <a:spLocks/>
            </p:cNvSpPr>
            <p:nvPr/>
          </p:nvSpPr>
          <p:spPr bwMode="auto">
            <a:xfrm>
              <a:off x="9774238" y="3644900"/>
              <a:ext cx="144463" cy="196850"/>
            </a:xfrm>
            <a:custGeom>
              <a:avLst/>
              <a:gdLst>
                <a:gd name="T0" fmla="*/ 1 w 34"/>
                <a:gd name="T1" fmla="*/ 27 h 46"/>
                <a:gd name="T2" fmla="*/ 6 w 34"/>
                <a:gd name="T3" fmla="*/ 31 h 46"/>
                <a:gd name="T4" fmla="*/ 8 w 34"/>
                <a:gd name="T5" fmla="*/ 30 h 46"/>
                <a:gd name="T6" fmla="*/ 10 w 34"/>
                <a:gd name="T7" fmla="*/ 30 h 46"/>
                <a:gd name="T8" fmla="*/ 10 w 34"/>
                <a:gd name="T9" fmla="*/ 32 h 46"/>
                <a:gd name="T10" fmla="*/ 8 w 34"/>
                <a:gd name="T11" fmla="*/ 35 h 46"/>
                <a:gd name="T12" fmla="*/ 12 w 34"/>
                <a:gd name="T13" fmla="*/ 38 h 46"/>
                <a:gd name="T14" fmla="*/ 16 w 34"/>
                <a:gd name="T15" fmla="*/ 37 h 46"/>
                <a:gd name="T16" fmla="*/ 23 w 34"/>
                <a:gd name="T17" fmla="*/ 42 h 46"/>
                <a:gd name="T18" fmla="*/ 23 w 34"/>
                <a:gd name="T19" fmla="*/ 37 h 46"/>
                <a:gd name="T20" fmla="*/ 31 w 34"/>
                <a:gd name="T21" fmla="*/ 45 h 46"/>
                <a:gd name="T22" fmla="*/ 33 w 34"/>
                <a:gd name="T23" fmla="*/ 46 h 46"/>
                <a:gd name="T24" fmla="*/ 34 w 34"/>
                <a:gd name="T25" fmla="*/ 45 h 46"/>
                <a:gd name="T26" fmla="*/ 34 w 34"/>
                <a:gd name="T27" fmla="*/ 43 h 46"/>
                <a:gd name="T28" fmla="*/ 30 w 34"/>
                <a:gd name="T29" fmla="*/ 40 h 46"/>
                <a:gd name="T30" fmla="*/ 29 w 34"/>
                <a:gd name="T31" fmla="*/ 40 h 46"/>
                <a:gd name="T32" fmla="*/ 30 w 34"/>
                <a:gd name="T33" fmla="*/ 38 h 46"/>
                <a:gd name="T34" fmla="*/ 29 w 34"/>
                <a:gd name="T35" fmla="*/ 37 h 46"/>
                <a:gd name="T36" fmla="*/ 27 w 34"/>
                <a:gd name="T37" fmla="*/ 39 h 46"/>
                <a:gd name="T38" fmla="*/ 21 w 34"/>
                <a:gd name="T39" fmla="*/ 33 h 46"/>
                <a:gd name="T40" fmla="*/ 19 w 34"/>
                <a:gd name="T41" fmla="*/ 35 h 46"/>
                <a:gd name="T42" fmla="*/ 19 w 34"/>
                <a:gd name="T43" fmla="*/ 36 h 46"/>
                <a:gd name="T44" fmla="*/ 13 w 34"/>
                <a:gd name="T45" fmla="*/ 26 h 46"/>
                <a:gd name="T46" fmla="*/ 17 w 34"/>
                <a:gd name="T47" fmla="*/ 16 h 46"/>
                <a:gd name="T48" fmla="*/ 14 w 34"/>
                <a:gd name="T49" fmla="*/ 5 h 46"/>
                <a:gd name="T50" fmla="*/ 14 w 34"/>
                <a:gd name="T51" fmla="*/ 4 h 46"/>
                <a:gd name="T52" fmla="*/ 13 w 34"/>
                <a:gd name="T53" fmla="*/ 2 h 46"/>
                <a:gd name="T54" fmla="*/ 10 w 34"/>
                <a:gd name="T55" fmla="*/ 5 h 46"/>
                <a:gd name="T56" fmla="*/ 6 w 34"/>
                <a:gd name="T57" fmla="*/ 0 h 46"/>
                <a:gd name="T58" fmla="*/ 3 w 34"/>
                <a:gd name="T59" fmla="*/ 5 h 46"/>
                <a:gd name="T60" fmla="*/ 4 w 34"/>
                <a:gd name="T61" fmla="*/ 12 h 46"/>
                <a:gd name="T62" fmla="*/ 3 w 34"/>
                <a:gd name="T63" fmla="*/ 19 h 46"/>
                <a:gd name="T64" fmla="*/ 1 w 34"/>
                <a:gd name="T65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" h="46">
                  <a:moveTo>
                    <a:pt x="1" y="27"/>
                  </a:moveTo>
                  <a:cubicBezTo>
                    <a:pt x="1" y="29"/>
                    <a:pt x="6" y="31"/>
                    <a:pt x="6" y="31"/>
                  </a:cubicBezTo>
                  <a:cubicBezTo>
                    <a:pt x="7" y="31"/>
                    <a:pt x="8" y="31"/>
                    <a:pt x="8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3"/>
                    <a:pt x="8" y="33"/>
                    <a:pt x="8" y="35"/>
                  </a:cubicBezTo>
                  <a:cubicBezTo>
                    <a:pt x="8" y="36"/>
                    <a:pt x="10" y="38"/>
                    <a:pt x="12" y="38"/>
                  </a:cubicBezTo>
                  <a:cubicBezTo>
                    <a:pt x="13" y="38"/>
                    <a:pt x="14" y="37"/>
                    <a:pt x="16" y="37"/>
                  </a:cubicBezTo>
                  <a:cubicBezTo>
                    <a:pt x="19" y="37"/>
                    <a:pt x="19" y="42"/>
                    <a:pt x="23" y="42"/>
                  </a:cubicBezTo>
                  <a:cubicBezTo>
                    <a:pt x="22" y="40"/>
                    <a:pt x="21" y="39"/>
                    <a:pt x="23" y="37"/>
                  </a:cubicBezTo>
                  <a:cubicBezTo>
                    <a:pt x="24" y="40"/>
                    <a:pt x="30" y="42"/>
                    <a:pt x="31" y="45"/>
                  </a:cubicBezTo>
                  <a:cubicBezTo>
                    <a:pt x="32" y="45"/>
                    <a:pt x="32" y="46"/>
                    <a:pt x="33" y="46"/>
                  </a:cubicBezTo>
                  <a:cubicBezTo>
                    <a:pt x="33" y="46"/>
                    <a:pt x="34" y="45"/>
                    <a:pt x="34" y="45"/>
                  </a:cubicBezTo>
                  <a:cubicBezTo>
                    <a:pt x="34" y="44"/>
                    <a:pt x="34" y="44"/>
                    <a:pt x="34" y="43"/>
                  </a:cubicBezTo>
                  <a:cubicBezTo>
                    <a:pt x="32" y="43"/>
                    <a:pt x="30" y="42"/>
                    <a:pt x="30" y="40"/>
                  </a:cubicBezTo>
                  <a:cubicBezTo>
                    <a:pt x="30" y="41"/>
                    <a:pt x="29" y="41"/>
                    <a:pt x="29" y="40"/>
                  </a:cubicBezTo>
                  <a:cubicBezTo>
                    <a:pt x="29" y="39"/>
                    <a:pt x="30" y="39"/>
                    <a:pt x="30" y="38"/>
                  </a:cubicBezTo>
                  <a:cubicBezTo>
                    <a:pt x="30" y="38"/>
                    <a:pt x="29" y="37"/>
                    <a:pt x="29" y="37"/>
                  </a:cubicBezTo>
                  <a:cubicBezTo>
                    <a:pt x="28" y="37"/>
                    <a:pt x="28" y="39"/>
                    <a:pt x="27" y="39"/>
                  </a:cubicBezTo>
                  <a:cubicBezTo>
                    <a:pt x="25" y="39"/>
                    <a:pt x="24" y="33"/>
                    <a:pt x="21" y="33"/>
                  </a:cubicBezTo>
                  <a:cubicBezTo>
                    <a:pt x="20" y="33"/>
                    <a:pt x="19" y="34"/>
                    <a:pt x="19" y="35"/>
                  </a:cubicBezTo>
                  <a:cubicBezTo>
                    <a:pt x="19" y="35"/>
                    <a:pt x="19" y="36"/>
                    <a:pt x="19" y="36"/>
                  </a:cubicBezTo>
                  <a:cubicBezTo>
                    <a:pt x="16" y="35"/>
                    <a:pt x="13" y="29"/>
                    <a:pt x="13" y="26"/>
                  </a:cubicBezTo>
                  <a:cubicBezTo>
                    <a:pt x="13" y="21"/>
                    <a:pt x="17" y="21"/>
                    <a:pt x="17" y="16"/>
                  </a:cubicBezTo>
                  <a:cubicBezTo>
                    <a:pt x="17" y="12"/>
                    <a:pt x="14" y="8"/>
                    <a:pt x="14" y="5"/>
                  </a:cubicBezTo>
                  <a:cubicBezTo>
                    <a:pt x="14" y="5"/>
                    <a:pt x="14" y="4"/>
                    <a:pt x="14" y="4"/>
                  </a:cubicBezTo>
                  <a:cubicBezTo>
                    <a:pt x="14" y="3"/>
                    <a:pt x="13" y="3"/>
                    <a:pt x="13" y="2"/>
                  </a:cubicBezTo>
                  <a:cubicBezTo>
                    <a:pt x="12" y="3"/>
                    <a:pt x="12" y="5"/>
                    <a:pt x="10" y="5"/>
                  </a:cubicBezTo>
                  <a:cubicBezTo>
                    <a:pt x="8" y="5"/>
                    <a:pt x="9" y="1"/>
                    <a:pt x="6" y="0"/>
                  </a:cubicBezTo>
                  <a:cubicBezTo>
                    <a:pt x="4" y="0"/>
                    <a:pt x="3" y="3"/>
                    <a:pt x="3" y="5"/>
                  </a:cubicBezTo>
                  <a:cubicBezTo>
                    <a:pt x="3" y="8"/>
                    <a:pt x="4" y="10"/>
                    <a:pt x="4" y="12"/>
                  </a:cubicBezTo>
                  <a:cubicBezTo>
                    <a:pt x="4" y="14"/>
                    <a:pt x="4" y="18"/>
                    <a:pt x="3" y="19"/>
                  </a:cubicBezTo>
                  <a:cubicBezTo>
                    <a:pt x="0" y="19"/>
                    <a:pt x="1" y="24"/>
                    <a:pt x="1" y="27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6" name="Freeform 271"/>
            <p:cNvSpPr>
              <a:spLocks/>
            </p:cNvSpPr>
            <p:nvPr/>
          </p:nvSpPr>
          <p:spPr bwMode="auto">
            <a:xfrm>
              <a:off x="9923463" y="3844925"/>
              <a:ext cx="46038" cy="77788"/>
            </a:xfrm>
            <a:custGeom>
              <a:avLst/>
              <a:gdLst>
                <a:gd name="T0" fmla="*/ 7 w 11"/>
                <a:gd name="T1" fmla="*/ 1 h 18"/>
                <a:gd name="T2" fmla="*/ 2 w 11"/>
                <a:gd name="T3" fmla="*/ 0 h 18"/>
                <a:gd name="T4" fmla="*/ 0 w 11"/>
                <a:gd name="T5" fmla="*/ 1 h 18"/>
                <a:gd name="T6" fmla="*/ 6 w 11"/>
                <a:gd name="T7" fmla="*/ 8 h 18"/>
                <a:gd name="T8" fmla="*/ 4 w 11"/>
                <a:gd name="T9" fmla="*/ 9 h 18"/>
                <a:gd name="T10" fmla="*/ 1 w 11"/>
                <a:gd name="T11" fmla="*/ 9 h 18"/>
                <a:gd name="T12" fmla="*/ 1 w 11"/>
                <a:gd name="T13" fmla="*/ 10 h 18"/>
                <a:gd name="T14" fmla="*/ 5 w 11"/>
                <a:gd name="T15" fmla="*/ 13 h 18"/>
                <a:gd name="T16" fmla="*/ 5 w 11"/>
                <a:gd name="T17" fmla="*/ 15 h 18"/>
                <a:gd name="T18" fmla="*/ 6 w 11"/>
                <a:gd name="T19" fmla="*/ 18 h 18"/>
                <a:gd name="T20" fmla="*/ 8 w 11"/>
                <a:gd name="T21" fmla="*/ 18 h 18"/>
                <a:gd name="T22" fmla="*/ 8 w 11"/>
                <a:gd name="T23" fmla="*/ 17 h 18"/>
                <a:gd name="T24" fmla="*/ 6 w 11"/>
                <a:gd name="T25" fmla="*/ 12 h 18"/>
                <a:gd name="T26" fmla="*/ 10 w 11"/>
                <a:gd name="T27" fmla="*/ 12 h 18"/>
                <a:gd name="T28" fmla="*/ 11 w 11"/>
                <a:gd name="T29" fmla="*/ 9 h 18"/>
                <a:gd name="T30" fmla="*/ 9 w 11"/>
                <a:gd name="T31" fmla="*/ 7 h 18"/>
                <a:gd name="T32" fmla="*/ 9 w 11"/>
                <a:gd name="T33" fmla="*/ 3 h 18"/>
                <a:gd name="T34" fmla="*/ 7 w 11"/>
                <a:gd name="T35" fmla="*/ 3 h 18"/>
                <a:gd name="T36" fmla="*/ 7 w 11"/>
                <a:gd name="T3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8">
                  <a:moveTo>
                    <a:pt x="7" y="1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6" y="4"/>
                    <a:pt x="6" y="8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4" y="9"/>
                    <a:pt x="2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3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4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6"/>
                    <a:pt x="6" y="14"/>
                    <a:pt x="6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0" y="10"/>
                    <a:pt x="11" y="9"/>
                  </a:cubicBezTo>
                  <a:cubicBezTo>
                    <a:pt x="10" y="9"/>
                    <a:pt x="9" y="7"/>
                    <a:pt x="9" y="7"/>
                  </a:cubicBezTo>
                  <a:cubicBezTo>
                    <a:pt x="9" y="7"/>
                    <a:pt x="9" y="5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8" y="3"/>
                    <a:pt x="7" y="2"/>
                    <a:pt x="7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7" name="Freeform 272"/>
            <p:cNvSpPr>
              <a:spLocks/>
            </p:cNvSpPr>
            <p:nvPr/>
          </p:nvSpPr>
          <p:spPr bwMode="auto">
            <a:xfrm>
              <a:off x="9855200" y="3867150"/>
              <a:ext cx="38100" cy="46038"/>
            </a:xfrm>
            <a:custGeom>
              <a:avLst/>
              <a:gdLst>
                <a:gd name="T0" fmla="*/ 9 w 9"/>
                <a:gd name="T1" fmla="*/ 4 h 11"/>
                <a:gd name="T2" fmla="*/ 2 w 9"/>
                <a:gd name="T3" fmla="*/ 0 h 11"/>
                <a:gd name="T4" fmla="*/ 1 w 9"/>
                <a:gd name="T5" fmla="*/ 0 h 11"/>
                <a:gd name="T6" fmla="*/ 0 w 9"/>
                <a:gd name="T7" fmla="*/ 1 h 11"/>
                <a:gd name="T8" fmla="*/ 0 w 9"/>
                <a:gd name="T9" fmla="*/ 11 h 11"/>
                <a:gd name="T10" fmla="*/ 9 w 9"/>
                <a:gd name="T1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2"/>
                    <a:pt x="4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7"/>
                    <a:pt x="0" y="11"/>
                  </a:cubicBezTo>
                  <a:cubicBezTo>
                    <a:pt x="3" y="10"/>
                    <a:pt x="8" y="8"/>
                    <a:pt x="9" y="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8" name="Freeform 273"/>
            <p:cNvSpPr>
              <a:spLocks/>
            </p:cNvSpPr>
            <p:nvPr/>
          </p:nvSpPr>
          <p:spPr bwMode="auto">
            <a:xfrm>
              <a:off x="9877425" y="3895725"/>
              <a:ext cx="33338" cy="60325"/>
            </a:xfrm>
            <a:custGeom>
              <a:avLst/>
              <a:gdLst>
                <a:gd name="T0" fmla="*/ 5 w 8"/>
                <a:gd name="T1" fmla="*/ 0 h 14"/>
                <a:gd name="T2" fmla="*/ 2 w 8"/>
                <a:gd name="T3" fmla="*/ 7 h 14"/>
                <a:gd name="T4" fmla="*/ 0 w 8"/>
                <a:gd name="T5" fmla="*/ 8 h 14"/>
                <a:gd name="T6" fmla="*/ 5 w 8"/>
                <a:gd name="T7" fmla="*/ 14 h 14"/>
                <a:gd name="T8" fmla="*/ 7 w 8"/>
                <a:gd name="T9" fmla="*/ 13 h 14"/>
                <a:gd name="T10" fmla="*/ 5 w 8"/>
                <a:gd name="T11" fmla="*/ 10 h 14"/>
                <a:gd name="T12" fmla="*/ 8 w 8"/>
                <a:gd name="T13" fmla="*/ 3 h 14"/>
                <a:gd name="T14" fmla="*/ 5 w 8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5" y="0"/>
                  </a:moveTo>
                  <a:cubicBezTo>
                    <a:pt x="3" y="0"/>
                    <a:pt x="2" y="6"/>
                    <a:pt x="2" y="7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10"/>
                    <a:pt x="4" y="14"/>
                    <a:pt x="5" y="14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7" y="12"/>
                    <a:pt x="5" y="12"/>
                    <a:pt x="5" y="10"/>
                  </a:cubicBezTo>
                  <a:cubicBezTo>
                    <a:pt x="6" y="7"/>
                    <a:pt x="8" y="6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9" name="Freeform 274"/>
            <p:cNvSpPr>
              <a:spLocks/>
            </p:cNvSpPr>
            <p:nvPr/>
          </p:nvSpPr>
          <p:spPr bwMode="auto">
            <a:xfrm>
              <a:off x="9906000" y="3895725"/>
              <a:ext cx="22225" cy="39688"/>
            </a:xfrm>
            <a:custGeom>
              <a:avLst/>
              <a:gdLst>
                <a:gd name="T0" fmla="*/ 0 w 5"/>
                <a:gd name="T1" fmla="*/ 9 h 9"/>
                <a:gd name="T2" fmla="*/ 1 w 5"/>
                <a:gd name="T3" fmla="*/ 9 h 9"/>
                <a:gd name="T4" fmla="*/ 5 w 5"/>
                <a:gd name="T5" fmla="*/ 0 h 9"/>
                <a:gd name="T6" fmla="*/ 2 w 5"/>
                <a:gd name="T7" fmla="*/ 0 h 9"/>
                <a:gd name="T8" fmla="*/ 0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9"/>
                    <a:pt x="1" y="9"/>
                    <a:pt x="1" y="9"/>
                  </a:cubicBezTo>
                  <a:cubicBezTo>
                    <a:pt x="1" y="6"/>
                    <a:pt x="5" y="5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5"/>
                    <a:pt x="1" y="6"/>
                    <a:pt x="0" y="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0" name="Freeform 275"/>
            <p:cNvSpPr>
              <a:spLocks/>
            </p:cNvSpPr>
            <p:nvPr/>
          </p:nvSpPr>
          <p:spPr bwMode="auto">
            <a:xfrm>
              <a:off x="9915525" y="3922713"/>
              <a:ext cx="25400" cy="20638"/>
            </a:xfrm>
            <a:custGeom>
              <a:avLst/>
              <a:gdLst>
                <a:gd name="T0" fmla="*/ 6 w 6"/>
                <a:gd name="T1" fmla="*/ 0 h 5"/>
                <a:gd name="T2" fmla="*/ 2 w 6"/>
                <a:gd name="T3" fmla="*/ 0 h 5"/>
                <a:gd name="T4" fmla="*/ 0 w 6"/>
                <a:gd name="T5" fmla="*/ 4 h 5"/>
                <a:gd name="T6" fmla="*/ 2 w 6"/>
                <a:gd name="T7" fmla="*/ 5 h 5"/>
                <a:gd name="T8" fmla="*/ 6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1"/>
                    <a:pt x="4" y="1"/>
                    <a:pt x="2" y="0"/>
                  </a:cubicBezTo>
                  <a:cubicBezTo>
                    <a:pt x="2" y="2"/>
                    <a:pt x="0" y="2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5"/>
                    <a:pt x="6" y="3"/>
                    <a:pt x="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1" name="Freeform 276"/>
            <p:cNvSpPr>
              <a:spLocks/>
            </p:cNvSpPr>
            <p:nvPr/>
          </p:nvSpPr>
          <p:spPr bwMode="auto">
            <a:xfrm>
              <a:off x="9890125" y="3844925"/>
              <a:ext cx="28575" cy="30163"/>
            </a:xfrm>
            <a:custGeom>
              <a:avLst/>
              <a:gdLst>
                <a:gd name="T0" fmla="*/ 6 w 7"/>
                <a:gd name="T1" fmla="*/ 6 h 7"/>
                <a:gd name="T2" fmla="*/ 3 w 7"/>
                <a:gd name="T3" fmla="*/ 0 h 7"/>
                <a:gd name="T4" fmla="*/ 0 w 7"/>
                <a:gd name="T5" fmla="*/ 0 h 7"/>
                <a:gd name="T6" fmla="*/ 0 w 7"/>
                <a:gd name="T7" fmla="*/ 3 h 7"/>
                <a:gd name="T8" fmla="*/ 4 w 7"/>
                <a:gd name="T9" fmla="*/ 3 h 7"/>
                <a:gd name="T10" fmla="*/ 6 w 7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6" y="6"/>
                  </a:moveTo>
                  <a:cubicBezTo>
                    <a:pt x="7" y="3"/>
                    <a:pt x="3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4"/>
                    <a:pt x="6" y="7"/>
                    <a:pt x="6" y="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2" name="Freeform 277"/>
            <p:cNvSpPr>
              <a:spLocks/>
            </p:cNvSpPr>
            <p:nvPr/>
          </p:nvSpPr>
          <p:spPr bwMode="auto">
            <a:xfrm>
              <a:off x="9804400" y="3816350"/>
              <a:ext cx="38100" cy="33338"/>
            </a:xfrm>
            <a:custGeom>
              <a:avLst/>
              <a:gdLst>
                <a:gd name="T0" fmla="*/ 2 w 9"/>
                <a:gd name="T1" fmla="*/ 0 h 8"/>
                <a:gd name="T2" fmla="*/ 0 w 9"/>
                <a:gd name="T3" fmla="*/ 0 h 8"/>
                <a:gd name="T4" fmla="*/ 7 w 9"/>
                <a:gd name="T5" fmla="*/ 8 h 8"/>
                <a:gd name="T6" fmla="*/ 9 w 9"/>
                <a:gd name="T7" fmla="*/ 4 h 8"/>
                <a:gd name="T8" fmla="*/ 2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8"/>
                    <a:pt x="7" y="8"/>
                  </a:cubicBezTo>
                  <a:cubicBezTo>
                    <a:pt x="8" y="8"/>
                    <a:pt x="9" y="6"/>
                    <a:pt x="9" y="4"/>
                  </a:cubicBezTo>
                  <a:cubicBezTo>
                    <a:pt x="8" y="1"/>
                    <a:pt x="5" y="1"/>
                    <a:pt x="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3" name="Freeform 278"/>
            <p:cNvSpPr>
              <a:spLocks/>
            </p:cNvSpPr>
            <p:nvPr/>
          </p:nvSpPr>
          <p:spPr bwMode="auto">
            <a:xfrm>
              <a:off x="9842500" y="3819525"/>
              <a:ext cx="12700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4" name="Freeform 279"/>
            <p:cNvSpPr>
              <a:spLocks/>
            </p:cNvSpPr>
            <p:nvPr/>
          </p:nvSpPr>
          <p:spPr bwMode="auto">
            <a:xfrm>
              <a:off x="9786938" y="3416300"/>
              <a:ext cx="73025" cy="96838"/>
            </a:xfrm>
            <a:custGeom>
              <a:avLst/>
              <a:gdLst>
                <a:gd name="T0" fmla="*/ 4 w 17"/>
                <a:gd name="T1" fmla="*/ 23 h 23"/>
                <a:gd name="T2" fmla="*/ 10 w 17"/>
                <a:gd name="T3" fmla="*/ 0 h 23"/>
                <a:gd name="T4" fmla="*/ 0 w 17"/>
                <a:gd name="T5" fmla="*/ 15 h 23"/>
                <a:gd name="T6" fmla="*/ 4 w 17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3">
                  <a:moveTo>
                    <a:pt x="4" y="23"/>
                  </a:moveTo>
                  <a:cubicBezTo>
                    <a:pt x="11" y="23"/>
                    <a:pt x="17" y="0"/>
                    <a:pt x="10" y="0"/>
                  </a:cubicBezTo>
                  <a:cubicBezTo>
                    <a:pt x="6" y="0"/>
                    <a:pt x="0" y="10"/>
                    <a:pt x="0" y="15"/>
                  </a:cubicBezTo>
                  <a:cubicBezTo>
                    <a:pt x="0" y="19"/>
                    <a:pt x="0" y="23"/>
                    <a:pt x="4" y="2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5" name="Freeform 280"/>
            <p:cNvSpPr>
              <a:spLocks/>
            </p:cNvSpPr>
            <p:nvPr/>
          </p:nvSpPr>
          <p:spPr bwMode="auto">
            <a:xfrm>
              <a:off x="9409113" y="3590925"/>
              <a:ext cx="80963" cy="63500"/>
            </a:xfrm>
            <a:custGeom>
              <a:avLst/>
              <a:gdLst>
                <a:gd name="T0" fmla="*/ 19 w 19"/>
                <a:gd name="T1" fmla="*/ 3 h 15"/>
                <a:gd name="T2" fmla="*/ 16 w 19"/>
                <a:gd name="T3" fmla="*/ 0 h 15"/>
                <a:gd name="T4" fmla="*/ 1 w 19"/>
                <a:gd name="T5" fmla="*/ 6 h 15"/>
                <a:gd name="T6" fmla="*/ 1 w 19"/>
                <a:gd name="T7" fmla="*/ 10 h 15"/>
                <a:gd name="T8" fmla="*/ 7 w 19"/>
                <a:gd name="T9" fmla="*/ 15 h 15"/>
                <a:gd name="T10" fmla="*/ 19 w 19"/>
                <a:gd name="T11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3"/>
                  </a:moveTo>
                  <a:cubicBezTo>
                    <a:pt x="19" y="2"/>
                    <a:pt x="17" y="0"/>
                    <a:pt x="16" y="0"/>
                  </a:cubicBezTo>
                  <a:cubicBezTo>
                    <a:pt x="12" y="0"/>
                    <a:pt x="3" y="6"/>
                    <a:pt x="1" y="6"/>
                  </a:cubicBezTo>
                  <a:cubicBezTo>
                    <a:pt x="0" y="6"/>
                    <a:pt x="1" y="8"/>
                    <a:pt x="1" y="10"/>
                  </a:cubicBezTo>
                  <a:cubicBezTo>
                    <a:pt x="1" y="13"/>
                    <a:pt x="3" y="15"/>
                    <a:pt x="7" y="15"/>
                  </a:cubicBezTo>
                  <a:cubicBezTo>
                    <a:pt x="11" y="15"/>
                    <a:pt x="19" y="7"/>
                    <a:pt x="19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6" name="Freeform 281"/>
            <p:cNvSpPr>
              <a:spLocks/>
            </p:cNvSpPr>
            <p:nvPr/>
          </p:nvSpPr>
          <p:spPr bwMode="auto">
            <a:xfrm>
              <a:off x="9302750" y="4287838"/>
              <a:ext cx="55563" cy="50800"/>
            </a:xfrm>
            <a:custGeom>
              <a:avLst/>
              <a:gdLst>
                <a:gd name="T0" fmla="*/ 8 w 13"/>
                <a:gd name="T1" fmla="*/ 10 h 12"/>
                <a:gd name="T2" fmla="*/ 11 w 13"/>
                <a:gd name="T3" fmla="*/ 12 h 12"/>
                <a:gd name="T4" fmla="*/ 13 w 13"/>
                <a:gd name="T5" fmla="*/ 12 h 12"/>
                <a:gd name="T6" fmla="*/ 13 w 13"/>
                <a:gd name="T7" fmla="*/ 9 h 12"/>
                <a:gd name="T8" fmla="*/ 6 w 13"/>
                <a:gd name="T9" fmla="*/ 0 h 12"/>
                <a:gd name="T10" fmla="*/ 0 w 13"/>
                <a:gd name="T11" fmla="*/ 4 h 12"/>
                <a:gd name="T12" fmla="*/ 6 w 13"/>
                <a:gd name="T13" fmla="*/ 7 h 12"/>
                <a:gd name="T14" fmla="*/ 8 w 13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">
                  <a:moveTo>
                    <a:pt x="8" y="10"/>
                  </a:moveTo>
                  <a:cubicBezTo>
                    <a:pt x="9" y="10"/>
                    <a:pt x="10" y="12"/>
                    <a:pt x="11" y="12"/>
                  </a:cubicBezTo>
                  <a:cubicBezTo>
                    <a:pt x="12" y="12"/>
                    <a:pt x="13" y="12"/>
                    <a:pt x="13" y="12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9" y="9"/>
                    <a:pt x="7" y="4"/>
                    <a:pt x="6" y="0"/>
                  </a:cubicBezTo>
                  <a:cubicBezTo>
                    <a:pt x="4" y="1"/>
                    <a:pt x="0" y="3"/>
                    <a:pt x="0" y="4"/>
                  </a:cubicBezTo>
                  <a:cubicBezTo>
                    <a:pt x="0" y="6"/>
                    <a:pt x="5" y="5"/>
                    <a:pt x="6" y="7"/>
                  </a:cubicBezTo>
                  <a:cubicBezTo>
                    <a:pt x="6" y="8"/>
                    <a:pt x="7" y="10"/>
                    <a:pt x="8" y="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7" name="Freeform 282"/>
            <p:cNvSpPr>
              <a:spLocks/>
            </p:cNvSpPr>
            <p:nvPr/>
          </p:nvSpPr>
          <p:spPr bwMode="auto">
            <a:xfrm>
              <a:off x="9388475" y="4325938"/>
              <a:ext cx="20638" cy="22225"/>
            </a:xfrm>
            <a:custGeom>
              <a:avLst/>
              <a:gdLst>
                <a:gd name="T0" fmla="*/ 2 w 5"/>
                <a:gd name="T1" fmla="*/ 5 h 5"/>
                <a:gd name="T2" fmla="*/ 5 w 5"/>
                <a:gd name="T3" fmla="*/ 1 h 5"/>
                <a:gd name="T4" fmla="*/ 3 w 5"/>
                <a:gd name="T5" fmla="*/ 0 h 5"/>
                <a:gd name="T6" fmla="*/ 0 w 5"/>
                <a:gd name="T7" fmla="*/ 0 h 5"/>
                <a:gd name="T8" fmla="*/ 0 w 5"/>
                <a:gd name="T9" fmla="*/ 1 h 5"/>
                <a:gd name="T10" fmla="*/ 2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4" y="5"/>
                    <a:pt x="5" y="3"/>
                    <a:pt x="5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8" name="Freeform 283"/>
            <p:cNvSpPr>
              <a:spLocks/>
            </p:cNvSpPr>
            <p:nvPr/>
          </p:nvSpPr>
          <p:spPr bwMode="auto">
            <a:xfrm>
              <a:off x="9094788" y="4279900"/>
              <a:ext cx="20638" cy="28575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0 h 7"/>
                <a:gd name="T4" fmla="*/ 0 w 5"/>
                <a:gd name="T5" fmla="*/ 1 h 7"/>
                <a:gd name="T6" fmla="*/ 5 w 5"/>
                <a:gd name="T7" fmla="*/ 7 h 7"/>
                <a:gd name="T8" fmla="*/ 2 w 5"/>
                <a:gd name="T9" fmla="*/ 1 h 7"/>
                <a:gd name="T10" fmla="*/ 2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4" y="7"/>
                    <a:pt x="5" y="7"/>
                  </a:cubicBezTo>
                  <a:cubicBezTo>
                    <a:pt x="5" y="4"/>
                    <a:pt x="4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9" name="Freeform 284"/>
            <p:cNvSpPr>
              <a:spLocks/>
            </p:cNvSpPr>
            <p:nvPr/>
          </p:nvSpPr>
          <p:spPr bwMode="auto">
            <a:xfrm>
              <a:off x="9056688" y="4206875"/>
              <a:ext cx="28575" cy="30163"/>
            </a:xfrm>
            <a:custGeom>
              <a:avLst/>
              <a:gdLst>
                <a:gd name="T0" fmla="*/ 1 w 7"/>
                <a:gd name="T1" fmla="*/ 0 h 7"/>
                <a:gd name="T2" fmla="*/ 0 w 7"/>
                <a:gd name="T3" fmla="*/ 1 h 7"/>
                <a:gd name="T4" fmla="*/ 0 w 7"/>
                <a:gd name="T5" fmla="*/ 1 h 7"/>
                <a:gd name="T6" fmla="*/ 5 w 7"/>
                <a:gd name="T7" fmla="*/ 7 h 7"/>
                <a:gd name="T8" fmla="*/ 1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4" y="7"/>
                    <a:pt x="5" y="7"/>
                  </a:cubicBezTo>
                  <a:cubicBezTo>
                    <a:pt x="7" y="7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0" name="Freeform 285"/>
            <p:cNvSpPr>
              <a:spLocks/>
            </p:cNvSpPr>
            <p:nvPr/>
          </p:nvSpPr>
          <p:spPr bwMode="auto">
            <a:xfrm>
              <a:off x="10102850" y="3113088"/>
              <a:ext cx="76200" cy="93663"/>
            </a:xfrm>
            <a:custGeom>
              <a:avLst/>
              <a:gdLst>
                <a:gd name="T0" fmla="*/ 9 w 18"/>
                <a:gd name="T1" fmla="*/ 0 h 22"/>
                <a:gd name="T2" fmla="*/ 0 w 18"/>
                <a:gd name="T3" fmla="*/ 6 h 22"/>
                <a:gd name="T4" fmla="*/ 3 w 18"/>
                <a:gd name="T5" fmla="*/ 9 h 22"/>
                <a:gd name="T6" fmla="*/ 6 w 18"/>
                <a:gd name="T7" fmla="*/ 8 h 22"/>
                <a:gd name="T8" fmla="*/ 6 w 18"/>
                <a:gd name="T9" fmla="*/ 6 h 22"/>
                <a:gd name="T10" fmla="*/ 8 w 18"/>
                <a:gd name="T11" fmla="*/ 9 h 22"/>
                <a:gd name="T12" fmla="*/ 7 w 18"/>
                <a:gd name="T13" fmla="*/ 13 h 22"/>
                <a:gd name="T14" fmla="*/ 5 w 18"/>
                <a:gd name="T15" fmla="*/ 17 h 22"/>
                <a:gd name="T16" fmla="*/ 8 w 18"/>
                <a:gd name="T17" fmla="*/ 22 h 22"/>
                <a:gd name="T18" fmla="*/ 8 w 18"/>
                <a:gd name="T19" fmla="*/ 20 h 22"/>
                <a:gd name="T20" fmla="*/ 9 w 18"/>
                <a:gd name="T21" fmla="*/ 22 h 22"/>
                <a:gd name="T22" fmla="*/ 16 w 18"/>
                <a:gd name="T23" fmla="*/ 9 h 22"/>
                <a:gd name="T24" fmla="*/ 18 w 18"/>
                <a:gd name="T25" fmla="*/ 9 h 22"/>
                <a:gd name="T26" fmla="*/ 18 w 18"/>
                <a:gd name="T27" fmla="*/ 7 h 22"/>
                <a:gd name="T28" fmla="*/ 16 w 18"/>
                <a:gd name="T29" fmla="*/ 5 h 22"/>
                <a:gd name="T30" fmla="*/ 16 w 18"/>
                <a:gd name="T31" fmla="*/ 2 h 22"/>
                <a:gd name="T32" fmla="*/ 9 w 18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2">
                  <a:moveTo>
                    <a:pt x="9" y="0"/>
                  </a:moveTo>
                  <a:cubicBezTo>
                    <a:pt x="8" y="0"/>
                    <a:pt x="0" y="5"/>
                    <a:pt x="0" y="6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4" y="9"/>
                    <a:pt x="5" y="8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6" y="7"/>
                    <a:pt x="7" y="9"/>
                    <a:pt x="8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5" y="17"/>
                    <a:pt x="5" y="17"/>
                  </a:cubicBezTo>
                  <a:cubicBezTo>
                    <a:pt x="5" y="18"/>
                    <a:pt x="6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2"/>
                    <a:pt x="9" y="22"/>
                  </a:cubicBezTo>
                  <a:cubicBezTo>
                    <a:pt x="13" y="22"/>
                    <a:pt x="15" y="14"/>
                    <a:pt x="16" y="9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8" y="9"/>
                    <a:pt x="18" y="8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6" y="3"/>
                    <a:pt x="16" y="2"/>
                  </a:cubicBez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1" name="Freeform 286"/>
            <p:cNvSpPr>
              <a:spLocks/>
            </p:cNvSpPr>
            <p:nvPr/>
          </p:nvSpPr>
          <p:spPr bwMode="auto">
            <a:xfrm>
              <a:off x="10191750" y="3092450"/>
              <a:ext cx="88900" cy="58738"/>
            </a:xfrm>
            <a:custGeom>
              <a:avLst/>
              <a:gdLst>
                <a:gd name="T0" fmla="*/ 4 w 21"/>
                <a:gd name="T1" fmla="*/ 14 h 14"/>
                <a:gd name="T2" fmla="*/ 11 w 21"/>
                <a:gd name="T3" fmla="*/ 7 h 14"/>
                <a:gd name="T4" fmla="*/ 15 w 21"/>
                <a:gd name="T5" fmla="*/ 9 h 14"/>
                <a:gd name="T6" fmla="*/ 15 w 21"/>
                <a:gd name="T7" fmla="*/ 0 h 14"/>
                <a:gd name="T8" fmla="*/ 5 w 21"/>
                <a:gd name="T9" fmla="*/ 3 h 14"/>
                <a:gd name="T10" fmla="*/ 0 w 21"/>
                <a:gd name="T11" fmla="*/ 7 h 14"/>
                <a:gd name="T12" fmla="*/ 2 w 21"/>
                <a:gd name="T13" fmla="*/ 10 h 14"/>
                <a:gd name="T14" fmla="*/ 4 w 2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4">
                  <a:moveTo>
                    <a:pt x="4" y="14"/>
                  </a:moveTo>
                  <a:cubicBezTo>
                    <a:pt x="8" y="14"/>
                    <a:pt x="8" y="9"/>
                    <a:pt x="11" y="7"/>
                  </a:cubicBezTo>
                  <a:cubicBezTo>
                    <a:pt x="11" y="7"/>
                    <a:pt x="12" y="9"/>
                    <a:pt x="15" y="9"/>
                  </a:cubicBezTo>
                  <a:cubicBezTo>
                    <a:pt x="17" y="9"/>
                    <a:pt x="21" y="0"/>
                    <a:pt x="15" y="0"/>
                  </a:cubicBezTo>
                  <a:cubicBezTo>
                    <a:pt x="11" y="0"/>
                    <a:pt x="10" y="4"/>
                    <a:pt x="5" y="3"/>
                  </a:cubicBezTo>
                  <a:cubicBezTo>
                    <a:pt x="5" y="3"/>
                    <a:pt x="0" y="7"/>
                    <a:pt x="0" y="7"/>
                  </a:cubicBezTo>
                  <a:cubicBezTo>
                    <a:pt x="0" y="8"/>
                    <a:pt x="1" y="9"/>
                    <a:pt x="2" y="10"/>
                  </a:cubicBezTo>
                  <a:cubicBezTo>
                    <a:pt x="2" y="11"/>
                    <a:pt x="3" y="14"/>
                    <a:pt x="4" y="1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2" name="Freeform 287"/>
            <p:cNvSpPr>
              <a:spLocks/>
            </p:cNvSpPr>
            <p:nvPr/>
          </p:nvSpPr>
          <p:spPr bwMode="auto">
            <a:xfrm>
              <a:off x="10144125" y="2832100"/>
              <a:ext cx="366713" cy="293688"/>
            </a:xfrm>
            <a:custGeom>
              <a:avLst/>
              <a:gdLst>
                <a:gd name="T0" fmla="*/ 82 w 86"/>
                <a:gd name="T1" fmla="*/ 1 h 69"/>
                <a:gd name="T2" fmla="*/ 79 w 86"/>
                <a:gd name="T3" fmla="*/ 0 h 69"/>
                <a:gd name="T4" fmla="*/ 79 w 86"/>
                <a:gd name="T5" fmla="*/ 3 h 69"/>
                <a:gd name="T6" fmla="*/ 80 w 86"/>
                <a:gd name="T7" fmla="*/ 3 h 69"/>
                <a:gd name="T8" fmla="*/ 77 w 86"/>
                <a:gd name="T9" fmla="*/ 2 h 69"/>
                <a:gd name="T10" fmla="*/ 70 w 86"/>
                <a:gd name="T11" fmla="*/ 12 h 69"/>
                <a:gd name="T12" fmla="*/ 72 w 86"/>
                <a:gd name="T13" fmla="*/ 15 h 69"/>
                <a:gd name="T14" fmla="*/ 57 w 86"/>
                <a:gd name="T15" fmla="*/ 36 h 69"/>
                <a:gd name="T16" fmla="*/ 49 w 86"/>
                <a:gd name="T17" fmla="*/ 40 h 69"/>
                <a:gd name="T18" fmla="*/ 47 w 86"/>
                <a:gd name="T19" fmla="*/ 39 h 69"/>
                <a:gd name="T20" fmla="*/ 49 w 86"/>
                <a:gd name="T21" fmla="*/ 36 h 69"/>
                <a:gd name="T22" fmla="*/ 44 w 86"/>
                <a:gd name="T23" fmla="*/ 42 h 69"/>
                <a:gd name="T24" fmla="*/ 36 w 86"/>
                <a:gd name="T25" fmla="*/ 51 h 69"/>
                <a:gd name="T26" fmla="*/ 19 w 86"/>
                <a:gd name="T27" fmla="*/ 51 h 69"/>
                <a:gd name="T28" fmla="*/ 4 w 86"/>
                <a:gd name="T29" fmla="*/ 61 h 69"/>
                <a:gd name="T30" fmla="*/ 0 w 86"/>
                <a:gd name="T31" fmla="*/ 63 h 69"/>
                <a:gd name="T32" fmla="*/ 4 w 86"/>
                <a:gd name="T33" fmla="*/ 64 h 69"/>
                <a:gd name="T34" fmla="*/ 18 w 86"/>
                <a:gd name="T35" fmla="*/ 60 h 69"/>
                <a:gd name="T36" fmla="*/ 24 w 86"/>
                <a:gd name="T37" fmla="*/ 59 h 69"/>
                <a:gd name="T38" fmla="*/ 27 w 86"/>
                <a:gd name="T39" fmla="*/ 57 h 69"/>
                <a:gd name="T40" fmla="*/ 35 w 86"/>
                <a:gd name="T41" fmla="*/ 60 h 69"/>
                <a:gd name="T42" fmla="*/ 34 w 86"/>
                <a:gd name="T43" fmla="*/ 64 h 69"/>
                <a:gd name="T44" fmla="*/ 34 w 86"/>
                <a:gd name="T45" fmla="*/ 66 h 69"/>
                <a:gd name="T46" fmla="*/ 38 w 86"/>
                <a:gd name="T47" fmla="*/ 69 h 69"/>
                <a:gd name="T48" fmla="*/ 44 w 86"/>
                <a:gd name="T49" fmla="*/ 62 h 69"/>
                <a:gd name="T50" fmla="*/ 47 w 86"/>
                <a:gd name="T51" fmla="*/ 62 h 69"/>
                <a:gd name="T52" fmla="*/ 44 w 86"/>
                <a:gd name="T53" fmla="*/ 57 h 69"/>
                <a:gd name="T54" fmla="*/ 46 w 86"/>
                <a:gd name="T55" fmla="*/ 55 h 69"/>
                <a:gd name="T56" fmla="*/ 54 w 86"/>
                <a:gd name="T57" fmla="*/ 60 h 69"/>
                <a:gd name="T58" fmla="*/ 59 w 86"/>
                <a:gd name="T59" fmla="*/ 57 h 69"/>
                <a:gd name="T60" fmla="*/ 62 w 86"/>
                <a:gd name="T61" fmla="*/ 57 h 69"/>
                <a:gd name="T62" fmla="*/ 63 w 86"/>
                <a:gd name="T63" fmla="*/ 58 h 69"/>
                <a:gd name="T64" fmla="*/ 70 w 86"/>
                <a:gd name="T65" fmla="*/ 52 h 69"/>
                <a:gd name="T66" fmla="*/ 70 w 86"/>
                <a:gd name="T67" fmla="*/ 56 h 69"/>
                <a:gd name="T68" fmla="*/ 77 w 86"/>
                <a:gd name="T69" fmla="*/ 51 h 69"/>
                <a:gd name="T70" fmla="*/ 75 w 86"/>
                <a:gd name="T71" fmla="*/ 46 h 69"/>
                <a:gd name="T72" fmla="*/ 78 w 86"/>
                <a:gd name="T73" fmla="*/ 38 h 69"/>
                <a:gd name="T74" fmla="*/ 80 w 86"/>
                <a:gd name="T75" fmla="*/ 26 h 69"/>
                <a:gd name="T76" fmla="*/ 83 w 86"/>
                <a:gd name="T77" fmla="*/ 26 h 69"/>
                <a:gd name="T78" fmla="*/ 83 w 86"/>
                <a:gd name="T79" fmla="*/ 24 h 69"/>
                <a:gd name="T80" fmla="*/ 86 w 86"/>
                <a:gd name="T81" fmla="*/ 16 h 69"/>
                <a:gd name="T82" fmla="*/ 83 w 86"/>
                <a:gd name="T83" fmla="*/ 7 h 69"/>
                <a:gd name="T84" fmla="*/ 82 w 86"/>
                <a:gd name="T85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6" h="69">
                  <a:moveTo>
                    <a:pt x="82" y="1"/>
                  </a:move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9" y="3"/>
                    <a:pt x="79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7" y="5"/>
                    <a:pt x="77" y="2"/>
                    <a:pt x="77" y="2"/>
                  </a:cubicBezTo>
                  <a:cubicBezTo>
                    <a:pt x="73" y="2"/>
                    <a:pt x="70" y="9"/>
                    <a:pt x="70" y="12"/>
                  </a:cubicBezTo>
                  <a:cubicBezTo>
                    <a:pt x="70" y="13"/>
                    <a:pt x="72" y="13"/>
                    <a:pt x="72" y="15"/>
                  </a:cubicBezTo>
                  <a:cubicBezTo>
                    <a:pt x="72" y="23"/>
                    <a:pt x="62" y="34"/>
                    <a:pt x="57" y="36"/>
                  </a:cubicBezTo>
                  <a:cubicBezTo>
                    <a:pt x="53" y="37"/>
                    <a:pt x="53" y="40"/>
                    <a:pt x="49" y="40"/>
                  </a:cubicBezTo>
                  <a:cubicBezTo>
                    <a:pt x="48" y="40"/>
                    <a:pt x="47" y="39"/>
                    <a:pt x="47" y="39"/>
                  </a:cubicBezTo>
                  <a:cubicBezTo>
                    <a:pt x="47" y="38"/>
                    <a:pt x="48" y="37"/>
                    <a:pt x="49" y="36"/>
                  </a:cubicBezTo>
                  <a:cubicBezTo>
                    <a:pt x="48" y="36"/>
                    <a:pt x="44" y="42"/>
                    <a:pt x="44" y="42"/>
                  </a:cubicBezTo>
                  <a:cubicBezTo>
                    <a:pt x="42" y="42"/>
                    <a:pt x="40" y="51"/>
                    <a:pt x="36" y="51"/>
                  </a:cubicBezTo>
                  <a:cubicBezTo>
                    <a:pt x="29" y="51"/>
                    <a:pt x="27" y="51"/>
                    <a:pt x="19" y="51"/>
                  </a:cubicBezTo>
                  <a:cubicBezTo>
                    <a:pt x="12" y="51"/>
                    <a:pt x="9" y="57"/>
                    <a:pt x="4" y="61"/>
                  </a:cubicBezTo>
                  <a:cubicBezTo>
                    <a:pt x="3" y="61"/>
                    <a:pt x="0" y="62"/>
                    <a:pt x="0" y="63"/>
                  </a:cubicBezTo>
                  <a:cubicBezTo>
                    <a:pt x="0" y="64"/>
                    <a:pt x="2" y="64"/>
                    <a:pt x="4" y="64"/>
                  </a:cubicBezTo>
                  <a:cubicBezTo>
                    <a:pt x="10" y="64"/>
                    <a:pt x="14" y="62"/>
                    <a:pt x="18" y="60"/>
                  </a:cubicBezTo>
                  <a:cubicBezTo>
                    <a:pt x="20" y="59"/>
                    <a:pt x="22" y="60"/>
                    <a:pt x="24" y="59"/>
                  </a:cubicBezTo>
                  <a:cubicBezTo>
                    <a:pt x="25" y="59"/>
                    <a:pt x="25" y="57"/>
                    <a:pt x="27" y="57"/>
                  </a:cubicBezTo>
                  <a:cubicBezTo>
                    <a:pt x="30" y="57"/>
                    <a:pt x="32" y="59"/>
                    <a:pt x="35" y="60"/>
                  </a:cubicBezTo>
                  <a:cubicBezTo>
                    <a:pt x="35" y="61"/>
                    <a:pt x="34" y="62"/>
                    <a:pt x="34" y="64"/>
                  </a:cubicBezTo>
                  <a:cubicBezTo>
                    <a:pt x="34" y="65"/>
                    <a:pt x="33" y="66"/>
                    <a:pt x="34" y="66"/>
                  </a:cubicBezTo>
                  <a:cubicBezTo>
                    <a:pt x="36" y="66"/>
                    <a:pt x="36" y="68"/>
                    <a:pt x="38" y="69"/>
                  </a:cubicBezTo>
                  <a:cubicBezTo>
                    <a:pt x="39" y="66"/>
                    <a:pt x="42" y="62"/>
                    <a:pt x="44" y="62"/>
                  </a:cubicBezTo>
                  <a:cubicBezTo>
                    <a:pt x="45" y="62"/>
                    <a:pt x="46" y="62"/>
                    <a:pt x="47" y="62"/>
                  </a:cubicBezTo>
                  <a:cubicBezTo>
                    <a:pt x="47" y="62"/>
                    <a:pt x="44" y="58"/>
                    <a:pt x="44" y="57"/>
                  </a:cubicBezTo>
                  <a:cubicBezTo>
                    <a:pt x="44" y="57"/>
                    <a:pt x="45" y="55"/>
                    <a:pt x="46" y="55"/>
                  </a:cubicBezTo>
                  <a:cubicBezTo>
                    <a:pt x="48" y="55"/>
                    <a:pt x="48" y="60"/>
                    <a:pt x="54" y="60"/>
                  </a:cubicBezTo>
                  <a:cubicBezTo>
                    <a:pt x="56" y="60"/>
                    <a:pt x="57" y="58"/>
                    <a:pt x="59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3" y="58"/>
                    <a:pt x="63" y="58"/>
                  </a:cubicBezTo>
                  <a:cubicBezTo>
                    <a:pt x="64" y="54"/>
                    <a:pt x="67" y="54"/>
                    <a:pt x="70" y="52"/>
                  </a:cubicBezTo>
                  <a:cubicBezTo>
                    <a:pt x="70" y="53"/>
                    <a:pt x="69" y="54"/>
                    <a:pt x="70" y="56"/>
                  </a:cubicBezTo>
                  <a:cubicBezTo>
                    <a:pt x="73" y="55"/>
                    <a:pt x="73" y="52"/>
                    <a:pt x="77" y="51"/>
                  </a:cubicBezTo>
                  <a:cubicBezTo>
                    <a:pt x="76" y="49"/>
                    <a:pt x="75" y="48"/>
                    <a:pt x="75" y="46"/>
                  </a:cubicBezTo>
                  <a:cubicBezTo>
                    <a:pt x="75" y="42"/>
                    <a:pt x="78" y="41"/>
                    <a:pt x="78" y="38"/>
                  </a:cubicBezTo>
                  <a:cubicBezTo>
                    <a:pt x="78" y="35"/>
                    <a:pt x="77" y="27"/>
                    <a:pt x="80" y="26"/>
                  </a:cubicBezTo>
                  <a:cubicBezTo>
                    <a:pt x="81" y="26"/>
                    <a:pt x="82" y="27"/>
                    <a:pt x="83" y="26"/>
                  </a:cubicBezTo>
                  <a:cubicBezTo>
                    <a:pt x="83" y="25"/>
                    <a:pt x="83" y="25"/>
                    <a:pt x="83" y="24"/>
                  </a:cubicBezTo>
                  <a:cubicBezTo>
                    <a:pt x="83" y="21"/>
                    <a:pt x="86" y="20"/>
                    <a:pt x="86" y="16"/>
                  </a:cubicBezTo>
                  <a:cubicBezTo>
                    <a:pt x="86" y="12"/>
                    <a:pt x="83" y="10"/>
                    <a:pt x="83" y="7"/>
                  </a:cubicBezTo>
                  <a:cubicBezTo>
                    <a:pt x="83" y="5"/>
                    <a:pt x="83" y="3"/>
                    <a:pt x="82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3" name="Freeform 288"/>
            <p:cNvSpPr>
              <a:spLocks/>
            </p:cNvSpPr>
            <p:nvPr/>
          </p:nvSpPr>
          <p:spPr bwMode="auto">
            <a:xfrm>
              <a:off x="10442575" y="2671763"/>
              <a:ext cx="187325" cy="157163"/>
            </a:xfrm>
            <a:custGeom>
              <a:avLst/>
              <a:gdLst>
                <a:gd name="T0" fmla="*/ 41 w 44"/>
                <a:gd name="T1" fmla="*/ 16 h 37"/>
                <a:gd name="T2" fmla="*/ 42 w 44"/>
                <a:gd name="T3" fmla="*/ 13 h 37"/>
                <a:gd name="T4" fmla="*/ 37 w 44"/>
                <a:gd name="T5" fmla="*/ 14 h 37"/>
                <a:gd name="T6" fmla="*/ 16 w 44"/>
                <a:gd name="T7" fmla="*/ 0 h 37"/>
                <a:gd name="T8" fmla="*/ 14 w 44"/>
                <a:gd name="T9" fmla="*/ 4 h 37"/>
                <a:gd name="T10" fmla="*/ 15 w 44"/>
                <a:gd name="T11" fmla="*/ 7 h 37"/>
                <a:gd name="T12" fmla="*/ 9 w 44"/>
                <a:gd name="T13" fmla="*/ 20 h 37"/>
                <a:gd name="T14" fmla="*/ 6 w 44"/>
                <a:gd name="T15" fmla="*/ 20 h 37"/>
                <a:gd name="T16" fmla="*/ 7 w 44"/>
                <a:gd name="T17" fmla="*/ 21 h 37"/>
                <a:gd name="T18" fmla="*/ 5 w 44"/>
                <a:gd name="T19" fmla="*/ 19 h 37"/>
                <a:gd name="T20" fmla="*/ 5 w 44"/>
                <a:gd name="T21" fmla="*/ 22 h 37"/>
                <a:gd name="T22" fmla="*/ 0 w 44"/>
                <a:gd name="T23" fmla="*/ 28 h 37"/>
                <a:gd name="T24" fmla="*/ 1 w 44"/>
                <a:gd name="T25" fmla="*/ 31 h 37"/>
                <a:gd name="T26" fmla="*/ 1 w 44"/>
                <a:gd name="T27" fmla="*/ 37 h 37"/>
                <a:gd name="T28" fmla="*/ 3 w 44"/>
                <a:gd name="T29" fmla="*/ 37 h 37"/>
                <a:gd name="T30" fmla="*/ 9 w 44"/>
                <a:gd name="T31" fmla="*/ 33 h 37"/>
                <a:gd name="T32" fmla="*/ 4 w 44"/>
                <a:gd name="T33" fmla="*/ 29 h 37"/>
                <a:gd name="T34" fmla="*/ 12 w 44"/>
                <a:gd name="T35" fmla="*/ 27 h 37"/>
                <a:gd name="T36" fmla="*/ 14 w 44"/>
                <a:gd name="T37" fmla="*/ 25 h 37"/>
                <a:gd name="T38" fmla="*/ 26 w 44"/>
                <a:gd name="T39" fmla="*/ 31 h 37"/>
                <a:gd name="T40" fmla="*/ 36 w 44"/>
                <a:gd name="T41" fmla="*/ 22 h 37"/>
                <a:gd name="T42" fmla="*/ 44 w 44"/>
                <a:gd name="T43" fmla="*/ 20 h 37"/>
                <a:gd name="T44" fmla="*/ 41 w 44"/>
                <a:gd name="T4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37">
                  <a:moveTo>
                    <a:pt x="41" y="16"/>
                  </a:moveTo>
                  <a:cubicBezTo>
                    <a:pt x="41" y="15"/>
                    <a:pt x="42" y="14"/>
                    <a:pt x="42" y="13"/>
                  </a:cubicBezTo>
                  <a:cubicBezTo>
                    <a:pt x="41" y="12"/>
                    <a:pt x="39" y="14"/>
                    <a:pt x="37" y="14"/>
                  </a:cubicBezTo>
                  <a:cubicBezTo>
                    <a:pt x="26" y="14"/>
                    <a:pt x="23" y="5"/>
                    <a:pt x="16" y="0"/>
                  </a:cubicBezTo>
                  <a:cubicBezTo>
                    <a:pt x="15" y="1"/>
                    <a:pt x="14" y="2"/>
                    <a:pt x="14" y="4"/>
                  </a:cubicBezTo>
                  <a:cubicBezTo>
                    <a:pt x="14" y="5"/>
                    <a:pt x="15" y="5"/>
                    <a:pt x="15" y="7"/>
                  </a:cubicBezTo>
                  <a:cubicBezTo>
                    <a:pt x="15" y="10"/>
                    <a:pt x="13" y="20"/>
                    <a:pt x="9" y="20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5" y="20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0" y="25"/>
                    <a:pt x="0" y="28"/>
                  </a:cubicBezTo>
                  <a:cubicBezTo>
                    <a:pt x="0" y="29"/>
                    <a:pt x="1" y="30"/>
                    <a:pt x="1" y="31"/>
                  </a:cubicBezTo>
                  <a:cubicBezTo>
                    <a:pt x="1" y="31"/>
                    <a:pt x="1" y="35"/>
                    <a:pt x="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5"/>
                    <a:pt x="7" y="36"/>
                    <a:pt x="9" y="33"/>
                  </a:cubicBezTo>
                  <a:cubicBezTo>
                    <a:pt x="8" y="32"/>
                    <a:pt x="4" y="32"/>
                    <a:pt x="4" y="29"/>
                  </a:cubicBezTo>
                  <a:cubicBezTo>
                    <a:pt x="4" y="25"/>
                    <a:pt x="9" y="27"/>
                    <a:pt x="12" y="27"/>
                  </a:cubicBezTo>
                  <a:cubicBezTo>
                    <a:pt x="12" y="27"/>
                    <a:pt x="13" y="25"/>
                    <a:pt x="14" y="25"/>
                  </a:cubicBezTo>
                  <a:cubicBezTo>
                    <a:pt x="19" y="28"/>
                    <a:pt x="21" y="29"/>
                    <a:pt x="26" y="31"/>
                  </a:cubicBezTo>
                  <a:cubicBezTo>
                    <a:pt x="28" y="28"/>
                    <a:pt x="30" y="22"/>
                    <a:pt x="36" y="22"/>
                  </a:cubicBezTo>
                  <a:cubicBezTo>
                    <a:pt x="40" y="22"/>
                    <a:pt x="41" y="21"/>
                    <a:pt x="44" y="20"/>
                  </a:cubicBezTo>
                  <a:cubicBezTo>
                    <a:pt x="43" y="19"/>
                    <a:pt x="41" y="18"/>
                    <a:pt x="41" y="1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4" name="Freeform 289"/>
            <p:cNvSpPr>
              <a:spLocks/>
            </p:cNvSpPr>
            <p:nvPr/>
          </p:nvSpPr>
          <p:spPr bwMode="auto">
            <a:xfrm>
              <a:off x="10650538" y="2709863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5" name="Freeform 290"/>
            <p:cNvSpPr>
              <a:spLocks/>
            </p:cNvSpPr>
            <p:nvPr/>
          </p:nvSpPr>
          <p:spPr bwMode="auto">
            <a:xfrm>
              <a:off x="10625138" y="2713038"/>
              <a:ext cx="30163" cy="25400"/>
            </a:xfrm>
            <a:custGeom>
              <a:avLst/>
              <a:gdLst>
                <a:gd name="T0" fmla="*/ 1 w 7"/>
                <a:gd name="T1" fmla="*/ 4 h 6"/>
                <a:gd name="T2" fmla="*/ 1 w 7"/>
                <a:gd name="T3" fmla="*/ 6 h 6"/>
                <a:gd name="T4" fmla="*/ 7 w 7"/>
                <a:gd name="T5" fmla="*/ 0 h 6"/>
                <a:gd name="T6" fmla="*/ 6 w 7"/>
                <a:gd name="T7" fmla="*/ 0 h 6"/>
                <a:gd name="T8" fmla="*/ 1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4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3" y="6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6" name="Freeform 291"/>
            <p:cNvSpPr>
              <a:spLocks/>
            </p:cNvSpPr>
            <p:nvPr/>
          </p:nvSpPr>
          <p:spPr bwMode="auto">
            <a:xfrm>
              <a:off x="10688638" y="2671763"/>
              <a:ext cx="42863" cy="28575"/>
            </a:xfrm>
            <a:custGeom>
              <a:avLst/>
              <a:gdLst>
                <a:gd name="T0" fmla="*/ 6 w 10"/>
                <a:gd name="T1" fmla="*/ 0 h 7"/>
                <a:gd name="T2" fmla="*/ 0 w 10"/>
                <a:gd name="T3" fmla="*/ 6 h 7"/>
                <a:gd name="T4" fmla="*/ 0 w 10"/>
                <a:gd name="T5" fmla="*/ 7 h 7"/>
                <a:gd name="T6" fmla="*/ 10 w 10"/>
                <a:gd name="T7" fmla="*/ 2 h 7"/>
                <a:gd name="T8" fmla="*/ 10 w 10"/>
                <a:gd name="T9" fmla="*/ 0 h 7"/>
                <a:gd name="T10" fmla="*/ 6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cubicBezTo>
                    <a:pt x="3" y="0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4" y="7"/>
                    <a:pt x="4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7" name="Freeform 292"/>
            <p:cNvSpPr>
              <a:spLocks/>
            </p:cNvSpPr>
            <p:nvPr/>
          </p:nvSpPr>
          <p:spPr bwMode="auto">
            <a:xfrm>
              <a:off x="10764838" y="2636838"/>
              <a:ext cx="22225" cy="25400"/>
            </a:xfrm>
            <a:custGeom>
              <a:avLst/>
              <a:gdLst>
                <a:gd name="T0" fmla="*/ 1 w 5"/>
                <a:gd name="T1" fmla="*/ 2 h 6"/>
                <a:gd name="T2" fmla="*/ 1 w 5"/>
                <a:gd name="T3" fmla="*/ 4 h 6"/>
                <a:gd name="T4" fmla="*/ 1 w 5"/>
                <a:gd name="T5" fmla="*/ 6 h 6"/>
                <a:gd name="T6" fmla="*/ 5 w 5"/>
                <a:gd name="T7" fmla="*/ 0 h 6"/>
                <a:gd name="T8" fmla="*/ 1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3"/>
                    <a:pt x="2" y="4"/>
                    <a:pt x="1" y="4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3" y="6"/>
                    <a:pt x="5" y="2"/>
                    <a:pt x="5" y="0"/>
                  </a:cubicBezTo>
                  <a:cubicBezTo>
                    <a:pt x="5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8" name="Freeform 293"/>
            <p:cNvSpPr>
              <a:spLocks/>
            </p:cNvSpPr>
            <p:nvPr/>
          </p:nvSpPr>
          <p:spPr bwMode="auto">
            <a:xfrm>
              <a:off x="10501313" y="2297113"/>
              <a:ext cx="93663" cy="347663"/>
            </a:xfrm>
            <a:custGeom>
              <a:avLst/>
              <a:gdLst>
                <a:gd name="T0" fmla="*/ 12 w 22"/>
                <a:gd name="T1" fmla="*/ 12 h 82"/>
                <a:gd name="T2" fmla="*/ 8 w 22"/>
                <a:gd name="T3" fmla="*/ 0 h 82"/>
                <a:gd name="T4" fmla="*/ 6 w 22"/>
                <a:gd name="T5" fmla="*/ 0 h 82"/>
                <a:gd name="T6" fmla="*/ 6 w 22"/>
                <a:gd name="T7" fmla="*/ 5 h 82"/>
                <a:gd name="T8" fmla="*/ 5 w 22"/>
                <a:gd name="T9" fmla="*/ 9 h 82"/>
                <a:gd name="T10" fmla="*/ 0 w 22"/>
                <a:gd name="T11" fmla="*/ 22 h 82"/>
                <a:gd name="T12" fmla="*/ 4 w 22"/>
                <a:gd name="T13" fmla="*/ 32 h 82"/>
                <a:gd name="T14" fmla="*/ 4 w 22"/>
                <a:gd name="T15" fmla="*/ 47 h 82"/>
                <a:gd name="T16" fmla="*/ 2 w 22"/>
                <a:gd name="T17" fmla="*/ 55 h 82"/>
                <a:gd name="T18" fmla="*/ 4 w 22"/>
                <a:gd name="T19" fmla="*/ 63 h 82"/>
                <a:gd name="T20" fmla="*/ 3 w 22"/>
                <a:gd name="T21" fmla="*/ 75 h 82"/>
                <a:gd name="T22" fmla="*/ 3 w 22"/>
                <a:gd name="T23" fmla="*/ 82 h 82"/>
                <a:gd name="T24" fmla="*/ 9 w 22"/>
                <a:gd name="T25" fmla="*/ 77 h 82"/>
                <a:gd name="T26" fmla="*/ 12 w 22"/>
                <a:gd name="T27" fmla="*/ 77 h 82"/>
                <a:gd name="T28" fmla="*/ 15 w 22"/>
                <a:gd name="T29" fmla="*/ 79 h 82"/>
                <a:gd name="T30" fmla="*/ 16 w 22"/>
                <a:gd name="T31" fmla="*/ 79 h 82"/>
                <a:gd name="T32" fmla="*/ 8 w 22"/>
                <a:gd name="T33" fmla="*/ 65 h 82"/>
                <a:gd name="T34" fmla="*/ 16 w 22"/>
                <a:gd name="T35" fmla="*/ 50 h 82"/>
                <a:gd name="T36" fmla="*/ 22 w 22"/>
                <a:gd name="T37" fmla="*/ 54 h 82"/>
                <a:gd name="T38" fmla="*/ 14 w 22"/>
                <a:gd name="T39" fmla="*/ 35 h 82"/>
                <a:gd name="T40" fmla="*/ 12 w 22"/>
                <a:gd name="T41" fmla="*/ 28 h 82"/>
                <a:gd name="T42" fmla="*/ 12 w 22"/>
                <a:gd name="T43" fmla="*/ 22 h 82"/>
                <a:gd name="T44" fmla="*/ 12 w 22"/>
                <a:gd name="T45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2">
                  <a:moveTo>
                    <a:pt x="12" y="12"/>
                  </a:moveTo>
                  <a:cubicBezTo>
                    <a:pt x="10" y="8"/>
                    <a:pt x="8" y="5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6" y="7"/>
                    <a:pt x="5" y="7"/>
                    <a:pt x="5" y="9"/>
                  </a:cubicBezTo>
                  <a:cubicBezTo>
                    <a:pt x="1" y="10"/>
                    <a:pt x="0" y="17"/>
                    <a:pt x="0" y="22"/>
                  </a:cubicBezTo>
                  <a:cubicBezTo>
                    <a:pt x="0" y="26"/>
                    <a:pt x="4" y="28"/>
                    <a:pt x="4" y="32"/>
                  </a:cubicBezTo>
                  <a:cubicBezTo>
                    <a:pt x="4" y="38"/>
                    <a:pt x="4" y="40"/>
                    <a:pt x="4" y="47"/>
                  </a:cubicBezTo>
                  <a:cubicBezTo>
                    <a:pt x="4" y="50"/>
                    <a:pt x="2" y="51"/>
                    <a:pt x="2" y="55"/>
                  </a:cubicBezTo>
                  <a:cubicBezTo>
                    <a:pt x="2" y="59"/>
                    <a:pt x="4" y="59"/>
                    <a:pt x="4" y="63"/>
                  </a:cubicBezTo>
                  <a:cubicBezTo>
                    <a:pt x="4" y="67"/>
                    <a:pt x="3" y="70"/>
                    <a:pt x="3" y="75"/>
                  </a:cubicBezTo>
                  <a:cubicBezTo>
                    <a:pt x="3" y="76"/>
                    <a:pt x="2" y="82"/>
                    <a:pt x="3" y="82"/>
                  </a:cubicBezTo>
                  <a:cubicBezTo>
                    <a:pt x="6" y="82"/>
                    <a:pt x="6" y="77"/>
                    <a:pt x="9" y="77"/>
                  </a:cubicBezTo>
                  <a:cubicBezTo>
                    <a:pt x="10" y="77"/>
                    <a:pt x="11" y="77"/>
                    <a:pt x="12" y="77"/>
                  </a:cubicBezTo>
                  <a:cubicBezTo>
                    <a:pt x="12" y="78"/>
                    <a:pt x="14" y="79"/>
                    <a:pt x="15" y="79"/>
                  </a:cubicBezTo>
                  <a:cubicBezTo>
                    <a:pt x="15" y="79"/>
                    <a:pt x="16" y="79"/>
                    <a:pt x="16" y="79"/>
                  </a:cubicBezTo>
                  <a:cubicBezTo>
                    <a:pt x="13" y="74"/>
                    <a:pt x="8" y="72"/>
                    <a:pt x="8" y="65"/>
                  </a:cubicBezTo>
                  <a:cubicBezTo>
                    <a:pt x="8" y="59"/>
                    <a:pt x="9" y="50"/>
                    <a:pt x="16" y="50"/>
                  </a:cubicBezTo>
                  <a:cubicBezTo>
                    <a:pt x="18" y="50"/>
                    <a:pt x="20" y="52"/>
                    <a:pt x="22" y="54"/>
                  </a:cubicBezTo>
                  <a:cubicBezTo>
                    <a:pt x="20" y="47"/>
                    <a:pt x="16" y="42"/>
                    <a:pt x="14" y="35"/>
                  </a:cubicBezTo>
                  <a:cubicBezTo>
                    <a:pt x="14" y="34"/>
                    <a:pt x="12" y="31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18"/>
                    <a:pt x="13" y="16"/>
                    <a:pt x="12" y="1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9" name="Freeform 294"/>
            <p:cNvSpPr>
              <a:spLocks/>
            </p:cNvSpPr>
            <p:nvPr/>
          </p:nvSpPr>
          <p:spPr bwMode="auto">
            <a:xfrm>
              <a:off x="7542213" y="1074738"/>
              <a:ext cx="574675" cy="412750"/>
            </a:xfrm>
            <a:custGeom>
              <a:avLst/>
              <a:gdLst>
                <a:gd name="T0" fmla="*/ 5 w 135"/>
                <a:gd name="T1" fmla="*/ 86 h 97"/>
                <a:gd name="T2" fmla="*/ 13 w 135"/>
                <a:gd name="T3" fmla="*/ 86 h 97"/>
                <a:gd name="T4" fmla="*/ 17 w 135"/>
                <a:gd name="T5" fmla="*/ 95 h 97"/>
                <a:gd name="T6" fmla="*/ 24 w 135"/>
                <a:gd name="T7" fmla="*/ 95 h 97"/>
                <a:gd name="T8" fmla="*/ 26 w 135"/>
                <a:gd name="T9" fmla="*/ 97 h 97"/>
                <a:gd name="T10" fmla="*/ 47 w 135"/>
                <a:gd name="T11" fmla="*/ 97 h 97"/>
                <a:gd name="T12" fmla="*/ 46 w 135"/>
                <a:gd name="T13" fmla="*/ 96 h 97"/>
                <a:gd name="T14" fmla="*/ 31 w 135"/>
                <a:gd name="T15" fmla="*/ 79 h 97"/>
                <a:gd name="T16" fmla="*/ 64 w 135"/>
                <a:gd name="T17" fmla="*/ 40 h 97"/>
                <a:gd name="T18" fmla="*/ 77 w 135"/>
                <a:gd name="T19" fmla="*/ 33 h 97"/>
                <a:gd name="T20" fmla="*/ 83 w 135"/>
                <a:gd name="T21" fmla="*/ 27 h 97"/>
                <a:gd name="T22" fmla="*/ 108 w 135"/>
                <a:gd name="T23" fmla="*/ 21 h 97"/>
                <a:gd name="T24" fmla="*/ 135 w 135"/>
                <a:gd name="T25" fmla="*/ 7 h 97"/>
                <a:gd name="T26" fmla="*/ 125 w 135"/>
                <a:gd name="T27" fmla="*/ 0 h 97"/>
                <a:gd name="T28" fmla="*/ 84 w 135"/>
                <a:gd name="T29" fmla="*/ 15 h 97"/>
                <a:gd name="T30" fmla="*/ 76 w 135"/>
                <a:gd name="T31" fmla="*/ 12 h 97"/>
                <a:gd name="T32" fmla="*/ 67 w 135"/>
                <a:gd name="T33" fmla="*/ 15 h 97"/>
                <a:gd name="T34" fmla="*/ 43 w 135"/>
                <a:gd name="T35" fmla="*/ 28 h 97"/>
                <a:gd name="T36" fmla="*/ 32 w 135"/>
                <a:gd name="T37" fmla="*/ 30 h 97"/>
                <a:gd name="T38" fmla="*/ 29 w 135"/>
                <a:gd name="T39" fmla="*/ 32 h 97"/>
                <a:gd name="T40" fmla="*/ 31 w 135"/>
                <a:gd name="T41" fmla="*/ 37 h 97"/>
                <a:gd name="T42" fmla="*/ 17 w 135"/>
                <a:gd name="T43" fmla="*/ 53 h 97"/>
                <a:gd name="T44" fmla="*/ 21 w 135"/>
                <a:gd name="T45" fmla="*/ 59 h 97"/>
                <a:gd name="T46" fmla="*/ 8 w 135"/>
                <a:gd name="T47" fmla="*/ 66 h 97"/>
                <a:gd name="T48" fmla="*/ 8 w 135"/>
                <a:gd name="T49" fmla="*/ 70 h 97"/>
                <a:gd name="T50" fmla="*/ 0 w 135"/>
                <a:gd name="T51" fmla="*/ 81 h 97"/>
                <a:gd name="T52" fmla="*/ 5 w 135"/>
                <a:gd name="T53" fmla="*/ 8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97">
                  <a:moveTo>
                    <a:pt x="5" y="86"/>
                  </a:moveTo>
                  <a:cubicBezTo>
                    <a:pt x="5" y="86"/>
                    <a:pt x="12" y="86"/>
                    <a:pt x="13" y="86"/>
                  </a:cubicBezTo>
                  <a:cubicBezTo>
                    <a:pt x="18" y="87"/>
                    <a:pt x="15" y="91"/>
                    <a:pt x="17" y="95"/>
                  </a:cubicBezTo>
                  <a:cubicBezTo>
                    <a:pt x="18" y="97"/>
                    <a:pt x="22" y="95"/>
                    <a:pt x="24" y="95"/>
                  </a:cubicBezTo>
                  <a:cubicBezTo>
                    <a:pt x="25" y="95"/>
                    <a:pt x="25" y="97"/>
                    <a:pt x="26" y="97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7" y="97"/>
                    <a:pt x="46" y="96"/>
                    <a:pt x="46" y="96"/>
                  </a:cubicBezTo>
                  <a:cubicBezTo>
                    <a:pt x="40" y="91"/>
                    <a:pt x="31" y="88"/>
                    <a:pt x="31" y="79"/>
                  </a:cubicBezTo>
                  <a:cubicBezTo>
                    <a:pt x="31" y="62"/>
                    <a:pt x="50" y="44"/>
                    <a:pt x="64" y="40"/>
                  </a:cubicBezTo>
                  <a:cubicBezTo>
                    <a:pt x="69" y="39"/>
                    <a:pt x="70" y="33"/>
                    <a:pt x="77" y="33"/>
                  </a:cubicBezTo>
                  <a:cubicBezTo>
                    <a:pt x="80" y="33"/>
                    <a:pt x="81" y="28"/>
                    <a:pt x="83" y="27"/>
                  </a:cubicBezTo>
                  <a:cubicBezTo>
                    <a:pt x="92" y="23"/>
                    <a:pt x="98" y="25"/>
                    <a:pt x="108" y="21"/>
                  </a:cubicBezTo>
                  <a:cubicBezTo>
                    <a:pt x="115" y="17"/>
                    <a:pt x="135" y="16"/>
                    <a:pt x="135" y="7"/>
                  </a:cubicBezTo>
                  <a:cubicBezTo>
                    <a:pt x="135" y="4"/>
                    <a:pt x="128" y="0"/>
                    <a:pt x="125" y="0"/>
                  </a:cubicBezTo>
                  <a:cubicBezTo>
                    <a:pt x="111" y="0"/>
                    <a:pt x="98" y="15"/>
                    <a:pt x="84" y="15"/>
                  </a:cubicBezTo>
                  <a:cubicBezTo>
                    <a:pt x="81" y="15"/>
                    <a:pt x="79" y="12"/>
                    <a:pt x="76" y="12"/>
                  </a:cubicBezTo>
                  <a:cubicBezTo>
                    <a:pt x="71" y="12"/>
                    <a:pt x="71" y="15"/>
                    <a:pt x="67" y="15"/>
                  </a:cubicBezTo>
                  <a:cubicBezTo>
                    <a:pt x="57" y="15"/>
                    <a:pt x="50" y="28"/>
                    <a:pt x="43" y="28"/>
                  </a:cubicBezTo>
                  <a:cubicBezTo>
                    <a:pt x="39" y="28"/>
                    <a:pt x="36" y="30"/>
                    <a:pt x="32" y="30"/>
                  </a:cubicBezTo>
                  <a:cubicBezTo>
                    <a:pt x="30" y="30"/>
                    <a:pt x="29" y="31"/>
                    <a:pt x="29" y="32"/>
                  </a:cubicBezTo>
                  <a:cubicBezTo>
                    <a:pt x="29" y="34"/>
                    <a:pt x="31" y="35"/>
                    <a:pt x="31" y="37"/>
                  </a:cubicBezTo>
                  <a:cubicBezTo>
                    <a:pt x="31" y="45"/>
                    <a:pt x="17" y="48"/>
                    <a:pt x="17" y="53"/>
                  </a:cubicBezTo>
                  <a:cubicBezTo>
                    <a:pt x="17" y="55"/>
                    <a:pt x="21" y="56"/>
                    <a:pt x="21" y="59"/>
                  </a:cubicBezTo>
                  <a:cubicBezTo>
                    <a:pt x="17" y="60"/>
                    <a:pt x="8" y="62"/>
                    <a:pt x="8" y="66"/>
                  </a:cubicBezTo>
                  <a:cubicBezTo>
                    <a:pt x="8" y="69"/>
                    <a:pt x="8" y="70"/>
                    <a:pt x="8" y="70"/>
                  </a:cubicBezTo>
                  <a:cubicBezTo>
                    <a:pt x="8" y="75"/>
                    <a:pt x="0" y="74"/>
                    <a:pt x="0" y="81"/>
                  </a:cubicBezTo>
                  <a:cubicBezTo>
                    <a:pt x="0" y="84"/>
                    <a:pt x="5" y="86"/>
                    <a:pt x="5" y="8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0" name="Freeform 295"/>
            <p:cNvSpPr>
              <a:spLocks/>
            </p:cNvSpPr>
            <p:nvPr/>
          </p:nvSpPr>
          <p:spPr bwMode="auto">
            <a:xfrm>
              <a:off x="7729538" y="1474788"/>
              <a:ext cx="7938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1" name="Freeform 296"/>
            <p:cNvSpPr>
              <a:spLocks/>
            </p:cNvSpPr>
            <p:nvPr/>
          </p:nvSpPr>
          <p:spPr bwMode="auto">
            <a:xfrm>
              <a:off x="7737475" y="1479550"/>
              <a:ext cx="4763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2" name="Freeform 297"/>
            <p:cNvSpPr>
              <a:spLocks/>
            </p:cNvSpPr>
            <p:nvPr/>
          </p:nvSpPr>
          <p:spPr bwMode="auto">
            <a:xfrm>
              <a:off x="11704638" y="1416050"/>
              <a:ext cx="115888" cy="46038"/>
            </a:xfrm>
            <a:custGeom>
              <a:avLst/>
              <a:gdLst>
                <a:gd name="T0" fmla="*/ 3 w 27"/>
                <a:gd name="T1" fmla="*/ 11 h 11"/>
                <a:gd name="T2" fmla="*/ 27 w 27"/>
                <a:gd name="T3" fmla="*/ 6 h 11"/>
                <a:gd name="T4" fmla="*/ 13 w 27"/>
                <a:gd name="T5" fmla="*/ 0 h 11"/>
                <a:gd name="T6" fmla="*/ 0 w 27"/>
                <a:gd name="T7" fmla="*/ 9 h 11"/>
                <a:gd name="T8" fmla="*/ 3 w 2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3" y="11"/>
                  </a:moveTo>
                  <a:cubicBezTo>
                    <a:pt x="6" y="11"/>
                    <a:pt x="27" y="10"/>
                    <a:pt x="27" y="6"/>
                  </a:cubicBezTo>
                  <a:cubicBezTo>
                    <a:pt x="27" y="3"/>
                    <a:pt x="17" y="0"/>
                    <a:pt x="13" y="0"/>
                  </a:cubicBezTo>
                  <a:cubicBezTo>
                    <a:pt x="8" y="0"/>
                    <a:pt x="0" y="5"/>
                    <a:pt x="0" y="9"/>
                  </a:cubicBezTo>
                  <a:cubicBezTo>
                    <a:pt x="0" y="10"/>
                    <a:pt x="1" y="11"/>
                    <a:pt x="3" y="1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3" name="Freeform 298"/>
            <p:cNvSpPr>
              <a:spLocks/>
            </p:cNvSpPr>
            <p:nvPr/>
          </p:nvSpPr>
          <p:spPr bwMode="auto">
            <a:xfrm>
              <a:off x="11356975" y="1509713"/>
              <a:ext cx="46038" cy="25400"/>
            </a:xfrm>
            <a:custGeom>
              <a:avLst/>
              <a:gdLst>
                <a:gd name="T0" fmla="*/ 8 w 11"/>
                <a:gd name="T1" fmla="*/ 6 h 6"/>
                <a:gd name="T2" fmla="*/ 11 w 11"/>
                <a:gd name="T3" fmla="*/ 3 h 6"/>
                <a:gd name="T4" fmla="*/ 9 w 11"/>
                <a:gd name="T5" fmla="*/ 0 h 6"/>
                <a:gd name="T6" fmla="*/ 0 w 11"/>
                <a:gd name="T7" fmla="*/ 0 h 6"/>
                <a:gd name="T8" fmla="*/ 8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6"/>
                  </a:move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9" y="1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4" y="6"/>
                    <a:pt x="8" y="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4" name="Freeform 299"/>
            <p:cNvSpPr>
              <a:spLocks/>
            </p:cNvSpPr>
            <p:nvPr/>
          </p:nvSpPr>
          <p:spPr bwMode="auto">
            <a:xfrm>
              <a:off x="10288588" y="1152525"/>
              <a:ext cx="22225" cy="25400"/>
            </a:xfrm>
            <a:custGeom>
              <a:avLst/>
              <a:gdLst>
                <a:gd name="T0" fmla="*/ 2 w 5"/>
                <a:gd name="T1" fmla="*/ 6 h 6"/>
                <a:gd name="T2" fmla="*/ 5 w 5"/>
                <a:gd name="T3" fmla="*/ 2 h 6"/>
                <a:gd name="T4" fmla="*/ 5 w 5"/>
                <a:gd name="T5" fmla="*/ 3 h 6"/>
                <a:gd name="T6" fmla="*/ 5 w 5"/>
                <a:gd name="T7" fmla="*/ 2 h 6"/>
                <a:gd name="T8" fmla="*/ 5 w 5"/>
                <a:gd name="T9" fmla="*/ 2 h 6"/>
                <a:gd name="T10" fmla="*/ 4 w 5"/>
                <a:gd name="T11" fmla="*/ 2 h 6"/>
                <a:gd name="T12" fmla="*/ 2 w 5"/>
                <a:gd name="T13" fmla="*/ 0 h 6"/>
                <a:gd name="T14" fmla="*/ 0 w 5"/>
                <a:gd name="T15" fmla="*/ 4 h 6"/>
                <a:gd name="T16" fmla="*/ 2 w 5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cubicBezTo>
                    <a:pt x="4" y="6"/>
                    <a:pt x="4" y="4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5" name="Freeform 300"/>
            <p:cNvSpPr>
              <a:spLocks/>
            </p:cNvSpPr>
            <p:nvPr/>
          </p:nvSpPr>
          <p:spPr bwMode="auto">
            <a:xfrm>
              <a:off x="9558338" y="1254125"/>
              <a:ext cx="12700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2 w 3"/>
                <a:gd name="T5" fmla="*/ 1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6" name="Freeform 301"/>
            <p:cNvSpPr>
              <a:spLocks/>
            </p:cNvSpPr>
            <p:nvPr/>
          </p:nvSpPr>
          <p:spPr bwMode="auto">
            <a:xfrm>
              <a:off x="9515475" y="1233488"/>
              <a:ext cx="55563" cy="28575"/>
            </a:xfrm>
            <a:custGeom>
              <a:avLst/>
              <a:gdLst>
                <a:gd name="T0" fmla="*/ 6 w 13"/>
                <a:gd name="T1" fmla="*/ 0 h 7"/>
                <a:gd name="T2" fmla="*/ 0 w 13"/>
                <a:gd name="T3" fmla="*/ 4 h 7"/>
                <a:gd name="T4" fmla="*/ 6 w 13"/>
                <a:gd name="T5" fmla="*/ 7 h 7"/>
                <a:gd name="T6" fmla="*/ 12 w 13"/>
                <a:gd name="T7" fmla="*/ 6 h 7"/>
                <a:gd name="T8" fmla="*/ 13 w 13"/>
                <a:gd name="T9" fmla="*/ 4 h 7"/>
                <a:gd name="T10" fmla="*/ 6 w 1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6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6"/>
                    <a:pt x="3" y="7"/>
                    <a:pt x="6" y="7"/>
                  </a:cubicBezTo>
                  <a:cubicBezTo>
                    <a:pt x="9" y="7"/>
                    <a:pt x="10" y="7"/>
                    <a:pt x="12" y="6"/>
                  </a:cubicBezTo>
                  <a:cubicBezTo>
                    <a:pt x="12" y="5"/>
                    <a:pt x="13" y="5"/>
                    <a:pt x="13" y="4"/>
                  </a:cubicBezTo>
                  <a:cubicBezTo>
                    <a:pt x="13" y="1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7" name="Freeform 302"/>
            <p:cNvSpPr>
              <a:spLocks/>
            </p:cNvSpPr>
            <p:nvPr/>
          </p:nvSpPr>
          <p:spPr bwMode="auto">
            <a:xfrm>
              <a:off x="9110663" y="909638"/>
              <a:ext cx="200025" cy="106363"/>
            </a:xfrm>
            <a:custGeom>
              <a:avLst/>
              <a:gdLst>
                <a:gd name="T0" fmla="*/ 0 w 47"/>
                <a:gd name="T1" fmla="*/ 21 h 25"/>
                <a:gd name="T2" fmla="*/ 4 w 47"/>
                <a:gd name="T3" fmla="*/ 25 h 25"/>
                <a:gd name="T4" fmla="*/ 18 w 47"/>
                <a:gd name="T5" fmla="*/ 21 h 25"/>
                <a:gd name="T6" fmla="*/ 28 w 47"/>
                <a:gd name="T7" fmla="*/ 20 h 25"/>
                <a:gd name="T8" fmla="*/ 47 w 47"/>
                <a:gd name="T9" fmla="*/ 13 h 25"/>
                <a:gd name="T10" fmla="*/ 32 w 47"/>
                <a:gd name="T11" fmla="*/ 3 h 25"/>
                <a:gd name="T12" fmla="*/ 27 w 47"/>
                <a:gd name="T13" fmla="*/ 5 h 25"/>
                <a:gd name="T14" fmla="*/ 28 w 47"/>
                <a:gd name="T15" fmla="*/ 0 h 25"/>
                <a:gd name="T16" fmla="*/ 24 w 47"/>
                <a:gd name="T17" fmla="*/ 0 h 25"/>
                <a:gd name="T18" fmla="*/ 5 w 47"/>
                <a:gd name="T19" fmla="*/ 15 h 25"/>
                <a:gd name="T20" fmla="*/ 0 w 47"/>
                <a:gd name="T2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25">
                  <a:moveTo>
                    <a:pt x="0" y="21"/>
                  </a:moveTo>
                  <a:cubicBezTo>
                    <a:pt x="0" y="24"/>
                    <a:pt x="1" y="25"/>
                    <a:pt x="4" y="25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27" y="20"/>
                    <a:pt x="28" y="20"/>
                  </a:cubicBezTo>
                  <a:cubicBezTo>
                    <a:pt x="33" y="21"/>
                    <a:pt x="47" y="20"/>
                    <a:pt x="47" y="13"/>
                  </a:cubicBezTo>
                  <a:cubicBezTo>
                    <a:pt x="47" y="10"/>
                    <a:pt x="36" y="3"/>
                    <a:pt x="32" y="3"/>
                  </a:cubicBezTo>
                  <a:cubicBezTo>
                    <a:pt x="30" y="3"/>
                    <a:pt x="29" y="5"/>
                    <a:pt x="27" y="5"/>
                  </a:cubicBezTo>
                  <a:cubicBezTo>
                    <a:pt x="29" y="3"/>
                    <a:pt x="28" y="3"/>
                    <a:pt x="28" y="0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14" y="0"/>
                    <a:pt x="11" y="9"/>
                    <a:pt x="5" y="15"/>
                  </a:cubicBezTo>
                  <a:cubicBezTo>
                    <a:pt x="3" y="17"/>
                    <a:pt x="0" y="17"/>
                    <a:pt x="0" y="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8" name="Freeform 303"/>
            <p:cNvSpPr>
              <a:spLocks/>
            </p:cNvSpPr>
            <p:nvPr/>
          </p:nvSpPr>
          <p:spPr bwMode="auto">
            <a:xfrm>
              <a:off x="8834438" y="854075"/>
              <a:ext cx="77788" cy="38100"/>
            </a:xfrm>
            <a:custGeom>
              <a:avLst/>
              <a:gdLst>
                <a:gd name="T0" fmla="*/ 0 w 18"/>
                <a:gd name="T1" fmla="*/ 3 h 9"/>
                <a:gd name="T2" fmla="*/ 5 w 18"/>
                <a:gd name="T3" fmla="*/ 9 h 9"/>
                <a:gd name="T4" fmla="*/ 18 w 18"/>
                <a:gd name="T5" fmla="*/ 4 h 9"/>
                <a:gd name="T6" fmla="*/ 7 w 18"/>
                <a:gd name="T7" fmla="*/ 0 h 9"/>
                <a:gd name="T8" fmla="*/ 0 w 1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3"/>
                  </a:moveTo>
                  <a:cubicBezTo>
                    <a:pt x="0" y="5"/>
                    <a:pt x="3" y="9"/>
                    <a:pt x="5" y="9"/>
                  </a:cubicBezTo>
                  <a:cubicBezTo>
                    <a:pt x="8" y="9"/>
                    <a:pt x="17" y="9"/>
                    <a:pt x="18" y="4"/>
                  </a:cubicBezTo>
                  <a:cubicBezTo>
                    <a:pt x="16" y="3"/>
                    <a:pt x="8" y="0"/>
                    <a:pt x="7" y="0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9" name="Freeform 304"/>
            <p:cNvSpPr>
              <a:spLocks/>
            </p:cNvSpPr>
            <p:nvPr/>
          </p:nvSpPr>
          <p:spPr bwMode="auto">
            <a:xfrm>
              <a:off x="8859838" y="768350"/>
              <a:ext cx="273050" cy="187325"/>
            </a:xfrm>
            <a:custGeom>
              <a:avLst/>
              <a:gdLst>
                <a:gd name="T0" fmla="*/ 31 w 64"/>
                <a:gd name="T1" fmla="*/ 22 h 44"/>
                <a:gd name="T2" fmla="*/ 10 w 64"/>
                <a:gd name="T3" fmla="*/ 30 h 44"/>
                <a:gd name="T4" fmla="*/ 25 w 64"/>
                <a:gd name="T5" fmla="*/ 40 h 44"/>
                <a:gd name="T6" fmla="*/ 55 w 64"/>
                <a:gd name="T7" fmla="*/ 44 h 44"/>
                <a:gd name="T8" fmla="*/ 60 w 64"/>
                <a:gd name="T9" fmla="*/ 41 h 44"/>
                <a:gd name="T10" fmla="*/ 56 w 64"/>
                <a:gd name="T11" fmla="*/ 37 h 44"/>
                <a:gd name="T12" fmla="*/ 62 w 64"/>
                <a:gd name="T13" fmla="*/ 34 h 44"/>
                <a:gd name="T14" fmla="*/ 64 w 64"/>
                <a:gd name="T15" fmla="*/ 29 h 44"/>
                <a:gd name="T16" fmla="*/ 55 w 64"/>
                <a:gd name="T17" fmla="*/ 23 h 44"/>
                <a:gd name="T18" fmla="*/ 50 w 64"/>
                <a:gd name="T19" fmla="*/ 23 h 44"/>
                <a:gd name="T20" fmla="*/ 41 w 64"/>
                <a:gd name="T21" fmla="*/ 21 h 44"/>
                <a:gd name="T22" fmla="*/ 36 w 64"/>
                <a:gd name="T23" fmla="*/ 21 h 44"/>
                <a:gd name="T24" fmla="*/ 41 w 64"/>
                <a:gd name="T25" fmla="*/ 16 h 44"/>
                <a:gd name="T26" fmla="*/ 41 w 64"/>
                <a:gd name="T27" fmla="*/ 11 h 44"/>
                <a:gd name="T28" fmla="*/ 44 w 64"/>
                <a:gd name="T29" fmla="*/ 10 h 44"/>
                <a:gd name="T30" fmla="*/ 28 w 64"/>
                <a:gd name="T31" fmla="*/ 0 h 44"/>
                <a:gd name="T32" fmla="*/ 0 w 64"/>
                <a:gd name="T33" fmla="*/ 16 h 44"/>
                <a:gd name="T34" fmla="*/ 19 w 64"/>
                <a:gd name="T35" fmla="*/ 21 h 44"/>
                <a:gd name="T36" fmla="*/ 31 w 64"/>
                <a:gd name="T3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44">
                  <a:moveTo>
                    <a:pt x="31" y="22"/>
                  </a:moveTo>
                  <a:cubicBezTo>
                    <a:pt x="22" y="24"/>
                    <a:pt x="19" y="27"/>
                    <a:pt x="10" y="30"/>
                  </a:cubicBezTo>
                  <a:cubicBezTo>
                    <a:pt x="14" y="32"/>
                    <a:pt x="22" y="40"/>
                    <a:pt x="25" y="40"/>
                  </a:cubicBezTo>
                  <a:cubicBezTo>
                    <a:pt x="34" y="40"/>
                    <a:pt x="43" y="44"/>
                    <a:pt x="55" y="44"/>
                  </a:cubicBezTo>
                  <a:cubicBezTo>
                    <a:pt x="57" y="44"/>
                    <a:pt x="60" y="43"/>
                    <a:pt x="60" y="41"/>
                  </a:cubicBezTo>
                  <a:cubicBezTo>
                    <a:pt x="60" y="39"/>
                    <a:pt x="58" y="38"/>
                    <a:pt x="56" y="37"/>
                  </a:cubicBezTo>
                  <a:cubicBezTo>
                    <a:pt x="58" y="37"/>
                    <a:pt x="62" y="37"/>
                    <a:pt x="62" y="34"/>
                  </a:cubicBezTo>
                  <a:cubicBezTo>
                    <a:pt x="62" y="31"/>
                    <a:pt x="61" y="31"/>
                    <a:pt x="64" y="29"/>
                  </a:cubicBezTo>
                  <a:cubicBezTo>
                    <a:pt x="60" y="25"/>
                    <a:pt x="60" y="23"/>
                    <a:pt x="55" y="23"/>
                  </a:cubicBezTo>
                  <a:cubicBezTo>
                    <a:pt x="53" y="23"/>
                    <a:pt x="51" y="23"/>
                    <a:pt x="50" y="23"/>
                  </a:cubicBezTo>
                  <a:cubicBezTo>
                    <a:pt x="46" y="23"/>
                    <a:pt x="45" y="21"/>
                    <a:pt x="41" y="21"/>
                  </a:cubicBezTo>
                  <a:cubicBezTo>
                    <a:pt x="39" y="21"/>
                    <a:pt x="39" y="20"/>
                    <a:pt x="36" y="21"/>
                  </a:cubicBezTo>
                  <a:cubicBezTo>
                    <a:pt x="38" y="20"/>
                    <a:pt x="41" y="18"/>
                    <a:pt x="41" y="16"/>
                  </a:cubicBezTo>
                  <a:cubicBezTo>
                    <a:pt x="41" y="15"/>
                    <a:pt x="41" y="14"/>
                    <a:pt x="41" y="11"/>
                  </a:cubicBezTo>
                  <a:cubicBezTo>
                    <a:pt x="42" y="11"/>
                    <a:pt x="41" y="12"/>
                    <a:pt x="44" y="10"/>
                  </a:cubicBezTo>
                  <a:cubicBezTo>
                    <a:pt x="40" y="7"/>
                    <a:pt x="36" y="0"/>
                    <a:pt x="28" y="0"/>
                  </a:cubicBezTo>
                  <a:cubicBezTo>
                    <a:pt x="15" y="0"/>
                    <a:pt x="11" y="13"/>
                    <a:pt x="0" y="16"/>
                  </a:cubicBezTo>
                  <a:cubicBezTo>
                    <a:pt x="7" y="19"/>
                    <a:pt x="12" y="21"/>
                    <a:pt x="19" y="21"/>
                  </a:cubicBezTo>
                  <a:cubicBezTo>
                    <a:pt x="21" y="21"/>
                    <a:pt x="28" y="22"/>
                    <a:pt x="31" y="2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0" name="Freeform 305"/>
            <p:cNvSpPr>
              <a:spLocks/>
            </p:cNvSpPr>
            <p:nvPr/>
          </p:nvSpPr>
          <p:spPr bwMode="auto">
            <a:xfrm>
              <a:off x="8975725" y="1066800"/>
              <a:ext cx="38100" cy="20638"/>
            </a:xfrm>
            <a:custGeom>
              <a:avLst/>
              <a:gdLst>
                <a:gd name="T0" fmla="*/ 3 w 9"/>
                <a:gd name="T1" fmla="*/ 5 h 5"/>
                <a:gd name="T2" fmla="*/ 9 w 9"/>
                <a:gd name="T3" fmla="*/ 0 h 5"/>
                <a:gd name="T4" fmla="*/ 4 w 9"/>
                <a:gd name="T5" fmla="*/ 0 h 5"/>
                <a:gd name="T6" fmla="*/ 0 w 9"/>
                <a:gd name="T7" fmla="*/ 3 h 5"/>
                <a:gd name="T8" fmla="*/ 3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3" y="5"/>
                  </a:moveTo>
                  <a:cubicBezTo>
                    <a:pt x="6" y="5"/>
                    <a:pt x="8" y="4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1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1" name="Freeform 306"/>
            <p:cNvSpPr>
              <a:spLocks/>
            </p:cNvSpPr>
            <p:nvPr/>
          </p:nvSpPr>
          <p:spPr bwMode="auto">
            <a:xfrm>
              <a:off x="8805863" y="773113"/>
              <a:ext cx="46038" cy="17463"/>
            </a:xfrm>
            <a:custGeom>
              <a:avLst/>
              <a:gdLst>
                <a:gd name="T0" fmla="*/ 11 w 11"/>
                <a:gd name="T1" fmla="*/ 3 h 4"/>
                <a:gd name="T2" fmla="*/ 10 w 11"/>
                <a:gd name="T3" fmla="*/ 0 h 4"/>
                <a:gd name="T4" fmla="*/ 0 w 11"/>
                <a:gd name="T5" fmla="*/ 0 h 4"/>
                <a:gd name="T6" fmla="*/ 11 w 1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7" y="3"/>
                    <a:pt x="11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2" name="Freeform 307"/>
            <p:cNvSpPr>
              <a:spLocks/>
            </p:cNvSpPr>
            <p:nvPr/>
          </p:nvSpPr>
          <p:spPr bwMode="auto">
            <a:xfrm>
              <a:off x="9345613" y="990600"/>
              <a:ext cx="38100" cy="17463"/>
            </a:xfrm>
            <a:custGeom>
              <a:avLst/>
              <a:gdLst>
                <a:gd name="T0" fmla="*/ 6 w 9"/>
                <a:gd name="T1" fmla="*/ 4 h 4"/>
                <a:gd name="T2" fmla="*/ 9 w 9"/>
                <a:gd name="T3" fmla="*/ 0 h 4"/>
                <a:gd name="T4" fmla="*/ 0 w 9"/>
                <a:gd name="T5" fmla="*/ 1 h 4"/>
                <a:gd name="T6" fmla="*/ 6 w 9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6" y="4"/>
                  </a:moveTo>
                  <a:cubicBezTo>
                    <a:pt x="8" y="4"/>
                    <a:pt x="9" y="2"/>
                    <a:pt x="9" y="0"/>
                  </a:cubicBezTo>
                  <a:cubicBezTo>
                    <a:pt x="7" y="1"/>
                    <a:pt x="6" y="0"/>
                    <a:pt x="0" y="1"/>
                  </a:cubicBezTo>
                  <a:cubicBezTo>
                    <a:pt x="1" y="3"/>
                    <a:pt x="3" y="4"/>
                    <a:pt x="6" y="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3" name="Freeform 308"/>
            <p:cNvSpPr>
              <a:spLocks/>
            </p:cNvSpPr>
            <p:nvPr/>
          </p:nvSpPr>
          <p:spPr bwMode="auto">
            <a:xfrm>
              <a:off x="7496175" y="836613"/>
              <a:ext cx="7938" cy="952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4" name="Freeform 309"/>
            <p:cNvSpPr>
              <a:spLocks/>
            </p:cNvSpPr>
            <p:nvPr/>
          </p:nvSpPr>
          <p:spPr bwMode="auto">
            <a:xfrm>
              <a:off x="7304088" y="803275"/>
              <a:ext cx="234950" cy="68263"/>
            </a:xfrm>
            <a:custGeom>
              <a:avLst/>
              <a:gdLst>
                <a:gd name="T0" fmla="*/ 18 w 55"/>
                <a:gd name="T1" fmla="*/ 3 h 16"/>
                <a:gd name="T2" fmla="*/ 25 w 55"/>
                <a:gd name="T3" fmla="*/ 5 h 16"/>
                <a:gd name="T4" fmla="*/ 21 w 55"/>
                <a:gd name="T5" fmla="*/ 7 h 16"/>
                <a:gd name="T6" fmla="*/ 25 w 55"/>
                <a:gd name="T7" fmla="*/ 8 h 16"/>
                <a:gd name="T8" fmla="*/ 20 w 55"/>
                <a:gd name="T9" fmla="*/ 10 h 16"/>
                <a:gd name="T10" fmla="*/ 27 w 55"/>
                <a:gd name="T11" fmla="*/ 13 h 16"/>
                <a:gd name="T12" fmla="*/ 27 w 55"/>
                <a:gd name="T13" fmla="*/ 13 h 16"/>
                <a:gd name="T14" fmla="*/ 30 w 55"/>
                <a:gd name="T15" fmla="*/ 16 h 16"/>
                <a:gd name="T16" fmla="*/ 36 w 55"/>
                <a:gd name="T17" fmla="*/ 10 h 16"/>
                <a:gd name="T18" fmla="*/ 45 w 55"/>
                <a:gd name="T19" fmla="*/ 9 h 16"/>
                <a:gd name="T20" fmla="*/ 45 w 55"/>
                <a:gd name="T21" fmla="*/ 7 h 16"/>
                <a:gd name="T22" fmla="*/ 48 w 55"/>
                <a:gd name="T23" fmla="*/ 7 h 16"/>
                <a:gd name="T24" fmla="*/ 55 w 55"/>
                <a:gd name="T25" fmla="*/ 3 h 16"/>
                <a:gd name="T26" fmla="*/ 47 w 55"/>
                <a:gd name="T27" fmla="*/ 0 h 16"/>
                <a:gd name="T28" fmla="*/ 37 w 55"/>
                <a:gd name="T29" fmla="*/ 4 h 16"/>
                <a:gd name="T30" fmla="*/ 21 w 55"/>
                <a:gd name="T31" fmla="*/ 0 h 16"/>
                <a:gd name="T32" fmla="*/ 0 w 55"/>
                <a:gd name="T33" fmla="*/ 5 h 16"/>
                <a:gd name="T34" fmla="*/ 6 w 55"/>
                <a:gd name="T35" fmla="*/ 6 h 16"/>
                <a:gd name="T36" fmla="*/ 18 w 55"/>
                <a:gd name="T3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16">
                  <a:moveTo>
                    <a:pt x="18" y="3"/>
                  </a:moveTo>
                  <a:cubicBezTo>
                    <a:pt x="21" y="3"/>
                    <a:pt x="22" y="4"/>
                    <a:pt x="25" y="5"/>
                  </a:cubicBezTo>
                  <a:cubicBezTo>
                    <a:pt x="23" y="6"/>
                    <a:pt x="22" y="7"/>
                    <a:pt x="21" y="7"/>
                  </a:cubicBezTo>
                  <a:cubicBezTo>
                    <a:pt x="22" y="8"/>
                    <a:pt x="23" y="8"/>
                    <a:pt x="25" y="8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21" y="12"/>
                    <a:pt x="23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6"/>
                    <a:pt x="30" y="16"/>
                  </a:cubicBezTo>
                  <a:cubicBezTo>
                    <a:pt x="33" y="16"/>
                    <a:pt x="33" y="11"/>
                    <a:pt x="36" y="10"/>
                  </a:cubicBezTo>
                  <a:cubicBezTo>
                    <a:pt x="39" y="8"/>
                    <a:pt x="42" y="10"/>
                    <a:pt x="45" y="9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8"/>
                    <a:pt x="47" y="8"/>
                    <a:pt x="48" y="7"/>
                  </a:cubicBezTo>
                  <a:cubicBezTo>
                    <a:pt x="51" y="5"/>
                    <a:pt x="54" y="7"/>
                    <a:pt x="55" y="3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43" y="0"/>
                    <a:pt x="41" y="4"/>
                    <a:pt x="37" y="4"/>
                  </a:cubicBezTo>
                  <a:cubicBezTo>
                    <a:pt x="32" y="4"/>
                    <a:pt x="28" y="0"/>
                    <a:pt x="21" y="0"/>
                  </a:cubicBezTo>
                  <a:cubicBezTo>
                    <a:pt x="16" y="0"/>
                    <a:pt x="3" y="1"/>
                    <a:pt x="0" y="5"/>
                  </a:cubicBezTo>
                  <a:cubicBezTo>
                    <a:pt x="3" y="5"/>
                    <a:pt x="4" y="6"/>
                    <a:pt x="6" y="6"/>
                  </a:cubicBezTo>
                  <a:cubicBezTo>
                    <a:pt x="10" y="6"/>
                    <a:pt x="16" y="3"/>
                    <a:pt x="18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5" name="Freeform 310"/>
            <p:cNvSpPr>
              <a:spLocks/>
            </p:cNvSpPr>
            <p:nvPr/>
          </p:nvSpPr>
          <p:spPr bwMode="auto">
            <a:xfrm>
              <a:off x="7908925" y="760413"/>
              <a:ext cx="79375" cy="47625"/>
            </a:xfrm>
            <a:custGeom>
              <a:avLst/>
              <a:gdLst>
                <a:gd name="T0" fmla="*/ 5 w 19"/>
                <a:gd name="T1" fmla="*/ 11 h 11"/>
                <a:gd name="T2" fmla="*/ 19 w 19"/>
                <a:gd name="T3" fmla="*/ 8 h 11"/>
                <a:gd name="T4" fmla="*/ 15 w 19"/>
                <a:gd name="T5" fmla="*/ 0 h 11"/>
                <a:gd name="T6" fmla="*/ 0 w 19"/>
                <a:gd name="T7" fmla="*/ 7 h 11"/>
                <a:gd name="T8" fmla="*/ 5 w 1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5" y="11"/>
                  </a:moveTo>
                  <a:cubicBezTo>
                    <a:pt x="7" y="11"/>
                    <a:pt x="17" y="9"/>
                    <a:pt x="19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0" y="4"/>
                    <a:pt x="0" y="7"/>
                  </a:cubicBezTo>
                  <a:cubicBezTo>
                    <a:pt x="0" y="10"/>
                    <a:pt x="2" y="11"/>
                    <a:pt x="5" y="1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6" name="Freeform 311"/>
            <p:cNvSpPr>
              <a:spLocks/>
            </p:cNvSpPr>
            <p:nvPr/>
          </p:nvSpPr>
          <p:spPr bwMode="auto">
            <a:xfrm>
              <a:off x="7802563" y="790575"/>
              <a:ext cx="88900" cy="50800"/>
            </a:xfrm>
            <a:custGeom>
              <a:avLst/>
              <a:gdLst>
                <a:gd name="T0" fmla="*/ 15 w 21"/>
                <a:gd name="T1" fmla="*/ 11 h 12"/>
                <a:gd name="T2" fmla="*/ 14 w 21"/>
                <a:gd name="T3" fmla="*/ 8 h 12"/>
                <a:gd name="T4" fmla="*/ 20 w 21"/>
                <a:gd name="T5" fmla="*/ 7 h 12"/>
                <a:gd name="T6" fmla="*/ 20 w 21"/>
                <a:gd name="T7" fmla="*/ 3 h 12"/>
                <a:gd name="T8" fmla="*/ 12 w 21"/>
                <a:gd name="T9" fmla="*/ 3 h 12"/>
                <a:gd name="T10" fmla="*/ 14 w 21"/>
                <a:gd name="T11" fmla="*/ 0 h 12"/>
                <a:gd name="T12" fmla="*/ 5 w 21"/>
                <a:gd name="T13" fmla="*/ 0 h 12"/>
                <a:gd name="T14" fmla="*/ 5 w 21"/>
                <a:gd name="T15" fmla="*/ 4 h 12"/>
                <a:gd name="T16" fmla="*/ 0 w 21"/>
                <a:gd name="T17" fmla="*/ 11 h 12"/>
                <a:gd name="T18" fmla="*/ 15 w 21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5" y="11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9" y="9"/>
                    <a:pt x="20" y="7"/>
                  </a:cubicBezTo>
                  <a:cubicBezTo>
                    <a:pt x="20" y="5"/>
                    <a:pt x="21" y="5"/>
                    <a:pt x="20" y="3"/>
                  </a:cubicBezTo>
                  <a:cubicBezTo>
                    <a:pt x="18" y="3"/>
                    <a:pt x="13" y="3"/>
                    <a:pt x="12" y="3"/>
                  </a:cubicBezTo>
                  <a:cubicBezTo>
                    <a:pt x="12" y="3"/>
                    <a:pt x="14" y="2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4"/>
                  </a:cubicBezTo>
                  <a:cubicBezTo>
                    <a:pt x="2" y="5"/>
                    <a:pt x="0" y="7"/>
                    <a:pt x="0" y="11"/>
                  </a:cubicBezTo>
                  <a:cubicBezTo>
                    <a:pt x="0" y="12"/>
                    <a:pt x="13" y="12"/>
                    <a:pt x="15" y="1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7" name="Freeform 312"/>
            <p:cNvSpPr>
              <a:spLocks/>
            </p:cNvSpPr>
            <p:nvPr/>
          </p:nvSpPr>
          <p:spPr bwMode="auto">
            <a:xfrm>
              <a:off x="7686675" y="833438"/>
              <a:ext cx="90488" cy="33338"/>
            </a:xfrm>
            <a:custGeom>
              <a:avLst/>
              <a:gdLst>
                <a:gd name="T0" fmla="*/ 0 w 21"/>
                <a:gd name="T1" fmla="*/ 6 h 8"/>
                <a:gd name="T2" fmla="*/ 3 w 21"/>
                <a:gd name="T3" fmla="*/ 8 h 8"/>
                <a:gd name="T4" fmla="*/ 7 w 21"/>
                <a:gd name="T5" fmla="*/ 5 h 8"/>
                <a:gd name="T6" fmla="*/ 12 w 21"/>
                <a:gd name="T7" fmla="*/ 8 h 8"/>
                <a:gd name="T8" fmla="*/ 21 w 21"/>
                <a:gd name="T9" fmla="*/ 4 h 8"/>
                <a:gd name="T10" fmla="*/ 14 w 21"/>
                <a:gd name="T11" fmla="*/ 0 h 8"/>
                <a:gd name="T12" fmla="*/ 0 w 21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8">
                  <a:moveTo>
                    <a:pt x="0" y="6"/>
                  </a:moveTo>
                  <a:cubicBezTo>
                    <a:pt x="0" y="7"/>
                    <a:pt x="1" y="8"/>
                    <a:pt x="3" y="8"/>
                  </a:cubicBezTo>
                  <a:cubicBezTo>
                    <a:pt x="5" y="8"/>
                    <a:pt x="6" y="8"/>
                    <a:pt x="7" y="5"/>
                  </a:cubicBezTo>
                  <a:cubicBezTo>
                    <a:pt x="8" y="5"/>
                    <a:pt x="11" y="8"/>
                    <a:pt x="12" y="8"/>
                  </a:cubicBezTo>
                  <a:cubicBezTo>
                    <a:pt x="16" y="8"/>
                    <a:pt x="16" y="4"/>
                    <a:pt x="21" y="4"/>
                  </a:cubicBezTo>
                  <a:cubicBezTo>
                    <a:pt x="20" y="2"/>
                    <a:pt x="17" y="0"/>
                    <a:pt x="14" y="0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8" name="Freeform 313"/>
            <p:cNvSpPr>
              <a:spLocks/>
            </p:cNvSpPr>
            <p:nvPr/>
          </p:nvSpPr>
          <p:spPr bwMode="auto">
            <a:xfrm>
              <a:off x="7635875" y="735013"/>
              <a:ext cx="136525" cy="88900"/>
            </a:xfrm>
            <a:custGeom>
              <a:avLst/>
              <a:gdLst>
                <a:gd name="T0" fmla="*/ 24 w 32"/>
                <a:gd name="T1" fmla="*/ 18 h 21"/>
                <a:gd name="T2" fmla="*/ 32 w 32"/>
                <a:gd name="T3" fmla="*/ 17 h 21"/>
                <a:gd name="T4" fmla="*/ 17 w 32"/>
                <a:gd name="T5" fmla="*/ 13 h 21"/>
                <a:gd name="T6" fmla="*/ 29 w 32"/>
                <a:gd name="T7" fmla="*/ 6 h 21"/>
                <a:gd name="T8" fmla="*/ 32 w 32"/>
                <a:gd name="T9" fmla="*/ 3 h 21"/>
                <a:gd name="T10" fmla="*/ 31 w 32"/>
                <a:gd name="T11" fmla="*/ 0 h 21"/>
                <a:gd name="T12" fmla="*/ 26 w 32"/>
                <a:gd name="T13" fmla="*/ 4 h 21"/>
                <a:gd name="T14" fmla="*/ 10 w 32"/>
                <a:gd name="T15" fmla="*/ 9 h 21"/>
                <a:gd name="T16" fmla="*/ 10 w 32"/>
                <a:gd name="T17" fmla="*/ 13 h 21"/>
                <a:gd name="T18" fmla="*/ 15 w 32"/>
                <a:gd name="T19" fmla="*/ 13 h 21"/>
                <a:gd name="T20" fmla="*/ 3 w 32"/>
                <a:gd name="T21" fmla="*/ 13 h 21"/>
                <a:gd name="T22" fmla="*/ 0 w 32"/>
                <a:gd name="T23" fmla="*/ 16 h 21"/>
                <a:gd name="T24" fmla="*/ 13 w 32"/>
                <a:gd name="T25" fmla="*/ 21 h 21"/>
                <a:gd name="T26" fmla="*/ 24 w 32"/>
                <a:gd name="T2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1">
                  <a:moveTo>
                    <a:pt x="24" y="18"/>
                  </a:moveTo>
                  <a:cubicBezTo>
                    <a:pt x="27" y="18"/>
                    <a:pt x="30" y="19"/>
                    <a:pt x="32" y="17"/>
                  </a:cubicBezTo>
                  <a:cubicBezTo>
                    <a:pt x="26" y="15"/>
                    <a:pt x="24" y="14"/>
                    <a:pt x="17" y="13"/>
                  </a:cubicBezTo>
                  <a:cubicBezTo>
                    <a:pt x="20" y="11"/>
                    <a:pt x="25" y="9"/>
                    <a:pt x="29" y="6"/>
                  </a:cubicBezTo>
                  <a:cubicBezTo>
                    <a:pt x="29" y="5"/>
                    <a:pt x="31" y="4"/>
                    <a:pt x="32" y="3"/>
                  </a:cubicBezTo>
                  <a:cubicBezTo>
                    <a:pt x="32" y="2"/>
                    <a:pt x="32" y="0"/>
                    <a:pt x="31" y="0"/>
                  </a:cubicBezTo>
                  <a:cubicBezTo>
                    <a:pt x="29" y="0"/>
                    <a:pt x="27" y="2"/>
                    <a:pt x="26" y="4"/>
                  </a:cubicBezTo>
                  <a:cubicBezTo>
                    <a:pt x="19" y="4"/>
                    <a:pt x="18" y="9"/>
                    <a:pt x="10" y="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1"/>
                    <a:pt x="12" y="12"/>
                    <a:pt x="15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5"/>
                    <a:pt x="0" y="16"/>
                  </a:cubicBezTo>
                  <a:cubicBezTo>
                    <a:pt x="0" y="17"/>
                    <a:pt x="12" y="21"/>
                    <a:pt x="13" y="21"/>
                  </a:cubicBezTo>
                  <a:cubicBezTo>
                    <a:pt x="17" y="21"/>
                    <a:pt x="21" y="18"/>
                    <a:pt x="24" y="1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9" name="Freeform 314"/>
            <p:cNvSpPr>
              <a:spLocks/>
            </p:cNvSpPr>
            <p:nvPr/>
          </p:nvSpPr>
          <p:spPr bwMode="auto">
            <a:xfrm>
              <a:off x="10348913" y="1127125"/>
              <a:ext cx="255588" cy="96838"/>
            </a:xfrm>
            <a:custGeom>
              <a:avLst/>
              <a:gdLst>
                <a:gd name="T0" fmla="*/ 14 w 60"/>
                <a:gd name="T1" fmla="*/ 23 h 23"/>
                <a:gd name="T2" fmla="*/ 20 w 60"/>
                <a:gd name="T3" fmla="*/ 19 h 23"/>
                <a:gd name="T4" fmla="*/ 25 w 60"/>
                <a:gd name="T5" fmla="*/ 21 h 23"/>
                <a:gd name="T6" fmla="*/ 31 w 60"/>
                <a:gd name="T7" fmla="*/ 19 h 23"/>
                <a:gd name="T8" fmla="*/ 36 w 60"/>
                <a:gd name="T9" fmla="*/ 17 h 23"/>
                <a:gd name="T10" fmla="*/ 41 w 60"/>
                <a:gd name="T11" fmla="*/ 20 h 23"/>
                <a:gd name="T12" fmla="*/ 48 w 60"/>
                <a:gd name="T13" fmla="*/ 17 h 23"/>
                <a:gd name="T14" fmla="*/ 55 w 60"/>
                <a:gd name="T15" fmla="*/ 17 h 23"/>
                <a:gd name="T16" fmla="*/ 60 w 60"/>
                <a:gd name="T17" fmla="*/ 9 h 23"/>
                <a:gd name="T18" fmla="*/ 33 w 60"/>
                <a:gd name="T19" fmla="*/ 1 h 23"/>
                <a:gd name="T20" fmla="*/ 29 w 60"/>
                <a:gd name="T21" fmla="*/ 9 h 23"/>
                <a:gd name="T22" fmla="*/ 12 w 60"/>
                <a:gd name="T23" fmla="*/ 0 h 23"/>
                <a:gd name="T24" fmla="*/ 0 w 60"/>
                <a:gd name="T25" fmla="*/ 11 h 23"/>
                <a:gd name="T26" fmla="*/ 14 w 60"/>
                <a:gd name="T2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23">
                  <a:moveTo>
                    <a:pt x="14" y="23"/>
                  </a:moveTo>
                  <a:cubicBezTo>
                    <a:pt x="16" y="23"/>
                    <a:pt x="18" y="20"/>
                    <a:pt x="20" y="19"/>
                  </a:cubicBezTo>
                  <a:cubicBezTo>
                    <a:pt x="21" y="20"/>
                    <a:pt x="22" y="21"/>
                    <a:pt x="25" y="21"/>
                  </a:cubicBezTo>
                  <a:cubicBezTo>
                    <a:pt x="27" y="21"/>
                    <a:pt x="29" y="19"/>
                    <a:pt x="31" y="19"/>
                  </a:cubicBezTo>
                  <a:cubicBezTo>
                    <a:pt x="33" y="19"/>
                    <a:pt x="34" y="17"/>
                    <a:pt x="36" y="17"/>
                  </a:cubicBezTo>
                  <a:cubicBezTo>
                    <a:pt x="38" y="17"/>
                    <a:pt x="39" y="20"/>
                    <a:pt x="41" y="20"/>
                  </a:cubicBezTo>
                  <a:cubicBezTo>
                    <a:pt x="44" y="20"/>
                    <a:pt x="45" y="17"/>
                    <a:pt x="48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5"/>
                    <a:pt x="59" y="12"/>
                    <a:pt x="60" y="9"/>
                  </a:cubicBezTo>
                  <a:cubicBezTo>
                    <a:pt x="54" y="7"/>
                    <a:pt x="38" y="1"/>
                    <a:pt x="33" y="1"/>
                  </a:cubicBezTo>
                  <a:cubicBezTo>
                    <a:pt x="30" y="1"/>
                    <a:pt x="29" y="5"/>
                    <a:pt x="29" y="9"/>
                  </a:cubicBezTo>
                  <a:cubicBezTo>
                    <a:pt x="21" y="9"/>
                    <a:pt x="21" y="0"/>
                    <a:pt x="12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3"/>
                    <a:pt x="14" y="2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0" name="Freeform 315"/>
            <p:cNvSpPr>
              <a:spLocks/>
            </p:cNvSpPr>
            <p:nvPr/>
          </p:nvSpPr>
          <p:spPr bwMode="auto">
            <a:xfrm>
              <a:off x="6926263" y="3054350"/>
              <a:ext cx="63500" cy="33338"/>
            </a:xfrm>
            <a:custGeom>
              <a:avLst/>
              <a:gdLst>
                <a:gd name="T0" fmla="*/ 15 w 15"/>
                <a:gd name="T1" fmla="*/ 0 h 8"/>
                <a:gd name="T2" fmla="*/ 0 w 15"/>
                <a:gd name="T3" fmla="*/ 5 h 8"/>
                <a:gd name="T4" fmla="*/ 1 w 15"/>
                <a:gd name="T5" fmla="*/ 7 h 8"/>
                <a:gd name="T6" fmla="*/ 3 w 15"/>
                <a:gd name="T7" fmla="*/ 8 h 8"/>
                <a:gd name="T8" fmla="*/ 11 w 15"/>
                <a:gd name="T9" fmla="*/ 5 h 8"/>
                <a:gd name="T10" fmla="*/ 12 w 15"/>
                <a:gd name="T11" fmla="*/ 3 h 8"/>
                <a:gd name="T12" fmla="*/ 15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11" y="1"/>
                    <a:pt x="4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10" y="7"/>
                    <a:pt x="11" y="5"/>
                  </a:cubicBezTo>
                  <a:cubicBezTo>
                    <a:pt x="12" y="4"/>
                    <a:pt x="11" y="3"/>
                    <a:pt x="12" y="3"/>
                  </a:cubicBezTo>
                  <a:cubicBezTo>
                    <a:pt x="13" y="2"/>
                    <a:pt x="15" y="3"/>
                    <a:pt x="1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1" name="Freeform 316"/>
            <p:cNvSpPr>
              <a:spLocks/>
            </p:cNvSpPr>
            <p:nvPr/>
          </p:nvSpPr>
          <p:spPr bwMode="auto">
            <a:xfrm>
              <a:off x="7605713" y="3844925"/>
              <a:ext cx="34925" cy="1270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0 h 3"/>
                <a:gd name="T4" fmla="*/ 0 w 8"/>
                <a:gd name="T5" fmla="*/ 2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5" y="3"/>
                    <a:pt x="7" y="1"/>
                    <a:pt x="8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2" name="Freeform 317"/>
            <p:cNvSpPr>
              <a:spLocks/>
            </p:cNvSpPr>
            <p:nvPr/>
          </p:nvSpPr>
          <p:spPr bwMode="auto">
            <a:xfrm>
              <a:off x="7427913" y="1543050"/>
              <a:ext cx="68263" cy="50800"/>
            </a:xfrm>
            <a:custGeom>
              <a:avLst/>
              <a:gdLst>
                <a:gd name="T0" fmla="*/ 4 w 16"/>
                <a:gd name="T1" fmla="*/ 3 h 12"/>
                <a:gd name="T2" fmla="*/ 0 w 16"/>
                <a:gd name="T3" fmla="*/ 9 h 12"/>
                <a:gd name="T4" fmla="*/ 5 w 16"/>
                <a:gd name="T5" fmla="*/ 12 h 12"/>
                <a:gd name="T6" fmla="*/ 16 w 16"/>
                <a:gd name="T7" fmla="*/ 8 h 12"/>
                <a:gd name="T8" fmla="*/ 16 w 16"/>
                <a:gd name="T9" fmla="*/ 4 h 12"/>
                <a:gd name="T10" fmla="*/ 7 w 16"/>
                <a:gd name="T11" fmla="*/ 0 h 12"/>
                <a:gd name="T12" fmla="*/ 4 w 16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4" y="3"/>
                  </a:moveTo>
                  <a:cubicBezTo>
                    <a:pt x="3" y="3"/>
                    <a:pt x="0" y="8"/>
                    <a:pt x="0" y="9"/>
                  </a:cubicBezTo>
                  <a:cubicBezTo>
                    <a:pt x="0" y="12"/>
                    <a:pt x="2" y="12"/>
                    <a:pt x="5" y="12"/>
                  </a:cubicBezTo>
                  <a:cubicBezTo>
                    <a:pt x="10" y="12"/>
                    <a:pt x="13" y="9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1" y="0"/>
                    <a:pt x="7" y="0"/>
                  </a:cubicBezTo>
                  <a:cubicBezTo>
                    <a:pt x="6" y="0"/>
                    <a:pt x="5" y="3"/>
                    <a:pt x="4" y="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3" name="Freeform 318"/>
            <p:cNvSpPr>
              <a:spLocks/>
            </p:cNvSpPr>
            <p:nvPr/>
          </p:nvSpPr>
          <p:spPr bwMode="auto">
            <a:xfrm>
              <a:off x="7772400" y="1487488"/>
              <a:ext cx="55563" cy="52388"/>
            </a:xfrm>
            <a:custGeom>
              <a:avLst/>
              <a:gdLst>
                <a:gd name="T0" fmla="*/ 0 w 13"/>
                <a:gd name="T1" fmla="*/ 5 h 12"/>
                <a:gd name="T2" fmla="*/ 10 w 13"/>
                <a:gd name="T3" fmla="*/ 11 h 12"/>
                <a:gd name="T4" fmla="*/ 13 w 13"/>
                <a:gd name="T5" fmla="*/ 10 h 12"/>
                <a:gd name="T6" fmla="*/ 0 w 13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0" y="5"/>
                  </a:moveTo>
                  <a:cubicBezTo>
                    <a:pt x="0" y="8"/>
                    <a:pt x="6" y="11"/>
                    <a:pt x="10" y="11"/>
                  </a:cubicBezTo>
                  <a:cubicBezTo>
                    <a:pt x="10" y="11"/>
                    <a:pt x="13" y="12"/>
                    <a:pt x="13" y="10"/>
                  </a:cubicBezTo>
                  <a:cubicBezTo>
                    <a:pt x="13" y="5"/>
                    <a:pt x="0" y="0"/>
                    <a:pt x="0" y="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4" name="Freeform 319"/>
            <p:cNvSpPr>
              <a:spLocks/>
            </p:cNvSpPr>
            <p:nvPr/>
          </p:nvSpPr>
          <p:spPr bwMode="auto">
            <a:xfrm>
              <a:off x="8147050" y="1304925"/>
              <a:ext cx="50800" cy="34925"/>
            </a:xfrm>
            <a:custGeom>
              <a:avLst/>
              <a:gdLst>
                <a:gd name="T0" fmla="*/ 12 w 12"/>
                <a:gd name="T1" fmla="*/ 5 h 8"/>
                <a:gd name="T2" fmla="*/ 5 w 12"/>
                <a:gd name="T3" fmla="*/ 0 h 8"/>
                <a:gd name="T4" fmla="*/ 1 w 12"/>
                <a:gd name="T5" fmla="*/ 6 h 8"/>
                <a:gd name="T6" fmla="*/ 1 w 12"/>
                <a:gd name="T7" fmla="*/ 8 h 8"/>
                <a:gd name="T8" fmla="*/ 12 w 12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2" y="5"/>
                  </a:moveTo>
                  <a:cubicBezTo>
                    <a:pt x="9" y="3"/>
                    <a:pt x="8" y="0"/>
                    <a:pt x="5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1" y="6"/>
                    <a:pt x="0" y="8"/>
                    <a:pt x="1" y="8"/>
                  </a:cubicBezTo>
                  <a:cubicBezTo>
                    <a:pt x="4" y="8"/>
                    <a:pt x="10" y="6"/>
                    <a:pt x="12" y="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5" name="Freeform 320"/>
            <p:cNvSpPr>
              <a:spLocks/>
            </p:cNvSpPr>
            <p:nvPr/>
          </p:nvSpPr>
          <p:spPr bwMode="auto">
            <a:xfrm>
              <a:off x="10450513" y="1271588"/>
              <a:ext cx="106363" cy="46038"/>
            </a:xfrm>
            <a:custGeom>
              <a:avLst/>
              <a:gdLst>
                <a:gd name="T0" fmla="*/ 17 w 25"/>
                <a:gd name="T1" fmla="*/ 11 h 11"/>
                <a:gd name="T2" fmla="*/ 25 w 25"/>
                <a:gd name="T3" fmla="*/ 11 h 11"/>
                <a:gd name="T4" fmla="*/ 13 w 25"/>
                <a:gd name="T5" fmla="*/ 0 h 11"/>
                <a:gd name="T6" fmla="*/ 0 w 25"/>
                <a:gd name="T7" fmla="*/ 8 h 11"/>
                <a:gd name="T8" fmla="*/ 1 w 25"/>
                <a:gd name="T9" fmla="*/ 7 h 11"/>
                <a:gd name="T10" fmla="*/ 17 w 2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1">
                  <a:moveTo>
                    <a:pt x="17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5" y="5"/>
                    <a:pt x="20" y="0"/>
                    <a:pt x="13" y="0"/>
                  </a:cubicBezTo>
                  <a:cubicBezTo>
                    <a:pt x="7" y="0"/>
                    <a:pt x="3" y="4"/>
                    <a:pt x="0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9"/>
                    <a:pt x="12" y="8"/>
                    <a:pt x="17" y="1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6" name="Freeform 321"/>
            <p:cNvSpPr>
              <a:spLocks/>
            </p:cNvSpPr>
            <p:nvPr/>
          </p:nvSpPr>
          <p:spPr bwMode="auto">
            <a:xfrm>
              <a:off x="10655300" y="1168400"/>
              <a:ext cx="147638" cy="52388"/>
            </a:xfrm>
            <a:custGeom>
              <a:avLst/>
              <a:gdLst>
                <a:gd name="T0" fmla="*/ 23 w 35"/>
                <a:gd name="T1" fmla="*/ 12 h 12"/>
                <a:gd name="T2" fmla="*/ 35 w 35"/>
                <a:gd name="T3" fmla="*/ 8 h 12"/>
                <a:gd name="T4" fmla="*/ 32 w 35"/>
                <a:gd name="T5" fmla="*/ 5 h 12"/>
                <a:gd name="T6" fmla="*/ 0 w 35"/>
                <a:gd name="T7" fmla="*/ 0 h 12"/>
                <a:gd name="T8" fmla="*/ 3 w 35"/>
                <a:gd name="T9" fmla="*/ 2 h 12"/>
                <a:gd name="T10" fmla="*/ 23 w 35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2">
                  <a:moveTo>
                    <a:pt x="23" y="12"/>
                  </a:moveTo>
                  <a:cubicBezTo>
                    <a:pt x="27" y="12"/>
                    <a:pt x="35" y="11"/>
                    <a:pt x="35" y="8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1" y="5"/>
                    <a:pt x="3" y="2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9"/>
                    <a:pt x="16" y="12"/>
                    <a:pt x="23" y="1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7" name="Freeform 322"/>
            <p:cNvSpPr>
              <a:spLocks/>
            </p:cNvSpPr>
            <p:nvPr/>
          </p:nvSpPr>
          <p:spPr bwMode="auto">
            <a:xfrm>
              <a:off x="10445750" y="1241425"/>
              <a:ext cx="34925" cy="30163"/>
            </a:xfrm>
            <a:custGeom>
              <a:avLst/>
              <a:gdLst>
                <a:gd name="T0" fmla="*/ 8 w 8"/>
                <a:gd name="T1" fmla="*/ 4 h 7"/>
                <a:gd name="T2" fmla="*/ 0 w 8"/>
                <a:gd name="T3" fmla="*/ 4 h 7"/>
                <a:gd name="T4" fmla="*/ 3 w 8"/>
                <a:gd name="T5" fmla="*/ 7 h 7"/>
                <a:gd name="T6" fmla="*/ 8 w 8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0"/>
                    <a:pt x="0" y="0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8" y="6"/>
                    <a:pt x="8" y="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8" name="Freeform 323"/>
            <p:cNvSpPr>
              <a:spLocks/>
            </p:cNvSpPr>
            <p:nvPr/>
          </p:nvSpPr>
          <p:spPr bwMode="auto">
            <a:xfrm>
              <a:off x="10140950" y="4254500"/>
              <a:ext cx="360363" cy="258763"/>
            </a:xfrm>
            <a:custGeom>
              <a:avLst/>
              <a:gdLst>
                <a:gd name="T0" fmla="*/ 79 w 85"/>
                <a:gd name="T1" fmla="*/ 17 h 61"/>
                <a:gd name="T2" fmla="*/ 78 w 85"/>
                <a:gd name="T3" fmla="*/ 17 h 61"/>
                <a:gd name="T4" fmla="*/ 78 w 85"/>
                <a:gd name="T5" fmla="*/ 16 h 61"/>
                <a:gd name="T6" fmla="*/ 78 w 85"/>
                <a:gd name="T7" fmla="*/ 17 h 61"/>
                <a:gd name="T8" fmla="*/ 74 w 85"/>
                <a:gd name="T9" fmla="*/ 14 h 61"/>
                <a:gd name="T10" fmla="*/ 66 w 85"/>
                <a:gd name="T11" fmla="*/ 14 h 61"/>
                <a:gd name="T12" fmla="*/ 59 w 85"/>
                <a:gd name="T13" fmla="*/ 9 h 61"/>
                <a:gd name="T14" fmla="*/ 56 w 85"/>
                <a:gd name="T15" fmla="*/ 8 h 61"/>
                <a:gd name="T16" fmla="*/ 47 w 85"/>
                <a:gd name="T17" fmla="*/ 14 h 61"/>
                <a:gd name="T18" fmla="*/ 41 w 85"/>
                <a:gd name="T19" fmla="*/ 18 h 61"/>
                <a:gd name="T20" fmla="*/ 36 w 85"/>
                <a:gd name="T21" fmla="*/ 22 h 61"/>
                <a:gd name="T22" fmla="*/ 30 w 85"/>
                <a:gd name="T23" fmla="*/ 17 h 61"/>
                <a:gd name="T24" fmla="*/ 26 w 85"/>
                <a:gd name="T25" fmla="*/ 14 h 61"/>
                <a:gd name="T26" fmla="*/ 26 w 85"/>
                <a:gd name="T27" fmla="*/ 5 h 61"/>
                <a:gd name="T28" fmla="*/ 13 w 85"/>
                <a:gd name="T29" fmla="*/ 0 h 61"/>
                <a:gd name="T30" fmla="*/ 3 w 85"/>
                <a:gd name="T31" fmla="*/ 4 h 61"/>
                <a:gd name="T32" fmla="*/ 0 w 85"/>
                <a:gd name="T33" fmla="*/ 7 h 61"/>
                <a:gd name="T34" fmla="*/ 8 w 85"/>
                <a:gd name="T35" fmla="*/ 12 h 61"/>
                <a:gd name="T36" fmla="*/ 10 w 85"/>
                <a:gd name="T37" fmla="*/ 15 h 61"/>
                <a:gd name="T38" fmla="*/ 13 w 85"/>
                <a:gd name="T39" fmla="*/ 16 h 61"/>
                <a:gd name="T40" fmla="*/ 21 w 85"/>
                <a:gd name="T41" fmla="*/ 14 h 61"/>
                <a:gd name="T42" fmla="*/ 23 w 85"/>
                <a:gd name="T43" fmla="*/ 14 h 61"/>
                <a:gd name="T44" fmla="*/ 9 w 85"/>
                <a:gd name="T45" fmla="*/ 19 h 61"/>
                <a:gd name="T46" fmla="*/ 14 w 85"/>
                <a:gd name="T47" fmla="*/ 22 h 61"/>
                <a:gd name="T48" fmla="*/ 15 w 85"/>
                <a:gd name="T49" fmla="*/ 28 h 61"/>
                <a:gd name="T50" fmla="*/ 18 w 85"/>
                <a:gd name="T51" fmla="*/ 29 h 61"/>
                <a:gd name="T52" fmla="*/ 22 w 85"/>
                <a:gd name="T53" fmla="*/ 24 h 61"/>
                <a:gd name="T54" fmla="*/ 22 w 85"/>
                <a:gd name="T55" fmla="*/ 26 h 61"/>
                <a:gd name="T56" fmla="*/ 32 w 85"/>
                <a:gd name="T57" fmla="*/ 32 h 61"/>
                <a:gd name="T58" fmla="*/ 47 w 85"/>
                <a:gd name="T59" fmla="*/ 35 h 61"/>
                <a:gd name="T60" fmla="*/ 58 w 85"/>
                <a:gd name="T61" fmla="*/ 42 h 61"/>
                <a:gd name="T62" fmla="*/ 62 w 85"/>
                <a:gd name="T63" fmla="*/ 53 h 61"/>
                <a:gd name="T64" fmla="*/ 55 w 85"/>
                <a:gd name="T65" fmla="*/ 59 h 61"/>
                <a:gd name="T66" fmla="*/ 59 w 85"/>
                <a:gd name="T67" fmla="*/ 61 h 61"/>
                <a:gd name="T68" fmla="*/ 65 w 85"/>
                <a:gd name="T69" fmla="*/ 61 h 61"/>
                <a:gd name="T70" fmla="*/ 69 w 85"/>
                <a:gd name="T71" fmla="*/ 59 h 61"/>
                <a:gd name="T72" fmla="*/ 75 w 85"/>
                <a:gd name="T73" fmla="*/ 61 h 61"/>
                <a:gd name="T74" fmla="*/ 85 w 85"/>
                <a:gd name="T75" fmla="*/ 20 h 61"/>
                <a:gd name="T76" fmla="*/ 79 w 85"/>
                <a:gd name="T77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61">
                  <a:moveTo>
                    <a:pt x="79" y="17"/>
                  </a:moveTo>
                  <a:cubicBezTo>
                    <a:pt x="79" y="17"/>
                    <a:pt x="79" y="17"/>
                    <a:pt x="78" y="17"/>
                  </a:cubicBezTo>
                  <a:cubicBezTo>
                    <a:pt x="78" y="17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6"/>
                    <a:pt x="75" y="16"/>
                    <a:pt x="74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5" y="14"/>
                    <a:pt x="62" y="11"/>
                    <a:pt x="59" y="9"/>
                  </a:cubicBezTo>
                  <a:cubicBezTo>
                    <a:pt x="58" y="9"/>
                    <a:pt x="56" y="9"/>
                    <a:pt x="56" y="8"/>
                  </a:cubicBezTo>
                  <a:cubicBezTo>
                    <a:pt x="53" y="9"/>
                    <a:pt x="50" y="13"/>
                    <a:pt x="47" y="14"/>
                  </a:cubicBezTo>
                  <a:cubicBezTo>
                    <a:pt x="43" y="15"/>
                    <a:pt x="43" y="16"/>
                    <a:pt x="41" y="18"/>
                  </a:cubicBezTo>
                  <a:cubicBezTo>
                    <a:pt x="40" y="18"/>
                    <a:pt x="38" y="22"/>
                    <a:pt x="36" y="22"/>
                  </a:cubicBezTo>
                  <a:cubicBezTo>
                    <a:pt x="34" y="22"/>
                    <a:pt x="30" y="18"/>
                    <a:pt x="30" y="17"/>
                  </a:cubicBezTo>
                  <a:cubicBezTo>
                    <a:pt x="28" y="17"/>
                    <a:pt x="26" y="16"/>
                    <a:pt x="26" y="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1" y="4"/>
                    <a:pt x="18" y="0"/>
                    <a:pt x="13" y="0"/>
                  </a:cubicBezTo>
                  <a:cubicBezTo>
                    <a:pt x="8" y="0"/>
                    <a:pt x="7" y="4"/>
                    <a:pt x="3" y="4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10"/>
                    <a:pt x="6" y="9"/>
                    <a:pt x="8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11" y="15"/>
                    <a:pt x="12" y="16"/>
                    <a:pt x="13" y="16"/>
                  </a:cubicBezTo>
                  <a:cubicBezTo>
                    <a:pt x="16" y="16"/>
                    <a:pt x="18" y="15"/>
                    <a:pt x="21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1" y="18"/>
                    <a:pt x="13" y="17"/>
                    <a:pt x="9" y="19"/>
                  </a:cubicBezTo>
                  <a:cubicBezTo>
                    <a:pt x="10" y="21"/>
                    <a:pt x="13" y="20"/>
                    <a:pt x="14" y="22"/>
                  </a:cubicBezTo>
                  <a:cubicBezTo>
                    <a:pt x="15" y="24"/>
                    <a:pt x="14" y="25"/>
                    <a:pt x="15" y="28"/>
                  </a:cubicBezTo>
                  <a:cubicBezTo>
                    <a:pt x="16" y="29"/>
                    <a:pt x="17" y="29"/>
                    <a:pt x="18" y="29"/>
                  </a:cubicBezTo>
                  <a:cubicBezTo>
                    <a:pt x="20" y="29"/>
                    <a:pt x="21" y="26"/>
                    <a:pt x="22" y="24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7" y="25"/>
                    <a:pt x="28" y="32"/>
                    <a:pt x="32" y="32"/>
                  </a:cubicBezTo>
                  <a:cubicBezTo>
                    <a:pt x="37" y="32"/>
                    <a:pt x="44" y="33"/>
                    <a:pt x="47" y="35"/>
                  </a:cubicBezTo>
                  <a:cubicBezTo>
                    <a:pt x="50" y="36"/>
                    <a:pt x="57" y="39"/>
                    <a:pt x="58" y="42"/>
                  </a:cubicBezTo>
                  <a:cubicBezTo>
                    <a:pt x="60" y="46"/>
                    <a:pt x="58" y="50"/>
                    <a:pt x="62" y="53"/>
                  </a:cubicBezTo>
                  <a:cubicBezTo>
                    <a:pt x="60" y="54"/>
                    <a:pt x="55" y="55"/>
                    <a:pt x="55" y="59"/>
                  </a:cubicBezTo>
                  <a:cubicBezTo>
                    <a:pt x="55" y="61"/>
                    <a:pt x="57" y="61"/>
                    <a:pt x="59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59"/>
                    <a:pt x="68" y="59"/>
                    <a:pt x="69" y="59"/>
                  </a:cubicBezTo>
                  <a:cubicBezTo>
                    <a:pt x="71" y="59"/>
                    <a:pt x="73" y="60"/>
                    <a:pt x="75" y="61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3" y="19"/>
                    <a:pt x="81" y="18"/>
                    <a:pt x="79" y="17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9" name="Freeform 324"/>
            <p:cNvSpPr>
              <a:spLocks/>
            </p:cNvSpPr>
            <p:nvPr/>
          </p:nvSpPr>
          <p:spPr bwMode="auto">
            <a:xfrm>
              <a:off x="10247313" y="4424363"/>
              <a:ext cx="20638" cy="46038"/>
            </a:xfrm>
            <a:custGeom>
              <a:avLst/>
              <a:gdLst>
                <a:gd name="T0" fmla="*/ 3 w 5"/>
                <a:gd name="T1" fmla="*/ 4 h 11"/>
                <a:gd name="T2" fmla="*/ 0 w 5"/>
                <a:gd name="T3" fmla="*/ 9 h 11"/>
                <a:gd name="T4" fmla="*/ 2 w 5"/>
                <a:gd name="T5" fmla="*/ 11 h 11"/>
                <a:gd name="T6" fmla="*/ 3 w 5"/>
                <a:gd name="T7" fmla="*/ 5 h 11"/>
                <a:gd name="T8" fmla="*/ 5 w 5"/>
                <a:gd name="T9" fmla="*/ 2 h 11"/>
                <a:gd name="T10" fmla="*/ 4 w 5"/>
                <a:gd name="T11" fmla="*/ 0 h 11"/>
                <a:gd name="T12" fmla="*/ 3 w 5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3" y="4"/>
                  </a:moveTo>
                  <a:cubicBezTo>
                    <a:pt x="3" y="6"/>
                    <a:pt x="0" y="6"/>
                    <a:pt x="0" y="9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4" y="11"/>
                    <a:pt x="3" y="8"/>
                    <a:pt x="3" y="5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5" y="2"/>
                    <a:pt x="4" y="0"/>
                  </a:cubicBezTo>
                  <a:cubicBezTo>
                    <a:pt x="2" y="0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0" name="Freeform 325"/>
            <p:cNvSpPr>
              <a:spLocks/>
            </p:cNvSpPr>
            <p:nvPr/>
          </p:nvSpPr>
          <p:spPr bwMode="auto">
            <a:xfrm>
              <a:off x="10115550" y="4606925"/>
              <a:ext cx="46038" cy="22225"/>
            </a:xfrm>
            <a:custGeom>
              <a:avLst/>
              <a:gdLst>
                <a:gd name="T0" fmla="*/ 0 w 11"/>
                <a:gd name="T1" fmla="*/ 2 h 5"/>
                <a:gd name="T2" fmla="*/ 8 w 11"/>
                <a:gd name="T3" fmla="*/ 5 h 5"/>
                <a:gd name="T4" fmla="*/ 11 w 11"/>
                <a:gd name="T5" fmla="*/ 5 h 5"/>
                <a:gd name="T6" fmla="*/ 11 w 11"/>
                <a:gd name="T7" fmla="*/ 1 h 5"/>
                <a:gd name="T8" fmla="*/ 0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2"/>
                  </a:moveTo>
                  <a:cubicBezTo>
                    <a:pt x="1" y="3"/>
                    <a:pt x="5" y="5"/>
                    <a:pt x="8" y="5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5" y="1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1" name="Freeform 326"/>
            <p:cNvSpPr>
              <a:spLocks noEditPoints="1"/>
            </p:cNvSpPr>
            <p:nvPr/>
          </p:nvSpPr>
          <p:spPr bwMode="auto">
            <a:xfrm>
              <a:off x="6508750" y="1036638"/>
              <a:ext cx="5570538" cy="3162300"/>
            </a:xfrm>
            <a:custGeom>
              <a:avLst/>
              <a:gdLst>
                <a:gd name="T0" fmla="*/ 1048 w 1310"/>
                <a:gd name="T1" fmla="*/ 96 h 743"/>
                <a:gd name="T2" fmla="*/ 862 w 1310"/>
                <a:gd name="T3" fmla="*/ 87 h 743"/>
                <a:gd name="T4" fmla="*/ 703 w 1310"/>
                <a:gd name="T5" fmla="*/ 51 h 743"/>
                <a:gd name="T6" fmla="*/ 586 w 1310"/>
                <a:gd name="T7" fmla="*/ 21 h 743"/>
                <a:gd name="T8" fmla="*/ 423 w 1310"/>
                <a:gd name="T9" fmla="*/ 73 h 743"/>
                <a:gd name="T10" fmla="*/ 361 w 1310"/>
                <a:gd name="T11" fmla="*/ 99 h 743"/>
                <a:gd name="T12" fmla="*/ 204 w 1310"/>
                <a:gd name="T13" fmla="*/ 153 h 743"/>
                <a:gd name="T14" fmla="*/ 131 w 1310"/>
                <a:gd name="T15" fmla="*/ 187 h 743"/>
                <a:gd name="T16" fmla="*/ 69 w 1310"/>
                <a:gd name="T17" fmla="*/ 131 h 743"/>
                <a:gd name="T18" fmla="*/ 81 w 1310"/>
                <a:gd name="T19" fmla="*/ 190 h 743"/>
                <a:gd name="T20" fmla="*/ 28 w 1310"/>
                <a:gd name="T21" fmla="*/ 249 h 743"/>
                <a:gd name="T22" fmla="*/ 24 w 1310"/>
                <a:gd name="T23" fmla="*/ 295 h 743"/>
                <a:gd name="T24" fmla="*/ 35 w 1310"/>
                <a:gd name="T25" fmla="*/ 361 h 743"/>
                <a:gd name="T26" fmla="*/ 76 w 1310"/>
                <a:gd name="T27" fmla="*/ 384 h 743"/>
                <a:gd name="T28" fmla="*/ 143 w 1310"/>
                <a:gd name="T29" fmla="*/ 370 h 743"/>
                <a:gd name="T30" fmla="*/ 140 w 1310"/>
                <a:gd name="T31" fmla="*/ 427 h 743"/>
                <a:gd name="T32" fmla="*/ 72 w 1310"/>
                <a:gd name="T33" fmla="*/ 426 h 743"/>
                <a:gd name="T34" fmla="*/ 58 w 1310"/>
                <a:gd name="T35" fmla="*/ 455 h 743"/>
                <a:gd name="T36" fmla="*/ 101 w 1310"/>
                <a:gd name="T37" fmla="*/ 470 h 743"/>
                <a:gd name="T38" fmla="*/ 125 w 1310"/>
                <a:gd name="T39" fmla="*/ 480 h 743"/>
                <a:gd name="T40" fmla="*/ 120 w 1310"/>
                <a:gd name="T41" fmla="*/ 541 h 743"/>
                <a:gd name="T42" fmla="*/ 148 w 1310"/>
                <a:gd name="T43" fmla="*/ 585 h 743"/>
                <a:gd name="T44" fmla="*/ 182 w 1310"/>
                <a:gd name="T45" fmla="*/ 656 h 743"/>
                <a:gd name="T46" fmla="*/ 250 w 1310"/>
                <a:gd name="T47" fmla="*/ 638 h 743"/>
                <a:gd name="T48" fmla="*/ 300 w 1310"/>
                <a:gd name="T49" fmla="*/ 598 h 743"/>
                <a:gd name="T50" fmla="*/ 281 w 1310"/>
                <a:gd name="T51" fmla="*/ 552 h 743"/>
                <a:gd name="T52" fmla="*/ 235 w 1310"/>
                <a:gd name="T53" fmla="*/ 552 h 743"/>
                <a:gd name="T54" fmla="*/ 252 w 1310"/>
                <a:gd name="T55" fmla="*/ 541 h 743"/>
                <a:gd name="T56" fmla="*/ 323 w 1310"/>
                <a:gd name="T57" fmla="*/ 561 h 743"/>
                <a:gd name="T58" fmla="*/ 358 w 1310"/>
                <a:gd name="T59" fmla="*/ 559 h 743"/>
                <a:gd name="T60" fmla="*/ 393 w 1310"/>
                <a:gd name="T61" fmla="*/ 596 h 743"/>
                <a:gd name="T62" fmla="*/ 405 w 1310"/>
                <a:gd name="T63" fmla="*/ 606 h 743"/>
                <a:gd name="T64" fmla="*/ 431 w 1310"/>
                <a:gd name="T65" fmla="*/ 671 h 743"/>
                <a:gd name="T66" fmla="*/ 458 w 1310"/>
                <a:gd name="T67" fmla="*/ 676 h 743"/>
                <a:gd name="T68" fmla="*/ 472 w 1310"/>
                <a:gd name="T69" fmla="*/ 632 h 743"/>
                <a:gd name="T70" fmla="*/ 530 w 1310"/>
                <a:gd name="T71" fmla="*/ 588 h 743"/>
                <a:gd name="T72" fmla="*/ 575 w 1310"/>
                <a:gd name="T73" fmla="*/ 621 h 743"/>
                <a:gd name="T74" fmla="*/ 600 w 1310"/>
                <a:gd name="T75" fmla="*/ 640 h 743"/>
                <a:gd name="T76" fmla="*/ 604 w 1310"/>
                <a:gd name="T77" fmla="*/ 689 h 743"/>
                <a:gd name="T78" fmla="*/ 647 w 1310"/>
                <a:gd name="T79" fmla="*/ 742 h 743"/>
                <a:gd name="T80" fmla="*/ 618 w 1310"/>
                <a:gd name="T81" fmla="*/ 689 h 743"/>
                <a:gd name="T82" fmla="*/ 624 w 1310"/>
                <a:gd name="T83" fmla="*/ 655 h 743"/>
                <a:gd name="T84" fmla="*/ 654 w 1310"/>
                <a:gd name="T85" fmla="*/ 684 h 743"/>
                <a:gd name="T86" fmla="*/ 686 w 1310"/>
                <a:gd name="T87" fmla="*/ 668 h 743"/>
                <a:gd name="T88" fmla="*/ 692 w 1310"/>
                <a:gd name="T89" fmla="*/ 590 h 743"/>
                <a:gd name="T90" fmla="*/ 730 w 1310"/>
                <a:gd name="T91" fmla="*/ 580 h 743"/>
                <a:gd name="T92" fmla="*/ 777 w 1310"/>
                <a:gd name="T93" fmla="*/ 496 h 743"/>
                <a:gd name="T94" fmla="*/ 772 w 1310"/>
                <a:gd name="T95" fmla="*/ 472 h 743"/>
                <a:gd name="T96" fmla="*/ 759 w 1310"/>
                <a:gd name="T97" fmla="*/ 452 h 743"/>
                <a:gd name="T98" fmla="*/ 781 w 1310"/>
                <a:gd name="T99" fmla="*/ 444 h 743"/>
                <a:gd name="T100" fmla="*/ 815 w 1310"/>
                <a:gd name="T101" fmla="*/ 453 h 743"/>
                <a:gd name="T102" fmla="*/ 820 w 1310"/>
                <a:gd name="T103" fmla="*/ 477 h 743"/>
                <a:gd name="T104" fmla="*/ 843 w 1310"/>
                <a:gd name="T105" fmla="*/ 467 h 743"/>
                <a:gd name="T106" fmla="*/ 875 w 1310"/>
                <a:gd name="T107" fmla="*/ 412 h 743"/>
                <a:gd name="T108" fmla="*/ 894 w 1310"/>
                <a:gd name="T109" fmla="*/ 290 h 743"/>
                <a:gd name="T110" fmla="*/ 1066 w 1310"/>
                <a:gd name="T111" fmla="*/ 216 h 743"/>
                <a:gd name="T112" fmla="*/ 1047 w 1310"/>
                <a:gd name="T113" fmla="*/ 278 h 743"/>
                <a:gd name="T114" fmla="*/ 1148 w 1310"/>
                <a:gd name="T115" fmla="*/ 237 h 743"/>
                <a:gd name="T116" fmla="*/ 1294 w 1310"/>
                <a:gd name="T117" fmla="*/ 171 h 743"/>
                <a:gd name="T118" fmla="*/ 266 w 1310"/>
                <a:gd name="T119" fmla="*/ 429 h 743"/>
                <a:gd name="T120" fmla="*/ 233 w 1310"/>
                <a:gd name="T121" fmla="*/ 458 h 743"/>
                <a:gd name="T122" fmla="*/ 214 w 1310"/>
                <a:gd name="T123" fmla="*/ 402 h 743"/>
                <a:gd name="T124" fmla="*/ 234 w 1310"/>
                <a:gd name="T125" fmla="*/ 39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0" h="743">
                  <a:moveTo>
                    <a:pt x="1254" y="136"/>
                  </a:moveTo>
                  <a:cubicBezTo>
                    <a:pt x="1232" y="124"/>
                    <a:pt x="1204" y="111"/>
                    <a:pt x="1173" y="111"/>
                  </a:cubicBezTo>
                  <a:cubicBezTo>
                    <a:pt x="1164" y="111"/>
                    <a:pt x="1158" y="113"/>
                    <a:pt x="1159" y="116"/>
                  </a:cubicBezTo>
                  <a:cubicBezTo>
                    <a:pt x="1167" y="142"/>
                    <a:pt x="1147" y="116"/>
                    <a:pt x="1142" y="116"/>
                  </a:cubicBezTo>
                  <a:cubicBezTo>
                    <a:pt x="1079" y="115"/>
                    <a:pt x="1079" y="115"/>
                    <a:pt x="1079" y="115"/>
                  </a:cubicBezTo>
                  <a:cubicBezTo>
                    <a:pt x="1076" y="101"/>
                    <a:pt x="1067" y="96"/>
                    <a:pt x="1048" y="96"/>
                  </a:cubicBezTo>
                  <a:cubicBezTo>
                    <a:pt x="1038" y="96"/>
                    <a:pt x="1023" y="100"/>
                    <a:pt x="1017" y="95"/>
                  </a:cubicBezTo>
                  <a:cubicBezTo>
                    <a:pt x="1012" y="90"/>
                    <a:pt x="1012" y="84"/>
                    <a:pt x="1004" y="82"/>
                  </a:cubicBezTo>
                  <a:cubicBezTo>
                    <a:pt x="987" y="76"/>
                    <a:pt x="969" y="73"/>
                    <a:pt x="948" y="73"/>
                  </a:cubicBezTo>
                  <a:cubicBezTo>
                    <a:pt x="927" y="73"/>
                    <a:pt x="924" y="83"/>
                    <a:pt x="923" y="94"/>
                  </a:cubicBezTo>
                  <a:cubicBezTo>
                    <a:pt x="879" y="94"/>
                    <a:pt x="879" y="94"/>
                    <a:pt x="879" y="94"/>
                  </a:cubicBezTo>
                  <a:cubicBezTo>
                    <a:pt x="872" y="94"/>
                    <a:pt x="871" y="88"/>
                    <a:pt x="862" y="87"/>
                  </a:cubicBezTo>
                  <a:cubicBezTo>
                    <a:pt x="861" y="91"/>
                    <a:pt x="859" y="99"/>
                    <a:pt x="855" y="99"/>
                  </a:cubicBezTo>
                  <a:cubicBezTo>
                    <a:pt x="844" y="99"/>
                    <a:pt x="839" y="85"/>
                    <a:pt x="839" y="78"/>
                  </a:cubicBezTo>
                  <a:cubicBezTo>
                    <a:pt x="839" y="76"/>
                    <a:pt x="861" y="63"/>
                    <a:pt x="805" y="58"/>
                  </a:cubicBezTo>
                  <a:cubicBezTo>
                    <a:pt x="798" y="57"/>
                    <a:pt x="794" y="60"/>
                    <a:pt x="794" y="69"/>
                  </a:cubicBezTo>
                  <a:cubicBezTo>
                    <a:pt x="765" y="69"/>
                    <a:pt x="765" y="69"/>
                    <a:pt x="765" y="69"/>
                  </a:cubicBezTo>
                  <a:cubicBezTo>
                    <a:pt x="756" y="66"/>
                    <a:pt x="709" y="61"/>
                    <a:pt x="703" y="51"/>
                  </a:cubicBezTo>
                  <a:cubicBezTo>
                    <a:pt x="668" y="80"/>
                    <a:pt x="676" y="62"/>
                    <a:pt x="676" y="62"/>
                  </a:cubicBezTo>
                  <a:cubicBezTo>
                    <a:pt x="684" y="52"/>
                    <a:pt x="766" y="30"/>
                    <a:pt x="698" y="14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67" y="7"/>
                    <a:pt x="661" y="0"/>
                    <a:pt x="650" y="0"/>
                  </a:cubicBezTo>
                  <a:cubicBezTo>
                    <a:pt x="636" y="0"/>
                    <a:pt x="630" y="10"/>
                    <a:pt x="623" y="16"/>
                  </a:cubicBezTo>
                  <a:cubicBezTo>
                    <a:pt x="617" y="20"/>
                    <a:pt x="583" y="33"/>
                    <a:pt x="586" y="21"/>
                  </a:cubicBezTo>
                  <a:cubicBezTo>
                    <a:pt x="577" y="24"/>
                    <a:pt x="539" y="26"/>
                    <a:pt x="519" y="44"/>
                  </a:cubicBezTo>
                  <a:cubicBezTo>
                    <a:pt x="515" y="47"/>
                    <a:pt x="513" y="58"/>
                    <a:pt x="507" y="58"/>
                  </a:cubicBezTo>
                  <a:cubicBezTo>
                    <a:pt x="498" y="58"/>
                    <a:pt x="465" y="55"/>
                    <a:pt x="465" y="70"/>
                  </a:cubicBezTo>
                  <a:cubicBezTo>
                    <a:pt x="465" y="73"/>
                    <a:pt x="468" y="76"/>
                    <a:pt x="469" y="80"/>
                  </a:cubicBezTo>
                  <a:cubicBezTo>
                    <a:pt x="463" y="84"/>
                    <a:pt x="461" y="80"/>
                    <a:pt x="442" y="80"/>
                  </a:cubicBezTo>
                  <a:cubicBezTo>
                    <a:pt x="426" y="101"/>
                    <a:pt x="427" y="77"/>
                    <a:pt x="423" y="73"/>
                  </a:cubicBezTo>
                  <a:cubicBezTo>
                    <a:pt x="422" y="81"/>
                    <a:pt x="416" y="85"/>
                    <a:pt x="409" y="88"/>
                  </a:cubicBezTo>
                  <a:cubicBezTo>
                    <a:pt x="412" y="96"/>
                    <a:pt x="423" y="103"/>
                    <a:pt x="415" y="112"/>
                  </a:cubicBezTo>
                  <a:cubicBezTo>
                    <a:pt x="409" y="118"/>
                    <a:pt x="426" y="138"/>
                    <a:pt x="417" y="138"/>
                  </a:cubicBezTo>
                  <a:cubicBezTo>
                    <a:pt x="406" y="138"/>
                    <a:pt x="403" y="98"/>
                    <a:pt x="403" y="90"/>
                  </a:cubicBezTo>
                  <a:cubicBezTo>
                    <a:pt x="403" y="81"/>
                    <a:pt x="418" y="77"/>
                    <a:pt x="395" y="73"/>
                  </a:cubicBezTo>
                  <a:cubicBezTo>
                    <a:pt x="383" y="70"/>
                    <a:pt x="361" y="89"/>
                    <a:pt x="361" y="99"/>
                  </a:cubicBezTo>
                  <a:cubicBezTo>
                    <a:pt x="361" y="111"/>
                    <a:pt x="366" y="119"/>
                    <a:pt x="373" y="125"/>
                  </a:cubicBezTo>
                  <a:cubicBezTo>
                    <a:pt x="388" y="148"/>
                    <a:pt x="352" y="123"/>
                    <a:pt x="339" y="119"/>
                  </a:cubicBezTo>
                  <a:cubicBezTo>
                    <a:pt x="302" y="110"/>
                    <a:pt x="314" y="122"/>
                    <a:pt x="314" y="124"/>
                  </a:cubicBezTo>
                  <a:cubicBezTo>
                    <a:pt x="312" y="144"/>
                    <a:pt x="304" y="128"/>
                    <a:pt x="299" y="128"/>
                  </a:cubicBezTo>
                  <a:cubicBezTo>
                    <a:pt x="290" y="128"/>
                    <a:pt x="273" y="139"/>
                    <a:pt x="261" y="133"/>
                  </a:cubicBezTo>
                  <a:cubicBezTo>
                    <a:pt x="255" y="118"/>
                    <a:pt x="214" y="153"/>
                    <a:pt x="204" y="153"/>
                  </a:cubicBezTo>
                  <a:cubicBezTo>
                    <a:pt x="201" y="153"/>
                    <a:pt x="196" y="151"/>
                    <a:pt x="197" y="148"/>
                  </a:cubicBezTo>
                  <a:cubicBezTo>
                    <a:pt x="202" y="137"/>
                    <a:pt x="196" y="114"/>
                    <a:pt x="184" y="149"/>
                  </a:cubicBezTo>
                  <a:cubicBezTo>
                    <a:pt x="183" y="151"/>
                    <a:pt x="188" y="152"/>
                    <a:pt x="188" y="157"/>
                  </a:cubicBezTo>
                  <a:cubicBezTo>
                    <a:pt x="188" y="166"/>
                    <a:pt x="174" y="160"/>
                    <a:pt x="166" y="162"/>
                  </a:cubicBezTo>
                  <a:cubicBezTo>
                    <a:pt x="159" y="165"/>
                    <a:pt x="162" y="190"/>
                    <a:pt x="131" y="177"/>
                  </a:cubicBezTo>
                  <a:cubicBezTo>
                    <a:pt x="131" y="187"/>
                    <a:pt x="131" y="187"/>
                    <a:pt x="131" y="187"/>
                  </a:cubicBezTo>
                  <a:cubicBezTo>
                    <a:pt x="116" y="186"/>
                    <a:pt x="118" y="170"/>
                    <a:pt x="112" y="162"/>
                  </a:cubicBezTo>
                  <a:cubicBezTo>
                    <a:pt x="124" y="162"/>
                    <a:pt x="130" y="162"/>
                    <a:pt x="141" y="165"/>
                  </a:cubicBezTo>
                  <a:cubicBezTo>
                    <a:pt x="156" y="169"/>
                    <a:pt x="187" y="150"/>
                    <a:pt x="141" y="136"/>
                  </a:cubicBezTo>
                  <a:cubicBezTo>
                    <a:pt x="127" y="132"/>
                    <a:pt x="98" y="117"/>
                    <a:pt x="89" y="117"/>
                  </a:cubicBezTo>
                  <a:cubicBezTo>
                    <a:pt x="89" y="117"/>
                    <a:pt x="88" y="116"/>
                    <a:pt x="82" y="117"/>
                  </a:cubicBezTo>
                  <a:cubicBezTo>
                    <a:pt x="78" y="120"/>
                    <a:pt x="69" y="125"/>
                    <a:pt x="69" y="131"/>
                  </a:cubicBezTo>
                  <a:cubicBezTo>
                    <a:pt x="69" y="136"/>
                    <a:pt x="78" y="135"/>
                    <a:pt x="78" y="141"/>
                  </a:cubicBezTo>
                  <a:cubicBezTo>
                    <a:pt x="78" y="146"/>
                    <a:pt x="73" y="148"/>
                    <a:pt x="73" y="152"/>
                  </a:cubicBezTo>
                  <a:cubicBezTo>
                    <a:pt x="73" y="157"/>
                    <a:pt x="79" y="160"/>
                    <a:pt x="79" y="165"/>
                  </a:cubicBezTo>
                  <a:cubicBezTo>
                    <a:pt x="79" y="169"/>
                    <a:pt x="76" y="170"/>
                    <a:pt x="76" y="173"/>
                  </a:cubicBezTo>
                  <a:cubicBezTo>
                    <a:pt x="76" y="179"/>
                    <a:pt x="84" y="181"/>
                    <a:pt x="84" y="187"/>
                  </a:cubicBezTo>
                  <a:cubicBezTo>
                    <a:pt x="84" y="188"/>
                    <a:pt x="81" y="189"/>
                    <a:pt x="81" y="190"/>
                  </a:cubicBezTo>
                  <a:cubicBezTo>
                    <a:pt x="83" y="194"/>
                    <a:pt x="89" y="195"/>
                    <a:pt x="89" y="201"/>
                  </a:cubicBezTo>
                  <a:cubicBezTo>
                    <a:pt x="89" y="210"/>
                    <a:pt x="71" y="220"/>
                    <a:pt x="65" y="227"/>
                  </a:cubicBezTo>
                  <a:cubicBezTo>
                    <a:pt x="67" y="230"/>
                    <a:pt x="70" y="231"/>
                    <a:pt x="72" y="236"/>
                  </a:cubicBezTo>
                  <a:cubicBezTo>
                    <a:pt x="69" y="238"/>
                    <a:pt x="60" y="242"/>
                    <a:pt x="57" y="242"/>
                  </a:cubicBezTo>
                  <a:cubicBezTo>
                    <a:pt x="52" y="242"/>
                    <a:pt x="49" y="240"/>
                    <a:pt x="43" y="240"/>
                  </a:cubicBezTo>
                  <a:cubicBezTo>
                    <a:pt x="37" y="240"/>
                    <a:pt x="24" y="245"/>
                    <a:pt x="28" y="249"/>
                  </a:cubicBezTo>
                  <a:cubicBezTo>
                    <a:pt x="42" y="262"/>
                    <a:pt x="34" y="266"/>
                    <a:pt x="31" y="266"/>
                  </a:cubicBezTo>
                  <a:cubicBezTo>
                    <a:pt x="26" y="266"/>
                    <a:pt x="25" y="260"/>
                    <a:pt x="20" y="260"/>
                  </a:cubicBezTo>
                  <a:cubicBezTo>
                    <a:pt x="16" y="260"/>
                    <a:pt x="10" y="272"/>
                    <a:pt x="10" y="278"/>
                  </a:cubicBezTo>
                  <a:cubicBezTo>
                    <a:pt x="10" y="289"/>
                    <a:pt x="1" y="287"/>
                    <a:pt x="0" y="296"/>
                  </a:cubicBezTo>
                  <a:cubicBezTo>
                    <a:pt x="4" y="296"/>
                    <a:pt x="7" y="296"/>
                    <a:pt x="10" y="296"/>
                  </a:cubicBezTo>
                  <a:cubicBezTo>
                    <a:pt x="15" y="296"/>
                    <a:pt x="19" y="295"/>
                    <a:pt x="24" y="295"/>
                  </a:cubicBezTo>
                  <a:cubicBezTo>
                    <a:pt x="30" y="295"/>
                    <a:pt x="32" y="305"/>
                    <a:pt x="32" y="311"/>
                  </a:cubicBezTo>
                  <a:cubicBezTo>
                    <a:pt x="32" y="315"/>
                    <a:pt x="29" y="316"/>
                    <a:pt x="29" y="320"/>
                  </a:cubicBezTo>
                  <a:cubicBezTo>
                    <a:pt x="29" y="325"/>
                    <a:pt x="34" y="329"/>
                    <a:pt x="34" y="334"/>
                  </a:cubicBezTo>
                  <a:cubicBezTo>
                    <a:pt x="34" y="337"/>
                    <a:pt x="29" y="338"/>
                    <a:pt x="27" y="340"/>
                  </a:cubicBezTo>
                  <a:cubicBezTo>
                    <a:pt x="24" y="344"/>
                    <a:pt x="23" y="349"/>
                    <a:pt x="23" y="355"/>
                  </a:cubicBezTo>
                  <a:cubicBezTo>
                    <a:pt x="23" y="362"/>
                    <a:pt x="29" y="361"/>
                    <a:pt x="35" y="361"/>
                  </a:cubicBezTo>
                  <a:cubicBezTo>
                    <a:pt x="43" y="361"/>
                    <a:pt x="47" y="357"/>
                    <a:pt x="54" y="357"/>
                  </a:cubicBezTo>
                  <a:cubicBezTo>
                    <a:pt x="61" y="357"/>
                    <a:pt x="60" y="371"/>
                    <a:pt x="66" y="371"/>
                  </a:cubicBezTo>
                  <a:cubicBezTo>
                    <a:pt x="66" y="382"/>
                    <a:pt x="66" y="382"/>
                    <a:pt x="66" y="382"/>
                  </a:cubicBezTo>
                  <a:cubicBezTo>
                    <a:pt x="66" y="383"/>
                    <a:pt x="67" y="383"/>
                    <a:pt x="68" y="384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5"/>
                    <a:pt x="74" y="384"/>
                    <a:pt x="76" y="384"/>
                  </a:cubicBezTo>
                  <a:cubicBezTo>
                    <a:pt x="81" y="382"/>
                    <a:pt x="82" y="375"/>
                    <a:pt x="88" y="375"/>
                  </a:cubicBezTo>
                  <a:cubicBezTo>
                    <a:pt x="93" y="375"/>
                    <a:pt x="105" y="395"/>
                    <a:pt x="109" y="395"/>
                  </a:cubicBezTo>
                  <a:cubicBezTo>
                    <a:pt x="113" y="395"/>
                    <a:pt x="126" y="389"/>
                    <a:pt x="128" y="387"/>
                  </a:cubicBezTo>
                  <a:cubicBezTo>
                    <a:pt x="127" y="387"/>
                    <a:pt x="120" y="386"/>
                    <a:pt x="120" y="386"/>
                  </a:cubicBezTo>
                  <a:cubicBezTo>
                    <a:pt x="119" y="386"/>
                    <a:pt x="116" y="385"/>
                    <a:pt x="116" y="382"/>
                  </a:cubicBezTo>
                  <a:cubicBezTo>
                    <a:pt x="116" y="380"/>
                    <a:pt x="135" y="373"/>
                    <a:pt x="143" y="370"/>
                  </a:cubicBezTo>
                  <a:cubicBezTo>
                    <a:pt x="143" y="370"/>
                    <a:pt x="139" y="374"/>
                    <a:pt x="138" y="374"/>
                  </a:cubicBezTo>
                  <a:cubicBezTo>
                    <a:pt x="138" y="376"/>
                    <a:pt x="146" y="383"/>
                    <a:pt x="130" y="387"/>
                  </a:cubicBezTo>
                  <a:cubicBezTo>
                    <a:pt x="137" y="403"/>
                    <a:pt x="168" y="400"/>
                    <a:pt x="168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4" y="423"/>
                    <a:pt x="161" y="427"/>
                    <a:pt x="155" y="427"/>
                  </a:cubicBezTo>
                  <a:cubicBezTo>
                    <a:pt x="140" y="427"/>
                    <a:pt x="140" y="427"/>
                    <a:pt x="140" y="427"/>
                  </a:cubicBezTo>
                  <a:cubicBezTo>
                    <a:pt x="137" y="426"/>
                    <a:pt x="127" y="425"/>
                    <a:pt x="127" y="421"/>
                  </a:cubicBezTo>
                  <a:cubicBezTo>
                    <a:pt x="120" y="421"/>
                    <a:pt x="121" y="417"/>
                    <a:pt x="113" y="417"/>
                  </a:cubicBezTo>
                  <a:cubicBezTo>
                    <a:pt x="109" y="417"/>
                    <a:pt x="101" y="418"/>
                    <a:pt x="98" y="420"/>
                  </a:cubicBezTo>
                  <a:cubicBezTo>
                    <a:pt x="95" y="422"/>
                    <a:pt x="90" y="425"/>
                    <a:pt x="87" y="425"/>
                  </a:cubicBezTo>
                  <a:cubicBezTo>
                    <a:pt x="78" y="425"/>
                    <a:pt x="78" y="425"/>
                    <a:pt x="78" y="425"/>
                  </a:cubicBezTo>
                  <a:cubicBezTo>
                    <a:pt x="77" y="425"/>
                    <a:pt x="72" y="424"/>
                    <a:pt x="72" y="426"/>
                  </a:cubicBezTo>
                  <a:cubicBezTo>
                    <a:pt x="72" y="428"/>
                    <a:pt x="73" y="427"/>
                    <a:pt x="74" y="430"/>
                  </a:cubicBezTo>
                  <a:cubicBezTo>
                    <a:pt x="69" y="432"/>
                    <a:pt x="50" y="430"/>
                    <a:pt x="50" y="439"/>
                  </a:cubicBezTo>
                  <a:cubicBezTo>
                    <a:pt x="50" y="440"/>
                    <a:pt x="52" y="440"/>
                    <a:pt x="54" y="440"/>
                  </a:cubicBezTo>
                  <a:cubicBezTo>
                    <a:pt x="54" y="441"/>
                    <a:pt x="54" y="441"/>
                    <a:pt x="54" y="443"/>
                  </a:cubicBezTo>
                  <a:cubicBezTo>
                    <a:pt x="54" y="448"/>
                    <a:pt x="51" y="448"/>
                    <a:pt x="49" y="450"/>
                  </a:cubicBezTo>
                  <a:cubicBezTo>
                    <a:pt x="52" y="452"/>
                    <a:pt x="55" y="452"/>
                    <a:pt x="58" y="455"/>
                  </a:cubicBezTo>
                  <a:cubicBezTo>
                    <a:pt x="55" y="458"/>
                    <a:pt x="63" y="462"/>
                    <a:pt x="64" y="463"/>
                  </a:cubicBezTo>
                  <a:cubicBezTo>
                    <a:pt x="64" y="464"/>
                    <a:pt x="63" y="465"/>
                    <a:pt x="62" y="465"/>
                  </a:cubicBezTo>
                  <a:cubicBezTo>
                    <a:pt x="65" y="465"/>
                    <a:pt x="65" y="465"/>
                    <a:pt x="65" y="465"/>
                  </a:cubicBezTo>
                  <a:cubicBezTo>
                    <a:pt x="70" y="463"/>
                    <a:pt x="73" y="470"/>
                    <a:pt x="78" y="470"/>
                  </a:cubicBezTo>
                  <a:cubicBezTo>
                    <a:pt x="83" y="470"/>
                    <a:pt x="82" y="464"/>
                    <a:pt x="88" y="464"/>
                  </a:cubicBezTo>
                  <a:cubicBezTo>
                    <a:pt x="93" y="464"/>
                    <a:pt x="96" y="470"/>
                    <a:pt x="101" y="470"/>
                  </a:cubicBezTo>
                  <a:cubicBezTo>
                    <a:pt x="109" y="470"/>
                    <a:pt x="110" y="467"/>
                    <a:pt x="115" y="464"/>
                  </a:cubicBezTo>
                  <a:cubicBezTo>
                    <a:pt x="116" y="465"/>
                    <a:pt x="117" y="466"/>
                    <a:pt x="120" y="466"/>
                  </a:cubicBezTo>
                  <a:cubicBezTo>
                    <a:pt x="122" y="466"/>
                    <a:pt x="123" y="464"/>
                    <a:pt x="125" y="463"/>
                  </a:cubicBezTo>
                  <a:cubicBezTo>
                    <a:pt x="125" y="466"/>
                    <a:pt x="125" y="466"/>
                    <a:pt x="125" y="466"/>
                  </a:cubicBezTo>
                  <a:cubicBezTo>
                    <a:pt x="125" y="467"/>
                    <a:pt x="123" y="467"/>
                    <a:pt x="123" y="469"/>
                  </a:cubicBezTo>
                  <a:cubicBezTo>
                    <a:pt x="123" y="472"/>
                    <a:pt x="125" y="475"/>
                    <a:pt x="125" y="480"/>
                  </a:cubicBezTo>
                  <a:cubicBezTo>
                    <a:pt x="125" y="486"/>
                    <a:pt x="119" y="487"/>
                    <a:pt x="118" y="493"/>
                  </a:cubicBezTo>
                  <a:cubicBezTo>
                    <a:pt x="116" y="498"/>
                    <a:pt x="115" y="501"/>
                    <a:pt x="113" y="507"/>
                  </a:cubicBezTo>
                  <a:cubicBezTo>
                    <a:pt x="113" y="508"/>
                    <a:pt x="111" y="508"/>
                    <a:pt x="111" y="510"/>
                  </a:cubicBezTo>
                  <a:cubicBezTo>
                    <a:pt x="117" y="523"/>
                    <a:pt x="117" y="523"/>
                    <a:pt x="117" y="523"/>
                  </a:cubicBezTo>
                  <a:cubicBezTo>
                    <a:pt x="117" y="527"/>
                    <a:pt x="115" y="532"/>
                    <a:pt x="115" y="535"/>
                  </a:cubicBezTo>
                  <a:cubicBezTo>
                    <a:pt x="115" y="536"/>
                    <a:pt x="119" y="540"/>
                    <a:pt x="120" y="541"/>
                  </a:cubicBezTo>
                  <a:cubicBezTo>
                    <a:pt x="123" y="546"/>
                    <a:pt x="126" y="550"/>
                    <a:pt x="129" y="554"/>
                  </a:cubicBezTo>
                  <a:cubicBezTo>
                    <a:pt x="130" y="556"/>
                    <a:pt x="132" y="558"/>
                    <a:pt x="133" y="561"/>
                  </a:cubicBezTo>
                  <a:cubicBezTo>
                    <a:pt x="133" y="562"/>
                    <a:pt x="133" y="566"/>
                    <a:pt x="134" y="568"/>
                  </a:cubicBezTo>
                  <a:cubicBezTo>
                    <a:pt x="135" y="569"/>
                    <a:pt x="138" y="568"/>
                    <a:pt x="140" y="569"/>
                  </a:cubicBezTo>
                  <a:cubicBezTo>
                    <a:pt x="140" y="570"/>
                    <a:pt x="142" y="572"/>
                    <a:pt x="143" y="573"/>
                  </a:cubicBezTo>
                  <a:cubicBezTo>
                    <a:pt x="144" y="578"/>
                    <a:pt x="148" y="579"/>
                    <a:pt x="148" y="585"/>
                  </a:cubicBezTo>
                  <a:cubicBezTo>
                    <a:pt x="148" y="595"/>
                    <a:pt x="150" y="600"/>
                    <a:pt x="159" y="603"/>
                  </a:cubicBezTo>
                  <a:cubicBezTo>
                    <a:pt x="159" y="609"/>
                    <a:pt x="167" y="618"/>
                    <a:pt x="170" y="621"/>
                  </a:cubicBezTo>
                  <a:cubicBezTo>
                    <a:pt x="173" y="624"/>
                    <a:pt x="178" y="626"/>
                    <a:pt x="176" y="632"/>
                  </a:cubicBezTo>
                  <a:cubicBezTo>
                    <a:pt x="176" y="635"/>
                    <a:pt x="174" y="640"/>
                    <a:pt x="177" y="640"/>
                  </a:cubicBezTo>
                  <a:cubicBezTo>
                    <a:pt x="177" y="645"/>
                    <a:pt x="179" y="649"/>
                    <a:pt x="181" y="653"/>
                  </a:cubicBezTo>
                  <a:cubicBezTo>
                    <a:pt x="183" y="656"/>
                    <a:pt x="181" y="656"/>
                    <a:pt x="182" y="656"/>
                  </a:cubicBezTo>
                  <a:cubicBezTo>
                    <a:pt x="182" y="657"/>
                    <a:pt x="189" y="660"/>
                    <a:pt x="190" y="660"/>
                  </a:cubicBezTo>
                  <a:cubicBezTo>
                    <a:pt x="192" y="659"/>
                    <a:pt x="192" y="659"/>
                    <a:pt x="192" y="659"/>
                  </a:cubicBezTo>
                  <a:cubicBezTo>
                    <a:pt x="197" y="659"/>
                    <a:pt x="198" y="657"/>
                    <a:pt x="203" y="654"/>
                  </a:cubicBezTo>
                  <a:cubicBezTo>
                    <a:pt x="211" y="654"/>
                    <a:pt x="211" y="654"/>
                    <a:pt x="211" y="654"/>
                  </a:cubicBezTo>
                  <a:cubicBezTo>
                    <a:pt x="215" y="652"/>
                    <a:pt x="225" y="645"/>
                    <a:pt x="229" y="644"/>
                  </a:cubicBezTo>
                  <a:cubicBezTo>
                    <a:pt x="235" y="642"/>
                    <a:pt x="244" y="640"/>
                    <a:pt x="250" y="638"/>
                  </a:cubicBezTo>
                  <a:cubicBezTo>
                    <a:pt x="249" y="637"/>
                    <a:pt x="249" y="636"/>
                    <a:pt x="249" y="635"/>
                  </a:cubicBezTo>
                  <a:cubicBezTo>
                    <a:pt x="249" y="629"/>
                    <a:pt x="265" y="626"/>
                    <a:pt x="272" y="625"/>
                  </a:cubicBezTo>
                  <a:cubicBezTo>
                    <a:pt x="272" y="622"/>
                    <a:pt x="278" y="617"/>
                    <a:pt x="280" y="617"/>
                  </a:cubicBezTo>
                  <a:cubicBezTo>
                    <a:pt x="284" y="617"/>
                    <a:pt x="284" y="610"/>
                    <a:pt x="288" y="610"/>
                  </a:cubicBezTo>
                  <a:cubicBezTo>
                    <a:pt x="291" y="610"/>
                    <a:pt x="291" y="605"/>
                    <a:pt x="292" y="602"/>
                  </a:cubicBezTo>
                  <a:cubicBezTo>
                    <a:pt x="293" y="599"/>
                    <a:pt x="296" y="598"/>
                    <a:pt x="300" y="598"/>
                  </a:cubicBezTo>
                  <a:cubicBezTo>
                    <a:pt x="300" y="592"/>
                    <a:pt x="308" y="589"/>
                    <a:pt x="308" y="583"/>
                  </a:cubicBezTo>
                  <a:cubicBezTo>
                    <a:pt x="308" y="581"/>
                    <a:pt x="304" y="582"/>
                    <a:pt x="302" y="579"/>
                  </a:cubicBezTo>
                  <a:cubicBezTo>
                    <a:pt x="302" y="579"/>
                    <a:pt x="302" y="579"/>
                    <a:pt x="302" y="579"/>
                  </a:cubicBezTo>
                  <a:cubicBezTo>
                    <a:pt x="301" y="578"/>
                    <a:pt x="300" y="574"/>
                    <a:pt x="297" y="573"/>
                  </a:cubicBezTo>
                  <a:cubicBezTo>
                    <a:pt x="289" y="571"/>
                    <a:pt x="284" y="569"/>
                    <a:pt x="281" y="562"/>
                  </a:cubicBezTo>
                  <a:cubicBezTo>
                    <a:pt x="281" y="552"/>
                    <a:pt x="281" y="552"/>
                    <a:pt x="281" y="552"/>
                  </a:cubicBezTo>
                  <a:cubicBezTo>
                    <a:pt x="271" y="559"/>
                    <a:pt x="270" y="570"/>
                    <a:pt x="251" y="570"/>
                  </a:cubicBezTo>
                  <a:cubicBezTo>
                    <a:pt x="247" y="570"/>
                    <a:pt x="240" y="568"/>
                    <a:pt x="240" y="564"/>
                  </a:cubicBezTo>
                  <a:cubicBezTo>
                    <a:pt x="240" y="561"/>
                    <a:pt x="242" y="559"/>
                    <a:pt x="242" y="556"/>
                  </a:cubicBezTo>
                  <a:cubicBezTo>
                    <a:pt x="242" y="555"/>
                    <a:pt x="242" y="554"/>
                    <a:pt x="242" y="553"/>
                  </a:cubicBezTo>
                  <a:cubicBezTo>
                    <a:pt x="239" y="554"/>
                    <a:pt x="240" y="557"/>
                    <a:pt x="237" y="558"/>
                  </a:cubicBezTo>
                  <a:cubicBezTo>
                    <a:pt x="236" y="555"/>
                    <a:pt x="235" y="555"/>
                    <a:pt x="235" y="552"/>
                  </a:cubicBezTo>
                  <a:cubicBezTo>
                    <a:pt x="228" y="550"/>
                    <a:pt x="221" y="539"/>
                    <a:pt x="219" y="533"/>
                  </a:cubicBezTo>
                  <a:cubicBezTo>
                    <a:pt x="219" y="531"/>
                    <a:pt x="219" y="529"/>
                    <a:pt x="219" y="527"/>
                  </a:cubicBezTo>
                  <a:cubicBezTo>
                    <a:pt x="219" y="523"/>
                    <a:pt x="220" y="518"/>
                    <a:pt x="224" y="518"/>
                  </a:cubicBezTo>
                  <a:cubicBezTo>
                    <a:pt x="232" y="518"/>
                    <a:pt x="238" y="526"/>
                    <a:pt x="241" y="532"/>
                  </a:cubicBezTo>
                  <a:cubicBezTo>
                    <a:pt x="241" y="533"/>
                    <a:pt x="240" y="535"/>
                    <a:pt x="242" y="537"/>
                  </a:cubicBezTo>
                  <a:cubicBezTo>
                    <a:pt x="245" y="540"/>
                    <a:pt x="249" y="538"/>
                    <a:pt x="252" y="541"/>
                  </a:cubicBezTo>
                  <a:cubicBezTo>
                    <a:pt x="255" y="544"/>
                    <a:pt x="257" y="548"/>
                    <a:pt x="262" y="549"/>
                  </a:cubicBezTo>
                  <a:cubicBezTo>
                    <a:pt x="275" y="549"/>
                    <a:pt x="275" y="549"/>
                    <a:pt x="275" y="549"/>
                  </a:cubicBezTo>
                  <a:cubicBezTo>
                    <a:pt x="277" y="547"/>
                    <a:pt x="278" y="545"/>
                    <a:pt x="281" y="545"/>
                  </a:cubicBezTo>
                  <a:cubicBezTo>
                    <a:pt x="287" y="545"/>
                    <a:pt x="287" y="553"/>
                    <a:pt x="289" y="555"/>
                  </a:cubicBezTo>
                  <a:cubicBezTo>
                    <a:pt x="289" y="556"/>
                    <a:pt x="297" y="558"/>
                    <a:pt x="299" y="558"/>
                  </a:cubicBezTo>
                  <a:cubicBezTo>
                    <a:pt x="306" y="558"/>
                    <a:pt x="318" y="561"/>
                    <a:pt x="323" y="561"/>
                  </a:cubicBezTo>
                  <a:cubicBezTo>
                    <a:pt x="323" y="561"/>
                    <a:pt x="324" y="561"/>
                    <a:pt x="324" y="561"/>
                  </a:cubicBezTo>
                  <a:cubicBezTo>
                    <a:pt x="334" y="560"/>
                    <a:pt x="334" y="560"/>
                    <a:pt x="334" y="560"/>
                  </a:cubicBezTo>
                  <a:cubicBezTo>
                    <a:pt x="334" y="560"/>
                    <a:pt x="335" y="559"/>
                    <a:pt x="336" y="559"/>
                  </a:cubicBezTo>
                  <a:cubicBezTo>
                    <a:pt x="343" y="560"/>
                    <a:pt x="343" y="560"/>
                    <a:pt x="343" y="560"/>
                  </a:cubicBezTo>
                  <a:cubicBezTo>
                    <a:pt x="346" y="560"/>
                    <a:pt x="347" y="558"/>
                    <a:pt x="350" y="558"/>
                  </a:cubicBezTo>
                  <a:cubicBezTo>
                    <a:pt x="353" y="558"/>
                    <a:pt x="355" y="558"/>
                    <a:pt x="358" y="559"/>
                  </a:cubicBezTo>
                  <a:cubicBezTo>
                    <a:pt x="361" y="560"/>
                    <a:pt x="363" y="566"/>
                    <a:pt x="365" y="569"/>
                  </a:cubicBezTo>
                  <a:cubicBezTo>
                    <a:pt x="368" y="573"/>
                    <a:pt x="376" y="578"/>
                    <a:pt x="381" y="578"/>
                  </a:cubicBezTo>
                  <a:cubicBezTo>
                    <a:pt x="383" y="578"/>
                    <a:pt x="385" y="578"/>
                    <a:pt x="387" y="579"/>
                  </a:cubicBezTo>
                  <a:cubicBezTo>
                    <a:pt x="386" y="580"/>
                    <a:pt x="386" y="582"/>
                    <a:pt x="384" y="583"/>
                  </a:cubicBezTo>
                  <a:cubicBezTo>
                    <a:pt x="381" y="584"/>
                    <a:pt x="379" y="582"/>
                    <a:pt x="377" y="584"/>
                  </a:cubicBezTo>
                  <a:cubicBezTo>
                    <a:pt x="381" y="588"/>
                    <a:pt x="384" y="596"/>
                    <a:pt x="393" y="596"/>
                  </a:cubicBezTo>
                  <a:cubicBezTo>
                    <a:pt x="400" y="596"/>
                    <a:pt x="400" y="587"/>
                    <a:pt x="403" y="584"/>
                  </a:cubicBezTo>
                  <a:cubicBezTo>
                    <a:pt x="406" y="584"/>
                    <a:pt x="406" y="584"/>
                    <a:pt x="406" y="584"/>
                  </a:cubicBezTo>
                  <a:cubicBezTo>
                    <a:pt x="406" y="585"/>
                    <a:pt x="404" y="587"/>
                    <a:pt x="404" y="587"/>
                  </a:cubicBezTo>
                  <a:cubicBezTo>
                    <a:pt x="404" y="591"/>
                    <a:pt x="407" y="594"/>
                    <a:pt x="407" y="598"/>
                  </a:cubicBezTo>
                  <a:cubicBezTo>
                    <a:pt x="407" y="601"/>
                    <a:pt x="405" y="602"/>
                    <a:pt x="405" y="606"/>
                  </a:cubicBezTo>
                  <a:cubicBezTo>
                    <a:pt x="405" y="606"/>
                    <a:pt x="405" y="606"/>
                    <a:pt x="405" y="606"/>
                  </a:cubicBezTo>
                  <a:cubicBezTo>
                    <a:pt x="405" y="606"/>
                    <a:pt x="406" y="608"/>
                    <a:pt x="406" y="609"/>
                  </a:cubicBezTo>
                  <a:cubicBezTo>
                    <a:pt x="406" y="614"/>
                    <a:pt x="409" y="619"/>
                    <a:pt x="410" y="625"/>
                  </a:cubicBezTo>
                  <a:cubicBezTo>
                    <a:pt x="412" y="630"/>
                    <a:pt x="417" y="639"/>
                    <a:pt x="418" y="643"/>
                  </a:cubicBezTo>
                  <a:cubicBezTo>
                    <a:pt x="419" y="646"/>
                    <a:pt x="419" y="648"/>
                    <a:pt x="422" y="652"/>
                  </a:cubicBezTo>
                  <a:cubicBezTo>
                    <a:pt x="424" y="655"/>
                    <a:pt x="422" y="658"/>
                    <a:pt x="425" y="662"/>
                  </a:cubicBezTo>
                  <a:cubicBezTo>
                    <a:pt x="426" y="664"/>
                    <a:pt x="429" y="667"/>
                    <a:pt x="431" y="671"/>
                  </a:cubicBezTo>
                  <a:cubicBezTo>
                    <a:pt x="432" y="676"/>
                    <a:pt x="435" y="682"/>
                    <a:pt x="438" y="688"/>
                  </a:cubicBezTo>
                  <a:cubicBezTo>
                    <a:pt x="438" y="689"/>
                    <a:pt x="439" y="691"/>
                    <a:pt x="440" y="691"/>
                  </a:cubicBezTo>
                  <a:cubicBezTo>
                    <a:pt x="440" y="692"/>
                    <a:pt x="442" y="693"/>
                    <a:pt x="444" y="693"/>
                  </a:cubicBezTo>
                  <a:cubicBezTo>
                    <a:pt x="446" y="693"/>
                    <a:pt x="446" y="690"/>
                    <a:pt x="448" y="688"/>
                  </a:cubicBezTo>
                  <a:cubicBezTo>
                    <a:pt x="449" y="685"/>
                    <a:pt x="449" y="686"/>
                    <a:pt x="453" y="685"/>
                  </a:cubicBezTo>
                  <a:cubicBezTo>
                    <a:pt x="455" y="684"/>
                    <a:pt x="454" y="677"/>
                    <a:pt x="458" y="676"/>
                  </a:cubicBezTo>
                  <a:cubicBezTo>
                    <a:pt x="459" y="675"/>
                    <a:pt x="461" y="675"/>
                    <a:pt x="461" y="675"/>
                  </a:cubicBezTo>
                  <a:cubicBezTo>
                    <a:pt x="462" y="674"/>
                    <a:pt x="462" y="674"/>
                    <a:pt x="462" y="674"/>
                  </a:cubicBezTo>
                  <a:cubicBezTo>
                    <a:pt x="461" y="668"/>
                    <a:pt x="461" y="668"/>
                    <a:pt x="461" y="668"/>
                  </a:cubicBezTo>
                  <a:cubicBezTo>
                    <a:pt x="461" y="663"/>
                    <a:pt x="464" y="658"/>
                    <a:pt x="464" y="652"/>
                  </a:cubicBezTo>
                  <a:cubicBezTo>
                    <a:pt x="464" y="648"/>
                    <a:pt x="462" y="645"/>
                    <a:pt x="462" y="640"/>
                  </a:cubicBezTo>
                  <a:cubicBezTo>
                    <a:pt x="462" y="635"/>
                    <a:pt x="468" y="634"/>
                    <a:pt x="472" y="632"/>
                  </a:cubicBezTo>
                  <a:cubicBezTo>
                    <a:pt x="474" y="632"/>
                    <a:pt x="477" y="629"/>
                    <a:pt x="479" y="626"/>
                  </a:cubicBezTo>
                  <a:cubicBezTo>
                    <a:pt x="485" y="621"/>
                    <a:pt x="489" y="616"/>
                    <a:pt x="495" y="611"/>
                  </a:cubicBezTo>
                  <a:cubicBezTo>
                    <a:pt x="499" y="607"/>
                    <a:pt x="507" y="605"/>
                    <a:pt x="512" y="601"/>
                  </a:cubicBezTo>
                  <a:cubicBezTo>
                    <a:pt x="514" y="598"/>
                    <a:pt x="514" y="595"/>
                    <a:pt x="515" y="592"/>
                  </a:cubicBezTo>
                  <a:cubicBezTo>
                    <a:pt x="516" y="589"/>
                    <a:pt x="522" y="589"/>
                    <a:pt x="523" y="585"/>
                  </a:cubicBezTo>
                  <a:cubicBezTo>
                    <a:pt x="526" y="586"/>
                    <a:pt x="526" y="588"/>
                    <a:pt x="530" y="588"/>
                  </a:cubicBezTo>
                  <a:cubicBezTo>
                    <a:pt x="537" y="588"/>
                    <a:pt x="545" y="586"/>
                    <a:pt x="545" y="578"/>
                  </a:cubicBezTo>
                  <a:cubicBezTo>
                    <a:pt x="549" y="579"/>
                    <a:pt x="553" y="581"/>
                    <a:pt x="554" y="584"/>
                  </a:cubicBezTo>
                  <a:cubicBezTo>
                    <a:pt x="555" y="587"/>
                    <a:pt x="555" y="592"/>
                    <a:pt x="557" y="595"/>
                  </a:cubicBezTo>
                  <a:cubicBezTo>
                    <a:pt x="559" y="598"/>
                    <a:pt x="562" y="600"/>
                    <a:pt x="566" y="603"/>
                  </a:cubicBezTo>
                  <a:cubicBezTo>
                    <a:pt x="569" y="607"/>
                    <a:pt x="572" y="612"/>
                    <a:pt x="574" y="617"/>
                  </a:cubicBezTo>
                  <a:cubicBezTo>
                    <a:pt x="574" y="619"/>
                    <a:pt x="575" y="619"/>
                    <a:pt x="575" y="621"/>
                  </a:cubicBezTo>
                  <a:cubicBezTo>
                    <a:pt x="575" y="624"/>
                    <a:pt x="574" y="625"/>
                    <a:pt x="574" y="629"/>
                  </a:cubicBezTo>
                  <a:cubicBezTo>
                    <a:pt x="574" y="632"/>
                    <a:pt x="574" y="635"/>
                    <a:pt x="578" y="635"/>
                  </a:cubicBezTo>
                  <a:cubicBezTo>
                    <a:pt x="586" y="635"/>
                    <a:pt x="588" y="627"/>
                    <a:pt x="592" y="623"/>
                  </a:cubicBezTo>
                  <a:cubicBezTo>
                    <a:pt x="594" y="625"/>
                    <a:pt x="593" y="626"/>
                    <a:pt x="595" y="627"/>
                  </a:cubicBezTo>
                  <a:cubicBezTo>
                    <a:pt x="595" y="628"/>
                    <a:pt x="597" y="627"/>
                    <a:pt x="598" y="629"/>
                  </a:cubicBezTo>
                  <a:cubicBezTo>
                    <a:pt x="601" y="632"/>
                    <a:pt x="596" y="640"/>
                    <a:pt x="600" y="640"/>
                  </a:cubicBezTo>
                  <a:cubicBezTo>
                    <a:pt x="600" y="649"/>
                    <a:pt x="607" y="656"/>
                    <a:pt x="607" y="667"/>
                  </a:cubicBezTo>
                  <a:cubicBezTo>
                    <a:pt x="607" y="670"/>
                    <a:pt x="605" y="676"/>
                    <a:pt x="607" y="677"/>
                  </a:cubicBezTo>
                  <a:cubicBezTo>
                    <a:pt x="606" y="677"/>
                    <a:pt x="606" y="677"/>
                    <a:pt x="606" y="677"/>
                  </a:cubicBezTo>
                  <a:cubicBezTo>
                    <a:pt x="606" y="677"/>
                    <a:pt x="606" y="677"/>
                    <a:pt x="606" y="677"/>
                  </a:cubicBezTo>
                  <a:cubicBezTo>
                    <a:pt x="605" y="681"/>
                    <a:pt x="604" y="684"/>
                    <a:pt x="604" y="687"/>
                  </a:cubicBezTo>
                  <a:cubicBezTo>
                    <a:pt x="604" y="688"/>
                    <a:pt x="604" y="689"/>
                    <a:pt x="604" y="689"/>
                  </a:cubicBezTo>
                  <a:cubicBezTo>
                    <a:pt x="607" y="691"/>
                    <a:pt x="605" y="689"/>
                    <a:pt x="608" y="689"/>
                  </a:cubicBezTo>
                  <a:cubicBezTo>
                    <a:pt x="612" y="689"/>
                    <a:pt x="614" y="698"/>
                    <a:pt x="616" y="702"/>
                  </a:cubicBezTo>
                  <a:cubicBezTo>
                    <a:pt x="619" y="708"/>
                    <a:pt x="619" y="714"/>
                    <a:pt x="622" y="721"/>
                  </a:cubicBezTo>
                  <a:cubicBezTo>
                    <a:pt x="625" y="730"/>
                    <a:pt x="632" y="738"/>
                    <a:pt x="641" y="741"/>
                  </a:cubicBezTo>
                  <a:cubicBezTo>
                    <a:pt x="642" y="741"/>
                    <a:pt x="643" y="743"/>
                    <a:pt x="645" y="743"/>
                  </a:cubicBezTo>
                  <a:cubicBezTo>
                    <a:pt x="646" y="743"/>
                    <a:pt x="646" y="742"/>
                    <a:pt x="647" y="742"/>
                  </a:cubicBezTo>
                  <a:cubicBezTo>
                    <a:pt x="648" y="742"/>
                    <a:pt x="649" y="742"/>
                    <a:pt x="651" y="742"/>
                  </a:cubicBezTo>
                  <a:cubicBezTo>
                    <a:pt x="649" y="739"/>
                    <a:pt x="649" y="738"/>
                    <a:pt x="648" y="734"/>
                  </a:cubicBezTo>
                  <a:cubicBezTo>
                    <a:pt x="647" y="731"/>
                    <a:pt x="643" y="729"/>
                    <a:pt x="643" y="725"/>
                  </a:cubicBezTo>
                  <a:cubicBezTo>
                    <a:pt x="643" y="722"/>
                    <a:pt x="644" y="722"/>
                    <a:pt x="644" y="720"/>
                  </a:cubicBezTo>
                  <a:cubicBezTo>
                    <a:pt x="644" y="706"/>
                    <a:pt x="628" y="705"/>
                    <a:pt x="621" y="698"/>
                  </a:cubicBezTo>
                  <a:cubicBezTo>
                    <a:pt x="619" y="696"/>
                    <a:pt x="619" y="691"/>
                    <a:pt x="618" y="689"/>
                  </a:cubicBezTo>
                  <a:cubicBezTo>
                    <a:pt x="618" y="689"/>
                    <a:pt x="618" y="689"/>
                    <a:pt x="618" y="689"/>
                  </a:cubicBezTo>
                  <a:cubicBezTo>
                    <a:pt x="618" y="682"/>
                    <a:pt x="609" y="685"/>
                    <a:pt x="609" y="677"/>
                  </a:cubicBezTo>
                  <a:cubicBezTo>
                    <a:pt x="609" y="669"/>
                    <a:pt x="617" y="667"/>
                    <a:pt x="617" y="659"/>
                  </a:cubicBezTo>
                  <a:cubicBezTo>
                    <a:pt x="617" y="657"/>
                    <a:pt x="616" y="657"/>
                    <a:pt x="616" y="654"/>
                  </a:cubicBezTo>
                  <a:cubicBezTo>
                    <a:pt x="616" y="653"/>
                    <a:pt x="615" y="652"/>
                    <a:pt x="617" y="652"/>
                  </a:cubicBezTo>
                  <a:cubicBezTo>
                    <a:pt x="620" y="652"/>
                    <a:pt x="624" y="652"/>
                    <a:pt x="624" y="655"/>
                  </a:cubicBezTo>
                  <a:cubicBezTo>
                    <a:pt x="624" y="655"/>
                    <a:pt x="625" y="658"/>
                    <a:pt x="626" y="658"/>
                  </a:cubicBezTo>
                  <a:cubicBezTo>
                    <a:pt x="630" y="660"/>
                    <a:pt x="634" y="660"/>
                    <a:pt x="638" y="664"/>
                  </a:cubicBezTo>
                  <a:cubicBezTo>
                    <a:pt x="641" y="667"/>
                    <a:pt x="638" y="671"/>
                    <a:pt x="644" y="671"/>
                  </a:cubicBezTo>
                  <a:cubicBezTo>
                    <a:pt x="644" y="675"/>
                    <a:pt x="649" y="676"/>
                    <a:pt x="653" y="676"/>
                  </a:cubicBezTo>
                  <a:cubicBezTo>
                    <a:pt x="654" y="677"/>
                    <a:pt x="654" y="679"/>
                    <a:pt x="655" y="680"/>
                  </a:cubicBezTo>
                  <a:cubicBezTo>
                    <a:pt x="654" y="681"/>
                    <a:pt x="654" y="682"/>
                    <a:pt x="654" y="684"/>
                  </a:cubicBezTo>
                  <a:cubicBezTo>
                    <a:pt x="654" y="685"/>
                    <a:pt x="655" y="689"/>
                    <a:pt x="656" y="689"/>
                  </a:cubicBezTo>
                  <a:cubicBezTo>
                    <a:pt x="657" y="689"/>
                    <a:pt x="663" y="685"/>
                    <a:pt x="663" y="682"/>
                  </a:cubicBezTo>
                  <a:cubicBezTo>
                    <a:pt x="663" y="679"/>
                    <a:pt x="663" y="679"/>
                    <a:pt x="663" y="679"/>
                  </a:cubicBezTo>
                  <a:cubicBezTo>
                    <a:pt x="663" y="680"/>
                    <a:pt x="663" y="682"/>
                    <a:pt x="664" y="682"/>
                  </a:cubicBezTo>
                  <a:cubicBezTo>
                    <a:pt x="667" y="682"/>
                    <a:pt x="666" y="678"/>
                    <a:pt x="670" y="676"/>
                  </a:cubicBezTo>
                  <a:cubicBezTo>
                    <a:pt x="677" y="673"/>
                    <a:pt x="677" y="670"/>
                    <a:pt x="686" y="668"/>
                  </a:cubicBezTo>
                  <a:cubicBezTo>
                    <a:pt x="686" y="663"/>
                    <a:pt x="689" y="660"/>
                    <a:pt x="689" y="654"/>
                  </a:cubicBezTo>
                  <a:cubicBezTo>
                    <a:pt x="689" y="646"/>
                    <a:pt x="685" y="634"/>
                    <a:pt x="679" y="630"/>
                  </a:cubicBezTo>
                  <a:cubicBezTo>
                    <a:pt x="672" y="626"/>
                    <a:pt x="669" y="619"/>
                    <a:pt x="663" y="613"/>
                  </a:cubicBezTo>
                  <a:cubicBezTo>
                    <a:pt x="662" y="612"/>
                    <a:pt x="660" y="611"/>
                    <a:pt x="660" y="609"/>
                  </a:cubicBezTo>
                  <a:cubicBezTo>
                    <a:pt x="660" y="597"/>
                    <a:pt x="674" y="596"/>
                    <a:pt x="679" y="587"/>
                  </a:cubicBezTo>
                  <a:cubicBezTo>
                    <a:pt x="684" y="589"/>
                    <a:pt x="687" y="588"/>
                    <a:pt x="692" y="590"/>
                  </a:cubicBezTo>
                  <a:cubicBezTo>
                    <a:pt x="692" y="592"/>
                    <a:pt x="691" y="597"/>
                    <a:pt x="693" y="597"/>
                  </a:cubicBezTo>
                  <a:cubicBezTo>
                    <a:pt x="696" y="597"/>
                    <a:pt x="695" y="593"/>
                    <a:pt x="697" y="591"/>
                  </a:cubicBezTo>
                  <a:cubicBezTo>
                    <a:pt x="699" y="589"/>
                    <a:pt x="704" y="589"/>
                    <a:pt x="706" y="588"/>
                  </a:cubicBezTo>
                  <a:cubicBezTo>
                    <a:pt x="711" y="585"/>
                    <a:pt x="717" y="586"/>
                    <a:pt x="720" y="583"/>
                  </a:cubicBezTo>
                  <a:cubicBezTo>
                    <a:pt x="720" y="583"/>
                    <a:pt x="723" y="578"/>
                    <a:pt x="723" y="578"/>
                  </a:cubicBezTo>
                  <a:cubicBezTo>
                    <a:pt x="726" y="578"/>
                    <a:pt x="727" y="580"/>
                    <a:pt x="730" y="580"/>
                  </a:cubicBezTo>
                  <a:cubicBezTo>
                    <a:pt x="742" y="580"/>
                    <a:pt x="745" y="573"/>
                    <a:pt x="753" y="569"/>
                  </a:cubicBezTo>
                  <a:cubicBezTo>
                    <a:pt x="755" y="568"/>
                    <a:pt x="756" y="567"/>
                    <a:pt x="757" y="564"/>
                  </a:cubicBezTo>
                  <a:cubicBezTo>
                    <a:pt x="763" y="564"/>
                    <a:pt x="765" y="554"/>
                    <a:pt x="768" y="549"/>
                  </a:cubicBezTo>
                  <a:cubicBezTo>
                    <a:pt x="769" y="546"/>
                    <a:pt x="777" y="535"/>
                    <a:pt x="781" y="535"/>
                  </a:cubicBezTo>
                  <a:cubicBezTo>
                    <a:pt x="781" y="529"/>
                    <a:pt x="785" y="526"/>
                    <a:pt x="785" y="518"/>
                  </a:cubicBezTo>
                  <a:cubicBezTo>
                    <a:pt x="785" y="507"/>
                    <a:pt x="782" y="503"/>
                    <a:pt x="777" y="496"/>
                  </a:cubicBezTo>
                  <a:cubicBezTo>
                    <a:pt x="776" y="494"/>
                    <a:pt x="776" y="491"/>
                    <a:pt x="774" y="490"/>
                  </a:cubicBezTo>
                  <a:cubicBezTo>
                    <a:pt x="774" y="490"/>
                    <a:pt x="774" y="490"/>
                    <a:pt x="774" y="490"/>
                  </a:cubicBezTo>
                  <a:cubicBezTo>
                    <a:pt x="774" y="490"/>
                    <a:pt x="774" y="490"/>
                    <a:pt x="774" y="490"/>
                  </a:cubicBezTo>
                  <a:cubicBezTo>
                    <a:pt x="773" y="485"/>
                    <a:pt x="773" y="485"/>
                    <a:pt x="773" y="485"/>
                  </a:cubicBezTo>
                  <a:cubicBezTo>
                    <a:pt x="771" y="484"/>
                    <a:pt x="766" y="482"/>
                    <a:pt x="766" y="478"/>
                  </a:cubicBezTo>
                  <a:cubicBezTo>
                    <a:pt x="766" y="475"/>
                    <a:pt x="771" y="475"/>
                    <a:pt x="772" y="472"/>
                  </a:cubicBezTo>
                  <a:cubicBezTo>
                    <a:pt x="774" y="464"/>
                    <a:pt x="786" y="464"/>
                    <a:pt x="791" y="459"/>
                  </a:cubicBezTo>
                  <a:cubicBezTo>
                    <a:pt x="789" y="456"/>
                    <a:pt x="785" y="459"/>
                    <a:pt x="781" y="457"/>
                  </a:cubicBezTo>
                  <a:cubicBezTo>
                    <a:pt x="779" y="456"/>
                    <a:pt x="778" y="454"/>
                    <a:pt x="775" y="454"/>
                  </a:cubicBezTo>
                  <a:cubicBezTo>
                    <a:pt x="773" y="454"/>
                    <a:pt x="773" y="459"/>
                    <a:pt x="771" y="459"/>
                  </a:cubicBezTo>
                  <a:cubicBezTo>
                    <a:pt x="769" y="459"/>
                    <a:pt x="767" y="460"/>
                    <a:pt x="764" y="459"/>
                  </a:cubicBezTo>
                  <a:cubicBezTo>
                    <a:pt x="761" y="457"/>
                    <a:pt x="762" y="454"/>
                    <a:pt x="759" y="452"/>
                  </a:cubicBezTo>
                  <a:cubicBezTo>
                    <a:pt x="758" y="451"/>
                    <a:pt x="753" y="450"/>
                    <a:pt x="753" y="447"/>
                  </a:cubicBezTo>
                  <a:cubicBezTo>
                    <a:pt x="753" y="442"/>
                    <a:pt x="761" y="444"/>
                    <a:pt x="765" y="441"/>
                  </a:cubicBezTo>
                  <a:cubicBezTo>
                    <a:pt x="768" y="439"/>
                    <a:pt x="774" y="435"/>
                    <a:pt x="777" y="431"/>
                  </a:cubicBezTo>
                  <a:cubicBezTo>
                    <a:pt x="777" y="430"/>
                    <a:pt x="778" y="428"/>
                    <a:pt x="781" y="428"/>
                  </a:cubicBezTo>
                  <a:cubicBezTo>
                    <a:pt x="783" y="428"/>
                    <a:pt x="786" y="431"/>
                    <a:pt x="786" y="433"/>
                  </a:cubicBezTo>
                  <a:cubicBezTo>
                    <a:pt x="786" y="437"/>
                    <a:pt x="781" y="439"/>
                    <a:pt x="781" y="444"/>
                  </a:cubicBezTo>
                  <a:cubicBezTo>
                    <a:pt x="788" y="444"/>
                    <a:pt x="795" y="436"/>
                    <a:pt x="803" y="436"/>
                  </a:cubicBezTo>
                  <a:cubicBezTo>
                    <a:pt x="807" y="436"/>
                    <a:pt x="808" y="439"/>
                    <a:pt x="812" y="439"/>
                  </a:cubicBezTo>
                  <a:cubicBezTo>
                    <a:pt x="811" y="441"/>
                    <a:pt x="812" y="441"/>
                    <a:pt x="812" y="444"/>
                  </a:cubicBezTo>
                  <a:cubicBezTo>
                    <a:pt x="812" y="447"/>
                    <a:pt x="809" y="447"/>
                    <a:pt x="809" y="450"/>
                  </a:cubicBezTo>
                  <a:cubicBezTo>
                    <a:pt x="809" y="451"/>
                    <a:pt x="810" y="454"/>
                    <a:pt x="812" y="454"/>
                  </a:cubicBezTo>
                  <a:cubicBezTo>
                    <a:pt x="812" y="454"/>
                    <a:pt x="814" y="453"/>
                    <a:pt x="815" y="453"/>
                  </a:cubicBezTo>
                  <a:cubicBezTo>
                    <a:pt x="819" y="453"/>
                    <a:pt x="823" y="455"/>
                    <a:pt x="823" y="458"/>
                  </a:cubicBezTo>
                  <a:cubicBezTo>
                    <a:pt x="823" y="460"/>
                    <a:pt x="821" y="462"/>
                    <a:pt x="818" y="462"/>
                  </a:cubicBezTo>
                  <a:cubicBezTo>
                    <a:pt x="818" y="464"/>
                    <a:pt x="818" y="464"/>
                    <a:pt x="818" y="464"/>
                  </a:cubicBezTo>
                  <a:cubicBezTo>
                    <a:pt x="819" y="465"/>
                    <a:pt x="820" y="466"/>
                    <a:pt x="821" y="466"/>
                  </a:cubicBezTo>
                  <a:cubicBezTo>
                    <a:pt x="821" y="468"/>
                    <a:pt x="822" y="469"/>
                    <a:pt x="822" y="471"/>
                  </a:cubicBezTo>
                  <a:cubicBezTo>
                    <a:pt x="822" y="472"/>
                    <a:pt x="820" y="475"/>
                    <a:pt x="820" y="477"/>
                  </a:cubicBezTo>
                  <a:cubicBezTo>
                    <a:pt x="820" y="478"/>
                    <a:pt x="820" y="479"/>
                    <a:pt x="821" y="479"/>
                  </a:cubicBezTo>
                  <a:cubicBezTo>
                    <a:pt x="821" y="481"/>
                    <a:pt x="820" y="482"/>
                    <a:pt x="820" y="483"/>
                  </a:cubicBezTo>
                  <a:cubicBezTo>
                    <a:pt x="824" y="483"/>
                    <a:pt x="824" y="483"/>
                    <a:pt x="824" y="483"/>
                  </a:cubicBezTo>
                  <a:cubicBezTo>
                    <a:pt x="825" y="481"/>
                    <a:pt x="826" y="481"/>
                    <a:pt x="829" y="480"/>
                  </a:cubicBezTo>
                  <a:cubicBezTo>
                    <a:pt x="829" y="478"/>
                    <a:pt x="836" y="478"/>
                    <a:pt x="838" y="477"/>
                  </a:cubicBezTo>
                  <a:cubicBezTo>
                    <a:pt x="841" y="476"/>
                    <a:pt x="843" y="473"/>
                    <a:pt x="843" y="467"/>
                  </a:cubicBezTo>
                  <a:cubicBezTo>
                    <a:pt x="843" y="457"/>
                    <a:pt x="839" y="451"/>
                    <a:pt x="833" y="445"/>
                  </a:cubicBezTo>
                  <a:cubicBezTo>
                    <a:pt x="831" y="443"/>
                    <a:pt x="828" y="440"/>
                    <a:pt x="828" y="436"/>
                  </a:cubicBezTo>
                  <a:cubicBezTo>
                    <a:pt x="832" y="436"/>
                    <a:pt x="834" y="434"/>
                    <a:pt x="837" y="432"/>
                  </a:cubicBezTo>
                  <a:cubicBezTo>
                    <a:pt x="838" y="430"/>
                    <a:pt x="843" y="427"/>
                    <a:pt x="844" y="425"/>
                  </a:cubicBezTo>
                  <a:cubicBezTo>
                    <a:pt x="848" y="418"/>
                    <a:pt x="850" y="414"/>
                    <a:pt x="857" y="409"/>
                  </a:cubicBezTo>
                  <a:cubicBezTo>
                    <a:pt x="857" y="409"/>
                    <a:pt x="867" y="412"/>
                    <a:pt x="875" y="412"/>
                  </a:cubicBezTo>
                  <a:cubicBezTo>
                    <a:pt x="891" y="412"/>
                    <a:pt x="905" y="380"/>
                    <a:pt x="916" y="369"/>
                  </a:cubicBezTo>
                  <a:cubicBezTo>
                    <a:pt x="920" y="365"/>
                    <a:pt x="927" y="356"/>
                    <a:pt x="928" y="350"/>
                  </a:cubicBezTo>
                  <a:cubicBezTo>
                    <a:pt x="930" y="342"/>
                    <a:pt x="927" y="337"/>
                    <a:pt x="931" y="330"/>
                  </a:cubicBezTo>
                  <a:cubicBezTo>
                    <a:pt x="933" y="327"/>
                    <a:pt x="936" y="321"/>
                    <a:pt x="936" y="315"/>
                  </a:cubicBezTo>
                  <a:cubicBezTo>
                    <a:pt x="936" y="308"/>
                    <a:pt x="924" y="294"/>
                    <a:pt x="919" y="298"/>
                  </a:cubicBezTo>
                  <a:cubicBezTo>
                    <a:pt x="903" y="310"/>
                    <a:pt x="894" y="292"/>
                    <a:pt x="894" y="290"/>
                  </a:cubicBezTo>
                  <a:cubicBezTo>
                    <a:pt x="894" y="283"/>
                    <a:pt x="909" y="275"/>
                    <a:pt x="915" y="269"/>
                  </a:cubicBezTo>
                  <a:cubicBezTo>
                    <a:pt x="923" y="261"/>
                    <a:pt x="934" y="247"/>
                    <a:pt x="946" y="244"/>
                  </a:cubicBezTo>
                  <a:cubicBezTo>
                    <a:pt x="956" y="241"/>
                    <a:pt x="988" y="239"/>
                    <a:pt x="997" y="239"/>
                  </a:cubicBezTo>
                  <a:cubicBezTo>
                    <a:pt x="1008" y="239"/>
                    <a:pt x="1013" y="244"/>
                    <a:pt x="1020" y="244"/>
                  </a:cubicBezTo>
                  <a:cubicBezTo>
                    <a:pt x="1035" y="244"/>
                    <a:pt x="1035" y="244"/>
                    <a:pt x="1035" y="244"/>
                  </a:cubicBezTo>
                  <a:cubicBezTo>
                    <a:pt x="1039" y="227"/>
                    <a:pt x="1047" y="216"/>
                    <a:pt x="1066" y="216"/>
                  </a:cubicBezTo>
                  <a:cubicBezTo>
                    <a:pt x="1071" y="216"/>
                    <a:pt x="1073" y="215"/>
                    <a:pt x="1082" y="216"/>
                  </a:cubicBezTo>
                  <a:cubicBezTo>
                    <a:pt x="1078" y="220"/>
                    <a:pt x="1076" y="243"/>
                    <a:pt x="1105" y="207"/>
                  </a:cubicBezTo>
                  <a:cubicBezTo>
                    <a:pt x="1108" y="207"/>
                    <a:pt x="1122" y="212"/>
                    <a:pt x="1101" y="226"/>
                  </a:cubicBezTo>
                  <a:cubicBezTo>
                    <a:pt x="1094" y="230"/>
                    <a:pt x="1087" y="228"/>
                    <a:pt x="1082" y="235"/>
                  </a:cubicBezTo>
                  <a:cubicBezTo>
                    <a:pt x="1076" y="243"/>
                    <a:pt x="1071" y="253"/>
                    <a:pt x="1063" y="257"/>
                  </a:cubicBezTo>
                  <a:cubicBezTo>
                    <a:pt x="1056" y="261"/>
                    <a:pt x="1047" y="267"/>
                    <a:pt x="1047" y="278"/>
                  </a:cubicBezTo>
                  <a:cubicBezTo>
                    <a:pt x="1047" y="288"/>
                    <a:pt x="1050" y="320"/>
                    <a:pt x="1058" y="326"/>
                  </a:cubicBezTo>
                  <a:cubicBezTo>
                    <a:pt x="1063" y="318"/>
                    <a:pt x="1067" y="303"/>
                    <a:pt x="1078" y="301"/>
                  </a:cubicBezTo>
                  <a:cubicBezTo>
                    <a:pt x="1077" y="293"/>
                    <a:pt x="1089" y="292"/>
                    <a:pt x="1089" y="286"/>
                  </a:cubicBezTo>
                  <a:cubicBezTo>
                    <a:pt x="1089" y="278"/>
                    <a:pt x="1098" y="275"/>
                    <a:pt x="1098" y="270"/>
                  </a:cubicBezTo>
                  <a:cubicBezTo>
                    <a:pt x="1098" y="267"/>
                    <a:pt x="1096" y="264"/>
                    <a:pt x="1098" y="259"/>
                  </a:cubicBezTo>
                  <a:cubicBezTo>
                    <a:pt x="1120" y="213"/>
                    <a:pt x="1140" y="237"/>
                    <a:pt x="1148" y="237"/>
                  </a:cubicBezTo>
                  <a:cubicBezTo>
                    <a:pt x="1172" y="237"/>
                    <a:pt x="1189" y="208"/>
                    <a:pt x="1210" y="207"/>
                  </a:cubicBezTo>
                  <a:cubicBezTo>
                    <a:pt x="1251" y="206"/>
                    <a:pt x="1219" y="192"/>
                    <a:pt x="1219" y="187"/>
                  </a:cubicBezTo>
                  <a:cubicBezTo>
                    <a:pt x="1219" y="176"/>
                    <a:pt x="1234" y="178"/>
                    <a:pt x="1237" y="171"/>
                  </a:cubicBezTo>
                  <a:cubicBezTo>
                    <a:pt x="1239" y="169"/>
                    <a:pt x="1236" y="162"/>
                    <a:pt x="1241" y="162"/>
                  </a:cubicBezTo>
                  <a:cubicBezTo>
                    <a:pt x="1259" y="162"/>
                    <a:pt x="1273" y="185"/>
                    <a:pt x="1285" y="185"/>
                  </a:cubicBezTo>
                  <a:cubicBezTo>
                    <a:pt x="1290" y="185"/>
                    <a:pt x="1291" y="175"/>
                    <a:pt x="1294" y="171"/>
                  </a:cubicBezTo>
                  <a:cubicBezTo>
                    <a:pt x="1299" y="166"/>
                    <a:pt x="1303" y="167"/>
                    <a:pt x="1310" y="164"/>
                  </a:cubicBezTo>
                  <a:cubicBezTo>
                    <a:pt x="1301" y="152"/>
                    <a:pt x="1269" y="145"/>
                    <a:pt x="1254" y="136"/>
                  </a:cubicBezTo>
                  <a:close/>
                  <a:moveTo>
                    <a:pt x="240" y="400"/>
                  </a:moveTo>
                  <a:cubicBezTo>
                    <a:pt x="245" y="409"/>
                    <a:pt x="252" y="412"/>
                    <a:pt x="252" y="423"/>
                  </a:cubicBezTo>
                  <a:cubicBezTo>
                    <a:pt x="255" y="422"/>
                    <a:pt x="260" y="419"/>
                    <a:pt x="262" y="419"/>
                  </a:cubicBezTo>
                  <a:cubicBezTo>
                    <a:pt x="262" y="423"/>
                    <a:pt x="266" y="425"/>
                    <a:pt x="266" y="429"/>
                  </a:cubicBezTo>
                  <a:cubicBezTo>
                    <a:pt x="259" y="429"/>
                    <a:pt x="254" y="427"/>
                    <a:pt x="253" y="435"/>
                  </a:cubicBezTo>
                  <a:cubicBezTo>
                    <a:pt x="258" y="436"/>
                    <a:pt x="262" y="441"/>
                    <a:pt x="262" y="446"/>
                  </a:cubicBezTo>
                  <a:cubicBezTo>
                    <a:pt x="262" y="450"/>
                    <a:pt x="258" y="453"/>
                    <a:pt x="263" y="458"/>
                  </a:cubicBezTo>
                  <a:cubicBezTo>
                    <a:pt x="263" y="463"/>
                    <a:pt x="263" y="463"/>
                    <a:pt x="263" y="463"/>
                  </a:cubicBezTo>
                  <a:cubicBezTo>
                    <a:pt x="258" y="464"/>
                    <a:pt x="241" y="466"/>
                    <a:pt x="238" y="463"/>
                  </a:cubicBezTo>
                  <a:cubicBezTo>
                    <a:pt x="236" y="461"/>
                    <a:pt x="236" y="459"/>
                    <a:pt x="233" y="458"/>
                  </a:cubicBezTo>
                  <a:cubicBezTo>
                    <a:pt x="230" y="458"/>
                    <a:pt x="227" y="459"/>
                    <a:pt x="225" y="456"/>
                  </a:cubicBezTo>
                  <a:cubicBezTo>
                    <a:pt x="224" y="453"/>
                    <a:pt x="226" y="451"/>
                    <a:pt x="224" y="448"/>
                  </a:cubicBezTo>
                  <a:cubicBezTo>
                    <a:pt x="222" y="445"/>
                    <a:pt x="221" y="447"/>
                    <a:pt x="221" y="443"/>
                  </a:cubicBezTo>
                  <a:cubicBezTo>
                    <a:pt x="224" y="444"/>
                    <a:pt x="224" y="444"/>
                    <a:pt x="224" y="444"/>
                  </a:cubicBezTo>
                  <a:cubicBezTo>
                    <a:pt x="228" y="440"/>
                    <a:pt x="228" y="433"/>
                    <a:pt x="232" y="431"/>
                  </a:cubicBezTo>
                  <a:cubicBezTo>
                    <a:pt x="225" y="427"/>
                    <a:pt x="214" y="411"/>
                    <a:pt x="214" y="402"/>
                  </a:cubicBezTo>
                  <a:cubicBezTo>
                    <a:pt x="214" y="400"/>
                    <a:pt x="208" y="396"/>
                    <a:pt x="208" y="392"/>
                  </a:cubicBezTo>
                  <a:cubicBezTo>
                    <a:pt x="208" y="391"/>
                    <a:pt x="213" y="381"/>
                    <a:pt x="214" y="379"/>
                  </a:cubicBezTo>
                  <a:cubicBezTo>
                    <a:pt x="216" y="380"/>
                    <a:pt x="228" y="371"/>
                    <a:pt x="245" y="371"/>
                  </a:cubicBezTo>
                  <a:cubicBezTo>
                    <a:pt x="259" y="371"/>
                    <a:pt x="262" y="378"/>
                    <a:pt x="267" y="386"/>
                  </a:cubicBezTo>
                  <a:cubicBezTo>
                    <a:pt x="263" y="389"/>
                    <a:pt x="258" y="386"/>
                    <a:pt x="253" y="386"/>
                  </a:cubicBezTo>
                  <a:cubicBezTo>
                    <a:pt x="245" y="386"/>
                    <a:pt x="235" y="393"/>
                    <a:pt x="234" y="392"/>
                  </a:cubicBezTo>
                  <a:cubicBezTo>
                    <a:pt x="234" y="398"/>
                    <a:pt x="238" y="397"/>
                    <a:pt x="240" y="40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45" name="Group 14644"/>
          <p:cNvGrpSpPr/>
          <p:nvPr/>
        </p:nvGrpSpPr>
        <p:grpSpPr>
          <a:xfrm>
            <a:off x="5545138" y="833438"/>
            <a:ext cx="1343025" cy="2251075"/>
            <a:chOff x="5545138" y="833438"/>
            <a:chExt cx="1343025" cy="2251075"/>
          </a:xfrm>
        </p:grpSpPr>
        <p:sp>
          <p:nvSpPr>
            <p:cNvPr id="14627" name="Freeform 331"/>
            <p:cNvSpPr>
              <a:spLocks/>
            </p:cNvSpPr>
            <p:nvPr/>
          </p:nvSpPr>
          <p:spPr bwMode="auto">
            <a:xfrm>
              <a:off x="5565775" y="2155825"/>
              <a:ext cx="1268413" cy="885825"/>
            </a:xfrm>
            <a:custGeom>
              <a:avLst/>
              <a:gdLst>
                <a:gd name="T0" fmla="*/ 291 w 298"/>
                <a:gd name="T1" fmla="*/ 140 h 208"/>
                <a:gd name="T2" fmla="*/ 288 w 298"/>
                <a:gd name="T3" fmla="*/ 164 h 208"/>
                <a:gd name="T4" fmla="*/ 262 w 298"/>
                <a:gd name="T5" fmla="*/ 164 h 208"/>
                <a:gd name="T6" fmla="*/ 246 w 298"/>
                <a:gd name="T7" fmla="*/ 169 h 208"/>
                <a:gd name="T8" fmla="*/ 248 w 298"/>
                <a:gd name="T9" fmla="*/ 181 h 208"/>
                <a:gd name="T10" fmla="*/ 253 w 298"/>
                <a:gd name="T11" fmla="*/ 193 h 208"/>
                <a:gd name="T12" fmla="*/ 246 w 298"/>
                <a:gd name="T13" fmla="*/ 191 h 208"/>
                <a:gd name="T14" fmla="*/ 244 w 298"/>
                <a:gd name="T15" fmla="*/ 201 h 208"/>
                <a:gd name="T16" fmla="*/ 235 w 298"/>
                <a:gd name="T17" fmla="*/ 189 h 208"/>
                <a:gd name="T18" fmla="*/ 220 w 298"/>
                <a:gd name="T19" fmla="*/ 166 h 208"/>
                <a:gd name="T20" fmla="*/ 202 w 298"/>
                <a:gd name="T21" fmla="*/ 143 h 208"/>
                <a:gd name="T22" fmla="*/ 177 w 298"/>
                <a:gd name="T23" fmla="*/ 128 h 208"/>
                <a:gd name="T24" fmla="*/ 166 w 298"/>
                <a:gd name="T25" fmla="*/ 127 h 208"/>
                <a:gd name="T26" fmla="*/ 178 w 298"/>
                <a:gd name="T27" fmla="*/ 146 h 208"/>
                <a:gd name="T28" fmla="*/ 193 w 298"/>
                <a:gd name="T29" fmla="*/ 158 h 208"/>
                <a:gd name="T30" fmla="*/ 203 w 298"/>
                <a:gd name="T31" fmla="*/ 169 h 208"/>
                <a:gd name="T32" fmla="*/ 198 w 298"/>
                <a:gd name="T33" fmla="*/ 183 h 208"/>
                <a:gd name="T34" fmla="*/ 194 w 298"/>
                <a:gd name="T35" fmla="*/ 182 h 208"/>
                <a:gd name="T36" fmla="*/ 179 w 298"/>
                <a:gd name="T37" fmla="*/ 164 h 208"/>
                <a:gd name="T38" fmla="*/ 141 w 298"/>
                <a:gd name="T39" fmla="*/ 133 h 208"/>
                <a:gd name="T40" fmla="*/ 103 w 298"/>
                <a:gd name="T41" fmla="*/ 142 h 208"/>
                <a:gd name="T42" fmla="*/ 83 w 298"/>
                <a:gd name="T43" fmla="*/ 163 h 208"/>
                <a:gd name="T44" fmla="*/ 63 w 298"/>
                <a:gd name="T45" fmla="*/ 195 h 208"/>
                <a:gd name="T46" fmla="*/ 45 w 298"/>
                <a:gd name="T47" fmla="*/ 202 h 208"/>
                <a:gd name="T48" fmla="*/ 7 w 298"/>
                <a:gd name="T49" fmla="*/ 200 h 208"/>
                <a:gd name="T50" fmla="*/ 0 w 298"/>
                <a:gd name="T51" fmla="*/ 183 h 208"/>
                <a:gd name="T52" fmla="*/ 3 w 298"/>
                <a:gd name="T53" fmla="*/ 147 h 208"/>
                <a:gd name="T54" fmla="*/ 30 w 298"/>
                <a:gd name="T55" fmla="*/ 141 h 208"/>
                <a:gd name="T56" fmla="*/ 55 w 298"/>
                <a:gd name="T57" fmla="*/ 144 h 208"/>
                <a:gd name="T58" fmla="*/ 65 w 298"/>
                <a:gd name="T59" fmla="*/ 123 h 208"/>
                <a:gd name="T60" fmla="*/ 64 w 298"/>
                <a:gd name="T61" fmla="*/ 116 h 208"/>
                <a:gd name="T62" fmla="*/ 37 w 298"/>
                <a:gd name="T63" fmla="*/ 97 h 208"/>
                <a:gd name="T64" fmla="*/ 55 w 298"/>
                <a:gd name="T65" fmla="*/ 94 h 208"/>
                <a:gd name="T66" fmla="*/ 60 w 298"/>
                <a:gd name="T67" fmla="*/ 86 h 208"/>
                <a:gd name="T68" fmla="*/ 70 w 298"/>
                <a:gd name="T69" fmla="*/ 87 h 208"/>
                <a:gd name="T70" fmla="*/ 91 w 298"/>
                <a:gd name="T71" fmla="*/ 70 h 208"/>
                <a:gd name="T72" fmla="*/ 108 w 298"/>
                <a:gd name="T73" fmla="*/ 53 h 208"/>
                <a:gd name="T74" fmla="*/ 128 w 298"/>
                <a:gd name="T75" fmla="*/ 44 h 208"/>
                <a:gd name="T76" fmla="*/ 139 w 298"/>
                <a:gd name="T77" fmla="*/ 32 h 208"/>
                <a:gd name="T78" fmla="*/ 151 w 298"/>
                <a:gd name="T79" fmla="*/ 3 h 208"/>
                <a:gd name="T80" fmla="*/ 154 w 298"/>
                <a:gd name="T81" fmla="*/ 15 h 208"/>
                <a:gd name="T82" fmla="*/ 148 w 298"/>
                <a:gd name="T83" fmla="*/ 32 h 208"/>
                <a:gd name="T84" fmla="*/ 156 w 298"/>
                <a:gd name="T85" fmla="*/ 39 h 208"/>
                <a:gd name="T86" fmla="*/ 178 w 298"/>
                <a:gd name="T87" fmla="*/ 41 h 208"/>
                <a:gd name="T88" fmla="*/ 205 w 298"/>
                <a:gd name="T89" fmla="*/ 30 h 208"/>
                <a:gd name="T90" fmla="*/ 232 w 298"/>
                <a:gd name="T91" fmla="*/ 33 h 208"/>
                <a:gd name="T92" fmla="*/ 251 w 298"/>
                <a:gd name="T93" fmla="*/ 57 h 208"/>
                <a:gd name="T94" fmla="*/ 245 w 298"/>
                <a:gd name="T95" fmla="*/ 92 h 208"/>
                <a:gd name="T96" fmla="*/ 288 w 298"/>
                <a:gd name="T97" fmla="*/ 108 h 208"/>
                <a:gd name="T98" fmla="*/ 291 w 298"/>
                <a:gd name="T99" fmla="*/ 122 h 208"/>
                <a:gd name="T100" fmla="*/ 292 w 298"/>
                <a:gd name="T101" fmla="*/ 12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8" h="208">
                  <a:moveTo>
                    <a:pt x="292" y="129"/>
                  </a:moveTo>
                  <a:cubicBezTo>
                    <a:pt x="291" y="133"/>
                    <a:pt x="291" y="131"/>
                    <a:pt x="291" y="133"/>
                  </a:cubicBezTo>
                  <a:cubicBezTo>
                    <a:pt x="291" y="140"/>
                    <a:pt x="291" y="140"/>
                    <a:pt x="291" y="140"/>
                  </a:cubicBezTo>
                  <a:cubicBezTo>
                    <a:pt x="288" y="142"/>
                    <a:pt x="283" y="148"/>
                    <a:pt x="283" y="151"/>
                  </a:cubicBezTo>
                  <a:cubicBezTo>
                    <a:pt x="283" y="157"/>
                    <a:pt x="290" y="160"/>
                    <a:pt x="292" y="163"/>
                  </a:cubicBezTo>
                  <a:cubicBezTo>
                    <a:pt x="291" y="164"/>
                    <a:pt x="290" y="163"/>
                    <a:pt x="288" y="164"/>
                  </a:cubicBezTo>
                  <a:cubicBezTo>
                    <a:pt x="286" y="164"/>
                    <a:pt x="284" y="163"/>
                    <a:pt x="282" y="164"/>
                  </a:cubicBezTo>
                  <a:cubicBezTo>
                    <a:pt x="278" y="166"/>
                    <a:pt x="277" y="169"/>
                    <a:pt x="274" y="169"/>
                  </a:cubicBezTo>
                  <a:cubicBezTo>
                    <a:pt x="270" y="169"/>
                    <a:pt x="267" y="164"/>
                    <a:pt x="262" y="164"/>
                  </a:cubicBezTo>
                  <a:cubicBezTo>
                    <a:pt x="258" y="164"/>
                    <a:pt x="257" y="167"/>
                    <a:pt x="253" y="168"/>
                  </a:cubicBezTo>
                  <a:cubicBezTo>
                    <a:pt x="254" y="170"/>
                    <a:pt x="254" y="171"/>
                    <a:pt x="253" y="173"/>
                  </a:cubicBezTo>
                  <a:cubicBezTo>
                    <a:pt x="249" y="173"/>
                    <a:pt x="249" y="169"/>
                    <a:pt x="246" y="169"/>
                  </a:cubicBezTo>
                  <a:cubicBezTo>
                    <a:pt x="245" y="169"/>
                    <a:pt x="244" y="171"/>
                    <a:pt x="244" y="172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80"/>
                    <a:pt x="248" y="181"/>
                    <a:pt x="248" y="181"/>
                  </a:cubicBezTo>
                  <a:cubicBezTo>
                    <a:pt x="248" y="182"/>
                    <a:pt x="255" y="189"/>
                    <a:pt x="257" y="189"/>
                  </a:cubicBezTo>
                  <a:cubicBezTo>
                    <a:pt x="257" y="190"/>
                    <a:pt x="258" y="191"/>
                    <a:pt x="258" y="191"/>
                  </a:cubicBezTo>
                  <a:cubicBezTo>
                    <a:pt x="257" y="192"/>
                    <a:pt x="254" y="191"/>
                    <a:pt x="253" y="193"/>
                  </a:cubicBezTo>
                  <a:cubicBezTo>
                    <a:pt x="253" y="193"/>
                    <a:pt x="253" y="193"/>
                    <a:pt x="253" y="193"/>
                  </a:cubicBezTo>
                  <a:cubicBezTo>
                    <a:pt x="250" y="192"/>
                    <a:pt x="247" y="190"/>
                    <a:pt x="246" y="189"/>
                  </a:cubicBezTo>
                  <a:cubicBezTo>
                    <a:pt x="246" y="191"/>
                    <a:pt x="246" y="191"/>
                    <a:pt x="246" y="191"/>
                  </a:cubicBezTo>
                  <a:cubicBezTo>
                    <a:pt x="247" y="192"/>
                    <a:pt x="248" y="193"/>
                    <a:pt x="248" y="195"/>
                  </a:cubicBezTo>
                  <a:cubicBezTo>
                    <a:pt x="248" y="197"/>
                    <a:pt x="245" y="200"/>
                    <a:pt x="248" y="201"/>
                  </a:cubicBezTo>
                  <a:cubicBezTo>
                    <a:pt x="246" y="201"/>
                    <a:pt x="244" y="201"/>
                    <a:pt x="244" y="201"/>
                  </a:cubicBezTo>
                  <a:cubicBezTo>
                    <a:pt x="239" y="201"/>
                    <a:pt x="236" y="197"/>
                    <a:pt x="236" y="193"/>
                  </a:cubicBezTo>
                  <a:cubicBezTo>
                    <a:pt x="236" y="191"/>
                    <a:pt x="238" y="190"/>
                    <a:pt x="239" y="189"/>
                  </a:cubicBezTo>
                  <a:cubicBezTo>
                    <a:pt x="238" y="189"/>
                    <a:pt x="236" y="189"/>
                    <a:pt x="235" y="189"/>
                  </a:cubicBezTo>
                  <a:cubicBezTo>
                    <a:pt x="234" y="189"/>
                    <a:pt x="233" y="186"/>
                    <a:pt x="233" y="186"/>
                  </a:cubicBezTo>
                  <a:cubicBezTo>
                    <a:pt x="232" y="182"/>
                    <a:pt x="230" y="180"/>
                    <a:pt x="227" y="177"/>
                  </a:cubicBezTo>
                  <a:cubicBezTo>
                    <a:pt x="224" y="174"/>
                    <a:pt x="220" y="172"/>
                    <a:pt x="220" y="166"/>
                  </a:cubicBezTo>
                  <a:cubicBezTo>
                    <a:pt x="220" y="163"/>
                    <a:pt x="220" y="162"/>
                    <a:pt x="220" y="159"/>
                  </a:cubicBezTo>
                  <a:cubicBezTo>
                    <a:pt x="220" y="156"/>
                    <a:pt x="214" y="150"/>
                    <a:pt x="210" y="148"/>
                  </a:cubicBezTo>
                  <a:cubicBezTo>
                    <a:pt x="206" y="146"/>
                    <a:pt x="202" y="146"/>
                    <a:pt x="202" y="143"/>
                  </a:cubicBezTo>
                  <a:cubicBezTo>
                    <a:pt x="200" y="143"/>
                    <a:pt x="199" y="143"/>
                    <a:pt x="198" y="143"/>
                  </a:cubicBezTo>
                  <a:cubicBezTo>
                    <a:pt x="192" y="143"/>
                    <a:pt x="185" y="134"/>
                    <a:pt x="185" y="128"/>
                  </a:cubicBezTo>
                  <a:cubicBezTo>
                    <a:pt x="182" y="128"/>
                    <a:pt x="180" y="128"/>
                    <a:pt x="177" y="128"/>
                  </a:cubicBezTo>
                  <a:cubicBezTo>
                    <a:pt x="174" y="128"/>
                    <a:pt x="175" y="122"/>
                    <a:pt x="174" y="120"/>
                  </a:cubicBezTo>
                  <a:cubicBezTo>
                    <a:pt x="171" y="122"/>
                    <a:pt x="165" y="122"/>
                    <a:pt x="165" y="125"/>
                  </a:cubicBezTo>
                  <a:cubicBezTo>
                    <a:pt x="165" y="126"/>
                    <a:pt x="166" y="127"/>
                    <a:pt x="166" y="127"/>
                  </a:cubicBezTo>
                  <a:cubicBezTo>
                    <a:pt x="166" y="128"/>
                    <a:pt x="165" y="130"/>
                    <a:pt x="165" y="131"/>
                  </a:cubicBezTo>
                  <a:cubicBezTo>
                    <a:pt x="165" y="135"/>
                    <a:pt x="168" y="137"/>
                    <a:pt x="171" y="138"/>
                  </a:cubicBezTo>
                  <a:cubicBezTo>
                    <a:pt x="175" y="139"/>
                    <a:pt x="177" y="144"/>
                    <a:pt x="178" y="146"/>
                  </a:cubicBezTo>
                  <a:cubicBezTo>
                    <a:pt x="179" y="150"/>
                    <a:pt x="181" y="154"/>
                    <a:pt x="183" y="155"/>
                  </a:cubicBezTo>
                  <a:cubicBezTo>
                    <a:pt x="187" y="157"/>
                    <a:pt x="190" y="156"/>
                    <a:pt x="194" y="156"/>
                  </a:cubicBezTo>
                  <a:cubicBezTo>
                    <a:pt x="194" y="157"/>
                    <a:pt x="194" y="157"/>
                    <a:pt x="193" y="158"/>
                  </a:cubicBezTo>
                  <a:cubicBezTo>
                    <a:pt x="192" y="161"/>
                    <a:pt x="199" y="162"/>
                    <a:pt x="200" y="163"/>
                  </a:cubicBezTo>
                  <a:cubicBezTo>
                    <a:pt x="206" y="166"/>
                    <a:pt x="212" y="168"/>
                    <a:pt x="211" y="173"/>
                  </a:cubicBezTo>
                  <a:cubicBezTo>
                    <a:pt x="209" y="173"/>
                    <a:pt x="207" y="169"/>
                    <a:pt x="203" y="169"/>
                  </a:cubicBezTo>
                  <a:cubicBezTo>
                    <a:pt x="199" y="169"/>
                    <a:pt x="197" y="171"/>
                    <a:pt x="197" y="174"/>
                  </a:cubicBezTo>
                  <a:cubicBezTo>
                    <a:pt x="197" y="177"/>
                    <a:pt x="202" y="178"/>
                    <a:pt x="202" y="181"/>
                  </a:cubicBezTo>
                  <a:cubicBezTo>
                    <a:pt x="202" y="183"/>
                    <a:pt x="198" y="183"/>
                    <a:pt x="198" y="183"/>
                  </a:cubicBezTo>
                  <a:cubicBezTo>
                    <a:pt x="196" y="185"/>
                    <a:pt x="196" y="191"/>
                    <a:pt x="192" y="191"/>
                  </a:cubicBezTo>
                  <a:cubicBezTo>
                    <a:pt x="191" y="191"/>
                    <a:pt x="189" y="190"/>
                    <a:pt x="189" y="189"/>
                  </a:cubicBezTo>
                  <a:cubicBezTo>
                    <a:pt x="193" y="189"/>
                    <a:pt x="194" y="185"/>
                    <a:pt x="194" y="182"/>
                  </a:cubicBezTo>
                  <a:cubicBezTo>
                    <a:pt x="194" y="178"/>
                    <a:pt x="192" y="177"/>
                    <a:pt x="191" y="174"/>
                  </a:cubicBezTo>
                  <a:cubicBezTo>
                    <a:pt x="191" y="174"/>
                    <a:pt x="184" y="168"/>
                    <a:pt x="184" y="166"/>
                  </a:cubicBezTo>
                  <a:cubicBezTo>
                    <a:pt x="183" y="166"/>
                    <a:pt x="179" y="165"/>
                    <a:pt x="179" y="164"/>
                  </a:cubicBezTo>
                  <a:cubicBezTo>
                    <a:pt x="170" y="162"/>
                    <a:pt x="168" y="159"/>
                    <a:pt x="164" y="155"/>
                  </a:cubicBezTo>
                  <a:cubicBezTo>
                    <a:pt x="162" y="153"/>
                    <a:pt x="158" y="152"/>
                    <a:pt x="157" y="150"/>
                  </a:cubicBezTo>
                  <a:cubicBezTo>
                    <a:pt x="152" y="144"/>
                    <a:pt x="151" y="133"/>
                    <a:pt x="141" y="133"/>
                  </a:cubicBezTo>
                  <a:cubicBezTo>
                    <a:pt x="136" y="133"/>
                    <a:pt x="135" y="137"/>
                    <a:pt x="133" y="138"/>
                  </a:cubicBezTo>
                  <a:cubicBezTo>
                    <a:pt x="128" y="140"/>
                    <a:pt x="124" y="145"/>
                    <a:pt x="118" y="145"/>
                  </a:cubicBezTo>
                  <a:cubicBezTo>
                    <a:pt x="112" y="145"/>
                    <a:pt x="109" y="142"/>
                    <a:pt x="103" y="142"/>
                  </a:cubicBezTo>
                  <a:cubicBezTo>
                    <a:pt x="99" y="142"/>
                    <a:pt x="95" y="145"/>
                    <a:pt x="95" y="149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5" y="160"/>
                    <a:pt x="89" y="162"/>
                    <a:pt x="83" y="163"/>
                  </a:cubicBezTo>
                  <a:cubicBezTo>
                    <a:pt x="78" y="164"/>
                    <a:pt x="71" y="175"/>
                    <a:pt x="71" y="181"/>
                  </a:cubicBezTo>
                  <a:cubicBezTo>
                    <a:pt x="71" y="183"/>
                    <a:pt x="72" y="183"/>
                    <a:pt x="73" y="184"/>
                  </a:cubicBezTo>
                  <a:cubicBezTo>
                    <a:pt x="70" y="189"/>
                    <a:pt x="68" y="192"/>
                    <a:pt x="63" y="195"/>
                  </a:cubicBezTo>
                  <a:cubicBezTo>
                    <a:pt x="59" y="197"/>
                    <a:pt x="59" y="203"/>
                    <a:pt x="53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1" y="201"/>
                    <a:pt x="46" y="202"/>
                    <a:pt x="45" y="202"/>
                  </a:cubicBezTo>
                  <a:cubicBezTo>
                    <a:pt x="38" y="202"/>
                    <a:pt x="35" y="208"/>
                    <a:pt x="29" y="208"/>
                  </a:cubicBezTo>
                  <a:cubicBezTo>
                    <a:pt x="25" y="208"/>
                    <a:pt x="25" y="198"/>
                    <a:pt x="18" y="198"/>
                  </a:cubicBezTo>
                  <a:cubicBezTo>
                    <a:pt x="14" y="198"/>
                    <a:pt x="11" y="200"/>
                    <a:pt x="7" y="200"/>
                  </a:cubicBezTo>
                  <a:cubicBezTo>
                    <a:pt x="5" y="200"/>
                    <a:pt x="5" y="199"/>
                    <a:pt x="5" y="198"/>
                  </a:cubicBezTo>
                  <a:cubicBezTo>
                    <a:pt x="5" y="192"/>
                    <a:pt x="5" y="190"/>
                    <a:pt x="5" y="187"/>
                  </a:cubicBezTo>
                  <a:cubicBezTo>
                    <a:pt x="3" y="187"/>
                    <a:pt x="0" y="186"/>
                    <a:pt x="0" y="183"/>
                  </a:cubicBezTo>
                  <a:cubicBezTo>
                    <a:pt x="0" y="180"/>
                    <a:pt x="3" y="179"/>
                    <a:pt x="3" y="177"/>
                  </a:cubicBezTo>
                  <a:cubicBezTo>
                    <a:pt x="3" y="171"/>
                    <a:pt x="6" y="164"/>
                    <a:pt x="6" y="157"/>
                  </a:cubicBezTo>
                  <a:cubicBezTo>
                    <a:pt x="6" y="153"/>
                    <a:pt x="3" y="149"/>
                    <a:pt x="3" y="147"/>
                  </a:cubicBezTo>
                  <a:cubicBezTo>
                    <a:pt x="3" y="145"/>
                    <a:pt x="12" y="140"/>
                    <a:pt x="14" y="140"/>
                  </a:cubicBezTo>
                  <a:cubicBezTo>
                    <a:pt x="15" y="140"/>
                    <a:pt x="16" y="141"/>
                    <a:pt x="18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1" y="142"/>
                    <a:pt x="33" y="142"/>
                    <a:pt x="34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1" y="142"/>
                    <a:pt x="52" y="144"/>
                    <a:pt x="55" y="144"/>
                  </a:cubicBezTo>
                  <a:cubicBezTo>
                    <a:pt x="57" y="144"/>
                    <a:pt x="61" y="142"/>
                    <a:pt x="62" y="142"/>
                  </a:cubicBezTo>
                  <a:cubicBezTo>
                    <a:pt x="62" y="137"/>
                    <a:pt x="65" y="135"/>
                    <a:pt x="65" y="130"/>
                  </a:cubicBezTo>
                  <a:cubicBezTo>
                    <a:pt x="65" y="129"/>
                    <a:pt x="65" y="125"/>
                    <a:pt x="65" y="123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5" y="123"/>
                    <a:pt x="65" y="121"/>
                    <a:pt x="65" y="120"/>
                  </a:cubicBezTo>
                  <a:cubicBezTo>
                    <a:pt x="65" y="117"/>
                    <a:pt x="64" y="118"/>
                    <a:pt x="64" y="116"/>
                  </a:cubicBezTo>
                  <a:cubicBezTo>
                    <a:pt x="58" y="116"/>
                    <a:pt x="57" y="111"/>
                    <a:pt x="57" y="107"/>
                  </a:cubicBezTo>
                  <a:cubicBezTo>
                    <a:pt x="55" y="106"/>
                    <a:pt x="55" y="105"/>
                    <a:pt x="54" y="105"/>
                  </a:cubicBezTo>
                  <a:cubicBezTo>
                    <a:pt x="49" y="104"/>
                    <a:pt x="37" y="101"/>
                    <a:pt x="37" y="97"/>
                  </a:cubicBezTo>
                  <a:cubicBezTo>
                    <a:pt x="37" y="97"/>
                    <a:pt x="37" y="97"/>
                    <a:pt x="37" y="96"/>
                  </a:cubicBezTo>
                  <a:cubicBezTo>
                    <a:pt x="37" y="94"/>
                    <a:pt x="45" y="92"/>
                    <a:pt x="47" y="92"/>
                  </a:cubicBezTo>
                  <a:cubicBezTo>
                    <a:pt x="48" y="93"/>
                    <a:pt x="53" y="94"/>
                    <a:pt x="55" y="94"/>
                  </a:cubicBezTo>
                  <a:cubicBezTo>
                    <a:pt x="57" y="94"/>
                    <a:pt x="60" y="93"/>
                    <a:pt x="61" y="93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9" y="91"/>
                    <a:pt x="60" y="87"/>
                    <a:pt x="60" y="86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4" y="86"/>
                    <a:pt x="67" y="87"/>
                    <a:pt x="70" y="87"/>
                  </a:cubicBezTo>
                  <a:cubicBezTo>
                    <a:pt x="73" y="87"/>
                    <a:pt x="74" y="85"/>
                    <a:pt x="75" y="83"/>
                  </a:cubicBezTo>
                  <a:cubicBezTo>
                    <a:pt x="83" y="83"/>
                    <a:pt x="85" y="77"/>
                    <a:pt x="87" y="71"/>
                  </a:cubicBezTo>
                  <a:cubicBezTo>
                    <a:pt x="88" y="71"/>
                    <a:pt x="89" y="71"/>
                    <a:pt x="91" y="70"/>
                  </a:cubicBezTo>
                  <a:cubicBezTo>
                    <a:pt x="92" y="70"/>
                    <a:pt x="103" y="66"/>
                    <a:pt x="104" y="65"/>
                  </a:cubicBezTo>
                  <a:cubicBezTo>
                    <a:pt x="106" y="63"/>
                    <a:pt x="105" y="59"/>
                    <a:pt x="105" y="56"/>
                  </a:cubicBezTo>
                  <a:cubicBezTo>
                    <a:pt x="105" y="55"/>
                    <a:pt x="108" y="54"/>
                    <a:pt x="108" y="53"/>
                  </a:cubicBezTo>
                  <a:cubicBezTo>
                    <a:pt x="112" y="50"/>
                    <a:pt x="116" y="45"/>
                    <a:pt x="122" y="45"/>
                  </a:cubicBezTo>
                  <a:cubicBezTo>
                    <a:pt x="125" y="45"/>
                    <a:pt x="124" y="46"/>
                    <a:pt x="126" y="45"/>
                  </a:cubicBezTo>
                  <a:cubicBezTo>
                    <a:pt x="127" y="46"/>
                    <a:pt x="127" y="44"/>
                    <a:pt x="128" y="44"/>
                  </a:cubicBezTo>
                  <a:cubicBezTo>
                    <a:pt x="130" y="42"/>
                    <a:pt x="132" y="43"/>
                    <a:pt x="135" y="43"/>
                  </a:cubicBezTo>
                  <a:cubicBezTo>
                    <a:pt x="136" y="43"/>
                    <a:pt x="141" y="41"/>
                    <a:pt x="141" y="39"/>
                  </a:cubicBezTo>
                  <a:cubicBezTo>
                    <a:pt x="141" y="38"/>
                    <a:pt x="139" y="33"/>
                    <a:pt x="139" y="32"/>
                  </a:cubicBezTo>
                  <a:cubicBezTo>
                    <a:pt x="138" y="25"/>
                    <a:pt x="133" y="23"/>
                    <a:pt x="133" y="17"/>
                  </a:cubicBezTo>
                  <a:cubicBezTo>
                    <a:pt x="133" y="6"/>
                    <a:pt x="144" y="5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49" y="6"/>
                    <a:pt x="149" y="7"/>
                    <a:pt x="149" y="10"/>
                  </a:cubicBezTo>
                  <a:cubicBezTo>
                    <a:pt x="149" y="13"/>
                    <a:pt x="152" y="13"/>
                    <a:pt x="154" y="13"/>
                  </a:cubicBezTo>
                  <a:cubicBezTo>
                    <a:pt x="154" y="14"/>
                    <a:pt x="154" y="14"/>
                    <a:pt x="154" y="15"/>
                  </a:cubicBezTo>
                  <a:cubicBezTo>
                    <a:pt x="154" y="16"/>
                    <a:pt x="152" y="17"/>
                    <a:pt x="151" y="18"/>
                  </a:cubicBezTo>
                  <a:cubicBezTo>
                    <a:pt x="148" y="20"/>
                    <a:pt x="145" y="23"/>
                    <a:pt x="145" y="28"/>
                  </a:cubicBezTo>
                  <a:cubicBezTo>
                    <a:pt x="145" y="30"/>
                    <a:pt x="146" y="32"/>
                    <a:pt x="148" y="32"/>
                  </a:cubicBezTo>
                  <a:cubicBezTo>
                    <a:pt x="148" y="34"/>
                    <a:pt x="148" y="34"/>
                    <a:pt x="148" y="35"/>
                  </a:cubicBezTo>
                  <a:cubicBezTo>
                    <a:pt x="151" y="35"/>
                    <a:pt x="152" y="36"/>
                    <a:pt x="154" y="36"/>
                  </a:cubicBezTo>
                  <a:cubicBezTo>
                    <a:pt x="155" y="38"/>
                    <a:pt x="155" y="39"/>
                    <a:pt x="156" y="39"/>
                  </a:cubicBezTo>
                  <a:cubicBezTo>
                    <a:pt x="164" y="39"/>
                    <a:pt x="169" y="33"/>
                    <a:pt x="175" y="34"/>
                  </a:cubicBezTo>
                  <a:cubicBezTo>
                    <a:pt x="175" y="35"/>
                    <a:pt x="173" y="36"/>
                    <a:pt x="173" y="37"/>
                  </a:cubicBezTo>
                  <a:cubicBezTo>
                    <a:pt x="173" y="38"/>
                    <a:pt x="178" y="41"/>
                    <a:pt x="178" y="41"/>
                  </a:cubicBezTo>
                  <a:cubicBezTo>
                    <a:pt x="181" y="41"/>
                    <a:pt x="181" y="39"/>
                    <a:pt x="182" y="38"/>
                  </a:cubicBezTo>
                  <a:cubicBezTo>
                    <a:pt x="187" y="36"/>
                    <a:pt x="191" y="37"/>
                    <a:pt x="195" y="35"/>
                  </a:cubicBezTo>
                  <a:cubicBezTo>
                    <a:pt x="197" y="34"/>
                    <a:pt x="201" y="30"/>
                    <a:pt x="205" y="30"/>
                  </a:cubicBezTo>
                  <a:cubicBezTo>
                    <a:pt x="208" y="30"/>
                    <a:pt x="212" y="30"/>
                    <a:pt x="214" y="31"/>
                  </a:cubicBezTo>
                  <a:cubicBezTo>
                    <a:pt x="213" y="32"/>
                    <a:pt x="213" y="34"/>
                    <a:pt x="213" y="34"/>
                  </a:cubicBezTo>
                  <a:cubicBezTo>
                    <a:pt x="220" y="34"/>
                    <a:pt x="227" y="33"/>
                    <a:pt x="232" y="33"/>
                  </a:cubicBezTo>
                  <a:cubicBezTo>
                    <a:pt x="237" y="33"/>
                    <a:pt x="241" y="32"/>
                    <a:pt x="246" y="32"/>
                  </a:cubicBezTo>
                  <a:cubicBezTo>
                    <a:pt x="252" y="32"/>
                    <a:pt x="254" y="42"/>
                    <a:pt x="254" y="48"/>
                  </a:cubicBezTo>
                  <a:cubicBezTo>
                    <a:pt x="254" y="52"/>
                    <a:pt x="251" y="53"/>
                    <a:pt x="251" y="57"/>
                  </a:cubicBezTo>
                  <a:cubicBezTo>
                    <a:pt x="251" y="62"/>
                    <a:pt x="256" y="66"/>
                    <a:pt x="256" y="71"/>
                  </a:cubicBezTo>
                  <a:cubicBezTo>
                    <a:pt x="256" y="74"/>
                    <a:pt x="251" y="75"/>
                    <a:pt x="249" y="77"/>
                  </a:cubicBezTo>
                  <a:cubicBezTo>
                    <a:pt x="246" y="81"/>
                    <a:pt x="245" y="86"/>
                    <a:pt x="245" y="92"/>
                  </a:cubicBezTo>
                  <a:cubicBezTo>
                    <a:pt x="245" y="99"/>
                    <a:pt x="251" y="98"/>
                    <a:pt x="257" y="98"/>
                  </a:cubicBezTo>
                  <a:cubicBezTo>
                    <a:pt x="265" y="98"/>
                    <a:pt x="269" y="94"/>
                    <a:pt x="276" y="94"/>
                  </a:cubicBezTo>
                  <a:cubicBezTo>
                    <a:pt x="283" y="94"/>
                    <a:pt x="282" y="108"/>
                    <a:pt x="288" y="108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8" y="120"/>
                    <a:pt x="289" y="120"/>
                    <a:pt x="290" y="121"/>
                  </a:cubicBezTo>
                  <a:cubicBezTo>
                    <a:pt x="291" y="122"/>
                    <a:pt x="291" y="122"/>
                    <a:pt x="291" y="122"/>
                  </a:cubicBezTo>
                  <a:cubicBezTo>
                    <a:pt x="292" y="122"/>
                    <a:pt x="296" y="121"/>
                    <a:pt x="298" y="121"/>
                  </a:cubicBezTo>
                  <a:cubicBezTo>
                    <a:pt x="298" y="122"/>
                    <a:pt x="298" y="123"/>
                    <a:pt x="298" y="125"/>
                  </a:cubicBezTo>
                  <a:cubicBezTo>
                    <a:pt x="295" y="125"/>
                    <a:pt x="292" y="126"/>
                    <a:pt x="292" y="129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8" name="Freeform 332"/>
            <p:cNvSpPr>
              <a:spLocks/>
            </p:cNvSpPr>
            <p:nvPr/>
          </p:nvSpPr>
          <p:spPr bwMode="auto">
            <a:xfrm>
              <a:off x="6038850" y="1454150"/>
              <a:ext cx="849313" cy="808038"/>
            </a:xfrm>
            <a:custGeom>
              <a:avLst/>
              <a:gdLst>
                <a:gd name="T0" fmla="*/ 40 w 200"/>
                <a:gd name="T1" fmla="*/ 141 h 190"/>
                <a:gd name="T2" fmla="*/ 3 w 200"/>
                <a:gd name="T3" fmla="*/ 152 h 190"/>
                <a:gd name="T4" fmla="*/ 7 w 200"/>
                <a:gd name="T5" fmla="*/ 144 h 190"/>
                <a:gd name="T6" fmla="*/ 4 w 200"/>
                <a:gd name="T7" fmla="*/ 138 h 190"/>
                <a:gd name="T8" fmla="*/ 6 w 200"/>
                <a:gd name="T9" fmla="*/ 114 h 190"/>
                <a:gd name="T10" fmla="*/ 34 w 200"/>
                <a:gd name="T11" fmla="*/ 98 h 190"/>
                <a:gd name="T12" fmla="*/ 52 w 200"/>
                <a:gd name="T13" fmla="*/ 77 h 190"/>
                <a:gd name="T14" fmla="*/ 59 w 200"/>
                <a:gd name="T15" fmla="*/ 61 h 190"/>
                <a:gd name="T16" fmla="*/ 87 w 200"/>
                <a:gd name="T17" fmla="*/ 33 h 190"/>
                <a:gd name="T18" fmla="*/ 76 w 200"/>
                <a:gd name="T19" fmla="*/ 34 h 190"/>
                <a:gd name="T20" fmla="*/ 76 w 200"/>
                <a:gd name="T21" fmla="*/ 29 h 190"/>
                <a:gd name="T22" fmla="*/ 81 w 200"/>
                <a:gd name="T23" fmla="*/ 27 h 190"/>
                <a:gd name="T24" fmla="*/ 90 w 200"/>
                <a:gd name="T25" fmla="*/ 34 h 190"/>
                <a:gd name="T26" fmla="*/ 91 w 200"/>
                <a:gd name="T27" fmla="*/ 27 h 190"/>
                <a:gd name="T28" fmla="*/ 103 w 200"/>
                <a:gd name="T29" fmla="*/ 22 h 190"/>
                <a:gd name="T30" fmla="*/ 112 w 200"/>
                <a:gd name="T31" fmla="*/ 17 h 190"/>
                <a:gd name="T32" fmla="*/ 122 w 200"/>
                <a:gd name="T33" fmla="*/ 13 h 190"/>
                <a:gd name="T34" fmla="*/ 135 w 200"/>
                <a:gd name="T35" fmla="*/ 10 h 190"/>
                <a:gd name="T36" fmla="*/ 137 w 200"/>
                <a:gd name="T37" fmla="*/ 3 h 190"/>
                <a:gd name="T38" fmla="*/ 157 w 200"/>
                <a:gd name="T39" fmla="*/ 4 h 190"/>
                <a:gd name="T40" fmla="*/ 162 w 200"/>
                <a:gd name="T41" fmla="*/ 4 h 190"/>
                <a:gd name="T42" fmla="*/ 174 w 200"/>
                <a:gd name="T43" fmla="*/ 1 h 190"/>
                <a:gd name="T44" fmla="*/ 181 w 200"/>
                <a:gd name="T45" fmla="*/ 4 h 190"/>
                <a:gd name="T46" fmla="*/ 180 w 200"/>
                <a:gd name="T47" fmla="*/ 14 h 190"/>
                <a:gd name="T48" fmla="*/ 193 w 200"/>
                <a:gd name="T49" fmla="*/ 19 h 190"/>
                <a:gd name="T50" fmla="*/ 189 w 200"/>
                <a:gd name="T51" fmla="*/ 43 h 190"/>
                <a:gd name="T52" fmla="*/ 190 w 200"/>
                <a:gd name="T53" fmla="*/ 67 h 190"/>
                <a:gd name="T54" fmla="*/ 195 w 200"/>
                <a:gd name="T55" fmla="*/ 89 h 190"/>
                <a:gd name="T56" fmla="*/ 200 w 200"/>
                <a:gd name="T57" fmla="*/ 103 h 190"/>
                <a:gd name="T58" fmla="*/ 156 w 200"/>
                <a:gd name="T59" fmla="*/ 134 h 190"/>
                <a:gd name="T60" fmla="*/ 134 w 200"/>
                <a:gd name="T61" fmla="*/ 135 h 190"/>
                <a:gd name="T62" fmla="*/ 126 w 200"/>
                <a:gd name="T63" fmla="*/ 120 h 190"/>
                <a:gd name="T64" fmla="*/ 121 w 200"/>
                <a:gd name="T65" fmla="*/ 104 h 190"/>
                <a:gd name="T66" fmla="*/ 155 w 200"/>
                <a:gd name="T67" fmla="*/ 78 h 190"/>
                <a:gd name="T68" fmla="*/ 123 w 200"/>
                <a:gd name="T69" fmla="*/ 81 h 190"/>
                <a:gd name="T70" fmla="*/ 105 w 200"/>
                <a:gd name="T71" fmla="*/ 101 h 190"/>
                <a:gd name="T72" fmla="*/ 90 w 200"/>
                <a:gd name="T73" fmla="*/ 120 h 190"/>
                <a:gd name="T74" fmla="*/ 92 w 200"/>
                <a:gd name="T75" fmla="*/ 130 h 190"/>
                <a:gd name="T76" fmla="*/ 93 w 200"/>
                <a:gd name="T77" fmla="*/ 151 h 190"/>
                <a:gd name="T78" fmla="*/ 90 w 200"/>
                <a:gd name="T79" fmla="*/ 169 h 190"/>
                <a:gd name="T80" fmla="*/ 74 w 200"/>
                <a:gd name="T81" fmla="*/ 182 h 190"/>
                <a:gd name="T82" fmla="*/ 55 w 200"/>
                <a:gd name="T83" fmla="*/ 178 h 190"/>
                <a:gd name="T84" fmla="*/ 50 w 200"/>
                <a:gd name="T85" fmla="*/ 161 h 190"/>
                <a:gd name="T86" fmla="*/ 46 w 200"/>
                <a:gd name="T87" fmla="*/ 14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" h="190">
                  <a:moveTo>
                    <a:pt x="46" y="148"/>
                  </a:moveTo>
                  <a:cubicBezTo>
                    <a:pt x="43" y="146"/>
                    <a:pt x="42" y="144"/>
                    <a:pt x="40" y="141"/>
                  </a:cubicBezTo>
                  <a:cubicBezTo>
                    <a:pt x="35" y="149"/>
                    <a:pt x="26" y="159"/>
                    <a:pt x="15" y="159"/>
                  </a:cubicBezTo>
                  <a:cubicBezTo>
                    <a:pt x="13" y="159"/>
                    <a:pt x="3" y="153"/>
                    <a:pt x="3" y="152"/>
                  </a:cubicBezTo>
                  <a:cubicBezTo>
                    <a:pt x="3" y="150"/>
                    <a:pt x="6" y="148"/>
                    <a:pt x="7" y="148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3" y="144"/>
                    <a:pt x="3" y="144"/>
                    <a:pt x="0" y="145"/>
                  </a:cubicBezTo>
                  <a:cubicBezTo>
                    <a:pt x="0" y="143"/>
                    <a:pt x="3" y="140"/>
                    <a:pt x="4" y="138"/>
                  </a:cubicBezTo>
                  <a:cubicBezTo>
                    <a:pt x="0" y="134"/>
                    <a:pt x="0" y="127"/>
                    <a:pt x="0" y="120"/>
                  </a:cubicBezTo>
                  <a:cubicBezTo>
                    <a:pt x="0" y="116"/>
                    <a:pt x="4" y="116"/>
                    <a:pt x="6" y="114"/>
                  </a:cubicBezTo>
                  <a:cubicBezTo>
                    <a:pt x="9" y="109"/>
                    <a:pt x="12" y="106"/>
                    <a:pt x="18" y="104"/>
                  </a:cubicBezTo>
                  <a:cubicBezTo>
                    <a:pt x="23" y="103"/>
                    <a:pt x="24" y="97"/>
                    <a:pt x="34" y="98"/>
                  </a:cubicBezTo>
                  <a:cubicBezTo>
                    <a:pt x="31" y="97"/>
                    <a:pt x="30" y="96"/>
                    <a:pt x="27" y="96"/>
                  </a:cubicBezTo>
                  <a:cubicBezTo>
                    <a:pt x="39" y="93"/>
                    <a:pt x="44" y="84"/>
                    <a:pt x="52" y="77"/>
                  </a:cubicBezTo>
                  <a:cubicBezTo>
                    <a:pt x="55" y="75"/>
                    <a:pt x="54" y="67"/>
                    <a:pt x="57" y="67"/>
                  </a:cubicBezTo>
                  <a:cubicBezTo>
                    <a:pt x="57" y="67"/>
                    <a:pt x="59" y="61"/>
                    <a:pt x="59" y="61"/>
                  </a:cubicBezTo>
                  <a:cubicBezTo>
                    <a:pt x="63" y="56"/>
                    <a:pt x="66" y="52"/>
                    <a:pt x="72" y="50"/>
                  </a:cubicBezTo>
                  <a:cubicBezTo>
                    <a:pt x="78" y="48"/>
                    <a:pt x="85" y="39"/>
                    <a:pt x="87" y="33"/>
                  </a:cubicBezTo>
                  <a:cubicBezTo>
                    <a:pt x="80" y="34"/>
                    <a:pt x="77" y="38"/>
                    <a:pt x="71" y="38"/>
                  </a:cubicBezTo>
                  <a:cubicBezTo>
                    <a:pt x="72" y="36"/>
                    <a:pt x="75" y="35"/>
                    <a:pt x="76" y="34"/>
                  </a:cubicBezTo>
                  <a:cubicBezTo>
                    <a:pt x="75" y="34"/>
                    <a:pt x="72" y="33"/>
                    <a:pt x="72" y="33"/>
                  </a:cubicBezTo>
                  <a:cubicBezTo>
                    <a:pt x="73" y="31"/>
                    <a:pt x="74" y="29"/>
                    <a:pt x="76" y="29"/>
                  </a:cubicBezTo>
                  <a:cubicBezTo>
                    <a:pt x="77" y="29"/>
                    <a:pt x="77" y="30"/>
                    <a:pt x="78" y="30"/>
                  </a:cubicBezTo>
                  <a:cubicBezTo>
                    <a:pt x="79" y="28"/>
                    <a:pt x="80" y="27"/>
                    <a:pt x="81" y="27"/>
                  </a:cubicBezTo>
                  <a:cubicBezTo>
                    <a:pt x="82" y="28"/>
                    <a:pt x="82" y="29"/>
                    <a:pt x="81" y="31"/>
                  </a:cubicBezTo>
                  <a:cubicBezTo>
                    <a:pt x="86" y="31"/>
                    <a:pt x="87" y="34"/>
                    <a:pt x="90" y="34"/>
                  </a:cubicBezTo>
                  <a:cubicBezTo>
                    <a:pt x="92" y="34"/>
                    <a:pt x="95" y="28"/>
                    <a:pt x="95" y="27"/>
                  </a:cubicBezTo>
                  <a:cubicBezTo>
                    <a:pt x="93" y="27"/>
                    <a:pt x="93" y="27"/>
                    <a:pt x="91" y="27"/>
                  </a:cubicBezTo>
                  <a:cubicBezTo>
                    <a:pt x="92" y="25"/>
                    <a:pt x="94" y="23"/>
                    <a:pt x="97" y="23"/>
                  </a:cubicBezTo>
                  <a:cubicBezTo>
                    <a:pt x="99" y="23"/>
                    <a:pt x="101" y="23"/>
                    <a:pt x="103" y="22"/>
                  </a:cubicBezTo>
                  <a:cubicBezTo>
                    <a:pt x="101" y="21"/>
                    <a:pt x="101" y="21"/>
                    <a:pt x="100" y="20"/>
                  </a:cubicBezTo>
                  <a:cubicBezTo>
                    <a:pt x="103" y="17"/>
                    <a:pt x="108" y="18"/>
                    <a:pt x="112" y="17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5" y="19"/>
                    <a:pt x="116" y="13"/>
                    <a:pt x="122" y="13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5" y="11"/>
                    <a:pt x="130" y="13"/>
                    <a:pt x="135" y="10"/>
                  </a:cubicBezTo>
                  <a:cubicBezTo>
                    <a:pt x="133" y="9"/>
                    <a:pt x="131" y="9"/>
                    <a:pt x="131" y="7"/>
                  </a:cubicBezTo>
                  <a:cubicBezTo>
                    <a:pt x="131" y="5"/>
                    <a:pt x="136" y="4"/>
                    <a:pt x="137" y="3"/>
                  </a:cubicBezTo>
                  <a:cubicBezTo>
                    <a:pt x="138" y="5"/>
                    <a:pt x="140" y="7"/>
                    <a:pt x="142" y="7"/>
                  </a:cubicBezTo>
                  <a:cubicBezTo>
                    <a:pt x="146" y="7"/>
                    <a:pt x="157" y="0"/>
                    <a:pt x="157" y="4"/>
                  </a:cubicBezTo>
                  <a:cubicBezTo>
                    <a:pt x="157" y="7"/>
                    <a:pt x="152" y="8"/>
                    <a:pt x="151" y="12"/>
                  </a:cubicBezTo>
                  <a:cubicBezTo>
                    <a:pt x="156" y="13"/>
                    <a:pt x="158" y="6"/>
                    <a:pt x="162" y="4"/>
                  </a:cubicBezTo>
                  <a:cubicBezTo>
                    <a:pt x="164" y="6"/>
                    <a:pt x="164" y="7"/>
                    <a:pt x="164" y="9"/>
                  </a:cubicBezTo>
                  <a:cubicBezTo>
                    <a:pt x="168" y="5"/>
                    <a:pt x="170" y="4"/>
                    <a:pt x="174" y="1"/>
                  </a:cubicBezTo>
                  <a:cubicBezTo>
                    <a:pt x="174" y="5"/>
                    <a:pt x="174" y="7"/>
                    <a:pt x="177" y="8"/>
                  </a:cubicBezTo>
                  <a:cubicBezTo>
                    <a:pt x="178" y="5"/>
                    <a:pt x="179" y="4"/>
                    <a:pt x="181" y="4"/>
                  </a:cubicBezTo>
                  <a:cubicBezTo>
                    <a:pt x="182" y="4"/>
                    <a:pt x="188" y="7"/>
                    <a:pt x="190" y="8"/>
                  </a:cubicBezTo>
                  <a:cubicBezTo>
                    <a:pt x="188" y="14"/>
                    <a:pt x="186" y="12"/>
                    <a:pt x="180" y="14"/>
                  </a:cubicBezTo>
                  <a:cubicBezTo>
                    <a:pt x="182" y="16"/>
                    <a:pt x="184" y="16"/>
                    <a:pt x="184" y="18"/>
                  </a:cubicBezTo>
                  <a:cubicBezTo>
                    <a:pt x="187" y="18"/>
                    <a:pt x="192" y="19"/>
                    <a:pt x="193" y="19"/>
                  </a:cubicBezTo>
                  <a:cubicBezTo>
                    <a:pt x="189" y="22"/>
                    <a:pt x="180" y="27"/>
                    <a:pt x="180" y="33"/>
                  </a:cubicBezTo>
                  <a:cubicBezTo>
                    <a:pt x="180" y="38"/>
                    <a:pt x="189" y="37"/>
                    <a:pt x="189" y="43"/>
                  </a:cubicBezTo>
                  <a:cubicBezTo>
                    <a:pt x="189" y="48"/>
                    <a:pt x="184" y="50"/>
                    <a:pt x="184" y="54"/>
                  </a:cubicBezTo>
                  <a:cubicBezTo>
                    <a:pt x="184" y="59"/>
                    <a:pt x="190" y="62"/>
                    <a:pt x="190" y="67"/>
                  </a:cubicBezTo>
                  <a:cubicBezTo>
                    <a:pt x="190" y="71"/>
                    <a:pt x="187" y="72"/>
                    <a:pt x="187" y="75"/>
                  </a:cubicBezTo>
                  <a:cubicBezTo>
                    <a:pt x="187" y="81"/>
                    <a:pt x="195" y="83"/>
                    <a:pt x="195" y="89"/>
                  </a:cubicBezTo>
                  <a:cubicBezTo>
                    <a:pt x="195" y="90"/>
                    <a:pt x="192" y="91"/>
                    <a:pt x="192" y="92"/>
                  </a:cubicBezTo>
                  <a:cubicBezTo>
                    <a:pt x="194" y="96"/>
                    <a:pt x="200" y="97"/>
                    <a:pt x="200" y="103"/>
                  </a:cubicBezTo>
                  <a:cubicBezTo>
                    <a:pt x="200" y="112"/>
                    <a:pt x="182" y="122"/>
                    <a:pt x="176" y="129"/>
                  </a:cubicBezTo>
                  <a:cubicBezTo>
                    <a:pt x="173" y="134"/>
                    <a:pt x="161" y="135"/>
                    <a:pt x="156" y="134"/>
                  </a:cubicBezTo>
                  <a:cubicBezTo>
                    <a:pt x="150" y="136"/>
                    <a:pt x="144" y="138"/>
                    <a:pt x="140" y="138"/>
                  </a:cubicBezTo>
                  <a:cubicBezTo>
                    <a:pt x="136" y="138"/>
                    <a:pt x="134" y="138"/>
                    <a:pt x="134" y="135"/>
                  </a:cubicBezTo>
                  <a:cubicBezTo>
                    <a:pt x="128" y="135"/>
                    <a:pt x="122" y="131"/>
                    <a:pt x="122" y="125"/>
                  </a:cubicBezTo>
                  <a:cubicBezTo>
                    <a:pt x="122" y="123"/>
                    <a:pt x="125" y="121"/>
                    <a:pt x="126" y="120"/>
                  </a:cubicBezTo>
                  <a:cubicBezTo>
                    <a:pt x="123" y="119"/>
                    <a:pt x="121" y="113"/>
                    <a:pt x="121" y="110"/>
                  </a:cubicBezTo>
                  <a:cubicBezTo>
                    <a:pt x="121" y="108"/>
                    <a:pt x="121" y="106"/>
                    <a:pt x="121" y="104"/>
                  </a:cubicBezTo>
                  <a:cubicBezTo>
                    <a:pt x="132" y="104"/>
                    <a:pt x="138" y="90"/>
                    <a:pt x="145" y="86"/>
                  </a:cubicBezTo>
                  <a:cubicBezTo>
                    <a:pt x="149" y="84"/>
                    <a:pt x="155" y="82"/>
                    <a:pt x="155" y="78"/>
                  </a:cubicBezTo>
                  <a:cubicBezTo>
                    <a:pt x="155" y="71"/>
                    <a:pt x="146" y="70"/>
                    <a:pt x="140" y="70"/>
                  </a:cubicBezTo>
                  <a:cubicBezTo>
                    <a:pt x="131" y="70"/>
                    <a:pt x="123" y="73"/>
                    <a:pt x="123" y="81"/>
                  </a:cubicBezTo>
                  <a:cubicBezTo>
                    <a:pt x="123" y="84"/>
                    <a:pt x="124" y="85"/>
                    <a:pt x="123" y="87"/>
                  </a:cubicBezTo>
                  <a:cubicBezTo>
                    <a:pt x="123" y="93"/>
                    <a:pt x="111" y="98"/>
                    <a:pt x="105" y="101"/>
                  </a:cubicBezTo>
                  <a:cubicBezTo>
                    <a:pt x="101" y="104"/>
                    <a:pt x="96" y="105"/>
                    <a:pt x="93" y="110"/>
                  </a:cubicBezTo>
                  <a:cubicBezTo>
                    <a:pt x="91" y="113"/>
                    <a:pt x="94" y="118"/>
                    <a:pt x="90" y="120"/>
                  </a:cubicBezTo>
                  <a:cubicBezTo>
                    <a:pt x="90" y="125"/>
                    <a:pt x="90" y="125"/>
                    <a:pt x="90" y="125"/>
                  </a:cubicBezTo>
                  <a:cubicBezTo>
                    <a:pt x="91" y="127"/>
                    <a:pt x="92" y="128"/>
                    <a:pt x="92" y="130"/>
                  </a:cubicBezTo>
                  <a:cubicBezTo>
                    <a:pt x="97" y="131"/>
                    <a:pt x="104" y="136"/>
                    <a:pt x="104" y="141"/>
                  </a:cubicBezTo>
                  <a:cubicBezTo>
                    <a:pt x="104" y="145"/>
                    <a:pt x="96" y="151"/>
                    <a:pt x="93" y="151"/>
                  </a:cubicBezTo>
                  <a:cubicBezTo>
                    <a:pt x="88" y="151"/>
                    <a:pt x="86" y="159"/>
                    <a:pt x="86" y="165"/>
                  </a:cubicBezTo>
                  <a:cubicBezTo>
                    <a:pt x="86" y="168"/>
                    <a:pt x="88" y="169"/>
                    <a:pt x="90" y="169"/>
                  </a:cubicBezTo>
                  <a:cubicBezTo>
                    <a:pt x="89" y="176"/>
                    <a:pt x="82" y="177"/>
                    <a:pt x="81" y="182"/>
                  </a:cubicBezTo>
                  <a:cubicBezTo>
                    <a:pt x="78" y="182"/>
                    <a:pt x="76" y="182"/>
                    <a:pt x="74" y="182"/>
                  </a:cubicBezTo>
                  <a:cubicBezTo>
                    <a:pt x="70" y="182"/>
                    <a:pt x="68" y="190"/>
                    <a:pt x="61" y="190"/>
                  </a:cubicBezTo>
                  <a:cubicBezTo>
                    <a:pt x="59" y="190"/>
                    <a:pt x="55" y="179"/>
                    <a:pt x="55" y="178"/>
                  </a:cubicBezTo>
                  <a:cubicBezTo>
                    <a:pt x="55" y="177"/>
                    <a:pt x="56" y="176"/>
                    <a:pt x="56" y="175"/>
                  </a:cubicBezTo>
                  <a:cubicBezTo>
                    <a:pt x="51" y="171"/>
                    <a:pt x="52" y="167"/>
                    <a:pt x="50" y="161"/>
                  </a:cubicBezTo>
                  <a:cubicBezTo>
                    <a:pt x="49" y="157"/>
                    <a:pt x="44" y="156"/>
                    <a:pt x="44" y="151"/>
                  </a:cubicBezTo>
                  <a:cubicBezTo>
                    <a:pt x="44" y="149"/>
                    <a:pt x="46" y="147"/>
                    <a:pt x="46" y="147"/>
                  </a:cubicBezTo>
                  <a:lnTo>
                    <a:pt x="46" y="148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9" name="Freeform 333"/>
            <p:cNvSpPr>
              <a:spLocks/>
            </p:cNvSpPr>
            <p:nvPr/>
          </p:nvSpPr>
          <p:spPr bwMode="auto">
            <a:xfrm>
              <a:off x="6211888" y="866775"/>
              <a:ext cx="455613" cy="247650"/>
            </a:xfrm>
            <a:custGeom>
              <a:avLst/>
              <a:gdLst>
                <a:gd name="T0" fmla="*/ 90 w 107"/>
                <a:gd name="T1" fmla="*/ 48 h 58"/>
                <a:gd name="T2" fmla="*/ 91 w 107"/>
                <a:gd name="T3" fmla="*/ 43 h 58"/>
                <a:gd name="T4" fmla="*/ 78 w 107"/>
                <a:gd name="T5" fmla="*/ 43 h 58"/>
                <a:gd name="T6" fmla="*/ 82 w 107"/>
                <a:gd name="T7" fmla="*/ 35 h 58"/>
                <a:gd name="T8" fmla="*/ 77 w 107"/>
                <a:gd name="T9" fmla="*/ 28 h 58"/>
                <a:gd name="T10" fmla="*/ 81 w 107"/>
                <a:gd name="T11" fmla="*/ 27 h 58"/>
                <a:gd name="T12" fmla="*/ 74 w 107"/>
                <a:gd name="T13" fmla="*/ 23 h 58"/>
                <a:gd name="T14" fmla="*/ 59 w 107"/>
                <a:gd name="T15" fmla="*/ 42 h 58"/>
                <a:gd name="T16" fmla="*/ 55 w 107"/>
                <a:gd name="T17" fmla="*/ 44 h 58"/>
                <a:gd name="T18" fmla="*/ 47 w 107"/>
                <a:gd name="T19" fmla="*/ 58 h 58"/>
                <a:gd name="T20" fmla="*/ 26 w 107"/>
                <a:gd name="T21" fmla="*/ 42 h 58"/>
                <a:gd name="T22" fmla="*/ 36 w 107"/>
                <a:gd name="T23" fmla="*/ 42 h 58"/>
                <a:gd name="T24" fmla="*/ 45 w 107"/>
                <a:gd name="T25" fmla="*/ 40 h 58"/>
                <a:gd name="T26" fmla="*/ 33 w 107"/>
                <a:gd name="T27" fmla="*/ 39 h 58"/>
                <a:gd name="T28" fmla="*/ 23 w 107"/>
                <a:gd name="T29" fmla="*/ 35 h 58"/>
                <a:gd name="T30" fmla="*/ 30 w 107"/>
                <a:gd name="T31" fmla="*/ 33 h 58"/>
                <a:gd name="T32" fmla="*/ 44 w 107"/>
                <a:gd name="T33" fmla="*/ 26 h 58"/>
                <a:gd name="T34" fmla="*/ 37 w 107"/>
                <a:gd name="T35" fmla="*/ 26 h 58"/>
                <a:gd name="T36" fmla="*/ 33 w 107"/>
                <a:gd name="T37" fmla="*/ 24 h 58"/>
                <a:gd name="T38" fmla="*/ 31 w 107"/>
                <a:gd name="T39" fmla="*/ 24 h 58"/>
                <a:gd name="T40" fmla="*/ 23 w 107"/>
                <a:gd name="T41" fmla="*/ 31 h 58"/>
                <a:gd name="T42" fmla="*/ 14 w 107"/>
                <a:gd name="T43" fmla="*/ 27 h 58"/>
                <a:gd name="T44" fmla="*/ 16 w 107"/>
                <a:gd name="T45" fmla="*/ 26 h 58"/>
                <a:gd name="T46" fmla="*/ 9 w 107"/>
                <a:gd name="T47" fmla="*/ 17 h 58"/>
                <a:gd name="T48" fmla="*/ 7 w 107"/>
                <a:gd name="T49" fmla="*/ 16 h 58"/>
                <a:gd name="T50" fmla="*/ 0 w 107"/>
                <a:gd name="T51" fmla="*/ 10 h 58"/>
                <a:gd name="T52" fmla="*/ 9 w 107"/>
                <a:gd name="T53" fmla="*/ 4 h 58"/>
                <a:gd name="T54" fmla="*/ 23 w 107"/>
                <a:gd name="T55" fmla="*/ 5 h 58"/>
                <a:gd name="T56" fmla="*/ 20 w 107"/>
                <a:gd name="T57" fmla="*/ 8 h 58"/>
                <a:gd name="T58" fmla="*/ 27 w 107"/>
                <a:gd name="T59" fmla="*/ 12 h 58"/>
                <a:gd name="T60" fmla="*/ 25 w 107"/>
                <a:gd name="T61" fmla="*/ 9 h 58"/>
                <a:gd name="T62" fmla="*/ 30 w 107"/>
                <a:gd name="T63" fmla="*/ 4 h 58"/>
                <a:gd name="T64" fmla="*/ 42 w 107"/>
                <a:gd name="T65" fmla="*/ 16 h 58"/>
                <a:gd name="T66" fmla="*/ 39 w 107"/>
                <a:gd name="T67" fmla="*/ 4 h 58"/>
                <a:gd name="T68" fmla="*/ 44 w 107"/>
                <a:gd name="T69" fmla="*/ 0 h 58"/>
                <a:gd name="T70" fmla="*/ 55 w 107"/>
                <a:gd name="T71" fmla="*/ 6 h 58"/>
                <a:gd name="T72" fmla="*/ 54 w 107"/>
                <a:gd name="T73" fmla="*/ 11 h 58"/>
                <a:gd name="T74" fmla="*/ 59 w 107"/>
                <a:gd name="T75" fmla="*/ 8 h 58"/>
                <a:gd name="T76" fmla="*/ 62 w 107"/>
                <a:gd name="T77" fmla="*/ 14 h 58"/>
                <a:gd name="T78" fmla="*/ 65 w 107"/>
                <a:gd name="T79" fmla="*/ 14 h 58"/>
                <a:gd name="T80" fmla="*/ 86 w 107"/>
                <a:gd name="T81" fmla="*/ 25 h 58"/>
                <a:gd name="T82" fmla="*/ 84 w 107"/>
                <a:gd name="T83" fmla="*/ 25 h 58"/>
                <a:gd name="T84" fmla="*/ 89 w 107"/>
                <a:gd name="T85" fmla="*/ 25 h 58"/>
                <a:gd name="T86" fmla="*/ 89 w 107"/>
                <a:gd name="T87" fmla="*/ 29 h 58"/>
                <a:gd name="T88" fmla="*/ 97 w 107"/>
                <a:gd name="T89" fmla="*/ 29 h 58"/>
                <a:gd name="T90" fmla="*/ 107 w 107"/>
                <a:gd name="T91" fmla="*/ 39 h 58"/>
                <a:gd name="T92" fmla="*/ 90 w 107"/>
                <a:gd name="T93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58">
                  <a:moveTo>
                    <a:pt x="90" y="48"/>
                  </a:moveTo>
                  <a:cubicBezTo>
                    <a:pt x="90" y="46"/>
                    <a:pt x="90" y="44"/>
                    <a:pt x="91" y="43"/>
                  </a:cubicBezTo>
                  <a:cubicBezTo>
                    <a:pt x="87" y="43"/>
                    <a:pt x="82" y="43"/>
                    <a:pt x="78" y="43"/>
                  </a:cubicBezTo>
                  <a:cubicBezTo>
                    <a:pt x="79" y="38"/>
                    <a:pt x="82" y="39"/>
                    <a:pt x="82" y="35"/>
                  </a:cubicBezTo>
                  <a:cubicBezTo>
                    <a:pt x="80" y="35"/>
                    <a:pt x="78" y="30"/>
                    <a:pt x="77" y="28"/>
                  </a:cubicBezTo>
                  <a:cubicBezTo>
                    <a:pt x="78" y="28"/>
                    <a:pt x="79" y="27"/>
                    <a:pt x="81" y="27"/>
                  </a:cubicBezTo>
                  <a:cubicBezTo>
                    <a:pt x="76" y="27"/>
                    <a:pt x="74" y="23"/>
                    <a:pt x="74" y="23"/>
                  </a:cubicBezTo>
                  <a:cubicBezTo>
                    <a:pt x="65" y="23"/>
                    <a:pt x="62" y="35"/>
                    <a:pt x="59" y="42"/>
                  </a:cubicBezTo>
                  <a:cubicBezTo>
                    <a:pt x="59" y="43"/>
                    <a:pt x="57" y="43"/>
                    <a:pt x="55" y="44"/>
                  </a:cubicBezTo>
                  <a:cubicBezTo>
                    <a:pt x="51" y="47"/>
                    <a:pt x="51" y="55"/>
                    <a:pt x="47" y="58"/>
                  </a:cubicBezTo>
                  <a:cubicBezTo>
                    <a:pt x="41" y="54"/>
                    <a:pt x="26" y="51"/>
                    <a:pt x="26" y="42"/>
                  </a:cubicBezTo>
                  <a:cubicBezTo>
                    <a:pt x="30" y="41"/>
                    <a:pt x="36" y="42"/>
                    <a:pt x="36" y="42"/>
                  </a:cubicBezTo>
                  <a:cubicBezTo>
                    <a:pt x="39" y="40"/>
                    <a:pt x="42" y="41"/>
                    <a:pt x="45" y="40"/>
                  </a:cubicBezTo>
                  <a:cubicBezTo>
                    <a:pt x="44" y="39"/>
                    <a:pt x="35" y="39"/>
                    <a:pt x="33" y="39"/>
                  </a:cubicBezTo>
                  <a:cubicBezTo>
                    <a:pt x="30" y="39"/>
                    <a:pt x="23" y="42"/>
                    <a:pt x="23" y="35"/>
                  </a:cubicBezTo>
                  <a:cubicBezTo>
                    <a:pt x="23" y="33"/>
                    <a:pt x="29" y="33"/>
                    <a:pt x="30" y="33"/>
                  </a:cubicBezTo>
                  <a:cubicBezTo>
                    <a:pt x="34" y="32"/>
                    <a:pt x="41" y="28"/>
                    <a:pt x="44" y="26"/>
                  </a:cubicBezTo>
                  <a:cubicBezTo>
                    <a:pt x="40" y="26"/>
                    <a:pt x="38" y="26"/>
                    <a:pt x="37" y="26"/>
                  </a:cubicBezTo>
                  <a:cubicBezTo>
                    <a:pt x="37" y="26"/>
                    <a:pt x="34" y="24"/>
                    <a:pt x="33" y="24"/>
                  </a:cubicBezTo>
                  <a:cubicBezTo>
                    <a:pt x="32" y="24"/>
                    <a:pt x="32" y="24"/>
                    <a:pt x="31" y="24"/>
                  </a:cubicBezTo>
                  <a:cubicBezTo>
                    <a:pt x="29" y="25"/>
                    <a:pt x="29" y="31"/>
                    <a:pt x="23" y="31"/>
                  </a:cubicBezTo>
                  <a:cubicBezTo>
                    <a:pt x="19" y="31"/>
                    <a:pt x="16" y="29"/>
                    <a:pt x="14" y="27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2" y="24"/>
                    <a:pt x="8" y="21"/>
                    <a:pt x="9" y="17"/>
                  </a:cubicBezTo>
                  <a:cubicBezTo>
                    <a:pt x="8" y="17"/>
                    <a:pt x="8" y="16"/>
                    <a:pt x="7" y="16"/>
                  </a:cubicBezTo>
                  <a:cubicBezTo>
                    <a:pt x="5" y="16"/>
                    <a:pt x="2" y="12"/>
                    <a:pt x="0" y="10"/>
                  </a:cubicBezTo>
                  <a:cubicBezTo>
                    <a:pt x="1" y="9"/>
                    <a:pt x="7" y="4"/>
                    <a:pt x="9" y="4"/>
                  </a:cubicBezTo>
                  <a:cubicBezTo>
                    <a:pt x="14" y="4"/>
                    <a:pt x="17" y="4"/>
                    <a:pt x="23" y="5"/>
                  </a:cubicBezTo>
                  <a:cubicBezTo>
                    <a:pt x="22" y="6"/>
                    <a:pt x="20" y="7"/>
                    <a:pt x="20" y="8"/>
                  </a:cubicBezTo>
                  <a:cubicBezTo>
                    <a:pt x="22" y="10"/>
                    <a:pt x="25" y="10"/>
                    <a:pt x="27" y="12"/>
                  </a:cubicBezTo>
                  <a:cubicBezTo>
                    <a:pt x="26" y="12"/>
                    <a:pt x="25" y="10"/>
                    <a:pt x="25" y="9"/>
                  </a:cubicBezTo>
                  <a:cubicBezTo>
                    <a:pt x="25" y="6"/>
                    <a:pt x="27" y="4"/>
                    <a:pt x="30" y="4"/>
                  </a:cubicBezTo>
                  <a:cubicBezTo>
                    <a:pt x="37" y="4"/>
                    <a:pt x="35" y="14"/>
                    <a:pt x="42" y="16"/>
                  </a:cubicBezTo>
                  <a:cubicBezTo>
                    <a:pt x="40" y="12"/>
                    <a:pt x="39" y="9"/>
                    <a:pt x="39" y="4"/>
                  </a:cubicBezTo>
                  <a:cubicBezTo>
                    <a:pt x="39" y="0"/>
                    <a:pt x="40" y="0"/>
                    <a:pt x="44" y="0"/>
                  </a:cubicBezTo>
                  <a:cubicBezTo>
                    <a:pt x="47" y="0"/>
                    <a:pt x="55" y="3"/>
                    <a:pt x="55" y="6"/>
                  </a:cubicBezTo>
                  <a:cubicBezTo>
                    <a:pt x="55" y="8"/>
                    <a:pt x="54" y="9"/>
                    <a:pt x="54" y="11"/>
                  </a:cubicBezTo>
                  <a:cubicBezTo>
                    <a:pt x="56" y="10"/>
                    <a:pt x="57" y="8"/>
                    <a:pt x="59" y="8"/>
                  </a:cubicBezTo>
                  <a:cubicBezTo>
                    <a:pt x="63" y="8"/>
                    <a:pt x="63" y="12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9" y="14"/>
                    <a:pt x="84" y="22"/>
                    <a:pt x="86" y="25"/>
                  </a:cubicBezTo>
                  <a:cubicBezTo>
                    <a:pt x="86" y="25"/>
                    <a:pt x="84" y="25"/>
                    <a:pt x="84" y="25"/>
                  </a:cubicBezTo>
                  <a:cubicBezTo>
                    <a:pt x="86" y="26"/>
                    <a:pt x="87" y="26"/>
                    <a:pt x="89" y="25"/>
                  </a:cubicBezTo>
                  <a:cubicBezTo>
                    <a:pt x="89" y="27"/>
                    <a:pt x="89" y="28"/>
                    <a:pt x="89" y="29"/>
                  </a:cubicBezTo>
                  <a:cubicBezTo>
                    <a:pt x="93" y="29"/>
                    <a:pt x="94" y="29"/>
                    <a:pt x="97" y="29"/>
                  </a:cubicBezTo>
                  <a:cubicBezTo>
                    <a:pt x="97" y="38"/>
                    <a:pt x="105" y="35"/>
                    <a:pt x="107" y="39"/>
                  </a:cubicBezTo>
                  <a:cubicBezTo>
                    <a:pt x="100" y="41"/>
                    <a:pt x="97" y="46"/>
                    <a:pt x="90" y="48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0" name="Freeform 334"/>
            <p:cNvSpPr>
              <a:spLocks/>
            </p:cNvSpPr>
            <p:nvPr/>
          </p:nvSpPr>
          <p:spPr bwMode="auto">
            <a:xfrm>
              <a:off x="6450013" y="833438"/>
              <a:ext cx="298450" cy="101600"/>
            </a:xfrm>
            <a:custGeom>
              <a:avLst/>
              <a:gdLst>
                <a:gd name="T0" fmla="*/ 70 w 70"/>
                <a:gd name="T1" fmla="*/ 11 h 24"/>
                <a:gd name="T2" fmla="*/ 43 w 70"/>
                <a:gd name="T3" fmla="*/ 24 h 24"/>
                <a:gd name="T4" fmla="*/ 33 w 70"/>
                <a:gd name="T5" fmla="*/ 19 h 24"/>
                <a:gd name="T6" fmla="*/ 18 w 70"/>
                <a:gd name="T7" fmla="*/ 19 h 24"/>
                <a:gd name="T8" fmla="*/ 14 w 70"/>
                <a:gd name="T9" fmla="*/ 15 h 24"/>
                <a:gd name="T10" fmla="*/ 20 w 70"/>
                <a:gd name="T11" fmla="*/ 15 h 24"/>
                <a:gd name="T12" fmla="*/ 26 w 70"/>
                <a:gd name="T13" fmla="*/ 14 h 24"/>
                <a:gd name="T14" fmla="*/ 14 w 70"/>
                <a:gd name="T15" fmla="*/ 13 h 24"/>
                <a:gd name="T16" fmla="*/ 4 w 70"/>
                <a:gd name="T17" fmla="*/ 10 h 24"/>
                <a:gd name="T18" fmla="*/ 0 w 70"/>
                <a:gd name="T19" fmla="*/ 4 h 24"/>
                <a:gd name="T20" fmla="*/ 4 w 70"/>
                <a:gd name="T21" fmla="*/ 4 h 24"/>
                <a:gd name="T22" fmla="*/ 10 w 70"/>
                <a:gd name="T23" fmla="*/ 4 h 24"/>
                <a:gd name="T24" fmla="*/ 10 w 70"/>
                <a:gd name="T25" fmla="*/ 3 h 24"/>
                <a:gd name="T26" fmla="*/ 14 w 70"/>
                <a:gd name="T27" fmla="*/ 3 h 24"/>
                <a:gd name="T28" fmla="*/ 13 w 70"/>
                <a:gd name="T29" fmla="*/ 0 h 24"/>
                <a:gd name="T30" fmla="*/ 20 w 70"/>
                <a:gd name="T31" fmla="*/ 0 h 24"/>
                <a:gd name="T32" fmla="*/ 31 w 70"/>
                <a:gd name="T33" fmla="*/ 6 h 24"/>
                <a:gd name="T34" fmla="*/ 38 w 70"/>
                <a:gd name="T35" fmla="*/ 0 h 24"/>
                <a:gd name="T36" fmla="*/ 41 w 70"/>
                <a:gd name="T37" fmla="*/ 0 h 24"/>
                <a:gd name="T38" fmla="*/ 41 w 70"/>
                <a:gd name="T39" fmla="*/ 6 h 24"/>
                <a:gd name="T40" fmla="*/ 49 w 70"/>
                <a:gd name="T41" fmla="*/ 4 h 24"/>
                <a:gd name="T42" fmla="*/ 58 w 70"/>
                <a:gd name="T43" fmla="*/ 4 h 24"/>
                <a:gd name="T44" fmla="*/ 70 w 70"/>
                <a:gd name="T4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4">
                  <a:moveTo>
                    <a:pt x="70" y="11"/>
                  </a:moveTo>
                  <a:cubicBezTo>
                    <a:pt x="64" y="15"/>
                    <a:pt x="50" y="24"/>
                    <a:pt x="43" y="24"/>
                  </a:cubicBezTo>
                  <a:cubicBezTo>
                    <a:pt x="38" y="24"/>
                    <a:pt x="35" y="23"/>
                    <a:pt x="3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4" y="17"/>
                    <a:pt x="14" y="15"/>
                  </a:cubicBezTo>
                  <a:cubicBezTo>
                    <a:pt x="16" y="15"/>
                    <a:pt x="19" y="15"/>
                    <a:pt x="20" y="15"/>
                  </a:cubicBezTo>
                  <a:cubicBezTo>
                    <a:pt x="22" y="14"/>
                    <a:pt x="25" y="14"/>
                    <a:pt x="26" y="14"/>
                  </a:cubicBezTo>
                  <a:cubicBezTo>
                    <a:pt x="25" y="14"/>
                    <a:pt x="14" y="13"/>
                    <a:pt x="14" y="13"/>
                  </a:cubicBezTo>
                  <a:cubicBezTo>
                    <a:pt x="9" y="13"/>
                    <a:pt x="4" y="16"/>
                    <a:pt x="4" y="10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5"/>
                    <a:pt x="8" y="5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2"/>
                    <a:pt x="30" y="6"/>
                    <a:pt x="31" y="6"/>
                  </a:cubicBezTo>
                  <a:cubicBezTo>
                    <a:pt x="34" y="6"/>
                    <a:pt x="37" y="1"/>
                    <a:pt x="3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4"/>
                    <a:pt x="41" y="6"/>
                  </a:cubicBezTo>
                  <a:cubicBezTo>
                    <a:pt x="44" y="6"/>
                    <a:pt x="45" y="4"/>
                    <a:pt x="49" y="4"/>
                  </a:cubicBezTo>
                  <a:cubicBezTo>
                    <a:pt x="56" y="4"/>
                    <a:pt x="54" y="4"/>
                    <a:pt x="58" y="4"/>
                  </a:cubicBezTo>
                  <a:cubicBezTo>
                    <a:pt x="64" y="4"/>
                    <a:pt x="69" y="8"/>
                    <a:pt x="70" y="1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1" name="Freeform 335"/>
            <p:cNvSpPr>
              <a:spLocks/>
            </p:cNvSpPr>
            <p:nvPr/>
          </p:nvSpPr>
          <p:spPr bwMode="auto">
            <a:xfrm>
              <a:off x="6191250" y="947738"/>
              <a:ext cx="60325" cy="50800"/>
            </a:xfrm>
            <a:custGeom>
              <a:avLst/>
              <a:gdLst>
                <a:gd name="T0" fmla="*/ 5 w 14"/>
                <a:gd name="T1" fmla="*/ 0 h 12"/>
                <a:gd name="T2" fmla="*/ 14 w 14"/>
                <a:gd name="T3" fmla="*/ 12 h 12"/>
                <a:gd name="T4" fmla="*/ 6 w 14"/>
                <a:gd name="T5" fmla="*/ 0 h 12"/>
                <a:gd name="T6" fmla="*/ 6 w 14"/>
                <a:gd name="T7" fmla="*/ 1 h 12"/>
                <a:gd name="T8" fmla="*/ 5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5" y="0"/>
                  </a:moveTo>
                  <a:cubicBezTo>
                    <a:pt x="8" y="5"/>
                    <a:pt x="12" y="6"/>
                    <a:pt x="14" y="12"/>
                  </a:cubicBezTo>
                  <a:cubicBezTo>
                    <a:pt x="9" y="10"/>
                    <a:pt x="0" y="2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2" name="Freeform 336"/>
            <p:cNvSpPr>
              <a:spLocks/>
            </p:cNvSpPr>
            <p:nvPr/>
          </p:nvSpPr>
          <p:spPr bwMode="auto">
            <a:xfrm>
              <a:off x="5545138" y="2266950"/>
              <a:ext cx="144463" cy="165100"/>
            </a:xfrm>
            <a:custGeom>
              <a:avLst/>
              <a:gdLst>
                <a:gd name="T0" fmla="*/ 6 w 34"/>
                <a:gd name="T1" fmla="*/ 12 h 39"/>
                <a:gd name="T2" fmla="*/ 13 w 34"/>
                <a:gd name="T3" fmla="*/ 9 h 39"/>
                <a:gd name="T4" fmla="*/ 12 w 34"/>
                <a:gd name="T5" fmla="*/ 5 h 39"/>
                <a:gd name="T6" fmla="*/ 20 w 34"/>
                <a:gd name="T7" fmla="*/ 0 h 39"/>
                <a:gd name="T8" fmla="*/ 25 w 34"/>
                <a:gd name="T9" fmla="*/ 0 h 39"/>
                <a:gd name="T10" fmla="*/ 34 w 34"/>
                <a:gd name="T11" fmla="*/ 11 h 39"/>
                <a:gd name="T12" fmla="*/ 29 w 34"/>
                <a:gd name="T13" fmla="*/ 15 h 39"/>
                <a:gd name="T14" fmla="*/ 29 w 34"/>
                <a:gd name="T15" fmla="*/ 24 h 39"/>
                <a:gd name="T16" fmla="*/ 29 w 34"/>
                <a:gd name="T17" fmla="*/ 31 h 39"/>
                <a:gd name="T18" fmla="*/ 22 w 34"/>
                <a:gd name="T19" fmla="*/ 33 h 39"/>
                <a:gd name="T20" fmla="*/ 12 w 34"/>
                <a:gd name="T21" fmla="*/ 38 h 39"/>
                <a:gd name="T22" fmla="*/ 7 w 34"/>
                <a:gd name="T23" fmla="*/ 39 h 39"/>
                <a:gd name="T24" fmla="*/ 0 w 34"/>
                <a:gd name="T25" fmla="*/ 33 h 39"/>
                <a:gd name="T26" fmla="*/ 8 w 34"/>
                <a:gd name="T27" fmla="*/ 20 h 39"/>
                <a:gd name="T28" fmla="*/ 3 w 34"/>
                <a:gd name="T29" fmla="*/ 14 h 39"/>
                <a:gd name="T30" fmla="*/ 6 w 34"/>
                <a:gd name="T31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9">
                  <a:moveTo>
                    <a:pt x="6" y="12"/>
                  </a:moveTo>
                  <a:cubicBezTo>
                    <a:pt x="7" y="12"/>
                    <a:pt x="12" y="10"/>
                    <a:pt x="13" y="9"/>
                  </a:cubicBezTo>
                  <a:cubicBezTo>
                    <a:pt x="12" y="7"/>
                    <a:pt x="12" y="7"/>
                    <a:pt x="12" y="5"/>
                  </a:cubicBezTo>
                  <a:cubicBezTo>
                    <a:pt x="12" y="3"/>
                    <a:pt x="17" y="0"/>
                    <a:pt x="20" y="0"/>
                  </a:cubicBezTo>
                  <a:cubicBezTo>
                    <a:pt x="22" y="0"/>
                    <a:pt x="23" y="0"/>
                    <a:pt x="25" y="0"/>
                  </a:cubicBezTo>
                  <a:cubicBezTo>
                    <a:pt x="31" y="0"/>
                    <a:pt x="34" y="7"/>
                    <a:pt x="34" y="11"/>
                  </a:cubicBezTo>
                  <a:cubicBezTo>
                    <a:pt x="34" y="13"/>
                    <a:pt x="29" y="13"/>
                    <a:pt x="29" y="15"/>
                  </a:cubicBezTo>
                  <a:cubicBezTo>
                    <a:pt x="29" y="17"/>
                    <a:pt x="29" y="24"/>
                    <a:pt x="29" y="24"/>
                  </a:cubicBezTo>
                  <a:cubicBezTo>
                    <a:pt x="29" y="26"/>
                    <a:pt x="31" y="29"/>
                    <a:pt x="29" y="31"/>
                  </a:cubicBezTo>
                  <a:cubicBezTo>
                    <a:pt x="27" y="33"/>
                    <a:pt x="24" y="33"/>
                    <a:pt x="22" y="33"/>
                  </a:cubicBezTo>
                  <a:cubicBezTo>
                    <a:pt x="17" y="33"/>
                    <a:pt x="14" y="37"/>
                    <a:pt x="12" y="38"/>
                  </a:cubicBezTo>
                  <a:cubicBezTo>
                    <a:pt x="10" y="39"/>
                    <a:pt x="8" y="39"/>
                    <a:pt x="7" y="39"/>
                  </a:cubicBezTo>
                  <a:cubicBezTo>
                    <a:pt x="3" y="39"/>
                    <a:pt x="0" y="37"/>
                    <a:pt x="0" y="33"/>
                  </a:cubicBezTo>
                  <a:cubicBezTo>
                    <a:pt x="0" y="27"/>
                    <a:pt x="7" y="26"/>
                    <a:pt x="8" y="20"/>
                  </a:cubicBezTo>
                  <a:cubicBezTo>
                    <a:pt x="5" y="19"/>
                    <a:pt x="3" y="17"/>
                    <a:pt x="3" y="14"/>
                  </a:cubicBezTo>
                  <a:cubicBezTo>
                    <a:pt x="3" y="11"/>
                    <a:pt x="5" y="12"/>
                    <a:pt x="6" y="12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3" name="Freeform 337"/>
            <p:cNvSpPr>
              <a:spLocks/>
            </p:cNvSpPr>
            <p:nvPr/>
          </p:nvSpPr>
          <p:spPr bwMode="auto">
            <a:xfrm>
              <a:off x="5643563" y="2125663"/>
              <a:ext cx="25400" cy="26988"/>
            </a:xfrm>
            <a:custGeom>
              <a:avLst/>
              <a:gdLst>
                <a:gd name="T0" fmla="*/ 1 w 6"/>
                <a:gd name="T1" fmla="*/ 6 h 6"/>
                <a:gd name="T2" fmla="*/ 0 w 6"/>
                <a:gd name="T3" fmla="*/ 3 h 6"/>
                <a:gd name="T4" fmla="*/ 6 w 6"/>
                <a:gd name="T5" fmla="*/ 0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4" y="0"/>
                    <a:pt x="6" y="0"/>
                  </a:cubicBezTo>
                  <a:cubicBezTo>
                    <a:pt x="6" y="3"/>
                    <a:pt x="4" y="6"/>
                    <a:pt x="1" y="6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4" name="Freeform 338"/>
            <p:cNvSpPr>
              <a:spLocks/>
            </p:cNvSpPr>
            <p:nvPr/>
          </p:nvSpPr>
          <p:spPr bwMode="auto">
            <a:xfrm>
              <a:off x="5659438" y="2112963"/>
              <a:ext cx="273050" cy="384175"/>
            </a:xfrm>
            <a:custGeom>
              <a:avLst/>
              <a:gdLst>
                <a:gd name="T0" fmla="*/ 58 w 64"/>
                <a:gd name="T1" fmla="*/ 60 h 90"/>
                <a:gd name="T2" fmla="*/ 55 w 64"/>
                <a:gd name="T3" fmla="*/ 76 h 90"/>
                <a:gd name="T4" fmla="*/ 60 w 64"/>
                <a:gd name="T5" fmla="*/ 79 h 90"/>
                <a:gd name="T6" fmla="*/ 42 w 64"/>
                <a:gd name="T7" fmla="*/ 83 h 90"/>
                <a:gd name="T8" fmla="*/ 23 w 64"/>
                <a:gd name="T9" fmla="*/ 83 h 90"/>
                <a:gd name="T10" fmla="*/ 15 w 64"/>
                <a:gd name="T11" fmla="*/ 88 h 90"/>
                <a:gd name="T12" fmla="*/ 9 w 64"/>
                <a:gd name="T13" fmla="*/ 90 h 90"/>
                <a:gd name="T14" fmla="*/ 19 w 64"/>
                <a:gd name="T15" fmla="*/ 79 h 90"/>
                <a:gd name="T16" fmla="*/ 28 w 64"/>
                <a:gd name="T17" fmla="*/ 73 h 90"/>
                <a:gd name="T18" fmla="*/ 15 w 64"/>
                <a:gd name="T19" fmla="*/ 73 h 90"/>
                <a:gd name="T20" fmla="*/ 11 w 64"/>
                <a:gd name="T21" fmla="*/ 73 h 90"/>
                <a:gd name="T22" fmla="*/ 16 w 64"/>
                <a:gd name="T23" fmla="*/ 57 h 90"/>
                <a:gd name="T24" fmla="*/ 29 w 64"/>
                <a:gd name="T25" fmla="*/ 48 h 90"/>
                <a:gd name="T26" fmla="*/ 24 w 64"/>
                <a:gd name="T27" fmla="*/ 41 h 90"/>
                <a:gd name="T28" fmla="*/ 15 w 64"/>
                <a:gd name="T29" fmla="*/ 43 h 90"/>
                <a:gd name="T30" fmla="*/ 14 w 64"/>
                <a:gd name="T31" fmla="*/ 35 h 90"/>
                <a:gd name="T32" fmla="*/ 9 w 64"/>
                <a:gd name="T33" fmla="*/ 29 h 90"/>
                <a:gd name="T34" fmla="*/ 7 w 64"/>
                <a:gd name="T35" fmla="*/ 32 h 90"/>
                <a:gd name="T36" fmla="*/ 8 w 64"/>
                <a:gd name="T37" fmla="*/ 26 h 90"/>
                <a:gd name="T38" fmla="*/ 4 w 64"/>
                <a:gd name="T39" fmla="*/ 22 h 90"/>
                <a:gd name="T40" fmla="*/ 6 w 64"/>
                <a:gd name="T41" fmla="*/ 16 h 90"/>
                <a:gd name="T42" fmla="*/ 4 w 64"/>
                <a:gd name="T43" fmla="*/ 11 h 90"/>
                <a:gd name="T44" fmla="*/ 7 w 64"/>
                <a:gd name="T45" fmla="*/ 12 h 90"/>
                <a:gd name="T46" fmla="*/ 9 w 64"/>
                <a:gd name="T47" fmla="*/ 7 h 90"/>
                <a:gd name="T48" fmla="*/ 15 w 64"/>
                <a:gd name="T49" fmla="*/ 0 h 90"/>
                <a:gd name="T50" fmla="*/ 25 w 64"/>
                <a:gd name="T51" fmla="*/ 2 h 90"/>
                <a:gd name="T52" fmla="*/ 19 w 64"/>
                <a:gd name="T53" fmla="*/ 11 h 90"/>
                <a:gd name="T54" fmla="*/ 28 w 64"/>
                <a:gd name="T55" fmla="*/ 27 h 90"/>
                <a:gd name="T56" fmla="*/ 32 w 64"/>
                <a:gd name="T57" fmla="*/ 29 h 90"/>
                <a:gd name="T58" fmla="*/ 51 w 64"/>
                <a:gd name="T59" fmla="*/ 53 h 90"/>
                <a:gd name="T60" fmla="*/ 53 w 64"/>
                <a:gd name="T61" fmla="*/ 60 h 90"/>
                <a:gd name="T62" fmla="*/ 56 w 64"/>
                <a:gd name="T63" fmla="*/ 6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90">
                  <a:moveTo>
                    <a:pt x="55" y="61"/>
                  </a:moveTo>
                  <a:cubicBezTo>
                    <a:pt x="56" y="60"/>
                    <a:pt x="56" y="60"/>
                    <a:pt x="58" y="60"/>
                  </a:cubicBezTo>
                  <a:cubicBezTo>
                    <a:pt x="61" y="60"/>
                    <a:pt x="64" y="63"/>
                    <a:pt x="64" y="65"/>
                  </a:cubicBezTo>
                  <a:cubicBezTo>
                    <a:pt x="64" y="70"/>
                    <a:pt x="57" y="72"/>
                    <a:pt x="55" y="76"/>
                  </a:cubicBezTo>
                  <a:cubicBezTo>
                    <a:pt x="58" y="77"/>
                    <a:pt x="59" y="77"/>
                    <a:pt x="60" y="77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8" y="81"/>
                    <a:pt x="56" y="83"/>
                    <a:pt x="53" y="83"/>
                  </a:cubicBezTo>
                  <a:cubicBezTo>
                    <a:pt x="50" y="83"/>
                    <a:pt x="44" y="83"/>
                    <a:pt x="42" y="83"/>
                  </a:cubicBezTo>
                  <a:cubicBezTo>
                    <a:pt x="39" y="83"/>
                    <a:pt x="32" y="85"/>
                    <a:pt x="28" y="85"/>
                  </a:cubicBezTo>
                  <a:cubicBezTo>
                    <a:pt x="26" y="85"/>
                    <a:pt x="25" y="83"/>
                    <a:pt x="23" y="83"/>
                  </a:cubicBezTo>
                  <a:cubicBezTo>
                    <a:pt x="21" y="83"/>
                    <a:pt x="19" y="86"/>
                    <a:pt x="19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3" y="88"/>
                    <a:pt x="12" y="89"/>
                    <a:pt x="11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10" y="87"/>
                    <a:pt x="18" y="79"/>
                    <a:pt x="19" y="79"/>
                  </a:cubicBezTo>
                  <a:cubicBezTo>
                    <a:pt x="23" y="78"/>
                    <a:pt x="28" y="79"/>
                    <a:pt x="28" y="75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6" y="75"/>
                    <a:pt x="25" y="76"/>
                    <a:pt x="23" y="76"/>
                  </a:cubicBezTo>
                  <a:cubicBezTo>
                    <a:pt x="19" y="76"/>
                    <a:pt x="18" y="73"/>
                    <a:pt x="15" y="73"/>
                  </a:cubicBezTo>
                  <a:cubicBezTo>
                    <a:pt x="13" y="73"/>
                    <a:pt x="14" y="74"/>
                    <a:pt x="12" y="74"/>
                  </a:cubicBezTo>
                  <a:cubicBezTo>
                    <a:pt x="12" y="74"/>
                    <a:pt x="11" y="73"/>
                    <a:pt x="11" y="73"/>
                  </a:cubicBezTo>
                  <a:cubicBezTo>
                    <a:pt x="11" y="69"/>
                    <a:pt x="19" y="69"/>
                    <a:pt x="19" y="65"/>
                  </a:cubicBezTo>
                  <a:cubicBezTo>
                    <a:pt x="19" y="61"/>
                    <a:pt x="16" y="60"/>
                    <a:pt x="16" y="57"/>
                  </a:cubicBezTo>
                  <a:cubicBezTo>
                    <a:pt x="21" y="57"/>
                    <a:pt x="27" y="55"/>
                    <a:pt x="29" y="52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6" y="48"/>
                    <a:pt x="22" y="48"/>
                    <a:pt x="22" y="45"/>
                  </a:cubicBezTo>
                  <a:cubicBezTo>
                    <a:pt x="22" y="43"/>
                    <a:pt x="23" y="43"/>
                    <a:pt x="24" y="41"/>
                  </a:cubicBezTo>
                  <a:cubicBezTo>
                    <a:pt x="23" y="41"/>
                    <a:pt x="22" y="41"/>
                    <a:pt x="22" y="41"/>
                  </a:cubicBezTo>
                  <a:cubicBezTo>
                    <a:pt x="19" y="41"/>
                    <a:pt x="18" y="43"/>
                    <a:pt x="15" y="43"/>
                  </a:cubicBezTo>
                  <a:cubicBezTo>
                    <a:pt x="13" y="43"/>
                    <a:pt x="11" y="43"/>
                    <a:pt x="11" y="40"/>
                  </a:cubicBezTo>
                  <a:cubicBezTo>
                    <a:pt x="11" y="38"/>
                    <a:pt x="14" y="37"/>
                    <a:pt x="14" y="35"/>
                  </a:cubicBezTo>
                  <a:cubicBezTo>
                    <a:pt x="14" y="32"/>
                    <a:pt x="13" y="32"/>
                    <a:pt x="14" y="30"/>
                  </a:cubicBezTo>
                  <a:cubicBezTo>
                    <a:pt x="12" y="30"/>
                    <a:pt x="10" y="29"/>
                    <a:pt x="9" y="29"/>
                  </a:cubicBezTo>
                  <a:cubicBezTo>
                    <a:pt x="8" y="31"/>
                    <a:pt x="9" y="31"/>
                    <a:pt x="9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0"/>
                    <a:pt x="7" y="30"/>
                    <a:pt x="7" y="28"/>
                  </a:cubicBezTo>
                  <a:cubicBezTo>
                    <a:pt x="7" y="27"/>
                    <a:pt x="7" y="27"/>
                    <a:pt x="8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4" y="23"/>
                    <a:pt x="4" y="22"/>
                  </a:cubicBezTo>
                  <a:cubicBezTo>
                    <a:pt x="4" y="21"/>
                    <a:pt x="6" y="19"/>
                    <a:pt x="6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0" y="15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4"/>
                    <a:pt x="7" y="13"/>
                    <a:pt x="7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8"/>
                    <a:pt x="8" y="7"/>
                    <a:pt x="9" y="7"/>
                  </a:cubicBezTo>
                  <a:cubicBezTo>
                    <a:pt x="9" y="5"/>
                    <a:pt x="11" y="4"/>
                    <a:pt x="11" y="3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8" y="0"/>
                    <a:pt x="21" y="0"/>
                    <a:pt x="23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6"/>
                    <a:pt x="19" y="5"/>
                    <a:pt x="19" y="9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6" y="18"/>
                    <a:pt x="28" y="21"/>
                    <a:pt x="28" y="27"/>
                  </a:cubicBezTo>
                  <a:cubicBezTo>
                    <a:pt x="27" y="27"/>
                    <a:pt x="26" y="28"/>
                    <a:pt x="26" y="29"/>
                  </a:cubicBezTo>
                  <a:cubicBezTo>
                    <a:pt x="29" y="30"/>
                    <a:pt x="30" y="29"/>
                    <a:pt x="32" y="29"/>
                  </a:cubicBezTo>
                  <a:cubicBezTo>
                    <a:pt x="37" y="31"/>
                    <a:pt x="36" y="37"/>
                    <a:pt x="40" y="40"/>
                  </a:cubicBezTo>
                  <a:cubicBezTo>
                    <a:pt x="44" y="45"/>
                    <a:pt x="51" y="46"/>
                    <a:pt x="51" y="53"/>
                  </a:cubicBezTo>
                  <a:cubicBezTo>
                    <a:pt x="51" y="55"/>
                    <a:pt x="54" y="56"/>
                    <a:pt x="54" y="58"/>
                  </a:cubicBezTo>
                  <a:cubicBezTo>
                    <a:pt x="54" y="59"/>
                    <a:pt x="53" y="60"/>
                    <a:pt x="53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5" y="62"/>
                    <a:pt x="55" y="61"/>
                    <a:pt x="56" y="60"/>
                  </a:cubicBezTo>
                  <a:lnTo>
                    <a:pt x="55" y="6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5" name="Freeform 339"/>
            <p:cNvSpPr>
              <a:spLocks/>
            </p:cNvSpPr>
            <p:nvPr/>
          </p:nvSpPr>
          <p:spPr bwMode="auto">
            <a:xfrm>
              <a:off x="5715000" y="2309813"/>
              <a:ext cx="12700" cy="12700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6" name="Freeform 340"/>
            <p:cNvSpPr>
              <a:spLocks/>
            </p:cNvSpPr>
            <p:nvPr/>
          </p:nvSpPr>
          <p:spPr bwMode="auto">
            <a:xfrm>
              <a:off x="6276975" y="2960688"/>
              <a:ext cx="88900" cy="55563"/>
            </a:xfrm>
            <a:custGeom>
              <a:avLst/>
              <a:gdLst>
                <a:gd name="T0" fmla="*/ 0 w 21"/>
                <a:gd name="T1" fmla="*/ 2 h 13"/>
                <a:gd name="T2" fmla="*/ 0 w 21"/>
                <a:gd name="T3" fmla="*/ 4 h 13"/>
                <a:gd name="T4" fmla="*/ 4 w 21"/>
                <a:gd name="T5" fmla="*/ 6 h 13"/>
                <a:gd name="T6" fmla="*/ 16 w 21"/>
                <a:gd name="T7" fmla="*/ 12 h 13"/>
                <a:gd name="T8" fmla="*/ 18 w 21"/>
                <a:gd name="T9" fmla="*/ 13 h 13"/>
                <a:gd name="T10" fmla="*/ 20 w 21"/>
                <a:gd name="T11" fmla="*/ 12 h 13"/>
                <a:gd name="T12" fmla="*/ 18 w 21"/>
                <a:gd name="T13" fmla="*/ 7 h 13"/>
                <a:gd name="T14" fmla="*/ 20 w 21"/>
                <a:gd name="T15" fmla="*/ 4 h 13"/>
                <a:gd name="T16" fmla="*/ 21 w 21"/>
                <a:gd name="T17" fmla="*/ 1 h 13"/>
                <a:gd name="T18" fmla="*/ 12 w 21"/>
                <a:gd name="T19" fmla="*/ 3 h 13"/>
                <a:gd name="T20" fmla="*/ 0 w 21"/>
                <a:gd name="T2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5"/>
                    <a:pt x="4" y="6"/>
                  </a:cubicBezTo>
                  <a:cubicBezTo>
                    <a:pt x="8" y="7"/>
                    <a:pt x="11" y="11"/>
                    <a:pt x="16" y="12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0" y="10"/>
                    <a:pt x="18" y="9"/>
                    <a:pt x="18" y="7"/>
                  </a:cubicBezTo>
                  <a:cubicBezTo>
                    <a:pt x="18" y="6"/>
                    <a:pt x="20" y="4"/>
                    <a:pt x="20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7" y="1"/>
                    <a:pt x="15" y="3"/>
                    <a:pt x="12" y="3"/>
                  </a:cubicBezTo>
                  <a:cubicBezTo>
                    <a:pt x="8" y="3"/>
                    <a:pt x="5" y="0"/>
                    <a:pt x="0" y="2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7" name="Freeform 341"/>
            <p:cNvSpPr>
              <a:spLocks/>
            </p:cNvSpPr>
            <p:nvPr/>
          </p:nvSpPr>
          <p:spPr bwMode="auto">
            <a:xfrm>
              <a:off x="6148388" y="2786063"/>
              <a:ext cx="34925" cy="55563"/>
            </a:xfrm>
            <a:custGeom>
              <a:avLst/>
              <a:gdLst>
                <a:gd name="T0" fmla="*/ 2 w 8"/>
                <a:gd name="T1" fmla="*/ 2 h 13"/>
                <a:gd name="T2" fmla="*/ 7 w 8"/>
                <a:gd name="T3" fmla="*/ 0 h 13"/>
                <a:gd name="T4" fmla="*/ 8 w 8"/>
                <a:gd name="T5" fmla="*/ 2 h 13"/>
                <a:gd name="T6" fmla="*/ 5 w 8"/>
                <a:gd name="T7" fmla="*/ 13 h 13"/>
                <a:gd name="T8" fmla="*/ 0 w 8"/>
                <a:gd name="T9" fmla="*/ 3 h 13"/>
                <a:gd name="T10" fmla="*/ 2 w 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2"/>
                  </a:moveTo>
                  <a:cubicBezTo>
                    <a:pt x="4" y="2"/>
                    <a:pt x="5" y="0"/>
                    <a:pt x="7" y="0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7" y="6"/>
                    <a:pt x="6" y="11"/>
                    <a:pt x="5" y="13"/>
                  </a:cubicBezTo>
                  <a:cubicBezTo>
                    <a:pt x="3" y="12"/>
                    <a:pt x="2" y="5"/>
                    <a:pt x="0" y="3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8" name="Freeform 342"/>
            <p:cNvSpPr>
              <a:spLocks/>
            </p:cNvSpPr>
            <p:nvPr/>
          </p:nvSpPr>
          <p:spPr bwMode="auto">
            <a:xfrm>
              <a:off x="6140450" y="2849563"/>
              <a:ext cx="50800" cy="85725"/>
            </a:xfrm>
            <a:custGeom>
              <a:avLst/>
              <a:gdLst>
                <a:gd name="T0" fmla="*/ 3 w 12"/>
                <a:gd name="T1" fmla="*/ 9 h 20"/>
                <a:gd name="T2" fmla="*/ 0 w 12"/>
                <a:gd name="T3" fmla="*/ 3 h 20"/>
                <a:gd name="T4" fmla="*/ 6 w 12"/>
                <a:gd name="T5" fmla="*/ 0 h 20"/>
                <a:gd name="T6" fmla="*/ 10 w 12"/>
                <a:gd name="T7" fmla="*/ 1 h 20"/>
                <a:gd name="T8" fmla="*/ 11 w 12"/>
                <a:gd name="T9" fmla="*/ 12 h 20"/>
                <a:gd name="T10" fmla="*/ 4 w 12"/>
                <a:gd name="T11" fmla="*/ 20 h 20"/>
                <a:gd name="T12" fmla="*/ 2 w 12"/>
                <a:gd name="T13" fmla="*/ 14 h 20"/>
                <a:gd name="T14" fmla="*/ 3 w 12"/>
                <a:gd name="T1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0">
                  <a:moveTo>
                    <a:pt x="3" y="9"/>
                  </a:moveTo>
                  <a:cubicBezTo>
                    <a:pt x="3" y="7"/>
                    <a:pt x="1" y="5"/>
                    <a:pt x="0" y="3"/>
                  </a:cubicBezTo>
                  <a:cubicBezTo>
                    <a:pt x="3" y="3"/>
                    <a:pt x="4" y="0"/>
                    <a:pt x="6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2" y="6"/>
                    <a:pt x="11" y="8"/>
                    <a:pt x="11" y="12"/>
                  </a:cubicBezTo>
                  <a:cubicBezTo>
                    <a:pt x="11" y="16"/>
                    <a:pt x="6" y="20"/>
                    <a:pt x="4" y="20"/>
                  </a:cubicBezTo>
                  <a:cubicBezTo>
                    <a:pt x="2" y="20"/>
                    <a:pt x="2" y="16"/>
                    <a:pt x="2" y="14"/>
                  </a:cubicBezTo>
                  <a:cubicBezTo>
                    <a:pt x="2" y="12"/>
                    <a:pt x="3" y="11"/>
                    <a:pt x="3" y="9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9" name="Freeform 343"/>
            <p:cNvSpPr>
              <a:spLocks/>
            </p:cNvSpPr>
            <p:nvPr/>
          </p:nvSpPr>
          <p:spPr bwMode="auto">
            <a:xfrm>
              <a:off x="5957888" y="2900363"/>
              <a:ext cx="25400" cy="17463"/>
            </a:xfrm>
            <a:custGeom>
              <a:avLst/>
              <a:gdLst>
                <a:gd name="T0" fmla="*/ 6 w 6"/>
                <a:gd name="T1" fmla="*/ 3 h 4"/>
                <a:gd name="T2" fmla="*/ 3 w 6"/>
                <a:gd name="T3" fmla="*/ 4 h 4"/>
                <a:gd name="T4" fmla="*/ 0 w 6"/>
                <a:gd name="T5" fmla="*/ 2 h 4"/>
                <a:gd name="T6" fmla="*/ 4 w 6"/>
                <a:gd name="T7" fmla="*/ 0 h 4"/>
                <a:gd name="T8" fmla="*/ 6 w 6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4" y="4"/>
                    <a:pt x="3" y="4"/>
                  </a:cubicBezTo>
                  <a:cubicBezTo>
                    <a:pt x="2" y="4"/>
                    <a:pt x="0" y="2"/>
                    <a:pt x="0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0" name="Freeform 344"/>
            <p:cNvSpPr>
              <a:spLocks/>
            </p:cNvSpPr>
            <p:nvPr/>
          </p:nvSpPr>
          <p:spPr bwMode="auto">
            <a:xfrm>
              <a:off x="6196013" y="2254250"/>
              <a:ext cx="28575" cy="33338"/>
            </a:xfrm>
            <a:custGeom>
              <a:avLst/>
              <a:gdLst>
                <a:gd name="T0" fmla="*/ 6 w 7"/>
                <a:gd name="T1" fmla="*/ 6 h 8"/>
                <a:gd name="T2" fmla="*/ 0 w 7"/>
                <a:gd name="T3" fmla="*/ 3 h 8"/>
                <a:gd name="T4" fmla="*/ 0 w 7"/>
                <a:gd name="T5" fmla="*/ 0 h 8"/>
                <a:gd name="T6" fmla="*/ 5 w 7"/>
                <a:gd name="T7" fmla="*/ 0 h 8"/>
                <a:gd name="T8" fmla="*/ 7 w 7"/>
                <a:gd name="T9" fmla="*/ 5 h 8"/>
                <a:gd name="T10" fmla="*/ 6 w 7"/>
                <a:gd name="T11" fmla="*/ 8 h 8"/>
                <a:gd name="T12" fmla="*/ 6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6"/>
                  </a:moveTo>
                  <a:cubicBezTo>
                    <a:pt x="3" y="6"/>
                    <a:pt x="0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"/>
                    <a:pt x="7" y="3"/>
                    <a:pt x="7" y="5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1" name="Freeform 345"/>
            <p:cNvSpPr>
              <a:spLocks/>
            </p:cNvSpPr>
            <p:nvPr/>
          </p:nvSpPr>
          <p:spPr bwMode="auto">
            <a:xfrm>
              <a:off x="6229350" y="2219325"/>
              <a:ext cx="50800" cy="77788"/>
            </a:xfrm>
            <a:custGeom>
              <a:avLst/>
              <a:gdLst>
                <a:gd name="T0" fmla="*/ 2 w 12"/>
                <a:gd name="T1" fmla="*/ 16 h 18"/>
                <a:gd name="T2" fmla="*/ 6 w 12"/>
                <a:gd name="T3" fmla="*/ 13 h 18"/>
                <a:gd name="T4" fmla="*/ 0 w 12"/>
                <a:gd name="T5" fmla="*/ 8 h 18"/>
                <a:gd name="T6" fmla="*/ 5 w 12"/>
                <a:gd name="T7" fmla="*/ 0 h 18"/>
                <a:gd name="T8" fmla="*/ 12 w 12"/>
                <a:gd name="T9" fmla="*/ 7 h 18"/>
                <a:gd name="T10" fmla="*/ 4 w 12"/>
                <a:gd name="T11" fmla="*/ 18 h 18"/>
                <a:gd name="T12" fmla="*/ 0 w 12"/>
                <a:gd name="T13" fmla="*/ 16 h 18"/>
                <a:gd name="T14" fmla="*/ 2 w 12"/>
                <a:gd name="T15" fmla="*/ 15 h 18"/>
                <a:gd name="T16" fmla="*/ 2 w 12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6"/>
                  </a:moveTo>
                  <a:cubicBezTo>
                    <a:pt x="4" y="16"/>
                    <a:pt x="6" y="14"/>
                    <a:pt x="6" y="13"/>
                  </a:cubicBezTo>
                  <a:cubicBezTo>
                    <a:pt x="3" y="12"/>
                    <a:pt x="0" y="10"/>
                    <a:pt x="0" y="8"/>
                  </a:cubicBezTo>
                  <a:cubicBezTo>
                    <a:pt x="0" y="7"/>
                    <a:pt x="4" y="0"/>
                    <a:pt x="5" y="0"/>
                  </a:cubicBezTo>
                  <a:cubicBezTo>
                    <a:pt x="11" y="0"/>
                    <a:pt x="11" y="3"/>
                    <a:pt x="12" y="7"/>
                  </a:cubicBezTo>
                  <a:cubicBezTo>
                    <a:pt x="8" y="9"/>
                    <a:pt x="10" y="18"/>
                    <a:pt x="4" y="18"/>
                  </a:cubicBezTo>
                  <a:cubicBezTo>
                    <a:pt x="2" y="18"/>
                    <a:pt x="1" y="16"/>
                    <a:pt x="0" y="16"/>
                  </a:cubicBezTo>
                  <a:cubicBezTo>
                    <a:pt x="1" y="16"/>
                    <a:pt x="1" y="15"/>
                    <a:pt x="2" y="15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2" name="Freeform 346"/>
            <p:cNvSpPr>
              <a:spLocks/>
            </p:cNvSpPr>
            <p:nvPr/>
          </p:nvSpPr>
          <p:spPr bwMode="auto">
            <a:xfrm>
              <a:off x="6454775" y="2139950"/>
              <a:ext cx="30163" cy="41275"/>
            </a:xfrm>
            <a:custGeom>
              <a:avLst/>
              <a:gdLst>
                <a:gd name="T0" fmla="*/ 5 w 7"/>
                <a:gd name="T1" fmla="*/ 4 h 10"/>
                <a:gd name="T2" fmla="*/ 1 w 7"/>
                <a:gd name="T3" fmla="*/ 10 h 10"/>
                <a:gd name="T4" fmla="*/ 1 w 7"/>
                <a:gd name="T5" fmla="*/ 7 h 10"/>
                <a:gd name="T6" fmla="*/ 7 w 7"/>
                <a:gd name="T7" fmla="*/ 0 h 10"/>
                <a:gd name="T8" fmla="*/ 5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5" y="4"/>
                  </a:moveTo>
                  <a:cubicBezTo>
                    <a:pt x="5" y="6"/>
                    <a:pt x="3" y="8"/>
                    <a:pt x="1" y="10"/>
                  </a:cubicBezTo>
                  <a:cubicBezTo>
                    <a:pt x="0" y="9"/>
                    <a:pt x="1" y="8"/>
                    <a:pt x="1" y="7"/>
                  </a:cubicBezTo>
                  <a:cubicBezTo>
                    <a:pt x="1" y="5"/>
                    <a:pt x="2" y="0"/>
                    <a:pt x="7" y="0"/>
                  </a:cubicBezTo>
                  <a:cubicBezTo>
                    <a:pt x="7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3" name="Freeform 347"/>
            <p:cNvSpPr>
              <a:spLocks/>
            </p:cNvSpPr>
            <p:nvPr/>
          </p:nvSpPr>
          <p:spPr bwMode="auto">
            <a:xfrm>
              <a:off x="6578600" y="2084388"/>
              <a:ext cx="38100" cy="50800"/>
            </a:xfrm>
            <a:custGeom>
              <a:avLst/>
              <a:gdLst>
                <a:gd name="T0" fmla="*/ 7 w 9"/>
                <a:gd name="T1" fmla="*/ 6 h 12"/>
                <a:gd name="T2" fmla="*/ 7 w 9"/>
                <a:gd name="T3" fmla="*/ 9 h 12"/>
                <a:gd name="T4" fmla="*/ 3 w 9"/>
                <a:gd name="T5" fmla="*/ 12 h 12"/>
                <a:gd name="T6" fmla="*/ 0 w 9"/>
                <a:gd name="T7" fmla="*/ 8 h 12"/>
                <a:gd name="T8" fmla="*/ 6 w 9"/>
                <a:gd name="T9" fmla="*/ 6 h 12"/>
                <a:gd name="T10" fmla="*/ 4 w 9"/>
                <a:gd name="T11" fmla="*/ 3 h 12"/>
                <a:gd name="T12" fmla="*/ 6 w 9"/>
                <a:gd name="T13" fmla="*/ 0 h 12"/>
                <a:gd name="T14" fmla="*/ 9 w 9"/>
                <a:gd name="T15" fmla="*/ 3 h 12"/>
                <a:gd name="T16" fmla="*/ 7 w 9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7" y="6"/>
                  </a:move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4" y="12"/>
                    <a:pt x="3" y="12"/>
                  </a:cubicBezTo>
                  <a:cubicBezTo>
                    <a:pt x="0" y="12"/>
                    <a:pt x="0" y="9"/>
                    <a:pt x="0" y="8"/>
                  </a:cubicBezTo>
                  <a:cubicBezTo>
                    <a:pt x="2" y="8"/>
                    <a:pt x="4" y="6"/>
                    <a:pt x="6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4" y="1"/>
                    <a:pt x="6" y="0"/>
                    <a:pt x="6" y="0"/>
                  </a:cubicBezTo>
                  <a:cubicBezTo>
                    <a:pt x="8" y="1"/>
                    <a:pt x="8" y="2"/>
                    <a:pt x="9" y="3"/>
                  </a:cubicBezTo>
                  <a:cubicBezTo>
                    <a:pt x="9" y="4"/>
                    <a:pt x="8" y="6"/>
                    <a:pt x="7" y="6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4" name="Freeform 348"/>
            <p:cNvSpPr>
              <a:spLocks/>
            </p:cNvSpPr>
            <p:nvPr/>
          </p:nvSpPr>
          <p:spPr bwMode="auto">
            <a:xfrm>
              <a:off x="6650038" y="3062288"/>
              <a:ext cx="73025" cy="22225"/>
            </a:xfrm>
            <a:custGeom>
              <a:avLst/>
              <a:gdLst>
                <a:gd name="T0" fmla="*/ 17 w 17"/>
                <a:gd name="T1" fmla="*/ 3 h 5"/>
                <a:gd name="T2" fmla="*/ 10 w 17"/>
                <a:gd name="T3" fmla="*/ 3 h 5"/>
                <a:gd name="T4" fmla="*/ 0 w 17"/>
                <a:gd name="T5" fmla="*/ 1 h 5"/>
                <a:gd name="T6" fmla="*/ 17 w 17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">
                  <a:moveTo>
                    <a:pt x="17" y="3"/>
                  </a:moveTo>
                  <a:cubicBezTo>
                    <a:pt x="13" y="5"/>
                    <a:pt x="12" y="3"/>
                    <a:pt x="10" y="3"/>
                  </a:cubicBezTo>
                  <a:cubicBezTo>
                    <a:pt x="8" y="3"/>
                    <a:pt x="3" y="3"/>
                    <a:pt x="0" y="1"/>
                  </a:cubicBezTo>
                  <a:cubicBezTo>
                    <a:pt x="6" y="0"/>
                    <a:pt x="12" y="2"/>
                    <a:pt x="17" y="3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52" name="Group 14651"/>
          <p:cNvGrpSpPr/>
          <p:nvPr/>
        </p:nvGrpSpPr>
        <p:grpSpPr>
          <a:xfrm>
            <a:off x="5307013" y="2986088"/>
            <a:ext cx="2232025" cy="2438400"/>
            <a:chOff x="5307013" y="2986088"/>
            <a:chExt cx="2232025" cy="2438400"/>
          </a:xfrm>
        </p:grpSpPr>
        <p:sp>
          <p:nvSpPr>
            <p:cNvPr id="14650" name="Freeform 353"/>
            <p:cNvSpPr>
              <a:spLocks/>
            </p:cNvSpPr>
            <p:nvPr/>
          </p:nvSpPr>
          <p:spPr bwMode="auto">
            <a:xfrm>
              <a:off x="7270750" y="4645025"/>
              <a:ext cx="238125" cy="447675"/>
            </a:xfrm>
            <a:custGeom>
              <a:avLst/>
              <a:gdLst>
                <a:gd name="T0" fmla="*/ 6 w 56"/>
                <a:gd name="T1" fmla="*/ 68 h 105"/>
                <a:gd name="T2" fmla="*/ 11 w 56"/>
                <a:gd name="T3" fmla="*/ 56 h 105"/>
                <a:gd name="T4" fmla="*/ 7 w 56"/>
                <a:gd name="T5" fmla="*/ 43 h 105"/>
                <a:gd name="T6" fmla="*/ 25 w 56"/>
                <a:gd name="T7" fmla="*/ 26 h 105"/>
                <a:gd name="T8" fmla="*/ 44 w 56"/>
                <a:gd name="T9" fmla="*/ 8 h 105"/>
                <a:gd name="T10" fmla="*/ 45 w 56"/>
                <a:gd name="T11" fmla="*/ 0 h 105"/>
                <a:gd name="T12" fmla="*/ 56 w 56"/>
                <a:gd name="T13" fmla="*/ 25 h 105"/>
                <a:gd name="T14" fmla="*/ 56 w 56"/>
                <a:gd name="T15" fmla="*/ 29 h 105"/>
                <a:gd name="T16" fmla="*/ 52 w 56"/>
                <a:gd name="T17" fmla="*/ 28 h 105"/>
                <a:gd name="T18" fmla="*/ 39 w 56"/>
                <a:gd name="T19" fmla="*/ 76 h 105"/>
                <a:gd name="T20" fmla="*/ 16 w 56"/>
                <a:gd name="T21" fmla="*/ 105 h 105"/>
                <a:gd name="T22" fmla="*/ 3 w 56"/>
                <a:gd name="T23" fmla="*/ 91 h 105"/>
                <a:gd name="T24" fmla="*/ 4 w 56"/>
                <a:gd name="T25" fmla="*/ 84 h 105"/>
                <a:gd name="T26" fmla="*/ 0 w 56"/>
                <a:gd name="T27" fmla="*/ 73 h 105"/>
                <a:gd name="T28" fmla="*/ 6 w 56"/>
                <a:gd name="T29" fmla="*/ 6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105">
                  <a:moveTo>
                    <a:pt x="6" y="68"/>
                  </a:moveTo>
                  <a:cubicBezTo>
                    <a:pt x="6" y="68"/>
                    <a:pt x="11" y="57"/>
                    <a:pt x="11" y="56"/>
                  </a:cubicBezTo>
                  <a:cubicBezTo>
                    <a:pt x="11" y="53"/>
                    <a:pt x="7" y="47"/>
                    <a:pt x="7" y="43"/>
                  </a:cubicBezTo>
                  <a:cubicBezTo>
                    <a:pt x="7" y="30"/>
                    <a:pt x="17" y="30"/>
                    <a:pt x="25" y="26"/>
                  </a:cubicBezTo>
                  <a:cubicBezTo>
                    <a:pt x="31" y="23"/>
                    <a:pt x="39" y="12"/>
                    <a:pt x="44" y="8"/>
                  </a:cubicBezTo>
                  <a:cubicBezTo>
                    <a:pt x="45" y="7"/>
                    <a:pt x="44" y="2"/>
                    <a:pt x="45" y="0"/>
                  </a:cubicBezTo>
                  <a:cubicBezTo>
                    <a:pt x="54" y="1"/>
                    <a:pt x="53" y="19"/>
                    <a:pt x="56" y="2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29"/>
                    <a:pt x="52" y="28"/>
                    <a:pt x="52" y="28"/>
                  </a:cubicBezTo>
                  <a:cubicBezTo>
                    <a:pt x="52" y="47"/>
                    <a:pt x="45" y="60"/>
                    <a:pt x="39" y="76"/>
                  </a:cubicBezTo>
                  <a:cubicBezTo>
                    <a:pt x="35" y="87"/>
                    <a:pt x="32" y="105"/>
                    <a:pt x="16" y="105"/>
                  </a:cubicBezTo>
                  <a:cubicBezTo>
                    <a:pt x="9" y="105"/>
                    <a:pt x="3" y="97"/>
                    <a:pt x="3" y="91"/>
                  </a:cubicBezTo>
                  <a:cubicBezTo>
                    <a:pt x="3" y="87"/>
                    <a:pt x="4" y="86"/>
                    <a:pt x="4" y="84"/>
                  </a:cubicBezTo>
                  <a:cubicBezTo>
                    <a:pt x="0" y="82"/>
                    <a:pt x="0" y="77"/>
                    <a:pt x="0" y="73"/>
                  </a:cubicBezTo>
                  <a:cubicBezTo>
                    <a:pt x="0" y="72"/>
                    <a:pt x="5" y="68"/>
                    <a:pt x="6" y="6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1" name="Freeform 354"/>
            <p:cNvSpPr>
              <a:spLocks/>
            </p:cNvSpPr>
            <p:nvPr/>
          </p:nvSpPr>
          <p:spPr bwMode="auto">
            <a:xfrm>
              <a:off x="5307013" y="2986088"/>
              <a:ext cx="2232025" cy="2438400"/>
            </a:xfrm>
            <a:custGeom>
              <a:avLst/>
              <a:gdLst>
                <a:gd name="T0" fmla="*/ 306 w 525"/>
                <a:gd name="T1" fmla="*/ 40 h 573"/>
                <a:gd name="T2" fmla="*/ 323 w 525"/>
                <a:gd name="T3" fmla="*/ 49 h 573"/>
                <a:gd name="T4" fmla="*/ 373 w 525"/>
                <a:gd name="T5" fmla="*/ 52 h 573"/>
                <a:gd name="T6" fmla="*/ 395 w 525"/>
                <a:gd name="T7" fmla="*/ 53 h 573"/>
                <a:gd name="T8" fmla="*/ 395 w 525"/>
                <a:gd name="T9" fmla="*/ 82 h 573"/>
                <a:gd name="T10" fmla="*/ 380 w 525"/>
                <a:gd name="T11" fmla="*/ 69 h 573"/>
                <a:gd name="T12" fmla="*/ 416 w 525"/>
                <a:gd name="T13" fmla="*/ 134 h 573"/>
                <a:gd name="T14" fmla="*/ 429 w 525"/>
                <a:gd name="T15" fmla="*/ 160 h 573"/>
                <a:gd name="T16" fmla="*/ 447 w 525"/>
                <a:gd name="T17" fmla="*/ 186 h 573"/>
                <a:gd name="T18" fmla="*/ 463 w 525"/>
                <a:gd name="T19" fmla="*/ 208 h 573"/>
                <a:gd name="T20" fmla="*/ 483 w 525"/>
                <a:gd name="T21" fmla="*/ 215 h 573"/>
                <a:gd name="T22" fmla="*/ 523 w 525"/>
                <a:gd name="T23" fmla="*/ 207 h 573"/>
                <a:gd name="T24" fmla="*/ 506 w 525"/>
                <a:gd name="T25" fmla="*/ 254 h 573"/>
                <a:gd name="T26" fmla="*/ 441 w 525"/>
                <a:gd name="T27" fmla="*/ 324 h 573"/>
                <a:gd name="T28" fmla="*/ 434 w 525"/>
                <a:gd name="T29" fmla="*/ 359 h 573"/>
                <a:gd name="T30" fmla="*/ 442 w 525"/>
                <a:gd name="T31" fmla="*/ 382 h 573"/>
                <a:gd name="T32" fmla="*/ 441 w 525"/>
                <a:gd name="T33" fmla="*/ 405 h 573"/>
                <a:gd name="T34" fmla="*/ 405 w 525"/>
                <a:gd name="T35" fmla="*/ 446 h 573"/>
                <a:gd name="T36" fmla="*/ 404 w 525"/>
                <a:gd name="T37" fmla="*/ 471 h 573"/>
                <a:gd name="T38" fmla="*/ 394 w 525"/>
                <a:gd name="T39" fmla="*/ 488 h 573"/>
                <a:gd name="T40" fmla="*/ 384 w 525"/>
                <a:gd name="T41" fmla="*/ 506 h 573"/>
                <a:gd name="T42" fmla="*/ 363 w 525"/>
                <a:gd name="T43" fmla="*/ 540 h 573"/>
                <a:gd name="T44" fmla="*/ 330 w 525"/>
                <a:gd name="T45" fmla="*/ 566 h 573"/>
                <a:gd name="T46" fmla="*/ 314 w 525"/>
                <a:gd name="T47" fmla="*/ 565 h 573"/>
                <a:gd name="T48" fmla="*/ 277 w 525"/>
                <a:gd name="T49" fmla="*/ 568 h 573"/>
                <a:gd name="T50" fmla="*/ 270 w 525"/>
                <a:gd name="T51" fmla="*/ 556 h 573"/>
                <a:gd name="T52" fmla="*/ 264 w 525"/>
                <a:gd name="T53" fmla="*/ 534 h 573"/>
                <a:gd name="T54" fmla="*/ 242 w 525"/>
                <a:gd name="T55" fmla="*/ 472 h 573"/>
                <a:gd name="T56" fmla="*/ 221 w 525"/>
                <a:gd name="T57" fmla="*/ 424 h 573"/>
                <a:gd name="T58" fmla="*/ 235 w 525"/>
                <a:gd name="T59" fmla="*/ 372 h 573"/>
                <a:gd name="T60" fmla="*/ 223 w 525"/>
                <a:gd name="T61" fmla="*/ 334 h 573"/>
                <a:gd name="T62" fmla="*/ 207 w 525"/>
                <a:gd name="T63" fmla="*/ 293 h 573"/>
                <a:gd name="T64" fmla="*/ 210 w 525"/>
                <a:gd name="T65" fmla="*/ 276 h 573"/>
                <a:gd name="T66" fmla="*/ 181 w 525"/>
                <a:gd name="T67" fmla="*/ 265 h 573"/>
                <a:gd name="T68" fmla="*/ 126 w 525"/>
                <a:gd name="T69" fmla="*/ 259 h 573"/>
                <a:gd name="T70" fmla="*/ 101 w 525"/>
                <a:gd name="T71" fmla="*/ 260 h 573"/>
                <a:gd name="T72" fmla="*/ 67 w 525"/>
                <a:gd name="T73" fmla="*/ 263 h 573"/>
                <a:gd name="T74" fmla="*/ 25 w 525"/>
                <a:gd name="T75" fmla="*/ 221 h 573"/>
                <a:gd name="T76" fmla="*/ 5 w 525"/>
                <a:gd name="T77" fmla="*/ 202 h 573"/>
                <a:gd name="T78" fmla="*/ 4 w 525"/>
                <a:gd name="T79" fmla="*/ 194 h 573"/>
                <a:gd name="T80" fmla="*/ 12 w 525"/>
                <a:gd name="T81" fmla="*/ 161 h 573"/>
                <a:gd name="T82" fmla="*/ 14 w 525"/>
                <a:gd name="T83" fmla="*/ 119 h 573"/>
                <a:gd name="T84" fmla="*/ 48 w 525"/>
                <a:gd name="T85" fmla="*/ 79 h 573"/>
                <a:gd name="T86" fmla="*/ 64 w 525"/>
                <a:gd name="T87" fmla="*/ 47 h 573"/>
                <a:gd name="T88" fmla="*/ 87 w 525"/>
                <a:gd name="T89" fmla="*/ 21 h 573"/>
                <a:gd name="T90" fmla="*/ 115 w 525"/>
                <a:gd name="T91" fmla="*/ 21 h 573"/>
                <a:gd name="T92" fmla="*/ 168 w 525"/>
                <a:gd name="T93" fmla="*/ 4 h 573"/>
                <a:gd name="T94" fmla="*/ 189 w 525"/>
                <a:gd name="T95" fmla="*/ 2 h 573"/>
                <a:gd name="T96" fmla="*/ 208 w 525"/>
                <a:gd name="T97" fmla="*/ 0 h 573"/>
                <a:gd name="T98" fmla="*/ 220 w 525"/>
                <a:gd name="T99" fmla="*/ 4 h 573"/>
                <a:gd name="T100" fmla="*/ 219 w 525"/>
                <a:gd name="T101" fmla="*/ 16 h 573"/>
                <a:gd name="T102" fmla="*/ 228 w 525"/>
                <a:gd name="T103" fmla="*/ 39 h 573"/>
                <a:gd name="T104" fmla="*/ 279 w 525"/>
                <a:gd name="T105" fmla="*/ 60 h 573"/>
                <a:gd name="T106" fmla="*/ 285 w 525"/>
                <a:gd name="T107" fmla="*/ 50 h 573"/>
                <a:gd name="T108" fmla="*/ 300 w 525"/>
                <a:gd name="T109" fmla="*/ 4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5" h="573">
                  <a:moveTo>
                    <a:pt x="300" y="40"/>
                  </a:moveTo>
                  <a:cubicBezTo>
                    <a:pt x="306" y="40"/>
                    <a:pt x="306" y="40"/>
                    <a:pt x="306" y="40"/>
                  </a:cubicBezTo>
                  <a:cubicBezTo>
                    <a:pt x="306" y="44"/>
                    <a:pt x="309" y="44"/>
                    <a:pt x="310" y="46"/>
                  </a:cubicBezTo>
                  <a:cubicBezTo>
                    <a:pt x="313" y="49"/>
                    <a:pt x="319" y="47"/>
                    <a:pt x="323" y="49"/>
                  </a:cubicBezTo>
                  <a:cubicBezTo>
                    <a:pt x="332" y="52"/>
                    <a:pt x="344" y="56"/>
                    <a:pt x="353" y="56"/>
                  </a:cubicBezTo>
                  <a:cubicBezTo>
                    <a:pt x="362" y="56"/>
                    <a:pt x="365" y="52"/>
                    <a:pt x="373" y="52"/>
                  </a:cubicBezTo>
                  <a:cubicBezTo>
                    <a:pt x="378" y="52"/>
                    <a:pt x="381" y="55"/>
                    <a:pt x="387" y="55"/>
                  </a:cubicBezTo>
                  <a:cubicBezTo>
                    <a:pt x="391" y="55"/>
                    <a:pt x="391" y="54"/>
                    <a:pt x="395" y="53"/>
                  </a:cubicBezTo>
                  <a:cubicBezTo>
                    <a:pt x="397" y="58"/>
                    <a:pt x="400" y="61"/>
                    <a:pt x="400" y="66"/>
                  </a:cubicBezTo>
                  <a:cubicBezTo>
                    <a:pt x="400" y="69"/>
                    <a:pt x="396" y="78"/>
                    <a:pt x="395" y="82"/>
                  </a:cubicBezTo>
                  <a:cubicBezTo>
                    <a:pt x="389" y="81"/>
                    <a:pt x="384" y="69"/>
                    <a:pt x="380" y="64"/>
                  </a:cubicBezTo>
                  <a:cubicBezTo>
                    <a:pt x="380" y="69"/>
                    <a:pt x="380" y="69"/>
                    <a:pt x="380" y="69"/>
                  </a:cubicBezTo>
                  <a:cubicBezTo>
                    <a:pt x="406" y="113"/>
                    <a:pt x="406" y="113"/>
                    <a:pt x="406" y="113"/>
                  </a:cubicBezTo>
                  <a:cubicBezTo>
                    <a:pt x="404" y="119"/>
                    <a:pt x="412" y="130"/>
                    <a:pt x="416" y="134"/>
                  </a:cubicBezTo>
                  <a:cubicBezTo>
                    <a:pt x="416" y="148"/>
                    <a:pt x="416" y="148"/>
                    <a:pt x="416" y="148"/>
                  </a:cubicBezTo>
                  <a:cubicBezTo>
                    <a:pt x="419" y="155"/>
                    <a:pt x="424" y="155"/>
                    <a:pt x="429" y="160"/>
                  </a:cubicBezTo>
                  <a:cubicBezTo>
                    <a:pt x="433" y="166"/>
                    <a:pt x="430" y="173"/>
                    <a:pt x="435" y="178"/>
                  </a:cubicBezTo>
                  <a:cubicBezTo>
                    <a:pt x="440" y="182"/>
                    <a:pt x="443" y="182"/>
                    <a:pt x="447" y="186"/>
                  </a:cubicBezTo>
                  <a:cubicBezTo>
                    <a:pt x="452" y="189"/>
                    <a:pt x="454" y="200"/>
                    <a:pt x="463" y="200"/>
                  </a:cubicBezTo>
                  <a:cubicBezTo>
                    <a:pt x="463" y="204"/>
                    <a:pt x="466" y="205"/>
                    <a:pt x="463" y="208"/>
                  </a:cubicBezTo>
                  <a:cubicBezTo>
                    <a:pt x="466" y="211"/>
                    <a:pt x="470" y="219"/>
                    <a:pt x="474" y="219"/>
                  </a:cubicBezTo>
                  <a:cubicBezTo>
                    <a:pt x="479" y="219"/>
                    <a:pt x="479" y="216"/>
                    <a:pt x="483" y="215"/>
                  </a:cubicBezTo>
                  <a:cubicBezTo>
                    <a:pt x="487" y="214"/>
                    <a:pt x="489" y="215"/>
                    <a:pt x="493" y="215"/>
                  </a:cubicBezTo>
                  <a:cubicBezTo>
                    <a:pt x="504" y="213"/>
                    <a:pt x="513" y="209"/>
                    <a:pt x="523" y="207"/>
                  </a:cubicBezTo>
                  <a:cubicBezTo>
                    <a:pt x="524" y="209"/>
                    <a:pt x="525" y="209"/>
                    <a:pt x="525" y="211"/>
                  </a:cubicBezTo>
                  <a:cubicBezTo>
                    <a:pt x="525" y="226"/>
                    <a:pt x="513" y="245"/>
                    <a:pt x="506" y="254"/>
                  </a:cubicBezTo>
                  <a:cubicBezTo>
                    <a:pt x="498" y="265"/>
                    <a:pt x="494" y="275"/>
                    <a:pt x="484" y="282"/>
                  </a:cubicBezTo>
                  <a:cubicBezTo>
                    <a:pt x="467" y="296"/>
                    <a:pt x="447" y="300"/>
                    <a:pt x="441" y="324"/>
                  </a:cubicBezTo>
                  <a:cubicBezTo>
                    <a:pt x="439" y="330"/>
                    <a:pt x="432" y="332"/>
                    <a:pt x="432" y="339"/>
                  </a:cubicBezTo>
                  <a:cubicBezTo>
                    <a:pt x="432" y="348"/>
                    <a:pt x="434" y="351"/>
                    <a:pt x="434" y="359"/>
                  </a:cubicBezTo>
                  <a:cubicBezTo>
                    <a:pt x="434" y="368"/>
                    <a:pt x="444" y="373"/>
                    <a:pt x="444" y="378"/>
                  </a:cubicBezTo>
                  <a:cubicBezTo>
                    <a:pt x="444" y="379"/>
                    <a:pt x="442" y="381"/>
                    <a:pt x="442" y="382"/>
                  </a:cubicBezTo>
                  <a:cubicBezTo>
                    <a:pt x="442" y="388"/>
                    <a:pt x="442" y="388"/>
                    <a:pt x="442" y="388"/>
                  </a:cubicBezTo>
                  <a:cubicBezTo>
                    <a:pt x="442" y="392"/>
                    <a:pt x="441" y="397"/>
                    <a:pt x="441" y="405"/>
                  </a:cubicBezTo>
                  <a:cubicBezTo>
                    <a:pt x="443" y="406"/>
                    <a:pt x="443" y="408"/>
                    <a:pt x="443" y="410"/>
                  </a:cubicBezTo>
                  <a:cubicBezTo>
                    <a:pt x="443" y="431"/>
                    <a:pt x="408" y="428"/>
                    <a:pt x="405" y="446"/>
                  </a:cubicBezTo>
                  <a:cubicBezTo>
                    <a:pt x="401" y="446"/>
                    <a:pt x="397" y="451"/>
                    <a:pt x="397" y="454"/>
                  </a:cubicBezTo>
                  <a:cubicBezTo>
                    <a:pt x="397" y="459"/>
                    <a:pt x="404" y="463"/>
                    <a:pt x="404" y="471"/>
                  </a:cubicBezTo>
                  <a:cubicBezTo>
                    <a:pt x="404" y="476"/>
                    <a:pt x="404" y="484"/>
                    <a:pt x="402" y="487"/>
                  </a:cubicBezTo>
                  <a:cubicBezTo>
                    <a:pt x="400" y="489"/>
                    <a:pt x="396" y="488"/>
                    <a:pt x="394" y="488"/>
                  </a:cubicBezTo>
                  <a:cubicBezTo>
                    <a:pt x="387" y="492"/>
                    <a:pt x="384" y="494"/>
                    <a:pt x="380" y="501"/>
                  </a:cubicBezTo>
                  <a:cubicBezTo>
                    <a:pt x="383" y="502"/>
                    <a:pt x="384" y="504"/>
                    <a:pt x="384" y="506"/>
                  </a:cubicBezTo>
                  <a:cubicBezTo>
                    <a:pt x="384" y="514"/>
                    <a:pt x="377" y="520"/>
                    <a:pt x="374" y="523"/>
                  </a:cubicBezTo>
                  <a:cubicBezTo>
                    <a:pt x="368" y="529"/>
                    <a:pt x="367" y="535"/>
                    <a:pt x="363" y="540"/>
                  </a:cubicBezTo>
                  <a:cubicBezTo>
                    <a:pt x="356" y="548"/>
                    <a:pt x="353" y="556"/>
                    <a:pt x="342" y="561"/>
                  </a:cubicBezTo>
                  <a:cubicBezTo>
                    <a:pt x="337" y="563"/>
                    <a:pt x="331" y="561"/>
                    <a:pt x="330" y="566"/>
                  </a:cubicBezTo>
                  <a:cubicBezTo>
                    <a:pt x="326" y="566"/>
                    <a:pt x="324" y="568"/>
                    <a:pt x="322" y="568"/>
                  </a:cubicBezTo>
                  <a:cubicBezTo>
                    <a:pt x="319" y="568"/>
                    <a:pt x="317" y="565"/>
                    <a:pt x="314" y="565"/>
                  </a:cubicBezTo>
                  <a:cubicBezTo>
                    <a:pt x="303" y="565"/>
                    <a:pt x="296" y="573"/>
                    <a:pt x="286" y="573"/>
                  </a:cubicBezTo>
                  <a:cubicBezTo>
                    <a:pt x="281" y="573"/>
                    <a:pt x="279" y="571"/>
                    <a:pt x="277" y="568"/>
                  </a:cubicBezTo>
                  <a:cubicBezTo>
                    <a:pt x="276" y="568"/>
                    <a:pt x="275" y="569"/>
                    <a:pt x="275" y="569"/>
                  </a:cubicBezTo>
                  <a:cubicBezTo>
                    <a:pt x="275" y="564"/>
                    <a:pt x="272" y="558"/>
                    <a:pt x="270" y="556"/>
                  </a:cubicBezTo>
                  <a:cubicBezTo>
                    <a:pt x="272" y="554"/>
                    <a:pt x="273" y="552"/>
                    <a:pt x="273" y="549"/>
                  </a:cubicBezTo>
                  <a:cubicBezTo>
                    <a:pt x="273" y="544"/>
                    <a:pt x="266" y="537"/>
                    <a:pt x="264" y="534"/>
                  </a:cubicBezTo>
                  <a:cubicBezTo>
                    <a:pt x="255" y="518"/>
                    <a:pt x="242" y="502"/>
                    <a:pt x="242" y="479"/>
                  </a:cubicBezTo>
                  <a:cubicBezTo>
                    <a:pt x="242" y="475"/>
                    <a:pt x="242" y="474"/>
                    <a:pt x="242" y="472"/>
                  </a:cubicBezTo>
                  <a:cubicBezTo>
                    <a:pt x="242" y="468"/>
                    <a:pt x="239" y="467"/>
                    <a:pt x="237" y="463"/>
                  </a:cubicBezTo>
                  <a:cubicBezTo>
                    <a:pt x="229" y="451"/>
                    <a:pt x="221" y="441"/>
                    <a:pt x="221" y="424"/>
                  </a:cubicBezTo>
                  <a:cubicBezTo>
                    <a:pt x="221" y="405"/>
                    <a:pt x="238" y="401"/>
                    <a:pt x="238" y="387"/>
                  </a:cubicBezTo>
                  <a:cubicBezTo>
                    <a:pt x="238" y="380"/>
                    <a:pt x="235" y="378"/>
                    <a:pt x="235" y="372"/>
                  </a:cubicBezTo>
                  <a:cubicBezTo>
                    <a:pt x="233" y="361"/>
                    <a:pt x="230" y="357"/>
                    <a:pt x="228" y="350"/>
                  </a:cubicBezTo>
                  <a:cubicBezTo>
                    <a:pt x="226" y="345"/>
                    <a:pt x="227" y="339"/>
                    <a:pt x="223" y="334"/>
                  </a:cubicBezTo>
                  <a:cubicBezTo>
                    <a:pt x="216" y="325"/>
                    <a:pt x="201" y="316"/>
                    <a:pt x="201" y="304"/>
                  </a:cubicBezTo>
                  <a:cubicBezTo>
                    <a:pt x="201" y="301"/>
                    <a:pt x="205" y="294"/>
                    <a:pt x="207" y="293"/>
                  </a:cubicBezTo>
                  <a:cubicBezTo>
                    <a:pt x="206" y="291"/>
                    <a:pt x="207" y="290"/>
                    <a:pt x="207" y="289"/>
                  </a:cubicBezTo>
                  <a:cubicBezTo>
                    <a:pt x="207" y="286"/>
                    <a:pt x="207" y="278"/>
                    <a:pt x="210" y="276"/>
                  </a:cubicBezTo>
                  <a:cubicBezTo>
                    <a:pt x="207" y="270"/>
                    <a:pt x="202" y="265"/>
                    <a:pt x="193" y="265"/>
                  </a:cubicBezTo>
                  <a:cubicBezTo>
                    <a:pt x="188" y="265"/>
                    <a:pt x="184" y="265"/>
                    <a:pt x="181" y="265"/>
                  </a:cubicBezTo>
                  <a:cubicBezTo>
                    <a:pt x="173" y="265"/>
                    <a:pt x="171" y="250"/>
                    <a:pt x="160" y="250"/>
                  </a:cubicBezTo>
                  <a:cubicBezTo>
                    <a:pt x="147" y="250"/>
                    <a:pt x="137" y="256"/>
                    <a:pt x="126" y="259"/>
                  </a:cubicBezTo>
                  <a:cubicBezTo>
                    <a:pt x="122" y="260"/>
                    <a:pt x="121" y="264"/>
                    <a:pt x="117" y="264"/>
                  </a:cubicBezTo>
                  <a:cubicBezTo>
                    <a:pt x="113" y="264"/>
                    <a:pt x="106" y="260"/>
                    <a:pt x="101" y="260"/>
                  </a:cubicBezTo>
                  <a:cubicBezTo>
                    <a:pt x="90" y="260"/>
                    <a:pt x="86" y="265"/>
                    <a:pt x="75" y="265"/>
                  </a:cubicBezTo>
                  <a:cubicBezTo>
                    <a:pt x="72" y="265"/>
                    <a:pt x="68" y="264"/>
                    <a:pt x="67" y="263"/>
                  </a:cubicBezTo>
                  <a:cubicBezTo>
                    <a:pt x="59" y="257"/>
                    <a:pt x="44" y="248"/>
                    <a:pt x="38" y="240"/>
                  </a:cubicBezTo>
                  <a:cubicBezTo>
                    <a:pt x="33" y="232"/>
                    <a:pt x="31" y="226"/>
                    <a:pt x="25" y="221"/>
                  </a:cubicBezTo>
                  <a:cubicBezTo>
                    <a:pt x="23" y="219"/>
                    <a:pt x="8" y="207"/>
                    <a:pt x="8" y="206"/>
                  </a:cubicBezTo>
                  <a:cubicBezTo>
                    <a:pt x="7" y="204"/>
                    <a:pt x="6" y="204"/>
                    <a:pt x="5" y="202"/>
                  </a:cubicBezTo>
                  <a:cubicBezTo>
                    <a:pt x="6" y="202"/>
                    <a:pt x="6" y="202"/>
                    <a:pt x="6" y="202"/>
                  </a:cubicBezTo>
                  <a:cubicBezTo>
                    <a:pt x="6" y="198"/>
                    <a:pt x="4" y="196"/>
                    <a:pt x="4" y="194"/>
                  </a:cubicBezTo>
                  <a:cubicBezTo>
                    <a:pt x="4" y="190"/>
                    <a:pt x="2" y="189"/>
                    <a:pt x="0" y="185"/>
                  </a:cubicBezTo>
                  <a:cubicBezTo>
                    <a:pt x="6" y="182"/>
                    <a:pt x="12" y="168"/>
                    <a:pt x="12" y="161"/>
                  </a:cubicBezTo>
                  <a:cubicBezTo>
                    <a:pt x="12" y="150"/>
                    <a:pt x="6" y="142"/>
                    <a:pt x="6" y="132"/>
                  </a:cubicBezTo>
                  <a:cubicBezTo>
                    <a:pt x="6" y="126"/>
                    <a:pt x="12" y="123"/>
                    <a:pt x="14" y="119"/>
                  </a:cubicBezTo>
                  <a:cubicBezTo>
                    <a:pt x="17" y="109"/>
                    <a:pt x="25" y="95"/>
                    <a:pt x="32" y="86"/>
                  </a:cubicBezTo>
                  <a:cubicBezTo>
                    <a:pt x="36" y="81"/>
                    <a:pt x="43" y="82"/>
                    <a:pt x="48" y="79"/>
                  </a:cubicBezTo>
                  <a:cubicBezTo>
                    <a:pt x="52" y="77"/>
                    <a:pt x="58" y="71"/>
                    <a:pt x="60" y="67"/>
                  </a:cubicBezTo>
                  <a:cubicBezTo>
                    <a:pt x="63" y="57"/>
                    <a:pt x="59" y="53"/>
                    <a:pt x="64" y="47"/>
                  </a:cubicBezTo>
                  <a:cubicBezTo>
                    <a:pt x="71" y="38"/>
                    <a:pt x="81" y="30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9" y="19"/>
                    <a:pt x="89" y="16"/>
                    <a:pt x="92" y="14"/>
                  </a:cubicBezTo>
                  <a:cubicBezTo>
                    <a:pt x="99" y="19"/>
                    <a:pt x="106" y="21"/>
                    <a:pt x="115" y="21"/>
                  </a:cubicBezTo>
                  <a:cubicBezTo>
                    <a:pt x="121" y="21"/>
                    <a:pt x="122" y="18"/>
                    <a:pt x="125" y="16"/>
                  </a:cubicBezTo>
                  <a:cubicBezTo>
                    <a:pt x="136" y="11"/>
                    <a:pt x="156" y="4"/>
                    <a:pt x="168" y="4"/>
                  </a:cubicBezTo>
                  <a:cubicBezTo>
                    <a:pt x="172" y="4"/>
                    <a:pt x="175" y="6"/>
                    <a:pt x="177" y="6"/>
                  </a:cubicBezTo>
                  <a:cubicBezTo>
                    <a:pt x="180" y="6"/>
                    <a:pt x="185" y="2"/>
                    <a:pt x="189" y="2"/>
                  </a:cubicBezTo>
                  <a:cubicBezTo>
                    <a:pt x="192" y="2"/>
                    <a:pt x="194" y="4"/>
                    <a:pt x="197" y="4"/>
                  </a:cubicBezTo>
                  <a:cubicBezTo>
                    <a:pt x="202" y="4"/>
                    <a:pt x="202" y="0"/>
                    <a:pt x="208" y="0"/>
                  </a:cubicBezTo>
                  <a:cubicBezTo>
                    <a:pt x="213" y="0"/>
                    <a:pt x="211" y="5"/>
                    <a:pt x="216" y="5"/>
                  </a:cubicBezTo>
                  <a:cubicBezTo>
                    <a:pt x="217" y="5"/>
                    <a:pt x="218" y="4"/>
                    <a:pt x="220" y="4"/>
                  </a:cubicBezTo>
                  <a:cubicBezTo>
                    <a:pt x="219" y="7"/>
                    <a:pt x="216" y="7"/>
                    <a:pt x="216" y="10"/>
                  </a:cubicBezTo>
                  <a:cubicBezTo>
                    <a:pt x="216" y="13"/>
                    <a:pt x="219" y="14"/>
                    <a:pt x="219" y="16"/>
                  </a:cubicBezTo>
                  <a:cubicBezTo>
                    <a:pt x="219" y="20"/>
                    <a:pt x="216" y="22"/>
                    <a:pt x="216" y="26"/>
                  </a:cubicBezTo>
                  <a:cubicBezTo>
                    <a:pt x="216" y="33"/>
                    <a:pt x="223" y="39"/>
                    <a:pt x="228" y="39"/>
                  </a:cubicBezTo>
                  <a:cubicBezTo>
                    <a:pt x="231" y="39"/>
                    <a:pt x="233" y="39"/>
                    <a:pt x="235" y="39"/>
                  </a:cubicBezTo>
                  <a:cubicBezTo>
                    <a:pt x="253" y="39"/>
                    <a:pt x="259" y="60"/>
                    <a:pt x="279" y="60"/>
                  </a:cubicBezTo>
                  <a:cubicBezTo>
                    <a:pt x="282" y="60"/>
                    <a:pt x="285" y="57"/>
                    <a:pt x="285" y="56"/>
                  </a:cubicBezTo>
                  <a:cubicBezTo>
                    <a:pt x="285" y="54"/>
                    <a:pt x="285" y="52"/>
                    <a:pt x="285" y="50"/>
                  </a:cubicBezTo>
                  <a:cubicBezTo>
                    <a:pt x="285" y="42"/>
                    <a:pt x="291" y="42"/>
                    <a:pt x="299" y="39"/>
                  </a:cubicBezTo>
                  <a:lnTo>
                    <a:pt x="300" y="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61" name="Group 14660"/>
          <p:cNvGrpSpPr/>
          <p:nvPr/>
        </p:nvGrpSpPr>
        <p:grpSpPr>
          <a:xfrm>
            <a:off x="3219450" y="3862388"/>
            <a:ext cx="1527175" cy="2403475"/>
            <a:chOff x="3219450" y="3862388"/>
            <a:chExt cx="1527175" cy="2403475"/>
          </a:xfrm>
        </p:grpSpPr>
        <p:sp>
          <p:nvSpPr>
            <p:cNvPr id="14657" name="Freeform 359"/>
            <p:cNvSpPr>
              <a:spLocks/>
            </p:cNvSpPr>
            <p:nvPr/>
          </p:nvSpPr>
          <p:spPr bwMode="auto">
            <a:xfrm>
              <a:off x="3862388" y="3917950"/>
              <a:ext cx="25400" cy="25400"/>
            </a:xfrm>
            <a:custGeom>
              <a:avLst/>
              <a:gdLst>
                <a:gd name="T0" fmla="*/ 6 w 6"/>
                <a:gd name="T1" fmla="*/ 2 h 6"/>
                <a:gd name="T2" fmla="*/ 6 w 6"/>
                <a:gd name="T3" fmla="*/ 0 h 6"/>
                <a:gd name="T4" fmla="*/ 3 w 6"/>
                <a:gd name="T5" fmla="*/ 0 h 6"/>
                <a:gd name="T6" fmla="*/ 0 w 6"/>
                <a:gd name="T7" fmla="*/ 5 h 6"/>
                <a:gd name="T8" fmla="*/ 3 w 6"/>
                <a:gd name="T9" fmla="*/ 5 h 6"/>
                <a:gd name="T10" fmla="*/ 6 w 6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2" y="5"/>
                    <a:pt x="3" y="5"/>
                  </a:cubicBezTo>
                  <a:cubicBezTo>
                    <a:pt x="4" y="5"/>
                    <a:pt x="5" y="3"/>
                    <a:pt x="6" y="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8" name="Freeform 360"/>
            <p:cNvSpPr>
              <a:spLocks/>
            </p:cNvSpPr>
            <p:nvPr/>
          </p:nvSpPr>
          <p:spPr bwMode="auto">
            <a:xfrm>
              <a:off x="4219575" y="4257675"/>
              <a:ext cx="79375" cy="55563"/>
            </a:xfrm>
            <a:custGeom>
              <a:avLst/>
              <a:gdLst>
                <a:gd name="T0" fmla="*/ 7 w 19"/>
                <a:gd name="T1" fmla="*/ 0 h 13"/>
                <a:gd name="T2" fmla="*/ 12 w 19"/>
                <a:gd name="T3" fmla="*/ 2 h 13"/>
                <a:gd name="T4" fmla="*/ 17 w 19"/>
                <a:gd name="T5" fmla="*/ 2 h 13"/>
                <a:gd name="T6" fmla="*/ 19 w 19"/>
                <a:gd name="T7" fmla="*/ 5 h 13"/>
                <a:gd name="T8" fmla="*/ 11 w 19"/>
                <a:gd name="T9" fmla="*/ 13 h 13"/>
                <a:gd name="T10" fmla="*/ 0 w 19"/>
                <a:gd name="T11" fmla="*/ 6 h 13"/>
                <a:gd name="T12" fmla="*/ 6 w 19"/>
                <a:gd name="T13" fmla="*/ 0 h 13"/>
                <a:gd name="T14" fmla="*/ 7 w 19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7" y="0"/>
                  </a:moveTo>
                  <a:cubicBezTo>
                    <a:pt x="8" y="1"/>
                    <a:pt x="10" y="2"/>
                    <a:pt x="12" y="2"/>
                  </a:cubicBezTo>
                  <a:cubicBezTo>
                    <a:pt x="13" y="5"/>
                    <a:pt x="15" y="2"/>
                    <a:pt x="17" y="2"/>
                  </a:cubicBezTo>
                  <a:cubicBezTo>
                    <a:pt x="18" y="2"/>
                    <a:pt x="19" y="4"/>
                    <a:pt x="19" y="5"/>
                  </a:cubicBezTo>
                  <a:cubicBezTo>
                    <a:pt x="19" y="7"/>
                    <a:pt x="15" y="13"/>
                    <a:pt x="11" y="13"/>
                  </a:cubicBezTo>
                  <a:cubicBezTo>
                    <a:pt x="7" y="13"/>
                    <a:pt x="0" y="8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9" name="Freeform 361"/>
            <p:cNvSpPr>
              <a:spLocks/>
            </p:cNvSpPr>
            <p:nvPr/>
          </p:nvSpPr>
          <p:spPr bwMode="auto">
            <a:xfrm>
              <a:off x="3454400" y="5700713"/>
              <a:ext cx="28575" cy="63500"/>
            </a:xfrm>
            <a:custGeom>
              <a:avLst/>
              <a:gdLst>
                <a:gd name="T0" fmla="*/ 0 w 7"/>
                <a:gd name="T1" fmla="*/ 8 h 15"/>
                <a:gd name="T2" fmla="*/ 4 w 7"/>
                <a:gd name="T3" fmla="*/ 0 h 15"/>
                <a:gd name="T4" fmla="*/ 7 w 7"/>
                <a:gd name="T5" fmla="*/ 4 h 15"/>
                <a:gd name="T6" fmla="*/ 6 w 7"/>
                <a:gd name="T7" fmla="*/ 7 h 15"/>
                <a:gd name="T8" fmla="*/ 6 w 7"/>
                <a:gd name="T9" fmla="*/ 15 h 15"/>
                <a:gd name="T10" fmla="*/ 3 w 7"/>
                <a:gd name="T11" fmla="*/ 15 h 15"/>
                <a:gd name="T12" fmla="*/ 0 w 7"/>
                <a:gd name="T13" fmla="*/ 11 h 15"/>
                <a:gd name="T14" fmla="*/ 0 w 7"/>
                <a:gd name="T1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0" y="8"/>
                  </a:moveTo>
                  <a:cubicBezTo>
                    <a:pt x="0" y="8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10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0" name="Freeform 362"/>
            <p:cNvSpPr>
              <a:spLocks/>
            </p:cNvSpPr>
            <p:nvPr/>
          </p:nvSpPr>
          <p:spPr bwMode="auto">
            <a:xfrm>
              <a:off x="3219450" y="3862388"/>
              <a:ext cx="1527175" cy="2403475"/>
            </a:xfrm>
            <a:custGeom>
              <a:avLst/>
              <a:gdLst>
                <a:gd name="T0" fmla="*/ 28 w 359"/>
                <a:gd name="T1" fmla="*/ 54 h 565"/>
                <a:gd name="T2" fmla="*/ 32 w 359"/>
                <a:gd name="T3" fmla="*/ 30 h 565"/>
                <a:gd name="T4" fmla="*/ 36 w 359"/>
                <a:gd name="T5" fmla="*/ 28 h 565"/>
                <a:gd name="T6" fmla="*/ 50 w 359"/>
                <a:gd name="T7" fmla="*/ 10 h 565"/>
                <a:gd name="T8" fmla="*/ 78 w 359"/>
                <a:gd name="T9" fmla="*/ 3 h 565"/>
                <a:gd name="T10" fmla="*/ 78 w 359"/>
                <a:gd name="T11" fmla="*/ 25 h 565"/>
                <a:gd name="T12" fmla="*/ 84 w 359"/>
                <a:gd name="T13" fmla="*/ 8 h 565"/>
                <a:gd name="T14" fmla="*/ 90 w 359"/>
                <a:gd name="T15" fmla="*/ 3 h 565"/>
                <a:gd name="T16" fmla="*/ 119 w 359"/>
                <a:gd name="T17" fmla="*/ 14 h 565"/>
                <a:gd name="T18" fmla="*/ 139 w 359"/>
                <a:gd name="T19" fmla="*/ 12 h 565"/>
                <a:gd name="T20" fmla="*/ 143 w 359"/>
                <a:gd name="T21" fmla="*/ 15 h 565"/>
                <a:gd name="T22" fmla="*/ 166 w 359"/>
                <a:gd name="T23" fmla="*/ 30 h 565"/>
                <a:gd name="T24" fmla="*/ 201 w 359"/>
                <a:gd name="T25" fmla="*/ 50 h 565"/>
                <a:gd name="T26" fmla="*/ 217 w 359"/>
                <a:gd name="T27" fmla="*/ 53 h 565"/>
                <a:gd name="T28" fmla="*/ 238 w 359"/>
                <a:gd name="T29" fmla="*/ 78 h 565"/>
                <a:gd name="T30" fmla="*/ 235 w 359"/>
                <a:gd name="T31" fmla="*/ 102 h 565"/>
                <a:gd name="T32" fmla="*/ 247 w 359"/>
                <a:gd name="T33" fmla="*/ 111 h 565"/>
                <a:gd name="T34" fmla="*/ 278 w 359"/>
                <a:gd name="T35" fmla="*/ 105 h 565"/>
                <a:gd name="T36" fmla="*/ 286 w 359"/>
                <a:gd name="T37" fmla="*/ 114 h 565"/>
                <a:gd name="T38" fmla="*/ 314 w 359"/>
                <a:gd name="T39" fmla="*/ 114 h 565"/>
                <a:gd name="T40" fmla="*/ 352 w 359"/>
                <a:gd name="T41" fmla="*/ 132 h 565"/>
                <a:gd name="T42" fmla="*/ 336 w 359"/>
                <a:gd name="T43" fmla="*/ 185 h 565"/>
                <a:gd name="T44" fmla="*/ 326 w 359"/>
                <a:gd name="T45" fmla="*/ 224 h 565"/>
                <a:gd name="T46" fmla="*/ 320 w 359"/>
                <a:gd name="T47" fmla="*/ 242 h 565"/>
                <a:gd name="T48" fmla="*/ 297 w 359"/>
                <a:gd name="T49" fmla="*/ 269 h 565"/>
                <a:gd name="T50" fmla="*/ 263 w 359"/>
                <a:gd name="T51" fmla="*/ 283 h 565"/>
                <a:gd name="T52" fmla="*/ 252 w 359"/>
                <a:gd name="T53" fmla="*/ 313 h 565"/>
                <a:gd name="T54" fmla="*/ 238 w 359"/>
                <a:gd name="T55" fmla="*/ 335 h 565"/>
                <a:gd name="T56" fmla="*/ 191 w 359"/>
                <a:gd name="T57" fmla="*/ 367 h 565"/>
                <a:gd name="T58" fmla="*/ 182 w 359"/>
                <a:gd name="T59" fmla="*/ 370 h 565"/>
                <a:gd name="T60" fmla="*/ 189 w 359"/>
                <a:gd name="T61" fmla="*/ 391 h 565"/>
                <a:gd name="T62" fmla="*/ 150 w 359"/>
                <a:gd name="T63" fmla="*/ 405 h 565"/>
                <a:gd name="T64" fmla="*/ 147 w 359"/>
                <a:gd name="T65" fmla="*/ 423 h 565"/>
                <a:gd name="T66" fmla="*/ 126 w 359"/>
                <a:gd name="T67" fmla="*/ 426 h 565"/>
                <a:gd name="T68" fmla="*/ 138 w 359"/>
                <a:gd name="T69" fmla="*/ 437 h 565"/>
                <a:gd name="T70" fmla="*/ 131 w 359"/>
                <a:gd name="T71" fmla="*/ 442 h 565"/>
                <a:gd name="T72" fmla="*/ 109 w 359"/>
                <a:gd name="T73" fmla="*/ 471 h 565"/>
                <a:gd name="T74" fmla="*/ 108 w 359"/>
                <a:gd name="T75" fmla="*/ 506 h 565"/>
                <a:gd name="T76" fmla="*/ 99 w 359"/>
                <a:gd name="T77" fmla="*/ 529 h 565"/>
                <a:gd name="T78" fmla="*/ 123 w 359"/>
                <a:gd name="T79" fmla="*/ 559 h 565"/>
                <a:gd name="T80" fmla="*/ 104 w 359"/>
                <a:gd name="T81" fmla="*/ 565 h 565"/>
                <a:gd name="T82" fmla="*/ 78 w 359"/>
                <a:gd name="T83" fmla="*/ 551 h 565"/>
                <a:gd name="T84" fmla="*/ 57 w 359"/>
                <a:gd name="T85" fmla="*/ 540 h 565"/>
                <a:gd name="T86" fmla="*/ 57 w 359"/>
                <a:gd name="T87" fmla="*/ 532 h 565"/>
                <a:gd name="T88" fmla="*/ 52 w 359"/>
                <a:gd name="T89" fmla="*/ 513 h 565"/>
                <a:gd name="T90" fmla="*/ 50 w 359"/>
                <a:gd name="T91" fmla="*/ 473 h 565"/>
                <a:gd name="T92" fmla="*/ 53 w 359"/>
                <a:gd name="T93" fmla="*/ 468 h 565"/>
                <a:gd name="T94" fmla="*/ 69 w 359"/>
                <a:gd name="T95" fmla="*/ 429 h 565"/>
                <a:gd name="T96" fmla="*/ 59 w 359"/>
                <a:gd name="T97" fmla="*/ 423 h 565"/>
                <a:gd name="T98" fmla="*/ 62 w 359"/>
                <a:gd name="T99" fmla="*/ 407 h 565"/>
                <a:gd name="T100" fmla="*/ 70 w 359"/>
                <a:gd name="T101" fmla="*/ 375 h 565"/>
                <a:gd name="T102" fmla="*/ 76 w 359"/>
                <a:gd name="T103" fmla="*/ 336 h 565"/>
                <a:gd name="T104" fmla="*/ 83 w 359"/>
                <a:gd name="T105" fmla="*/ 295 h 565"/>
                <a:gd name="T106" fmla="*/ 88 w 359"/>
                <a:gd name="T107" fmla="*/ 260 h 565"/>
                <a:gd name="T108" fmla="*/ 64 w 359"/>
                <a:gd name="T109" fmla="*/ 222 h 565"/>
                <a:gd name="T110" fmla="*/ 38 w 359"/>
                <a:gd name="T111" fmla="*/ 197 h 565"/>
                <a:gd name="T112" fmla="*/ 17 w 359"/>
                <a:gd name="T113" fmla="*/ 156 h 565"/>
                <a:gd name="T114" fmla="*/ 7 w 359"/>
                <a:gd name="T115" fmla="*/ 144 h 565"/>
                <a:gd name="T116" fmla="*/ 11 w 359"/>
                <a:gd name="T117" fmla="*/ 114 h 565"/>
                <a:gd name="T118" fmla="*/ 9 w 359"/>
                <a:gd name="T119" fmla="*/ 89 h 565"/>
                <a:gd name="T120" fmla="*/ 29 w 359"/>
                <a:gd name="T121" fmla="*/ 63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9" h="565">
                  <a:moveTo>
                    <a:pt x="30" y="62"/>
                  </a:moveTo>
                  <a:cubicBezTo>
                    <a:pt x="30" y="61"/>
                    <a:pt x="30" y="61"/>
                    <a:pt x="30" y="60"/>
                  </a:cubicBezTo>
                  <a:cubicBezTo>
                    <a:pt x="30" y="58"/>
                    <a:pt x="28" y="56"/>
                    <a:pt x="28" y="54"/>
                  </a:cubicBezTo>
                  <a:cubicBezTo>
                    <a:pt x="28" y="51"/>
                    <a:pt x="30" y="50"/>
                    <a:pt x="30" y="47"/>
                  </a:cubicBezTo>
                  <a:cubicBezTo>
                    <a:pt x="30" y="42"/>
                    <a:pt x="25" y="43"/>
                    <a:pt x="25" y="38"/>
                  </a:cubicBezTo>
                  <a:cubicBezTo>
                    <a:pt x="25" y="34"/>
                    <a:pt x="30" y="33"/>
                    <a:pt x="32" y="30"/>
                  </a:cubicBezTo>
                  <a:cubicBezTo>
                    <a:pt x="34" y="31"/>
                    <a:pt x="33" y="31"/>
                    <a:pt x="35" y="30"/>
                  </a:cubicBezTo>
                  <a:cubicBezTo>
                    <a:pt x="35" y="30"/>
                    <a:pt x="35" y="29"/>
                    <a:pt x="35" y="29"/>
                  </a:cubicBezTo>
                  <a:cubicBezTo>
                    <a:pt x="35" y="28"/>
                    <a:pt x="36" y="28"/>
                    <a:pt x="36" y="28"/>
                  </a:cubicBezTo>
                  <a:cubicBezTo>
                    <a:pt x="36" y="25"/>
                    <a:pt x="39" y="24"/>
                    <a:pt x="41" y="23"/>
                  </a:cubicBezTo>
                  <a:cubicBezTo>
                    <a:pt x="42" y="22"/>
                    <a:pt x="43" y="19"/>
                    <a:pt x="43" y="17"/>
                  </a:cubicBezTo>
                  <a:cubicBezTo>
                    <a:pt x="44" y="12"/>
                    <a:pt x="47" y="11"/>
                    <a:pt x="50" y="10"/>
                  </a:cubicBezTo>
                  <a:cubicBezTo>
                    <a:pt x="57" y="8"/>
                    <a:pt x="61" y="7"/>
                    <a:pt x="68" y="5"/>
                  </a:cubicBezTo>
                  <a:cubicBezTo>
                    <a:pt x="72" y="4"/>
                    <a:pt x="72" y="0"/>
                    <a:pt x="76" y="0"/>
                  </a:cubicBezTo>
                  <a:cubicBezTo>
                    <a:pt x="77" y="0"/>
                    <a:pt x="78" y="3"/>
                    <a:pt x="78" y="3"/>
                  </a:cubicBezTo>
                  <a:cubicBezTo>
                    <a:pt x="78" y="5"/>
                    <a:pt x="77" y="6"/>
                    <a:pt x="76" y="6"/>
                  </a:cubicBezTo>
                  <a:cubicBezTo>
                    <a:pt x="75" y="10"/>
                    <a:pt x="73" y="15"/>
                    <a:pt x="73" y="17"/>
                  </a:cubicBezTo>
                  <a:cubicBezTo>
                    <a:pt x="73" y="20"/>
                    <a:pt x="75" y="25"/>
                    <a:pt x="78" y="25"/>
                  </a:cubicBezTo>
                  <a:cubicBezTo>
                    <a:pt x="79" y="25"/>
                    <a:pt x="80" y="22"/>
                    <a:pt x="80" y="21"/>
                  </a:cubicBezTo>
                  <a:cubicBezTo>
                    <a:pt x="80" y="18"/>
                    <a:pt x="77" y="16"/>
                    <a:pt x="77" y="13"/>
                  </a:cubicBezTo>
                  <a:cubicBezTo>
                    <a:pt x="77" y="9"/>
                    <a:pt x="81" y="9"/>
                    <a:pt x="84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5"/>
                    <a:pt x="85" y="6"/>
                    <a:pt x="85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7"/>
                    <a:pt x="97" y="9"/>
                    <a:pt x="101" y="9"/>
                  </a:cubicBezTo>
                  <a:cubicBezTo>
                    <a:pt x="101" y="12"/>
                    <a:pt x="103" y="14"/>
                    <a:pt x="104" y="14"/>
                  </a:cubicBezTo>
                  <a:cubicBezTo>
                    <a:pt x="109" y="14"/>
                    <a:pt x="116" y="14"/>
                    <a:pt x="119" y="14"/>
                  </a:cubicBezTo>
                  <a:cubicBezTo>
                    <a:pt x="119" y="17"/>
                    <a:pt x="122" y="17"/>
                    <a:pt x="124" y="17"/>
                  </a:cubicBezTo>
                  <a:cubicBezTo>
                    <a:pt x="128" y="17"/>
                    <a:pt x="131" y="17"/>
                    <a:pt x="133" y="13"/>
                  </a:cubicBezTo>
                  <a:cubicBezTo>
                    <a:pt x="133" y="13"/>
                    <a:pt x="139" y="13"/>
                    <a:pt x="139" y="12"/>
                  </a:cubicBezTo>
                  <a:cubicBezTo>
                    <a:pt x="142" y="12"/>
                    <a:pt x="147" y="13"/>
                    <a:pt x="147" y="13"/>
                  </a:cubicBezTo>
                  <a:cubicBezTo>
                    <a:pt x="146" y="14"/>
                    <a:pt x="144" y="14"/>
                    <a:pt x="143" y="13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9"/>
                    <a:pt x="150" y="20"/>
                    <a:pt x="154" y="21"/>
                  </a:cubicBezTo>
                  <a:cubicBezTo>
                    <a:pt x="158" y="22"/>
                    <a:pt x="157" y="26"/>
                    <a:pt x="158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71" y="35"/>
                    <a:pt x="173" y="34"/>
                    <a:pt x="177" y="41"/>
                  </a:cubicBezTo>
                  <a:cubicBezTo>
                    <a:pt x="177" y="42"/>
                    <a:pt x="179" y="42"/>
                    <a:pt x="181" y="42"/>
                  </a:cubicBezTo>
                  <a:cubicBezTo>
                    <a:pt x="183" y="50"/>
                    <a:pt x="194" y="49"/>
                    <a:pt x="201" y="50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10" y="51"/>
                    <a:pt x="214" y="53"/>
                    <a:pt x="217" y="53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18" y="53"/>
                    <a:pt x="218" y="53"/>
                    <a:pt x="219" y="53"/>
                  </a:cubicBezTo>
                  <a:cubicBezTo>
                    <a:pt x="223" y="53"/>
                    <a:pt x="229" y="62"/>
                    <a:pt x="233" y="63"/>
                  </a:cubicBezTo>
                  <a:cubicBezTo>
                    <a:pt x="233" y="66"/>
                    <a:pt x="237" y="75"/>
                    <a:pt x="238" y="78"/>
                  </a:cubicBezTo>
                  <a:cubicBezTo>
                    <a:pt x="240" y="80"/>
                    <a:pt x="243" y="80"/>
                    <a:pt x="243" y="83"/>
                  </a:cubicBezTo>
                  <a:cubicBezTo>
                    <a:pt x="239" y="88"/>
                    <a:pt x="231" y="91"/>
                    <a:pt x="231" y="99"/>
                  </a:cubicBezTo>
                  <a:cubicBezTo>
                    <a:pt x="231" y="101"/>
                    <a:pt x="233" y="101"/>
                    <a:pt x="235" y="102"/>
                  </a:cubicBezTo>
                  <a:cubicBezTo>
                    <a:pt x="237" y="103"/>
                    <a:pt x="239" y="105"/>
                    <a:pt x="239" y="108"/>
                  </a:cubicBezTo>
                  <a:cubicBezTo>
                    <a:pt x="246" y="108"/>
                    <a:pt x="246" y="108"/>
                    <a:pt x="246" y="108"/>
                  </a:cubicBezTo>
                  <a:cubicBezTo>
                    <a:pt x="246" y="109"/>
                    <a:pt x="246" y="111"/>
                    <a:pt x="247" y="111"/>
                  </a:cubicBezTo>
                  <a:cubicBezTo>
                    <a:pt x="248" y="111"/>
                    <a:pt x="249" y="109"/>
                    <a:pt x="250" y="108"/>
                  </a:cubicBezTo>
                  <a:cubicBezTo>
                    <a:pt x="253" y="103"/>
                    <a:pt x="256" y="98"/>
                    <a:pt x="260" y="98"/>
                  </a:cubicBezTo>
                  <a:cubicBezTo>
                    <a:pt x="265" y="98"/>
                    <a:pt x="275" y="103"/>
                    <a:pt x="278" y="105"/>
                  </a:cubicBezTo>
                  <a:cubicBezTo>
                    <a:pt x="281" y="106"/>
                    <a:pt x="283" y="106"/>
                    <a:pt x="284" y="108"/>
                  </a:cubicBezTo>
                  <a:cubicBezTo>
                    <a:pt x="284" y="110"/>
                    <a:pt x="284" y="112"/>
                    <a:pt x="284" y="114"/>
                  </a:cubicBezTo>
                  <a:cubicBezTo>
                    <a:pt x="286" y="114"/>
                    <a:pt x="286" y="114"/>
                    <a:pt x="286" y="114"/>
                  </a:cubicBezTo>
                  <a:cubicBezTo>
                    <a:pt x="288" y="113"/>
                    <a:pt x="290" y="112"/>
                    <a:pt x="292" y="112"/>
                  </a:cubicBezTo>
                  <a:cubicBezTo>
                    <a:pt x="298" y="112"/>
                    <a:pt x="299" y="116"/>
                    <a:pt x="304" y="116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320" y="115"/>
                    <a:pt x="324" y="117"/>
                    <a:pt x="327" y="119"/>
                  </a:cubicBezTo>
                  <a:cubicBezTo>
                    <a:pt x="329" y="123"/>
                    <a:pt x="338" y="130"/>
                    <a:pt x="342" y="131"/>
                  </a:cubicBezTo>
                  <a:cubicBezTo>
                    <a:pt x="346" y="132"/>
                    <a:pt x="348" y="131"/>
                    <a:pt x="352" y="132"/>
                  </a:cubicBezTo>
                  <a:cubicBezTo>
                    <a:pt x="358" y="133"/>
                    <a:pt x="359" y="139"/>
                    <a:pt x="359" y="144"/>
                  </a:cubicBezTo>
                  <a:cubicBezTo>
                    <a:pt x="359" y="164"/>
                    <a:pt x="348" y="169"/>
                    <a:pt x="341" y="180"/>
                  </a:cubicBezTo>
                  <a:cubicBezTo>
                    <a:pt x="339" y="182"/>
                    <a:pt x="338" y="183"/>
                    <a:pt x="336" y="185"/>
                  </a:cubicBezTo>
                  <a:cubicBezTo>
                    <a:pt x="334" y="189"/>
                    <a:pt x="331" y="190"/>
                    <a:pt x="328" y="193"/>
                  </a:cubicBezTo>
                  <a:cubicBezTo>
                    <a:pt x="324" y="196"/>
                    <a:pt x="328" y="205"/>
                    <a:pt x="328" y="211"/>
                  </a:cubicBezTo>
                  <a:cubicBezTo>
                    <a:pt x="328" y="216"/>
                    <a:pt x="326" y="220"/>
                    <a:pt x="326" y="224"/>
                  </a:cubicBezTo>
                  <a:cubicBezTo>
                    <a:pt x="326" y="225"/>
                    <a:pt x="325" y="226"/>
                    <a:pt x="325" y="227"/>
                  </a:cubicBezTo>
                  <a:cubicBezTo>
                    <a:pt x="324" y="228"/>
                    <a:pt x="321" y="231"/>
                    <a:pt x="321" y="233"/>
                  </a:cubicBezTo>
                  <a:cubicBezTo>
                    <a:pt x="321" y="236"/>
                    <a:pt x="320" y="241"/>
                    <a:pt x="320" y="242"/>
                  </a:cubicBezTo>
                  <a:cubicBezTo>
                    <a:pt x="316" y="248"/>
                    <a:pt x="314" y="251"/>
                    <a:pt x="310" y="256"/>
                  </a:cubicBezTo>
                  <a:cubicBezTo>
                    <a:pt x="309" y="258"/>
                    <a:pt x="310" y="261"/>
                    <a:pt x="309" y="262"/>
                  </a:cubicBezTo>
                  <a:cubicBezTo>
                    <a:pt x="307" y="265"/>
                    <a:pt x="302" y="269"/>
                    <a:pt x="297" y="269"/>
                  </a:cubicBezTo>
                  <a:cubicBezTo>
                    <a:pt x="292" y="269"/>
                    <a:pt x="288" y="269"/>
                    <a:pt x="284" y="270"/>
                  </a:cubicBezTo>
                  <a:cubicBezTo>
                    <a:pt x="282" y="271"/>
                    <a:pt x="282" y="272"/>
                    <a:pt x="281" y="273"/>
                  </a:cubicBezTo>
                  <a:cubicBezTo>
                    <a:pt x="275" y="280"/>
                    <a:pt x="268" y="276"/>
                    <a:pt x="263" y="283"/>
                  </a:cubicBezTo>
                  <a:cubicBezTo>
                    <a:pt x="261" y="287"/>
                    <a:pt x="257" y="287"/>
                    <a:pt x="255" y="289"/>
                  </a:cubicBezTo>
                  <a:cubicBezTo>
                    <a:pt x="252" y="292"/>
                    <a:pt x="252" y="296"/>
                    <a:pt x="252" y="30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47" y="316"/>
                    <a:pt x="244" y="321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0" y="329"/>
                    <a:pt x="240" y="331"/>
                    <a:pt x="238" y="335"/>
                  </a:cubicBezTo>
                  <a:cubicBezTo>
                    <a:pt x="233" y="342"/>
                    <a:pt x="227" y="342"/>
                    <a:pt x="223" y="349"/>
                  </a:cubicBezTo>
                  <a:cubicBezTo>
                    <a:pt x="217" y="357"/>
                    <a:pt x="215" y="370"/>
                    <a:pt x="203" y="370"/>
                  </a:cubicBezTo>
                  <a:cubicBezTo>
                    <a:pt x="199" y="370"/>
                    <a:pt x="193" y="367"/>
                    <a:pt x="191" y="367"/>
                  </a:cubicBezTo>
                  <a:cubicBezTo>
                    <a:pt x="187" y="367"/>
                    <a:pt x="183" y="364"/>
                    <a:pt x="179" y="364"/>
                  </a:cubicBezTo>
                  <a:cubicBezTo>
                    <a:pt x="178" y="364"/>
                    <a:pt x="177" y="365"/>
                    <a:pt x="177" y="366"/>
                  </a:cubicBezTo>
                  <a:cubicBezTo>
                    <a:pt x="177" y="368"/>
                    <a:pt x="181" y="369"/>
                    <a:pt x="182" y="370"/>
                  </a:cubicBezTo>
                  <a:cubicBezTo>
                    <a:pt x="184" y="372"/>
                    <a:pt x="184" y="375"/>
                    <a:pt x="185" y="378"/>
                  </a:cubicBezTo>
                  <a:cubicBezTo>
                    <a:pt x="186" y="381"/>
                    <a:pt x="190" y="381"/>
                    <a:pt x="190" y="384"/>
                  </a:cubicBezTo>
                  <a:cubicBezTo>
                    <a:pt x="190" y="387"/>
                    <a:pt x="190" y="389"/>
                    <a:pt x="189" y="391"/>
                  </a:cubicBezTo>
                  <a:cubicBezTo>
                    <a:pt x="187" y="395"/>
                    <a:pt x="185" y="396"/>
                    <a:pt x="182" y="399"/>
                  </a:cubicBezTo>
                  <a:cubicBezTo>
                    <a:pt x="177" y="404"/>
                    <a:pt x="172" y="402"/>
                    <a:pt x="165" y="404"/>
                  </a:cubicBezTo>
                  <a:cubicBezTo>
                    <a:pt x="161" y="406"/>
                    <a:pt x="152" y="403"/>
                    <a:pt x="150" y="405"/>
                  </a:cubicBezTo>
                  <a:cubicBezTo>
                    <a:pt x="146" y="409"/>
                    <a:pt x="149" y="417"/>
                    <a:pt x="147" y="420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147" y="421"/>
                    <a:pt x="147" y="422"/>
                    <a:pt x="147" y="423"/>
                  </a:cubicBezTo>
                  <a:cubicBezTo>
                    <a:pt x="147" y="424"/>
                    <a:pt x="143" y="426"/>
                    <a:pt x="141" y="426"/>
                  </a:cubicBezTo>
                  <a:cubicBezTo>
                    <a:pt x="135" y="426"/>
                    <a:pt x="134" y="422"/>
                    <a:pt x="129" y="422"/>
                  </a:cubicBezTo>
                  <a:cubicBezTo>
                    <a:pt x="127" y="422"/>
                    <a:pt x="126" y="424"/>
                    <a:pt x="126" y="426"/>
                  </a:cubicBezTo>
                  <a:cubicBezTo>
                    <a:pt x="126" y="429"/>
                    <a:pt x="129" y="436"/>
                    <a:pt x="131" y="436"/>
                  </a:cubicBezTo>
                  <a:cubicBezTo>
                    <a:pt x="133" y="436"/>
                    <a:pt x="134" y="434"/>
                    <a:pt x="135" y="434"/>
                  </a:cubicBezTo>
                  <a:cubicBezTo>
                    <a:pt x="136" y="435"/>
                    <a:pt x="138" y="436"/>
                    <a:pt x="138" y="437"/>
                  </a:cubicBezTo>
                  <a:cubicBezTo>
                    <a:pt x="138" y="438"/>
                    <a:pt x="136" y="440"/>
                    <a:pt x="135" y="440"/>
                  </a:cubicBezTo>
                  <a:cubicBezTo>
                    <a:pt x="132" y="440"/>
                    <a:pt x="131" y="438"/>
                    <a:pt x="128" y="438"/>
                  </a:cubicBezTo>
                  <a:cubicBezTo>
                    <a:pt x="128" y="441"/>
                    <a:pt x="130" y="441"/>
                    <a:pt x="131" y="442"/>
                  </a:cubicBezTo>
                  <a:cubicBezTo>
                    <a:pt x="126" y="447"/>
                    <a:pt x="126" y="451"/>
                    <a:pt x="124" y="458"/>
                  </a:cubicBezTo>
                  <a:cubicBezTo>
                    <a:pt x="124" y="461"/>
                    <a:pt x="119" y="461"/>
                    <a:pt x="117" y="461"/>
                  </a:cubicBezTo>
                  <a:cubicBezTo>
                    <a:pt x="113" y="462"/>
                    <a:pt x="109" y="466"/>
                    <a:pt x="109" y="471"/>
                  </a:cubicBezTo>
                  <a:cubicBezTo>
                    <a:pt x="109" y="481"/>
                    <a:pt x="121" y="477"/>
                    <a:pt x="121" y="485"/>
                  </a:cubicBezTo>
                  <a:cubicBezTo>
                    <a:pt x="121" y="493"/>
                    <a:pt x="114" y="494"/>
                    <a:pt x="111" y="497"/>
                  </a:cubicBezTo>
                  <a:cubicBezTo>
                    <a:pt x="109" y="499"/>
                    <a:pt x="109" y="503"/>
                    <a:pt x="108" y="506"/>
                  </a:cubicBezTo>
                  <a:cubicBezTo>
                    <a:pt x="106" y="510"/>
                    <a:pt x="102" y="508"/>
                    <a:pt x="99" y="511"/>
                  </a:cubicBezTo>
                  <a:cubicBezTo>
                    <a:pt x="96" y="514"/>
                    <a:pt x="94" y="518"/>
                    <a:pt x="94" y="523"/>
                  </a:cubicBezTo>
                  <a:cubicBezTo>
                    <a:pt x="94" y="525"/>
                    <a:pt x="97" y="528"/>
                    <a:pt x="99" y="529"/>
                  </a:cubicBezTo>
                  <a:cubicBezTo>
                    <a:pt x="103" y="531"/>
                    <a:pt x="103" y="543"/>
                    <a:pt x="107" y="547"/>
                  </a:cubicBezTo>
                  <a:cubicBezTo>
                    <a:pt x="113" y="553"/>
                    <a:pt x="120" y="555"/>
                    <a:pt x="127" y="559"/>
                  </a:cubicBezTo>
                  <a:cubicBezTo>
                    <a:pt x="126" y="560"/>
                    <a:pt x="124" y="559"/>
                    <a:pt x="123" y="559"/>
                  </a:cubicBezTo>
                  <a:cubicBezTo>
                    <a:pt x="119" y="559"/>
                    <a:pt x="112" y="564"/>
                    <a:pt x="110" y="564"/>
                  </a:cubicBezTo>
                  <a:cubicBezTo>
                    <a:pt x="108" y="564"/>
                    <a:pt x="108" y="564"/>
                    <a:pt x="107" y="564"/>
                  </a:cubicBezTo>
                  <a:cubicBezTo>
                    <a:pt x="106" y="564"/>
                    <a:pt x="105" y="565"/>
                    <a:pt x="104" y="565"/>
                  </a:cubicBezTo>
                  <a:cubicBezTo>
                    <a:pt x="101" y="565"/>
                    <a:pt x="99" y="565"/>
                    <a:pt x="96" y="565"/>
                  </a:cubicBezTo>
                  <a:cubicBezTo>
                    <a:pt x="90" y="565"/>
                    <a:pt x="92" y="558"/>
                    <a:pt x="88" y="557"/>
                  </a:cubicBezTo>
                  <a:cubicBezTo>
                    <a:pt x="84" y="556"/>
                    <a:pt x="78" y="556"/>
                    <a:pt x="78" y="551"/>
                  </a:cubicBezTo>
                  <a:cubicBezTo>
                    <a:pt x="76" y="551"/>
                    <a:pt x="75" y="551"/>
                    <a:pt x="73" y="551"/>
                  </a:cubicBezTo>
                  <a:cubicBezTo>
                    <a:pt x="71" y="551"/>
                    <a:pt x="70" y="549"/>
                    <a:pt x="70" y="547"/>
                  </a:cubicBezTo>
                  <a:cubicBezTo>
                    <a:pt x="62" y="547"/>
                    <a:pt x="60" y="544"/>
                    <a:pt x="57" y="540"/>
                  </a:cubicBezTo>
                  <a:cubicBezTo>
                    <a:pt x="56" y="540"/>
                    <a:pt x="54" y="538"/>
                    <a:pt x="54" y="538"/>
                  </a:cubicBezTo>
                  <a:cubicBezTo>
                    <a:pt x="54" y="535"/>
                    <a:pt x="59" y="536"/>
                    <a:pt x="59" y="533"/>
                  </a:cubicBezTo>
                  <a:cubicBezTo>
                    <a:pt x="59" y="533"/>
                    <a:pt x="58" y="532"/>
                    <a:pt x="57" y="532"/>
                  </a:cubicBezTo>
                  <a:cubicBezTo>
                    <a:pt x="58" y="531"/>
                    <a:pt x="59" y="529"/>
                    <a:pt x="59" y="527"/>
                  </a:cubicBezTo>
                  <a:cubicBezTo>
                    <a:pt x="59" y="521"/>
                    <a:pt x="52" y="522"/>
                    <a:pt x="52" y="517"/>
                  </a:cubicBezTo>
                  <a:cubicBezTo>
                    <a:pt x="52" y="515"/>
                    <a:pt x="52" y="514"/>
                    <a:pt x="52" y="513"/>
                  </a:cubicBezTo>
                  <a:cubicBezTo>
                    <a:pt x="52" y="507"/>
                    <a:pt x="48" y="498"/>
                    <a:pt x="48" y="493"/>
                  </a:cubicBezTo>
                  <a:cubicBezTo>
                    <a:pt x="48" y="489"/>
                    <a:pt x="54" y="487"/>
                    <a:pt x="54" y="483"/>
                  </a:cubicBezTo>
                  <a:cubicBezTo>
                    <a:pt x="54" y="480"/>
                    <a:pt x="51" y="476"/>
                    <a:pt x="50" y="473"/>
                  </a:cubicBezTo>
                  <a:cubicBezTo>
                    <a:pt x="50" y="471"/>
                    <a:pt x="50" y="471"/>
                    <a:pt x="50" y="471"/>
                  </a:cubicBezTo>
                  <a:cubicBezTo>
                    <a:pt x="50" y="471"/>
                    <a:pt x="50" y="471"/>
                    <a:pt x="50" y="471"/>
                  </a:cubicBezTo>
                  <a:cubicBezTo>
                    <a:pt x="50" y="469"/>
                    <a:pt x="52" y="468"/>
                    <a:pt x="53" y="468"/>
                  </a:cubicBezTo>
                  <a:cubicBezTo>
                    <a:pt x="58" y="468"/>
                    <a:pt x="56" y="473"/>
                    <a:pt x="60" y="473"/>
                  </a:cubicBezTo>
                  <a:cubicBezTo>
                    <a:pt x="69" y="433"/>
                    <a:pt x="69" y="433"/>
                    <a:pt x="69" y="433"/>
                  </a:cubicBezTo>
                  <a:cubicBezTo>
                    <a:pt x="69" y="429"/>
                    <a:pt x="69" y="429"/>
                    <a:pt x="69" y="429"/>
                  </a:cubicBezTo>
                  <a:cubicBezTo>
                    <a:pt x="68" y="429"/>
                    <a:pt x="67" y="429"/>
                    <a:pt x="66" y="429"/>
                  </a:cubicBezTo>
                  <a:cubicBezTo>
                    <a:pt x="64" y="430"/>
                    <a:pt x="64" y="432"/>
                    <a:pt x="62" y="432"/>
                  </a:cubicBezTo>
                  <a:cubicBezTo>
                    <a:pt x="60" y="432"/>
                    <a:pt x="59" y="426"/>
                    <a:pt x="59" y="423"/>
                  </a:cubicBezTo>
                  <a:cubicBezTo>
                    <a:pt x="59" y="418"/>
                    <a:pt x="60" y="416"/>
                    <a:pt x="61" y="412"/>
                  </a:cubicBezTo>
                  <a:cubicBezTo>
                    <a:pt x="63" y="412"/>
                    <a:pt x="64" y="411"/>
                    <a:pt x="64" y="410"/>
                  </a:cubicBezTo>
                  <a:cubicBezTo>
                    <a:pt x="64" y="408"/>
                    <a:pt x="62" y="407"/>
                    <a:pt x="62" y="407"/>
                  </a:cubicBezTo>
                  <a:cubicBezTo>
                    <a:pt x="61" y="407"/>
                    <a:pt x="61" y="400"/>
                    <a:pt x="61" y="398"/>
                  </a:cubicBezTo>
                  <a:cubicBezTo>
                    <a:pt x="61" y="392"/>
                    <a:pt x="65" y="386"/>
                    <a:pt x="67" y="382"/>
                  </a:cubicBezTo>
                  <a:cubicBezTo>
                    <a:pt x="68" y="380"/>
                    <a:pt x="69" y="376"/>
                    <a:pt x="70" y="375"/>
                  </a:cubicBezTo>
                  <a:cubicBezTo>
                    <a:pt x="71" y="374"/>
                    <a:pt x="72" y="374"/>
                    <a:pt x="73" y="373"/>
                  </a:cubicBezTo>
                  <a:cubicBezTo>
                    <a:pt x="74" y="367"/>
                    <a:pt x="74" y="362"/>
                    <a:pt x="76" y="356"/>
                  </a:cubicBezTo>
                  <a:cubicBezTo>
                    <a:pt x="76" y="336"/>
                    <a:pt x="76" y="336"/>
                    <a:pt x="76" y="336"/>
                  </a:cubicBezTo>
                  <a:cubicBezTo>
                    <a:pt x="74" y="331"/>
                    <a:pt x="77" y="328"/>
                    <a:pt x="77" y="323"/>
                  </a:cubicBezTo>
                  <a:cubicBezTo>
                    <a:pt x="77" y="313"/>
                    <a:pt x="83" y="307"/>
                    <a:pt x="83" y="298"/>
                  </a:cubicBezTo>
                  <a:cubicBezTo>
                    <a:pt x="83" y="297"/>
                    <a:pt x="83" y="296"/>
                    <a:pt x="83" y="295"/>
                  </a:cubicBezTo>
                  <a:cubicBezTo>
                    <a:pt x="83" y="294"/>
                    <a:pt x="85" y="289"/>
                    <a:pt x="85" y="286"/>
                  </a:cubicBezTo>
                  <a:cubicBezTo>
                    <a:pt x="85" y="278"/>
                    <a:pt x="85" y="278"/>
                    <a:pt x="85" y="275"/>
                  </a:cubicBezTo>
                  <a:cubicBezTo>
                    <a:pt x="85" y="271"/>
                    <a:pt x="88" y="264"/>
                    <a:pt x="88" y="260"/>
                  </a:cubicBezTo>
                  <a:cubicBezTo>
                    <a:pt x="88" y="257"/>
                    <a:pt x="86" y="241"/>
                    <a:pt x="86" y="238"/>
                  </a:cubicBezTo>
                  <a:cubicBezTo>
                    <a:pt x="83" y="232"/>
                    <a:pt x="79" y="228"/>
                    <a:pt x="74" y="226"/>
                  </a:cubicBezTo>
                  <a:cubicBezTo>
                    <a:pt x="70" y="224"/>
                    <a:pt x="67" y="224"/>
                    <a:pt x="64" y="222"/>
                  </a:cubicBezTo>
                  <a:cubicBezTo>
                    <a:pt x="61" y="218"/>
                    <a:pt x="59" y="217"/>
                    <a:pt x="55" y="216"/>
                  </a:cubicBezTo>
                  <a:cubicBezTo>
                    <a:pt x="48" y="214"/>
                    <a:pt x="44" y="210"/>
                    <a:pt x="39" y="205"/>
                  </a:cubicBezTo>
                  <a:cubicBezTo>
                    <a:pt x="37" y="203"/>
                    <a:pt x="38" y="200"/>
                    <a:pt x="38" y="197"/>
                  </a:cubicBezTo>
                  <a:cubicBezTo>
                    <a:pt x="38" y="193"/>
                    <a:pt x="34" y="191"/>
                    <a:pt x="33" y="187"/>
                  </a:cubicBezTo>
                  <a:cubicBezTo>
                    <a:pt x="31" y="181"/>
                    <a:pt x="25" y="176"/>
                    <a:pt x="23" y="170"/>
                  </a:cubicBezTo>
                  <a:cubicBezTo>
                    <a:pt x="22" y="164"/>
                    <a:pt x="20" y="161"/>
                    <a:pt x="17" y="156"/>
                  </a:cubicBezTo>
                  <a:cubicBezTo>
                    <a:pt x="17" y="154"/>
                    <a:pt x="15" y="155"/>
                    <a:pt x="14" y="154"/>
                  </a:cubicBezTo>
                  <a:cubicBezTo>
                    <a:pt x="12" y="152"/>
                    <a:pt x="12" y="148"/>
                    <a:pt x="11" y="147"/>
                  </a:cubicBezTo>
                  <a:cubicBezTo>
                    <a:pt x="10" y="145"/>
                    <a:pt x="8" y="146"/>
                    <a:pt x="7" y="144"/>
                  </a:cubicBezTo>
                  <a:cubicBezTo>
                    <a:pt x="4" y="142"/>
                    <a:pt x="0" y="136"/>
                    <a:pt x="0" y="132"/>
                  </a:cubicBezTo>
                  <a:cubicBezTo>
                    <a:pt x="0" y="128"/>
                    <a:pt x="2" y="125"/>
                    <a:pt x="3" y="124"/>
                  </a:cubicBezTo>
                  <a:cubicBezTo>
                    <a:pt x="5" y="120"/>
                    <a:pt x="10" y="119"/>
                    <a:pt x="11" y="114"/>
                  </a:cubicBezTo>
                  <a:cubicBezTo>
                    <a:pt x="9" y="113"/>
                    <a:pt x="9" y="114"/>
                    <a:pt x="7" y="114"/>
                  </a:cubicBezTo>
                  <a:cubicBezTo>
                    <a:pt x="3" y="114"/>
                    <a:pt x="3" y="109"/>
                    <a:pt x="3" y="105"/>
                  </a:cubicBezTo>
                  <a:cubicBezTo>
                    <a:pt x="3" y="99"/>
                    <a:pt x="10" y="100"/>
                    <a:pt x="9" y="89"/>
                  </a:cubicBezTo>
                  <a:cubicBezTo>
                    <a:pt x="16" y="89"/>
                    <a:pt x="18" y="81"/>
                    <a:pt x="20" y="77"/>
                  </a:cubicBezTo>
                  <a:cubicBezTo>
                    <a:pt x="23" y="71"/>
                    <a:pt x="30" y="73"/>
                    <a:pt x="32" y="66"/>
                  </a:cubicBezTo>
                  <a:cubicBezTo>
                    <a:pt x="30" y="66"/>
                    <a:pt x="29" y="64"/>
                    <a:pt x="29" y="63"/>
                  </a:cubicBezTo>
                  <a:cubicBezTo>
                    <a:pt x="30" y="61"/>
                    <a:pt x="30" y="61"/>
                    <a:pt x="30" y="61"/>
                  </a:cubicBezTo>
                  <a:lnTo>
                    <a:pt x="30" y="6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83" name="Group 14682"/>
          <p:cNvGrpSpPr/>
          <p:nvPr/>
        </p:nvGrpSpPr>
        <p:grpSpPr>
          <a:xfrm>
            <a:off x="9567863" y="4325938"/>
            <a:ext cx="2168525" cy="1541463"/>
            <a:chOff x="9567863" y="4325938"/>
            <a:chExt cx="2168525" cy="1541463"/>
          </a:xfrm>
        </p:grpSpPr>
        <p:sp>
          <p:nvSpPr>
            <p:cNvPr id="14666" name="Freeform 367"/>
            <p:cNvSpPr>
              <a:spLocks/>
            </p:cNvSpPr>
            <p:nvPr/>
          </p:nvSpPr>
          <p:spPr bwMode="auto">
            <a:xfrm>
              <a:off x="10723563" y="4376738"/>
              <a:ext cx="128588" cy="73025"/>
            </a:xfrm>
            <a:custGeom>
              <a:avLst/>
              <a:gdLst>
                <a:gd name="T0" fmla="*/ 8 w 30"/>
                <a:gd name="T1" fmla="*/ 16 h 17"/>
                <a:gd name="T2" fmla="*/ 0 w 30"/>
                <a:gd name="T3" fmla="*/ 11 h 17"/>
                <a:gd name="T4" fmla="*/ 8 w 30"/>
                <a:gd name="T5" fmla="*/ 11 h 17"/>
                <a:gd name="T6" fmla="*/ 11 w 30"/>
                <a:gd name="T7" fmla="*/ 10 h 17"/>
                <a:gd name="T8" fmla="*/ 22 w 30"/>
                <a:gd name="T9" fmla="*/ 8 h 17"/>
                <a:gd name="T10" fmla="*/ 28 w 30"/>
                <a:gd name="T11" fmla="*/ 0 h 17"/>
                <a:gd name="T12" fmla="*/ 30 w 30"/>
                <a:gd name="T13" fmla="*/ 4 h 17"/>
                <a:gd name="T14" fmla="*/ 25 w 30"/>
                <a:gd name="T15" fmla="*/ 13 h 17"/>
                <a:gd name="T16" fmla="*/ 12 w 30"/>
                <a:gd name="T17" fmla="*/ 17 h 17"/>
                <a:gd name="T18" fmla="*/ 7 w 30"/>
                <a:gd name="T19" fmla="*/ 15 h 17"/>
                <a:gd name="T20" fmla="*/ 8 w 30"/>
                <a:gd name="T2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7">
                  <a:moveTo>
                    <a:pt x="8" y="16"/>
                  </a:moveTo>
                  <a:cubicBezTo>
                    <a:pt x="6" y="13"/>
                    <a:pt x="1" y="14"/>
                    <a:pt x="0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11" y="10"/>
                    <a:pt x="11" y="10"/>
                  </a:cubicBezTo>
                  <a:cubicBezTo>
                    <a:pt x="15" y="8"/>
                    <a:pt x="20" y="9"/>
                    <a:pt x="22" y="8"/>
                  </a:cubicBezTo>
                  <a:cubicBezTo>
                    <a:pt x="26" y="6"/>
                    <a:pt x="24" y="0"/>
                    <a:pt x="28" y="0"/>
                  </a:cubicBezTo>
                  <a:cubicBezTo>
                    <a:pt x="30" y="0"/>
                    <a:pt x="30" y="2"/>
                    <a:pt x="30" y="4"/>
                  </a:cubicBezTo>
                  <a:cubicBezTo>
                    <a:pt x="30" y="10"/>
                    <a:pt x="25" y="8"/>
                    <a:pt x="25" y="13"/>
                  </a:cubicBezTo>
                  <a:cubicBezTo>
                    <a:pt x="20" y="14"/>
                    <a:pt x="17" y="17"/>
                    <a:pt x="12" y="17"/>
                  </a:cubicBezTo>
                  <a:cubicBezTo>
                    <a:pt x="11" y="17"/>
                    <a:pt x="7" y="15"/>
                    <a:pt x="7" y="15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7" name="Freeform 368"/>
            <p:cNvSpPr>
              <a:spLocks/>
            </p:cNvSpPr>
            <p:nvPr/>
          </p:nvSpPr>
          <p:spPr bwMode="auto">
            <a:xfrm>
              <a:off x="10814050" y="4325938"/>
              <a:ext cx="66675" cy="63500"/>
            </a:xfrm>
            <a:custGeom>
              <a:avLst/>
              <a:gdLst>
                <a:gd name="T0" fmla="*/ 14 w 16"/>
                <a:gd name="T1" fmla="*/ 15 h 15"/>
                <a:gd name="T2" fmla="*/ 12 w 16"/>
                <a:gd name="T3" fmla="*/ 10 h 15"/>
                <a:gd name="T4" fmla="*/ 5 w 16"/>
                <a:gd name="T5" fmla="*/ 3 h 15"/>
                <a:gd name="T6" fmla="*/ 0 w 16"/>
                <a:gd name="T7" fmla="*/ 0 h 15"/>
                <a:gd name="T8" fmla="*/ 11 w 16"/>
                <a:gd name="T9" fmla="*/ 8 h 15"/>
                <a:gd name="T10" fmla="*/ 16 w 16"/>
                <a:gd name="T11" fmla="*/ 13 h 15"/>
                <a:gd name="T12" fmla="*/ 16 w 16"/>
                <a:gd name="T13" fmla="*/ 15 h 15"/>
                <a:gd name="T14" fmla="*/ 14 w 1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4" y="15"/>
                  </a:moveTo>
                  <a:cubicBezTo>
                    <a:pt x="11" y="14"/>
                    <a:pt x="11" y="13"/>
                    <a:pt x="12" y="10"/>
                  </a:cubicBezTo>
                  <a:cubicBezTo>
                    <a:pt x="8" y="8"/>
                    <a:pt x="9" y="5"/>
                    <a:pt x="5" y="3"/>
                  </a:cubicBezTo>
                  <a:cubicBezTo>
                    <a:pt x="3" y="2"/>
                    <a:pt x="1" y="2"/>
                    <a:pt x="0" y="0"/>
                  </a:cubicBezTo>
                  <a:cubicBezTo>
                    <a:pt x="6" y="2"/>
                    <a:pt x="8" y="5"/>
                    <a:pt x="11" y="8"/>
                  </a:cubicBezTo>
                  <a:cubicBezTo>
                    <a:pt x="13" y="10"/>
                    <a:pt x="16" y="9"/>
                    <a:pt x="16" y="13"/>
                  </a:cubicBezTo>
                  <a:cubicBezTo>
                    <a:pt x="16" y="14"/>
                    <a:pt x="16" y="14"/>
                    <a:pt x="16" y="15"/>
                  </a:cubicBezTo>
                  <a:cubicBezTo>
                    <a:pt x="16" y="15"/>
                    <a:pt x="15" y="15"/>
                    <a:pt x="14" y="1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8" name="Freeform 369"/>
            <p:cNvSpPr>
              <a:spLocks/>
            </p:cNvSpPr>
            <p:nvPr/>
          </p:nvSpPr>
          <p:spPr bwMode="auto">
            <a:xfrm>
              <a:off x="10933113" y="4419600"/>
              <a:ext cx="33338" cy="42863"/>
            </a:xfrm>
            <a:custGeom>
              <a:avLst/>
              <a:gdLst>
                <a:gd name="T0" fmla="*/ 4 w 8"/>
                <a:gd name="T1" fmla="*/ 6 h 10"/>
                <a:gd name="T2" fmla="*/ 1 w 8"/>
                <a:gd name="T3" fmla="*/ 0 h 10"/>
                <a:gd name="T4" fmla="*/ 8 w 8"/>
                <a:gd name="T5" fmla="*/ 7 h 10"/>
                <a:gd name="T6" fmla="*/ 6 w 8"/>
                <a:gd name="T7" fmla="*/ 10 h 10"/>
                <a:gd name="T8" fmla="*/ 4 w 8"/>
                <a:gd name="T9" fmla="*/ 8 h 10"/>
                <a:gd name="T10" fmla="*/ 4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4" y="6"/>
                  </a:moveTo>
                  <a:cubicBezTo>
                    <a:pt x="1" y="5"/>
                    <a:pt x="0" y="2"/>
                    <a:pt x="1" y="0"/>
                  </a:cubicBezTo>
                  <a:cubicBezTo>
                    <a:pt x="2" y="1"/>
                    <a:pt x="8" y="7"/>
                    <a:pt x="8" y="7"/>
                  </a:cubicBezTo>
                  <a:cubicBezTo>
                    <a:pt x="8" y="8"/>
                    <a:pt x="7" y="10"/>
                    <a:pt x="6" y="10"/>
                  </a:cubicBezTo>
                  <a:cubicBezTo>
                    <a:pt x="5" y="10"/>
                    <a:pt x="4" y="8"/>
                    <a:pt x="4" y="8"/>
                  </a:cubicBezTo>
                  <a:cubicBezTo>
                    <a:pt x="4" y="7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9" name="Freeform 370"/>
            <p:cNvSpPr>
              <a:spLocks/>
            </p:cNvSpPr>
            <p:nvPr/>
          </p:nvSpPr>
          <p:spPr bwMode="auto">
            <a:xfrm>
              <a:off x="11153775" y="4568825"/>
              <a:ext cx="20638" cy="25400"/>
            </a:xfrm>
            <a:custGeom>
              <a:avLst/>
              <a:gdLst>
                <a:gd name="T0" fmla="*/ 5 w 5"/>
                <a:gd name="T1" fmla="*/ 4 h 6"/>
                <a:gd name="T2" fmla="*/ 5 w 5"/>
                <a:gd name="T3" fmla="*/ 6 h 6"/>
                <a:gd name="T4" fmla="*/ 1 w 5"/>
                <a:gd name="T5" fmla="*/ 0 h 6"/>
                <a:gd name="T6" fmla="*/ 5 w 5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4"/>
                  </a:moveTo>
                  <a:cubicBezTo>
                    <a:pt x="5" y="5"/>
                    <a:pt x="5" y="5"/>
                    <a:pt x="5" y="6"/>
                  </a:cubicBezTo>
                  <a:cubicBezTo>
                    <a:pt x="2" y="6"/>
                    <a:pt x="0" y="2"/>
                    <a:pt x="1" y="0"/>
                  </a:cubicBezTo>
                  <a:cubicBezTo>
                    <a:pt x="3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0" name="Freeform 371"/>
            <p:cNvSpPr>
              <a:spLocks/>
            </p:cNvSpPr>
            <p:nvPr/>
          </p:nvSpPr>
          <p:spPr bwMode="auto">
            <a:xfrm>
              <a:off x="11106150" y="4551363"/>
              <a:ext cx="39688" cy="17463"/>
            </a:xfrm>
            <a:custGeom>
              <a:avLst/>
              <a:gdLst>
                <a:gd name="T0" fmla="*/ 9 w 9"/>
                <a:gd name="T1" fmla="*/ 4 h 4"/>
                <a:gd name="T2" fmla="*/ 7 w 9"/>
                <a:gd name="T3" fmla="*/ 4 h 4"/>
                <a:gd name="T4" fmla="*/ 0 w 9"/>
                <a:gd name="T5" fmla="*/ 0 h 4"/>
                <a:gd name="T6" fmla="*/ 9 w 9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4"/>
                  </a:moveTo>
                  <a:cubicBezTo>
                    <a:pt x="8" y="4"/>
                    <a:pt x="8" y="4"/>
                    <a:pt x="7" y="4"/>
                  </a:cubicBezTo>
                  <a:cubicBezTo>
                    <a:pt x="4" y="4"/>
                    <a:pt x="0" y="3"/>
                    <a:pt x="0" y="0"/>
                  </a:cubicBezTo>
                  <a:cubicBezTo>
                    <a:pt x="4" y="0"/>
                    <a:pt x="7" y="1"/>
                    <a:pt x="9" y="4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1" name="Freeform 372"/>
            <p:cNvSpPr>
              <a:spLocks/>
            </p:cNvSpPr>
            <p:nvPr/>
          </p:nvSpPr>
          <p:spPr bwMode="auto">
            <a:xfrm>
              <a:off x="11110913" y="4508500"/>
              <a:ext cx="34925" cy="349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8 w 8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0" y="2"/>
                    <a:pt x="0" y="0"/>
                  </a:cubicBezTo>
                  <a:cubicBezTo>
                    <a:pt x="4" y="2"/>
                    <a:pt x="7" y="4"/>
                    <a:pt x="8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2" name="Freeform 373"/>
            <p:cNvSpPr>
              <a:spLocks/>
            </p:cNvSpPr>
            <p:nvPr/>
          </p:nvSpPr>
          <p:spPr bwMode="auto">
            <a:xfrm>
              <a:off x="11042650" y="4479925"/>
              <a:ext cx="42863" cy="25400"/>
            </a:xfrm>
            <a:custGeom>
              <a:avLst/>
              <a:gdLst>
                <a:gd name="T0" fmla="*/ 1 w 10"/>
                <a:gd name="T1" fmla="*/ 0 h 6"/>
                <a:gd name="T2" fmla="*/ 10 w 10"/>
                <a:gd name="T3" fmla="*/ 6 h 6"/>
                <a:gd name="T4" fmla="*/ 8 w 10"/>
                <a:gd name="T5" fmla="*/ 6 h 6"/>
                <a:gd name="T6" fmla="*/ 0 w 10"/>
                <a:gd name="T7" fmla="*/ 1 h 6"/>
                <a:gd name="T8" fmla="*/ 0 w 10"/>
                <a:gd name="T9" fmla="*/ 1 h 6"/>
                <a:gd name="T10" fmla="*/ 1 w 1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" y="0"/>
                  </a:moveTo>
                  <a:cubicBezTo>
                    <a:pt x="3" y="2"/>
                    <a:pt x="9" y="3"/>
                    <a:pt x="10" y="6"/>
                  </a:cubicBezTo>
                  <a:cubicBezTo>
                    <a:pt x="10" y="6"/>
                    <a:pt x="9" y="6"/>
                    <a:pt x="8" y="6"/>
                  </a:cubicBezTo>
                  <a:cubicBezTo>
                    <a:pt x="6" y="6"/>
                    <a:pt x="0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3" name="Freeform 374"/>
            <p:cNvSpPr>
              <a:spLocks/>
            </p:cNvSpPr>
            <p:nvPr/>
          </p:nvSpPr>
          <p:spPr bwMode="auto">
            <a:xfrm>
              <a:off x="10987088" y="4454525"/>
              <a:ext cx="30163" cy="12700"/>
            </a:xfrm>
            <a:custGeom>
              <a:avLst/>
              <a:gdLst>
                <a:gd name="T0" fmla="*/ 0 w 7"/>
                <a:gd name="T1" fmla="*/ 0 h 3"/>
                <a:gd name="T2" fmla="*/ 7 w 7"/>
                <a:gd name="T3" fmla="*/ 3 h 3"/>
                <a:gd name="T4" fmla="*/ 5 w 7"/>
                <a:gd name="T5" fmla="*/ 3 h 3"/>
                <a:gd name="T6" fmla="*/ 0 w 7"/>
                <a:gd name="T7" fmla="*/ 1 h 3"/>
                <a:gd name="T8" fmla="*/ 2 w 7"/>
                <a:gd name="T9" fmla="*/ 0 h 3"/>
                <a:gd name="T10" fmla="*/ 0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3" y="2"/>
                    <a:pt x="5" y="1"/>
                    <a:pt x="7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4" name="Freeform 375"/>
            <p:cNvSpPr>
              <a:spLocks/>
            </p:cNvSpPr>
            <p:nvPr/>
          </p:nvSpPr>
          <p:spPr bwMode="auto">
            <a:xfrm>
              <a:off x="10596563" y="5619750"/>
              <a:ext cx="123825" cy="123825"/>
            </a:xfrm>
            <a:custGeom>
              <a:avLst/>
              <a:gdLst>
                <a:gd name="T0" fmla="*/ 14 w 29"/>
                <a:gd name="T1" fmla="*/ 4 h 29"/>
                <a:gd name="T2" fmla="*/ 26 w 29"/>
                <a:gd name="T3" fmla="*/ 1 h 29"/>
                <a:gd name="T4" fmla="*/ 29 w 29"/>
                <a:gd name="T5" fmla="*/ 9 h 29"/>
                <a:gd name="T6" fmla="*/ 17 w 29"/>
                <a:gd name="T7" fmla="*/ 29 h 29"/>
                <a:gd name="T8" fmla="*/ 0 w 29"/>
                <a:gd name="T9" fmla="*/ 4 h 29"/>
                <a:gd name="T10" fmla="*/ 14 w 29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4" y="4"/>
                  </a:moveTo>
                  <a:cubicBezTo>
                    <a:pt x="18" y="4"/>
                    <a:pt x="22" y="3"/>
                    <a:pt x="26" y="1"/>
                  </a:cubicBezTo>
                  <a:cubicBezTo>
                    <a:pt x="27" y="5"/>
                    <a:pt x="29" y="6"/>
                    <a:pt x="29" y="9"/>
                  </a:cubicBezTo>
                  <a:cubicBezTo>
                    <a:pt x="29" y="15"/>
                    <a:pt x="22" y="29"/>
                    <a:pt x="17" y="29"/>
                  </a:cubicBezTo>
                  <a:cubicBezTo>
                    <a:pt x="8" y="29"/>
                    <a:pt x="0" y="10"/>
                    <a:pt x="0" y="4"/>
                  </a:cubicBezTo>
                  <a:cubicBezTo>
                    <a:pt x="0" y="0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5" name="Freeform 376"/>
            <p:cNvSpPr>
              <a:spLocks/>
            </p:cNvSpPr>
            <p:nvPr/>
          </p:nvSpPr>
          <p:spPr bwMode="auto">
            <a:xfrm>
              <a:off x="10702925" y="5594350"/>
              <a:ext cx="17463" cy="20638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5 h 5"/>
                <a:gd name="T4" fmla="*/ 0 w 4"/>
                <a:gd name="T5" fmla="*/ 0 h 5"/>
                <a:gd name="T6" fmla="*/ 4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3"/>
                    <a:pt x="3" y="3"/>
                    <a:pt x="3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6" name="Freeform 377"/>
            <p:cNvSpPr>
              <a:spLocks/>
            </p:cNvSpPr>
            <p:nvPr/>
          </p:nvSpPr>
          <p:spPr bwMode="auto">
            <a:xfrm>
              <a:off x="10328275" y="5440363"/>
              <a:ext cx="42863" cy="17463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2 h 4"/>
                <a:gd name="T4" fmla="*/ 10 w 1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7" y="4"/>
                    <a:pt x="3" y="4"/>
                    <a:pt x="0" y="2"/>
                  </a:cubicBezTo>
                  <a:cubicBezTo>
                    <a:pt x="6" y="0"/>
                    <a:pt x="6" y="0"/>
                    <a:pt x="10" y="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7" name="Freeform 378"/>
            <p:cNvSpPr>
              <a:spLocks/>
            </p:cNvSpPr>
            <p:nvPr/>
          </p:nvSpPr>
          <p:spPr bwMode="auto">
            <a:xfrm>
              <a:off x="9567863" y="4589463"/>
              <a:ext cx="1322388" cy="979488"/>
            </a:xfrm>
            <a:custGeom>
              <a:avLst/>
              <a:gdLst>
                <a:gd name="T0" fmla="*/ 311 w 311"/>
                <a:gd name="T1" fmla="*/ 140 h 230"/>
                <a:gd name="T2" fmla="*/ 307 w 311"/>
                <a:gd name="T3" fmla="*/ 164 h 230"/>
                <a:gd name="T4" fmla="*/ 292 w 311"/>
                <a:gd name="T5" fmla="*/ 187 h 230"/>
                <a:gd name="T6" fmla="*/ 284 w 311"/>
                <a:gd name="T7" fmla="*/ 210 h 230"/>
                <a:gd name="T8" fmla="*/ 244 w 311"/>
                <a:gd name="T9" fmla="*/ 222 h 230"/>
                <a:gd name="T10" fmla="*/ 205 w 311"/>
                <a:gd name="T11" fmla="*/ 210 h 230"/>
                <a:gd name="T12" fmla="*/ 201 w 311"/>
                <a:gd name="T13" fmla="*/ 198 h 230"/>
                <a:gd name="T14" fmla="*/ 192 w 311"/>
                <a:gd name="T15" fmla="*/ 200 h 230"/>
                <a:gd name="T16" fmla="*/ 192 w 311"/>
                <a:gd name="T17" fmla="*/ 189 h 230"/>
                <a:gd name="T18" fmla="*/ 184 w 311"/>
                <a:gd name="T19" fmla="*/ 197 h 230"/>
                <a:gd name="T20" fmla="*/ 189 w 311"/>
                <a:gd name="T21" fmla="*/ 176 h 230"/>
                <a:gd name="T22" fmla="*/ 170 w 311"/>
                <a:gd name="T23" fmla="*/ 189 h 230"/>
                <a:gd name="T24" fmla="*/ 131 w 311"/>
                <a:gd name="T25" fmla="*/ 166 h 230"/>
                <a:gd name="T26" fmla="*/ 80 w 311"/>
                <a:gd name="T27" fmla="*/ 185 h 230"/>
                <a:gd name="T28" fmla="*/ 56 w 311"/>
                <a:gd name="T29" fmla="*/ 187 h 230"/>
                <a:gd name="T30" fmla="*/ 13 w 311"/>
                <a:gd name="T31" fmla="*/ 186 h 230"/>
                <a:gd name="T32" fmla="*/ 14 w 311"/>
                <a:gd name="T33" fmla="*/ 158 h 230"/>
                <a:gd name="T34" fmla="*/ 1 w 311"/>
                <a:gd name="T35" fmla="*/ 123 h 230"/>
                <a:gd name="T36" fmla="*/ 5 w 311"/>
                <a:gd name="T37" fmla="*/ 123 h 230"/>
                <a:gd name="T38" fmla="*/ 2 w 311"/>
                <a:gd name="T39" fmla="*/ 106 h 230"/>
                <a:gd name="T40" fmla="*/ 5 w 311"/>
                <a:gd name="T41" fmla="*/ 87 h 230"/>
                <a:gd name="T42" fmla="*/ 19 w 311"/>
                <a:gd name="T43" fmla="*/ 80 h 230"/>
                <a:gd name="T44" fmla="*/ 69 w 311"/>
                <a:gd name="T45" fmla="*/ 57 h 230"/>
                <a:gd name="T46" fmla="*/ 73 w 311"/>
                <a:gd name="T47" fmla="*/ 46 h 230"/>
                <a:gd name="T48" fmla="*/ 80 w 311"/>
                <a:gd name="T49" fmla="*/ 43 h 230"/>
                <a:gd name="T50" fmla="*/ 92 w 311"/>
                <a:gd name="T51" fmla="*/ 31 h 230"/>
                <a:gd name="T52" fmla="*/ 114 w 311"/>
                <a:gd name="T53" fmla="*/ 35 h 230"/>
                <a:gd name="T54" fmla="*/ 124 w 311"/>
                <a:gd name="T55" fmla="*/ 34 h 230"/>
                <a:gd name="T56" fmla="*/ 129 w 311"/>
                <a:gd name="T57" fmla="*/ 19 h 230"/>
                <a:gd name="T58" fmla="*/ 149 w 311"/>
                <a:gd name="T59" fmla="*/ 11 h 230"/>
                <a:gd name="T60" fmla="*/ 169 w 311"/>
                <a:gd name="T61" fmla="*/ 12 h 230"/>
                <a:gd name="T62" fmla="*/ 182 w 311"/>
                <a:gd name="T63" fmla="*/ 15 h 230"/>
                <a:gd name="T64" fmla="*/ 172 w 311"/>
                <a:gd name="T65" fmla="*/ 33 h 230"/>
                <a:gd name="T66" fmla="*/ 180 w 311"/>
                <a:gd name="T67" fmla="*/ 41 h 230"/>
                <a:gd name="T68" fmla="*/ 209 w 311"/>
                <a:gd name="T69" fmla="*/ 55 h 230"/>
                <a:gd name="T70" fmla="*/ 220 w 311"/>
                <a:gd name="T71" fmla="*/ 9 h 230"/>
                <a:gd name="T72" fmla="*/ 233 w 311"/>
                <a:gd name="T73" fmla="*/ 17 h 230"/>
                <a:gd name="T74" fmla="*/ 245 w 311"/>
                <a:gd name="T75" fmla="*/ 31 h 230"/>
                <a:gd name="T76" fmla="*/ 256 w 311"/>
                <a:gd name="T77" fmla="*/ 63 h 230"/>
                <a:gd name="T78" fmla="*/ 280 w 311"/>
                <a:gd name="T79" fmla="*/ 88 h 230"/>
                <a:gd name="T80" fmla="*/ 304 w 311"/>
                <a:gd name="T81" fmla="*/ 11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" h="230">
                  <a:moveTo>
                    <a:pt x="304" y="112"/>
                  </a:moveTo>
                  <a:cubicBezTo>
                    <a:pt x="308" y="118"/>
                    <a:pt x="311" y="132"/>
                    <a:pt x="311" y="140"/>
                  </a:cubicBezTo>
                  <a:cubicBezTo>
                    <a:pt x="311" y="146"/>
                    <a:pt x="309" y="154"/>
                    <a:pt x="307" y="156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5" y="166"/>
                    <a:pt x="306" y="167"/>
                    <a:pt x="305" y="169"/>
                  </a:cubicBezTo>
                  <a:cubicBezTo>
                    <a:pt x="300" y="176"/>
                    <a:pt x="295" y="179"/>
                    <a:pt x="292" y="187"/>
                  </a:cubicBezTo>
                  <a:cubicBezTo>
                    <a:pt x="290" y="194"/>
                    <a:pt x="284" y="202"/>
                    <a:pt x="284" y="211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2" y="223"/>
                    <a:pt x="259" y="217"/>
                    <a:pt x="257" y="230"/>
                  </a:cubicBezTo>
                  <a:cubicBezTo>
                    <a:pt x="255" y="229"/>
                    <a:pt x="244" y="223"/>
                    <a:pt x="244" y="222"/>
                  </a:cubicBezTo>
                  <a:cubicBezTo>
                    <a:pt x="238" y="222"/>
                    <a:pt x="240" y="228"/>
                    <a:pt x="233" y="228"/>
                  </a:cubicBezTo>
                  <a:cubicBezTo>
                    <a:pt x="222" y="228"/>
                    <a:pt x="205" y="221"/>
                    <a:pt x="205" y="210"/>
                  </a:cubicBezTo>
                  <a:cubicBezTo>
                    <a:pt x="205" y="206"/>
                    <a:pt x="202" y="203"/>
                    <a:pt x="201" y="199"/>
                  </a:cubicBezTo>
                  <a:cubicBezTo>
                    <a:pt x="201" y="199"/>
                    <a:pt x="201" y="198"/>
                    <a:pt x="201" y="198"/>
                  </a:cubicBezTo>
                  <a:cubicBezTo>
                    <a:pt x="199" y="199"/>
                    <a:pt x="198" y="199"/>
                    <a:pt x="196" y="200"/>
                  </a:cubicBezTo>
                  <a:cubicBezTo>
                    <a:pt x="192" y="200"/>
                    <a:pt x="192" y="200"/>
                    <a:pt x="192" y="200"/>
                  </a:cubicBezTo>
                  <a:cubicBezTo>
                    <a:pt x="193" y="198"/>
                    <a:pt x="194" y="197"/>
                    <a:pt x="194" y="194"/>
                  </a:cubicBezTo>
                  <a:cubicBezTo>
                    <a:pt x="194" y="191"/>
                    <a:pt x="193" y="190"/>
                    <a:pt x="192" y="189"/>
                  </a:cubicBezTo>
                  <a:cubicBezTo>
                    <a:pt x="192" y="190"/>
                    <a:pt x="191" y="191"/>
                    <a:pt x="191" y="191"/>
                  </a:cubicBezTo>
                  <a:cubicBezTo>
                    <a:pt x="189" y="193"/>
                    <a:pt x="188" y="197"/>
                    <a:pt x="184" y="197"/>
                  </a:cubicBezTo>
                  <a:cubicBezTo>
                    <a:pt x="183" y="197"/>
                    <a:pt x="182" y="196"/>
                    <a:pt x="182" y="195"/>
                  </a:cubicBezTo>
                  <a:cubicBezTo>
                    <a:pt x="188" y="193"/>
                    <a:pt x="190" y="180"/>
                    <a:pt x="189" y="176"/>
                  </a:cubicBezTo>
                  <a:cubicBezTo>
                    <a:pt x="185" y="180"/>
                    <a:pt x="178" y="194"/>
                    <a:pt x="172" y="194"/>
                  </a:cubicBezTo>
                  <a:cubicBezTo>
                    <a:pt x="169" y="194"/>
                    <a:pt x="170" y="189"/>
                    <a:pt x="170" y="189"/>
                  </a:cubicBezTo>
                  <a:cubicBezTo>
                    <a:pt x="168" y="189"/>
                    <a:pt x="162" y="176"/>
                    <a:pt x="160" y="174"/>
                  </a:cubicBezTo>
                  <a:cubicBezTo>
                    <a:pt x="156" y="168"/>
                    <a:pt x="140" y="166"/>
                    <a:pt x="131" y="166"/>
                  </a:cubicBezTo>
                  <a:cubicBezTo>
                    <a:pt x="121" y="166"/>
                    <a:pt x="119" y="170"/>
                    <a:pt x="113" y="172"/>
                  </a:cubicBezTo>
                  <a:cubicBezTo>
                    <a:pt x="99" y="176"/>
                    <a:pt x="82" y="171"/>
                    <a:pt x="80" y="185"/>
                  </a:cubicBezTo>
                  <a:cubicBezTo>
                    <a:pt x="75" y="185"/>
                    <a:pt x="70" y="187"/>
                    <a:pt x="64" y="187"/>
                  </a:cubicBezTo>
                  <a:cubicBezTo>
                    <a:pt x="60" y="185"/>
                    <a:pt x="60" y="187"/>
                    <a:pt x="56" y="187"/>
                  </a:cubicBezTo>
                  <a:cubicBezTo>
                    <a:pt x="47" y="187"/>
                    <a:pt x="43" y="195"/>
                    <a:pt x="31" y="195"/>
                  </a:cubicBezTo>
                  <a:cubicBezTo>
                    <a:pt x="26" y="195"/>
                    <a:pt x="13" y="190"/>
                    <a:pt x="13" y="186"/>
                  </a:cubicBezTo>
                  <a:cubicBezTo>
                    <a:pt x="13" y="182"/>
                    <a:pt x="19" y="180"/>
                    <a:pt x="19" y="174"/>
                  </a:cubicBezTo>
                  <a:cubicBezTo>
                    <a:pt x="19" y="167"/>
                    <a:pt x="15" y="162"/>
                    <a:pt x="14" y="158"/>
                  </a:cubicBezTo>
                  <a:cubicBezTo>
                    <a:pt x="11" y="146"/>
                    <a:pt x="10" y="142"/>
                    <a:pt x="7" y="132"/>
                  </a:cubicBezTo>
                  <a:cubicBezTo>
                    <a:pt x="5" y="128"/>
                    <a:pt x="0" y="127"/>
                    <a:pt x="1" y="123"/>
                  </a:cubicBezTo>
                  <a:cubicBezTo>
                    <a:pt x="2" y="122"/>
                    <a:pt x="2" y="121"/>
                    <a:pt x="3" y="119"/>
                  </a:cubicBezTo>
                  <a:cubicBezTo>
                    <a:pt x="3" y="121"/>
                    <a:pt x="4" y="122"/>
                    <a:pt x="5" y="123"/>
                  </a:cubicBezTo>
                  <a:cubicBezTo>
                    <a:pt x="6" y="122"/>
                    <a:pt x="5" y="121"/>
                    <a:pt x="5" y="119"/>
                  </a:cubicBezTo>
                  <a:cubicBezTo>
                    <a:pt x="5" y="115"/>
                    <a:pt x="2" y="112"/>
                    <a:pt x="2" y="106"/>
                  </a:cubicBezTo>
                  <a:cubicBezTo>
                    <a:pt x="2" y="98"/>
                    <a:pt x="2" y="97"/>
                    <a:pt x="2" y="90"/>
                  </a:cubicBezTo>
                  <a:cubicBezTo>
                    <a:pt x="2" y="88"/>
                    <a:pt x="4" y="88"/>
                    <a:pt x="5" y="87"/>
                  </a:cubicBezTo>
                  <a:cubicBezTo>
                    <a:pt x="5" y="88"/>
                    <a:pt x="5" y="89"/>
                    <a:pt x="5" y="90"/>
                  </a:cubicBezTo>
                  <a:cubicBezTo>
                    <a:pt x="10" y="89"/>
                    <a:pt x="17" y="83"/>
                    <a:pt x="19" y="80"/>
                  </a:cubicBezTo>
                  <a:cubicBezTo>
                    <a:pt x="23" y="77"/>
                    <a:pt x="32" y="76"/>
                    <a:pt x="38" y="75"/>
                  </a:cubicBezTo>
                  <a:cubicBezTo>
                    <a:pt x="47" y="74"/>
                    <a:pt x="69" y="66"/>
                    <a:pt x="69" y="57"/>
                  </a:cubicBezTo>
                  <a:cubicBezTo>
                    <a:pt x="69" y="56"/>
                    <a:pt x="69" y="55"/>
                    <a:pt x="69" y="53"/>
                  </a:cubicBezTo>
                  <a:cubicBezTo>
                    <a:pt x="69" y="50"/>
                    <a:pt x="70" y="48"/>
                    <a:pt x="73" y="46"/>
                  </a:cubicBezTo>
                  <a:cubicBezTo>
                    <a:pt x="74" y="49"/>
                    <a:pt x="76" y="50"/>
                    <a:pt x="77" y="52"/>
                  </a:cubicBezTo>
                  <a:cubicBezTo>
                    <a:pt x="80" y="50"/>
                    <a:pt x="79" y="46"/>
                    <a:pt x="80" y="43"/>
                  </a:cubicBezTo>
                  <a:cubicBezTo>
                    <a:pt x="82" y="44"/>
                    <a:pt x="84" y="45"/>
                    <a:pt x="86" y="45"/>
                  </a:cubicBezTo>
                  <a:cubicBezTo>
                    <a:pt x="86" y="38"/>
                    <a:pt x="91" y="37"/>
                    <a:pt x="92" y="31"/>
                  </a:cubicBezTo>
                  <a:cubicBezTo>
                    <a:pt x="99" y="31"/>
                    <a:pt x="100" y="25"/>
                    <a:pt x="106" y="25"/>
                  </a:cubicBezTo>
                  <a:cubicBezTo>
                    <a:pt x="111" y="25"/>
                    <a:pt x="113" y="31"/>
                    <a:pt x="114" y="35"/>
                  </a:cubicBezTo>
                  <a:cubicBezTo>
                    <a:pt x="115" y="33"/>
                    <a:pt x="118" y="32"/>
                    <a:pt x="120" y="32"/>
                  </a:cubicBezTo>
                  <a:cubicBezTo>
                    <a:pt x="121" y="32"/>
                    <a:pt x="123" y="34"/>
                    <a:pt x="124" y="34"/>
                  </a:cubicBezTo>
                  <a:cubicBezTo>
                    <a:pt x="126" y="32"/>
                    <a:pt x="125" y="30"/>
                    <a:pt x="125" y="28"/>
                  </a:cubicBezTo>
                  <a:cubicBezTo>
                    <a:pt x="125" y="24"/>
                    <a:pt x="129" y="22"/>
                    <a:pt x="129" y="19"/>
                  </a:cubicBezTo>
                  <a:cubicBezTo>
                    <a:pt x="129" y="15"/>
                    <a:pt x="140" y="13"/>
                    <a:pt x="144" y="13"/>
                  </a:cubicBezTo>
                  <a:cubicBezTo>
                    <a:pt x="146" y="13"/>
                    <a:pt x="148" y="11"/>
                    <a:pt x="149" y="11"/>
                  </a:cubicBezTo>
                  <a:cubicBezTo>
                    <a:pt x="148" y="8"/>
                    <a:pt x="145" y="8"/>
                    <a:pt x="144" y="5"/>
                  </a:cubicBezTo>
                  <a:cubicBezTo>
                    <a:pt x="153" y="8"/>
                    <a:pt x="159" y="12"/>
                    <a:pt x="169" y="12"/>
                  </a:cubicBezTo>
                  <a:cubicBezTo>
                    <a:pt x="172" y="12"/>
                    <a:pt x="173" y="10"/>
                    <a:pt x="176" y="10"/>
                  </a:cubicBezTo>
                  <a:cubicBezTo>
                    <a:pt x="178" y="10"/>
                    <a:pt x="182" y="13"/>
                    <a:pt x="182" y="15"/>
                  </a:cubicBezTo>
                  <a:cubicBezTo>
                    <a:pt x="182" y="18"/>
                    <a:pt x="178" y="18"/>
                    <a:pt x="175" y="20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2" y="35"/>
                    <a:pt x="176" y="35"/>
                    <a:pt x="178" y="36"/>
                  </a:cubicBezTo>
                  <a:cubicBezTo>
                    <a:pt x="179" y="37"/>
                    <a:pt x="179" y="41"/>
                    <a:pt x="180" y="41"/>
                  </a:cubicBezTo>
                  <a:cubicBezTo>
                    <a:pt x="188" y="44"/>
                    <a:pt x="192" y="45"/>
                    <a:pt x="198" y="48"/>
                  </a:cubicBezTo>
                  <a:cubicBezTo>
                    <a:pt x="202" y="49"/>
                    <a:pt x="203" y="55"/>
                    <a:pt x="209" y="55"/>
                  </a:cubicBezTo>
                  <a:cubicBezTo>
                    <a:pt x="217" y="55"/>
                    <a:pt x="219" y="39"/>
                    <a:pt x="220" y="33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4" y="6"/>
                    <a:pt x="223" y="3"/>
                    <a:pt x="227" y="0"/>
                  </a:cubicBezTo>
                  <a:cubicBezTo>
                    <a:pt x="228" y="8"/>
                    <a:pt x="232" y="12"/>
                    <a:pt x="233" y="17"/>
                  </a:cubicBezTo>
                  <a:cubicBezTo>
                    <a:pt x="235" y="21"/>
                    <a:pt x="233" y="26"/>
                    <a:pt x="236" y="28"/>
                  </a:cubicBezTo>
                  <a:cubicBezTo>
                    <a:pt x="239" y="29"/>
                    <a:pt x="244" y="30"/>
                    <a:pt x="245" y="31"/>
                  </a:cubicBezTo>
                  <a:cubicBezTo>
                    <a:pt x="248" y="33"/>
                    <a:pt x="248" y="41"/>
                    <a:pt x="250" y="46"/>
                  </a:cubicBezTo>
                  <a:cubicBezTo>
                    <a:pt x="252" y="53"/>
                    <a:pt x="254" y="56"/>
                    <a:pt x="256" y="63"/>
                  </a:cubicBezTo>
                  <a:cubicBezTo>
                    <a:pt x="259" y="69"/>
                    <a:pt x="270" y="71"/>
                    <a:pt x="275" y="76"/>
                  </a:cubicBezTo>
                  <a:cubicBezTo>
                    <a:pt x="278" y="79"/>
                    <a:pt x="279" y="84"/>
                    <a:pt x="280" y="88"/>
                  </a:cubicBezTo>
                  <a:cubicBezTo>
                    <a:pt x="281" y="91"/>
                    <a:pt x="285" y="91"/>
                    <a:pt x="289" y="91"/>
                  </a:cubicBezTo>
                  <a:cubicBezTo>
                    <a:pt x="289" y="102"/>
                    <a:pt x="299" y="106"/>
                    <a:pt x="304" y="111"/>
                  </a:cubicBezTo>
                  <a:lnTo>
                    <a:pt x="304" y="112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8" name="Freeform 379"/>
            <p:cNvSpPr>
              <a:spLocks/>
            </p:cNvSpPr>
            <p:nvPr/>
          </p:nvSpPr>
          <p:spPr bwMode="auto">
            <a:xfrm>
              <a:off x="11310938" y="5624513"/>
              <a:ext cx="246063" cy="242888"/>
            </a:xfrm>
            <a:custGeom>
              <a:avLst/>
              <a:gdLst>
                <a:gd name="T0" fmla="*/ 35 w 58"/>
                <a:gd name="T1" fmla="*/ 16 h 57"/>
                <a:gd name="T2" fmla="*/ 35 w 58"/>
                <a:gd name="T3" fmla="*/ 14 h 57"/>
                <a:gd name="T4" fmla="*/ 40 w 58"/>
                <a:gd name="T5" fmla="*/ 11 h 57"/>
                <a:gd name="T6" fmla="*/ 41 w 58"/>
                <a:gd name="T7" fmla="*/ 9 h 57"/>
                <a:gd name="T8" fmla="*/ 47 w 58"/>
                <a:gd name="T9" fmla="*/ 0 h 57"/>
                <a:gd name="T10" fmla="*/ 49 w 58"/>
                <a:gd name="T11" fmla="*/ 3 h 57"/>
                <a:gd name="T12" fmla="*/ 50 w 58"/>
                <a:gd name="T13" fmla="*/ 7 h 57"/>
                <a:gd name="T14" fmla="*/ 55 w 58"/>
                <a:gd name="T15" fmla="*/ 4 h 57"/>
                <a:gd name="T16" fmla="*/ 57 w 58"/>
                <a:gd name="T17" fmla="*/ 5 h 57"/>
                <a:gd name="T18" fmla="*/ 58 w 58"/>
                <a:gd name="T19" fmla="*/ 9 h 57"/>
                <a:gd name="T20" fmla="*/ 48 w 58"/>
                <a:gd name="T21" fmla="*/ 23 h 57"/>
                <a:gd name="T22" fmla="*/ 48 w 58"/>
                <a:gd name="T23" fmla="*/ 31 h 57"/>
                <a:gd name="T24" fmla="*/ 38 w 58"/>
                <a:gd name="T25" fmla="*/ 32 h 57"/>
                <a:gd name="T26" fmla="*/ 30 w 58"/>
                <a:gd name="T27" fmla="*/ 51 h 57"/>
                <a:gd name="T28" fmla="*/ 19 w 58"/>
                <a:gd name="T29" fmla="*/ 57 h 57"/>
                <a:gd name="T30" fmla="*/ 13 w 58"/>
                <a:gd name="T31" fmla="*/ 56 h 57"/>
                <a:gd name="T32" fmla="*/ 1 w 58"/>
                <a:gd name="T33" fmla="*/ 50 h 57"/>
                <a:gd name="T34" fmla="*/ 0 w 58"/>
                <a:gd name="T35" fmla="*/ 49 h 57"/>
                <a:gd name="T36" fmla="*/ 11 w 58"/>
                <a:gd name="T37" fmla="*/ 35 h 57"/>
                <a:gd name="T38" fmla="*/ 15 w 58"/>
                <a:gd name="T39" fmla="*/ 31 h 57"/>
                <a:gd name="T40" fmla="*/ 30 w 58"/>
                <a:gd name="T41" fmla="*/ 23 h 57"/>
                <a:gd name="T42" fmla="*/ 35 w 58"/>
                <a:gd name="T43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7">
                  <a:moveTo>
                    <a:pt x="35" y="16"/>
                  </a:moveTo>
                  <a:cubicBezTo>
                    <a:pt x="35" y="16"/>
                    <a:pt x="35" y="14"/>
                    <a:pt x="35" y="14"/>
                  </a:cubicBezTo>
                  <a:cubicBezTo>
                    <a:pt x="37" y="12"/>
                    <a:pt x="38" y="11"/>
                    <a:pt x="40" y="11"/>
                  </a:cubicBezTo>
                  <a:cubicBezTo>
                    <a:pt x="40" y="10"/>
                    <a:pt x="41" y="10"/>
                    <a:pt x="41" y="9"/>
                  </a:cubicBezTo>
                  <a:cubicBezTo>
                    <a:pt x="41" y="5"/>
                    <a:pt x="45" y="2"/>
                    <a:pt x="47" y="0"/>
                  </a:cubicBezTo>
                  <a:cubicBezTo>
                    <a:pt x="47" y="2"/>
                    <a:pt x="48" y="3"/>
                    <a:pt x="49" y="3"/>
                  </a:cubicBezTo>
                  <a:cubicBezTo>
                    <a:pt x="49" y="5"/>
                    <a:pt x="49" y="7"/>
                    <a:pt x="50" y="7"/>
                  </a:cubicBezTo>
                  <a:cubicBezTo>
                    <a:pt x="52" y="7"/>
                    <a:pt x="54" y="5"/>
                    <a:pt x="55" y="4"/>
                  </a:cubicBezTo>
                  <a:cubicBezTo>
                    <a:pt x="55" y="5"/>
                    <a:pt x="56" y="5"/>
                    <a:pt x="57" y="5"/>
                  </a:cubicBezTo>
                  <a:cubicBezTo>
                    <a:pt x="57" y="8"/>
                    <a:pt x="57" y="9"/>
                    <a:pt x="58" y="9"/>
                  </a:cubicBezTo>
                  <a:cubicBezTo>
                    <a:pt x="58" y="13"/>
                    <a:pt x="52" y="23"/>
                    <a:pt x="48" y="23"/>
                  </a:cubicBezTo>
                  <a:cubicBezTo>
                    <a:pt x="47" y="27"/>
                    <a:pt x="48" y="28"/>
                    <a:pt x="48" y="31"/>
                  </a:cubicBezTo>
                  <a:cubicBezTo>
                    <a:pt x="47" y="31"/>
                    <a:pt x="40" y="32"/>
                    <a:pt x="38" y="32"/>
                  </a:cubicBezTo>
                  <a:cubicBezTo>
                    <a:pt x="37" y="35"/>
                    <a:pt x="30" y="51"/>
                    <a:pt x="30" y="51"/>
                  </a:cubicBezTo>
                  <a:cubicBezTo>
                    <a:pt x="27" y="53"/>
                    <a:pt x="22" y="57"/>
                    <a:pt x="19" y="57"/>
                  </a:cubicBezTo>
                  <a:cubicBezTo>
                    <a:pt x="18" y="57"/>
                    <a:pt x="15" y="56"/>
                    <a:pt x="13" y="56"/>
                  </a:cubicBezTo>
                  <a:cubicBezTo>
                    <a:pt x="12" y="56"/>
                    <a:pt x="1" y="52"/>
                    <a:pt x="1" y="50"/>
                  </a:cubicBezTo>
                  <a:cubicBezTo>
                    <a:pt x="1" y="50"/>
                    <a:pt x="0" y="50"/>
                    <a:pt x="0" y="49"/>
                  </a:cubicBezTo>
                  <a:cubicBezTo>
                    <a:pt x="0" y="42"/>
                    <a:pt x="8" y="39"/>
                    <a:pt x="11" y="35"/>
                  </a:cubicBezTo>
                  <a:cubicBezTo>
                    <a:pt x="12" y="33"/>
                    <a:pt x="13" y="31"/>
                    <a:pt x="15" y="31"/>
                  </a:cubicBezTo>
                  <a:cubicBezTo>
                    <a:pt x="21" y="31"/>
                    <a:pt x="26" y="25"/>
                    <a:pt x="30" y="23"/>
                  </a:cubicBezTo>
                  <a:cubicBezTo>
                    <a:pt x="31" y="22"/>
                    <a:pt x="35" y="16"/>
                    <a:pt x="35" y="16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9" name="Freeform 380"/>
            <p:cNvSpPr>
              <a:spLocks/>
            </p:cNvSpPr>
            <p:nvPr/>
          </p:nvSpPr>
          <p:spPr bwMode="auto">
            <a:xfrm>
              <a:off x="11515725" y="5394325"/>
              <a:ext cx="185738" cy="263525"/>
            </a:xfrm>
            <a:custGeom>
              <a:avLst/>
              <a:gdLst>
                <a:gd name="T0" fmla="*/ 13 w 44"/>
                <a:gd name="T1" fmla="*/ 24 h 62"/>
                <a:gd name="T2" fmla="*/ 10 w 44"/>
                <a:gd name="T3" fmla="*/ 19 h 62"/>
                <a:gd name="T4" fmla="*/ 11 w 44"/>
                <a:gd name="T5" fmla="*/ 16 h 62"/>
                <a:gd name="T6" fmla="*/ 0 w 44"/>
                <a:gd name="T7" fmla="*/ 0 h 62"/>
                <a:gd name="T8" fmla="*/ 10 w 44"/>
                <a:gd name="T9" fmla="*/ 7 h 62"/>
                <a:gd name="T10" fmla="*/ 13 w 44"/>
                <a:gd name="T11" fmla="*/ 12 h 62"/>
                <a:gd name="T12" fmla="*/ 12 w 44"/>
                <a:gd name="T13" fmla="*/ 14 h 62"/>
                <a:gd name="T14" fmla="*/ 17 w 44"/>
                <a:gd name="T15" fmla="*/ 22 h 62"/>
                <a:gd name="T16" fmla="*/ 18 w 44"/>
                <a:gd name="T17" fmla="*/ 22 h 62"/>
                <a:gd name="T18" fmla="*/ 21 w 44"/>
                <a:gd name="T19" fmla="*/ 19 h 62"/>
                <a:gd name="T20" fmla="*/ 22 w 44"/>
                <a:gd name="T21" fmla="*/ 19 h 62"/>
                <a:gd name="T22" fmla="*/ 32 w 44"/>
                <a:gd name="T23" fmla="*/ 30 h 62"/>
                <a:gd name="T24" fmla="*/ 42 w 44"/>
                <a:gd name="T25" fmla="*/ 28 h 62"/>
                <a:gd name="T26" fmla="*/ 44 w 44"/>
                <a:gd name="T27" fmla="*/ 29 h 62"/>
                <a:gd name="T28" fmla="*/ 38 w 44"/>
                <a:gd name="T29" fmla="*/ 42 h 62"/>
                <a:gd name="T30" fmla="*/ 37 w 44"/>
                <a:gd name="T31" fmla="*/ 41 h 62"/>
                <a:gd name="T32" fmla="*/ 36 w 44"/>
                <a:gd name="T33" fmla="*/ 42 h 62"/>
                <a:gd name="T34" fmla="*/ 31 w 44"/>
                <a:gd name="T35" fmla="*/ 45 h 62"/>
                <a:gd name="T36" fmla="*/ 32 w 44"/>
                <a:gd name="T37" fmla="*/ 48 h 62"/>
                <a:gd name="T38" fmla="*/ 28 w 44"/>
                <a:gd name="T39" fmla="*/ 53 h 62"/>
                <a:gd name="T40" fmla="*/ 18 w 44"/>
                <a:gd name="T41" fmla="*/ 62 h 62"/>
                <a:gd name="T42" fmla="*/ 14 w 44"/>
                <a:gd name="T43" fmla="*/ 59 h 62"/>
                <a:gd name="T44" fmla="*/ 17 w 44"/>
                <a:gd name="T45" fmla="*/ 51 h 62"/>
                <a:gd name="T46" fmla="*/ 7 w 44"/>
                <a:gd name="T47" fmla="*/ 43 h 62"/>
                <a:gd name="T48" fmla="*/ 11 w 44"/>
                <a:gd name="T49" fmla="*/ 39 h 62"/>
                <a:gd name="T50" fmla="*/ 15 w 44"/>
                <a:gd name="T51" fmla="*/ 29 h 62"/>
                <a:gd name="T52" fmla="*/ 13 w 44"/>
                <a:gd name="T53" fmla="*/ 23 h 62"/>
                <a:gd name="T54" fmla="*/ 13 w 44"/>
                <a:gd name="T55" fmla="*/ 23 h 62"/>
                <a:gd name="T56" fmla="*/ 13 w 44"/>
                <a:gd name="T5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62">
                  <a:moveTo>
                    <a:pt x="13" y="24"/>
                  </a:moveTo>
                  <a:cubicBezTo>
                    <a:pt x="13" y="22"/>
                    <a:pt x="10" y="21"/>
                    <a:pt x="10" y="19"/>
                  </a:cubicBezTo>
                  <a:cubicBezTo>
                    <a:pt x="10" y="18"/>
                    <a:pt x="11" y="17"/>
                    <a:pt x="11" y="16"/>
                  </a:cubicBezTo>
                  <a:cubicBezTo>
                    <a:pt x="5" y="15"/>
                    <a:pt x="1" y="6"/>
                    <a:pt x="0" y="0"/>
                  </a:cubicBezTo>
                  <a:cubicBezTo>
                    <a:pt x="3" y="5"/>
                    <a:pt x="7" y="5"/>
                    <a:pt x="10" y="7"/>
                  </a:cubicBezTo>
                  <a:cubicBezTo>
                    <a:pt x="12" y="9"/>
                    <a:pt x="12" y="11"/>
                    <a:pt x="13" y="12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5"/>
                    <a:pt x="15" y="21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19" y="19"/>
                    <a:pt x="21" y="19"/>
                  </a:cubicBezTo>
                  <a:cubicBezTo>
                    <a:pt x="21" y="19"/>
                    <a:pt x="22" y="19"/>
                    <a:pt x="22" y="19"/>
                  </a:cubicBezTo>
                  <a:cubicBezTo>
                    <a:pt x="22" y="26"/>
                    <a:pt x="26" y="30"/>
                    <a:pt x="32" y="30"/>
                  </a:cubicBezTo>
                  <a:cubicBezTo>
                    <a:pt x="37" y="30"/>
                    <a:pt x="37" y="28"/>
                    <a:pt x="42" y="28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0" y="33"/>
                    <a:pt x="41" y="38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2"/>
                    <a:pt x="36" y="42"/>
                  </a:cubicBezTo>
                  <a:cubicBezTo>
                    <a:pt x="34" y="42"/>
                    <a:pt x="31" y="43"/>
                    <a:pt x="31" y="45"/>
                  </a:cubicBezTo>
                  <a:cubicBezTo>
                    <a:pt x="31" y="46"/>
                    <a:pt x="32" y="47"/>
                    <a:pt x="32" y="48"/>
                  </a:cubicBezTo>
                  <a:cubicBezTo>
                    <a:pt x="32" y="50"/>
                    <a:pt x="29" y="52"/>
                    <a:pt x="28" y="53"/>
                  </a:cubicBezTo>
                  <a:cubicBezTo>
                    <a:pt x="26" y="57"/>
                    <a:pt x="24" y="62"/>
                    <a:pt x="18" y="62"/>
                  </a:cubicBezTo>
                  <a:cubicBezTo>
                    <a:pt x="16" y="62"/>
                    <a:pt x="14" y="61"/>
                    <a:pt x="14" y="59"/>
                  </a:cubicBezTo>
                  <a:cubicBezTo>
                    <a:pt x="14" y="56"/>
                    <a:pt x="17" y="54"/>
                    <a:pt x="17" y="51"/>
                  </a:cubicBezTo>
                  <a:cubicBezTo>
                    <a:pt x="17" y="46"/>
                    <a:pt x="7" y="48"/>
                    <a:pt x="7" y="43"/>
                  </a:cubicBezTo>
                  <a:cubicBezTo>
                    <a:pt x="7" y="41"/>
                    <a:pt x="10" y="40"/>
                    <a:pt x="11" y="39"/>
                  </a:cubicBezTo>
                  <a:cubicBezTo>
                    <a:pt x="14" y="36"/>
                    <a:pt x="15" y="33"/>
                    <a:pt x="15" y="29"/>
                  </a:cubicBezTo>
                  <a:cubicBezTo>
                    <a:pt x="15" y="27"/>
                    <a:pt x="13" y="24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13" y="24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0" name="Freeform 381"/>
            <p:cNvSpPr>
              <a:spLocks/>
            </p:cNvSpPr>
            <p:nvPr/>
          </p:nvSpPr>
          <p:spPr bwMode="auto">
            <a:xfrm>
              <a:off x="11655425" y="4806950"/>
              <a:ext cx="38100" cy="30163"/>
            </a:xfrm>
            <a:custGeom>
              <a:avLst/>
              <a:gdLst>
                <a:gd name="T0" fmla="*/ 6 w 9"/>
                <a:gd name="T1" fmla="*/ 0 h 7"/>
                <a:gd name="T2" fmla="*/ 9 w 9"/>
                <a:gd name="T3" fmla="*/ 2 h 7"/>
                <a:gd name="T4" fmla="*/ 9 w 9"/>
                <a:gd name="T5" fmla="*/ 5 h 7"/>
                <a:gd name="T6" fmla="*/ 6 w 9"/>
                <a:gd name="T7" fmla="*/ 6 h 7"/>
                <a:gd name="T8" fmla="*/ 0 w 9"/>
                <a:gd name="T9" fmla="*/ 5 h 7"/>
                <a:gd name="T10" fmla="*/ 6 w 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6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7"/>
                    <a:pt x="8" y="6"/>
                    <a:pt x="6" y="6"/>
                  </a:cubicBezTo>
                  <a:cubicBezTo>
                    <a:pt x="3" y="6"/>
                    <a:pt x="0" y="6"/>
                    <a:pt x="0" y="5"/>
                  </a:cubicBezTo>
                  <a:cubicBezTo>
                    <a:pt x="0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1" name="Freeform 382"/>
            <p:cNvSpPr>
              <a:spLocks/>
            </p:cNvSpPr>
            <p:nvPr/>
          </p:nvSpPr>
          <p:spPr bwMode="auto">
            <a:xfrm>
              <a:off x="11701463" y="4773613"/>
              <a:ext cx="34925" cy="25400"/>
            </a:xfrm>
            <a:custGeom>
              <a:avLst/>
              <a:gdLst>
                <a:gd name="T0" fmla="*/ 8 w 8"/>
                <a:gd name="T1" fmla="*/ 0 h 6"/>
                <a:gd name="T2" fmla="*/ 8 w 8"/>
                <a:gd name="T3" fmla="*/ 2 h 6"/>
                <a:gd name="T4" fmla="*/ 1 w 8"/>
                <a:gd name="T5" fmla="*/ 6 h 6"/>
                <a:gd name="T6" fmla="*/ 0 w 8"/>
                <a:gd name="T7" fmla="*/ 3 h 6"/>
                <a:gd name="T8" fmla="*/ 8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cubicBezTo>
                    <a:pt x="8" y="1"/>
                    <a:pt x="8" y="1"/>
                    <a:pt x="8" y="2"/>
                  </a:cubicBezTo>
                  <a:cubicBezTo>
                    <a:pt x="5" y="3"/>
                    <a:pt x="4" y="6"/>
                    <a:pt x="1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0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2" name="Freeform 383"/>
            <p:cNvSpPr>
              <a:spLocks/>
            </p:cNvSpPr>
            <p:nvPr/>
          </p:nvSpPr>
          <p:spPr bwMode="auto">
            <a:xfrm>
              <a:off x="10460038" y="4338638"/>
              <a:ext cx="344488" cy="250825"/>
            </a:xfrm>
            <a:custGeom>
              <a:avLst/>
              <a:gdLst>
                <a:gd name="T0" fmla="*/ 10 w 81"/>
                <a:gd name="T1" fmla="*/ 0 h 59"/>
                <a:gd name="T2" fmla="*/ 22 w 81"/>
                <a:gd name="T3" fmla="*/ 3 h 59"/>
                <a:gd name="T4" fmla="*/ 30 w 81"/>
                <a:gd name="T5" fmla="*/ 6 h 59"/>
                <a:gd name="T6" fmla="*/ 34 w 81"/>
                <a:gd name="T7" fmla="*/ 9 h 59"/>
                <a:gd name="T8" fmla="*/ 49 w 81"/>
                <a:gd name="T9" fmla="*/ 22 h 59"/>
                <a:gd name="T10" fmla="*/ 57 w 81"/>
                <a:gd name="T11" fmla="*/ 26 h 59"/>
                <a:gd name="T12" fmla="*/ 52 w 81"/>
                <a:gd name="T13" fmla="*/ 30 h 59"/>
                <a:gd name="T14" fmla="*/ 57 w 81"/>
                <a:gd name="T15" fmla="*/ 37 h 59"/>
                <a:gd name="T16" fmla="*/ 62 w 81"/>
                <a:gd name="T17" fmla="*/ 44 h 59"/>
                <a:gd name="T18" fmla="*/ 67 w 81"/>
                <a:gd name="T19" fmla="*/ 47 h 59"/>
                <a:gd name="T20" fmla="*/ 70 w 81"/>
                <a:gd name="T21" fmla="*/ 50 h 59"/>
                <a:gd name="T22" fmla="*/ 73 w 81"/>
                <a:gd name="T23" fmla="*/ 50 h 59"/>
                <a:gd name="T24" fmla="*/ 76 w 81"/>
                <a:gd name="T25" fmla="*/ 54 h 59"/>
                <a:gd name="T26" fmla="*/ 81 w 81"/>
                <a:gd name="T27" fmla="*/ 55 h 59"/>
                <a:gd name="T28" fmla="*/ 77 w 81"/>
                <a:gd name="T29" fmla="*/ 59 h 59"/>
                <a:gd name="T30" fmla="*/ 76 w 81"/>
                <a:gd name="T31" fmla="*/ 59 h 59"/>
                <a:gd name="T32" fmla="*/ 71 w 81"/>
                <a:gd name="T33" fmla="*/ 56 h 59"/>
                <a:gd name="T34" fmla="*/ 64 w 81"/>
                <a:gd name="T35" fmla="*/ 56 h 59"/>
                <a:gd name="T36" fmla="*/ 53 w 81"/>
                <a:gd name="T37" fmla="*/ 49 h 59"/>
                <a:gd name="T38" fmla="*/ 51 w 81"/>
                <a:gd name="T39" fmla="*/ 47 h 59"/>
                <a:gd name="T40" fmla="*/ 32 w 81"/>
                <a:gd name="T41" fmla="*/ 34 h 59"/>
                <a:gd name="T42" fmla="*/ 22 w 81"/>
                <a:gd name="T43" fmla="*/ 41 h 59"/>
                <a:gd name="T44" fmla="*/ 20 w 81"/>
                <a:gd name="T45" fmla="*/ 47 h 59"/>
                <a:gd name="T46" fmla="*/ 10 w 81"/>
                <a:gd name="T47" fmla="*/ 47 h 59"/>
                <a:gd name="T48" fmla="*/ 0 w 81"/>
                <a:gd name="T49" fmla="*/ 41 h 59"/>
                <a:gd name="T50" fmla="*/ 10 w 81"/>
                <a:gd name="T5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59">
                  <a:moveTo>
                    <a:pt x="10" y="0"/>
                  </a:moveTo>
                  <a:cubicBezTo>
                    <a:pt x="14" y="2"/>
                    <a:pt x="19" y="3"/>
                    <a:pt x="22" y="3"/>
                  </a:cubicBezTo>
                  <a:cubicBezTo>
                    <a:pt x="26" y="3"/>
                    <a:pt x="27" y="6"/>
                    <a:pt x="30" y="6"/>
                  </a:cubicBezTo>
                  <a:cubicBezTo>
                    <a:pt x="30" y="8"/>
                    <a:pt x="33" y="9"/>
                    <a:pt x="34" y="9"/>
                  </a:cubicBezTo>
                  <a:cubicBezTo>
                    <a:pt x="43" y="12"/>
                    <a:pt x="42" y="19"/>
                    <a:pt x="49" y="22"/>
                  </a:cubicBezTo>
                  <a:cubicBezTo>
                    <a:pt x="52" y="23"/>
                    <a:pt x="57" y="20"/>
                    <a:pt x="57" y="26"/>
                  </a:cubicBezTo>
                  <a:cubicBezTo>
                    <a:pt x="57" y="29"/>
                    <a:pt x="52" y="28"/>
                    <a:pt x="52" y="30"/>
                  </a:cubicBezTo>
                  <a:cubicBezTo>
                    <a:pt x="52" y="32"/>
                    <a:pt x="57" y="36"/>
                    <a:pt x="57" y="37"/>
                  </a:cubicBezTo>
                  <a:cubicBezTo>
                    <a:pt x="60" y="39"/>
                    <a:pt x="59" y="41"/>
                    <a:pt x="62" y="44"/>
                  </a:cubicBezTo>
                  <a:cubicBezTo>
                    <a:pt x="62" y="46"/>
                    <a:pt x="66" y="47"/>
                    <a:pt x="67" y="47"/>
                  </a:cubicBezTo>
                  <a:cubicBezTo>
                    <a:pt x="68" y="47"/>
                    <a:pt x="69" y="49"/>
                    <a:pt x="70" y="50"/>
                  </a:cubicBezTo>
                  <a:cubicBezTo>
                    <a:pt x="70" y="51"/>
                    <a:pt x="72" y="50"/>
                    <a:pt x="73" y="50"/>
                  </a:cubicBezTo>
                  <a:cubicBezTo>
                    <a:pt x="74" y="51"/>
                    <a:pt x="75" y="53"/>
                    <a:pt x="76" y="54"/>
                  </a:cubicBezTo>
                  <a:cubicBezTo>
                    <a:pt x="76" y="55"/>
                    <a:pt x="80" y="54"/>
                    <a:pt x="81" y="55"/>
                  </a:cubicBezTo>
                  <a:cubicBezTo>
                    <a:pt x="79" y="56"/>
                    <a:pt x="77" y="57"/>
                    <a:pt x="77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5" y="59"/>
                    <a:pt x="71" y="56"/>
                    <a:pt x="71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0" y="55"/>
                    <a:pt x="53" y="52"/>
                    <a:pt x="53" y="49"/>
                  </a:cubicBezTo>
                  <a:cubicBezTo>
                    <a:pt x="53" y="48"/>
                    <a:pt x="51" y="48"/>
                    <a:pt x="51" y="47"/>
                  </a:cubicBezTo>
                  <a:cubicBezTo>
                    <a:pt x="45" y="42"/>
                    <a:pt x="40" y="34"/>
                    <a:pt x="32" y="34"/>
                  </a:cubicBezTo>
                  <a:cubicBezTo>
                    <a:pt x="25" y="34"/>
                    <a:pt x="25" y="39"/>
                    <a:pt x="22" y="41"/>
                  </a:cubicBezTo>
                  <a:cubicBezTo>
                    <a:pt x="23" y="44"/>
                    <a:pt x="20" y="45"/>
                    <a:pt x="2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5" y="47"/>
                    <a:pt x="3" y="44"/>
                    <a:pt x="0" y="4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164DA61-6B29-1845-A012-FBEADDDCD246}"/>
              </a:ext>
            </a:extLst>
          </p:cNvPr>
          <p:cNvGrpSpPr/>
          <p:nvPr/>
        </p:nvGrpSpPr>
        <p:grpSpPr>
          <a:xfrm>
            <a:off x="1991520" y="1666876"/>
            <a:ext cx="846137" cy="1109663"/>
            <a:chOff x="1991520" y="1666876"/>
            <a:chExt cx="846137" cy="1109663"/>
          </a:xfrm>
        </p:grpSpPr>
        <p:sp>
          <p:nvSpPr>
            <p:cNvPr id="413" name="Google Shape;86;p13"/>
            <p:cNvSpPr>
              <a:spLocks/>
            </p:cNvSpPr>
            <p:nvPr/>
          </p:nvSpPr>
          <p:spPr bwMode="auto">
            <a:xfrm>
              <a:off x="1991520" y="1666876"/>
              <a:ext cx="771525" cy="1109663"/>
            </a:xfrm>
            <a:custGeom>
              <a:avLst/>
              <a:gdLst>
                <a:gd name="T0" fmla="*/ 165 w 176"/>
                <a:gd name="T1" fmla="*/ 132 h 253"/>
                <a:gd name="T2" fmla="*/ 165 w 176"/>
                <a:gd name="T3" fmla="*/ 132 h 253"/>
                <a:gd name="T4" fmla="*/ 176 w 176"/>
                <a:gd name="T5" fmla="*/ 89 h 253"/>
                <a:gd name="T6" fmla="*/ 88 w 176"/>
                <a:gd name="T7" fmla="*/ 0 h 253"/>
                <a:gd name="T8" fmla="*/ 0 w 176"/>
                <a:gd name="T9" fmla="*/ 89 h 253"/>
                <a:gd name="T10" fmla="*/ 4 w 176"/>
                <a:gd name="T11" fmla="*/ 117 h 253"/>
                <a:gd name="T12" fmla="*/ 9 w 176"/>
                <a:gd name="T13" fmla="*/ 129 h 253"/>
                <a:gd name="T14" fmla="*/ 9 w 176"/>
                <a:gd name="T15" fmla="*/ 129 h 253"/>
                <a:gd name="T16" fmla="*/ 9 w 176"/>
                <a:gd name="T17" fmla="*/ 129 h 253"/>
                <a:gd name="T18" fmla="*/ 21 w 176"/>
                <a:gd name="T19" fmla="*/ 150 h 253"/>
                <a:gd name="T20" fmla="*/ 88 w 176"/>
                <a:gd name="T21" fmla="*/ 253 h 253"/>
                <a:gd name="T22" fmla="*/ 154 w 176"/>
                <a:gd name="T23" fmla="*/ 151 h 253"/>
                <a:gd name="T24" fmla="*/ 165 w 176"/>
                <a:gd name="T25" fmla="*/ 13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253" extrusionOk="0">
                  <a:moveTo>
                    <a:pt x="165" y="132"/>
                  </a:moveTo>
                  <a:cubicBezTo>
                    <a:pt x="165" y="132"/>
                    <a:pt x="165" y="132"/>
                    <a:pt x="165" y="132"/>
                  </a:cubicBezTo>
                  <a:cubicBezTo>
                    <a:pt x="172" y="119"/>
                    <a:pt x="176" y="104"/>
                    <a:pt x="176" y="89"/>
                  </a:cubicBezTo>
                  <a:cubicBezTo>
                    <a:pt x="176" y="40"/>
                    <a:pt x="137" y="0"/>
                    <a:pt x="88" y="0"/>
                  </a:cubicBezTo>
                  <a:cubicBezTo>
                    <a:pt x="39" y="0"/>
                    <a:pt x="0" y="40"/>
                    <a:pt x="0" y="89"/>
                  </a:cubicBezTo>
                  <a:cubicBezTo>
                    <a:pt x="0" y="99"/>
                    <a:pt x="1" y="108"/>
                    <a:pt x="4" y="117"/>
                  </a:cubicBezTo>
                  <a:cubicBezTo>
                    <a:pt x="6" y="121"/>
                    <a:pt x="7" y="125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12" y="134"/>
                    <a:pt x="18" y="145"/>
                    <a:pt x="21" y="150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5" y="148"/>
                    <a:pt x="163" y="135"/>
                    <a:pt x="165" y="132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8" name="Google Shape;91;p13"/>
            <p:cNvSpPr txBox="1">
              <a:spLocks noChangeArrowheads="1"/>
            </p:cNvSpPr>
            <p:nvPr/>
          </p:nvSpPr>
          <p:spPr bwMode="auto">
            <a:xfrm>
              <a:off x="2140745" y="1838326"/>
              <a:ext cx="696912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76%</a:t>
              </a:r>
              <a:endParaRPr lang="en-US" altLang="en-US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76501D6-5C9F-FB40-9925-9C302C0F34C4}"/>
              </a:ext>
            </a:extLst>
          </p:cNvPr>
          <p:cNvGrpSpPr/>
          <p:nvPr/>
        </p:nvGrpSpPr>
        <p:grpSpPr>
          <a:xfrm>
            <a:off x="3538539" y="3988594"/>
            <a:ext cx="838200" cy="1109662"/>
            <a:chOff x="3538539" y="3988594"/>
            <a:chExt cx="838200" cy="1109662"/>
          </a:xfrm>
        </p:grpSpPr>
        <p:sp>
          <p:nvSpPr>
            <p:cNvPr id="414" name="Google Shape;87;p13"/>
            <p:cNvSpPr>
              <a:spLocks/>
            </p:cNvSpPr>
            <p:nvPr/>
          </p:nvSpPr>
          <p:spPr bwMode="auto">
            <a:xfrm>
              <a:off x="3538539" y="3988594"/>
              <a:ext cx="776287" cy="1109662"/>
            </a:xfrm>
            <a:custGeom>
              <a:avLst/>
              <a:gdLst>
                <a:gd name="T0" fmla="*/ 166 w 177"/>
                <a:gd name="T1" fmla="*/ 131 h 253"/>
                <a:gd name="T2" fmla="*/ 166 w 177"/>
                <a:gd name="T3" fmla="*/ 131 h 253"/>
                <a:gd name="T4" fmla="*/ 177 w 177"/>
                <a:gd name="T5" fmla="*/ 89 h 253"/>
                <a:gd name="T6" fmla="*/ 89 w 177"/>
                <a:gd name="T7" fmla="*/ 0 h 253"/>
                <a:gd name="T8" fmla="*/ 0 w 177"/>
                <a:gd name="T9" fmla="*/ 89 h 253"/>
                <a:gd name="T10" fmla="*/ 5 w 177"/>
                <a:gd name="T11" fmla="*/ 117 h 253"/>
                <a:gd name="T12" fmla="*/ 10 w 177"/>
                <a:gd name="T13" fmla="*/ 129 h 253"/>
                <a:gd name="T14" fmla="*/ 10 w 177"/>
                <a:gd name="T15" fmla="*/ 129 h 253"/>
                <a:gd name="T16" fmla="*/ 10 w 177"/>
                <a:gd name="T17" fmla="*/ 129 h 253"/>
                <a:gd name="T18" fmla="*/ 21 w 177"/>
                <a:gd name="T19" fmla="*/ 149 h 253"/>
                <a:gd name="T20" fmla="*/ 89 w 177"/>
                <a:gd name="T21" fmla="*/ 253 h 253"/>
                <a:gd name="T22" fmla="*/ 154 w 177"/>
                <a:gd name="T23" fmla="*/ 151 h 253"/>
                <a:gd name="T24" fmla="*/ 166 w 177"/>
                <a:gd name="T25" fmla="*/ 132 h 253"/>
                <a:gd name="T26" fmla="*/ 166 w 177"/>
                <a:gd name="T27" fmla="*/ 13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53" extrusionOk="0">
                  <a:moveTo>
                    <a:pt x="166" y="131"/>
                  </a:moveTo>
                  <a:cubicBezTo>
                    <a:pt x="166" y="131"/>
                    <a:pt x="166" y="131"/>
                    <a:pt x="166" y="131"/>
                  </a:cubicBezTo>
                  <a:cubicBezTo>
                    <a:pt x="173" y="119"/>
                    <a:pt x="177" y="104"/>
                    <a:pt x="177" y="89"/>
                  </a:cubicBezTo>
                  <a:cubicBezTo>
                    <a:pt x="177" y="40"/>
                    <a:pt x="137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99"/>
                    <a:pt x="2" y="108"/>
                    <a:pt x="5" y="117"/>
                  </a:cubicBezTo>
                  <a:cubicBezTo>
                    <a:pt x="6" y="121"/>
                    <a:pt x="8" y="125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4"/>
                    <a:pt x="18" y="145"/>
                    <a:pt x="21" y="149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6" y="148"/>
                    <a:pt x="164" y="135"/>
                    <a:pt x="166" y="132"/>
                  </a:cubicBezTo>
                  <a:lnTo>
                    <a:pt x="166" y="131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9" name="Google Shape;92;p13"/>
            <p:cNvSpPr txBox="1">
              <a:spLocks noChangeArrowheads="1"/>
            </p:cNvSpPr>
            <p:nvPr/>
          </p:nvSpPr>
          <p:spPr bwMode="auto">
            <a:xfrm>
              <a:off x="3679826" y="4150519"/>
              <a:ext cx="696913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33%</a:t>
              </a:r>
              <a:endParaRPr lang="en-US" altLang="en-US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4F7702-0C98-7E40-8C64-BD856A62DC12}"/>
              </a:ext>
            </a:extLst>
          </p:cNvPr>
          <p:cNvGrpSpPr/>
          <p:nvPr/>
        </p:nvGrpSpPr>
        <p:grpSpPr>
          <a:xfrm>
            <a:off x="5780088" y="1441450"/>
            <a:ext cx="841375" cy="1111250"/>
            <a:chOff x="5780088" y="1441450"/>
            <a:chExt cx="841375" cy="1111250"/>
          </a:xfrm>
        </p:grpSpPr>
        <p:sp>
          <p:nvSpPr>
            <p:cNvPr id="412" name="Google Shape;85;p13"/>
            <p:cNvSpPr>
              <a:spLocks/>
            </p:cNvSpPr>
            <p:nvPr/>
          </p:nvSpPr>
          <p:spPr bwMode="auto">
            <a:xfrm>
              <a:off x="5780088" y="1441450"/>
              <a:ext cx="774700" cy="1111250"/>
            </a:xfrm>
            <a:custGeom>
              <a:avLst/>
              <a:gdLst>
                <a:gd name="T0" fmla="*/ 166 w 177"/>
                <a:gd name="T1" fmla="*/ 131 h 253"/>
                <a:gd name="T2" fmla="*/ 166 w 177"/>
                <a:gd name="T3" fmla="*/ 131 h 253"/>
                <a:gd name="T4" fmla="*/ 177 w 177"/>
                <a:gd name="T5" fmla="*/ 89 h 253"/>
                <a:gd name="T6" fmla="*/ 88 w 177"/>
                <a:gd name="T7" fmla="*/ 0 h 253"/>
                <a:gd name="T8" fmla="*/ 0 w 177"/>
                <a:gd name="T9" fmla="*/ 89 h 253"/>
                <a:gd name="T10" fmla="*/ 4 w 177"/>
                <a:gd name="T11" fmla="*/ 117 h 253"/>
                <a:gd name="T12" fmla="*/ 10 w 177"/>
                <a:gd name="T13" fmla="*/ 129 h 253"/>
                <a:gd name="T14" fmla="*/ 10 w 177"/>
                <a:gd name="T15" fmla="*/ 129 h 253"/>
                <a:gd name="T16" fmla="*/ 10 w 177"/>
                <a:gd name="T17" fmla="*/ 129 h 253"/>
                <a:gd name="T18" fmla="*/ 21 w 177"/>
                <a:gd name="T19" fmla="*/ 149 h 253"/>
                <a:gd name="T20" fmla="*/ 88 w 177"/>
                <a:gd name="T21" fmla="*/ 253 h 253"/>
                <a:gd name="T22" fmla="*/ 154 w 177"/>
                <a:gd name="T23" fmla="*/ 151 h 253"/>
                <a:gd name="T24" fmla="*/ 165 w 177"/>
                <a:gd name="T25" fmla="*/ 132 h 253"/>
                <a:gd name="T26" fmla="*/ 166 w 177"/>
                <a:gd name="T27" fmla="*/ 13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53" extrusionOk="0">
                  <a:moveTo>
                    <a:pt x="166" y="131"/>
                  </a:moveTo>
                  <a:cubicBezTo>
                    <a:pt x="166" y="131"/>
                    <a:pt x="166" y="131"/>
                    <a:pt x="166" y="131"/>
                  </a:cubicBezTo>
                  <a:cubicBezTo>
                    <a:pt x="173" y="119"/>
                    <a:pt x="177" y="104"/>
                    <a:pt x="177" y="89"/>
                  </a:cubicBezTo>
                  <a:cubicBezTo>
                    <a:pt x="177" y="40"/>
                    <a:pt x="137" y="0"/>
                    <a:pt x="88" y="0"/>
                  </a:cubicBezTo>
                  <a:cubicBezTo>
                    <a:pt x="39" y="0"/>
                    <a:pt x="0" y="40"/>
                    <a:pt x="0" y="89"/>
                  </a:cubicBezTo>
                  <a:cubicBezTo>
                    <a:pt x="0" y="99"/>
                    <a:pt x="1" y="108"/>
                    <a:pt x="4" y="117"/>
                  </a:cubicBezTo>
                  <a:cubicBezTo>
                    <a:pt x="6" y="121"/>
                    <a:pt x="8" y="125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4"/>
                    <a:pt x="18" y="145"/>
                    <a:pt x="21" y="149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6" y="148"/>
                    <a:pt x="164" y="135"/>
                    <a:pt x="165" y="132"/>
                  </a:cubicBezTo>
                  <a:lnTo>
                    <a:pt x="166" y="131"/>
                  </a:lnTo>
                  <a:close/>
                </a:path>
              </a:pathLst>
            </a:custGeom>
            <a:solidFill>
              <a:srgbClr val="FC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20" name="Google Shape;93;p13"/>
            <p:cNvSpPr txBox="1">
              <a:spLocks noChangeArrowheads="1"/>
            </p:cNvSpPr>
            <p:nvPr/>
          </p:nvSpPr>
          <p:spPr bwMode="auto">
            <a:xfrm>
              <a:off x="5924551" y="1612900"/>
              <a:ext cx="696912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61%</a:t>
              </a:r>
              <a:endParaRPr lang="en-US" altLang="en-US"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8F543-59A3-764D-8121-06E76ECD67BF}"/>
              </a:ext>
            </a:extLst>
          </p:cNvPr>
          <p:cNvGrpSpPr/>
          <p:nvPr/>
        </p:nvGrpSpPr>
        <p:grpSpPr>
          <a:xfrm>
            <a:off x="6298407" y="3579814"/>
            <a:ext cx="833437" cy="1104900"/>
            <a:chOff x="6298407" y="3579814"/>
            <a:chExt cx="833437" cy="1104900"/>
          </a:xfrm>
        </p:grpSpPr>
        <p:sp>
          <p:nvSpPr>
            <p:cNvPr id="415" name="Google Shape;88;p13"/>
            <p:cNvSpPr>
              <a:spLocks/>
            </p:cNvSpPr>
            <p:nvPr/>
          </p:nvSpPr>
          <p:spPr bwMode="auto">
            <a:xfrm>
              <a:off x="6298407" y="3579814"/>
              <a:ext cx="776287" cy="1104900"/>
            </a:xfrm>
            <a:custGeom>
              <a:avLst/>
              <a:gdLst>
                <a:gd name="T0" fmla="*/ 166 w 177"/>
                <a:gd name="T1" fmla="*/ 131 h 252"/>
                <a:gd name="T2" fmla="*/ 166 w 177"/>
                <a:gd name="T3" fmla="*/ 131 h 252"/>
                <a:gd name="T4" fmla="*/ 177 w 177"/>
                <a:gd name="T5" fmla="*/ 89 h 252"/>
                <a:gd name="T6" fmla="*/ 89 w 177"/>
                <a:gd name="T7" fmla="*/ 0 h 252"/>
                <a:gd name="T8" fmla="*/ 0 w 177"/>
                <a:gd name="T9" fmla="*/ 89 h 252"/>
                <a:gd name="T10" fmla="*/ 5 w 177"/>
                <a:gd name="T11" fmla="*/ 117 h 252"/>
                <a:gd name="T12" fmla="*/ 10 w 177"/>
                <a:gd name="T13" fmla="*/ 129 h 252"/>
                <a:gd name="T14" fmla="*/ 10 w 177"/>
                <a:gd name="T15" fmla="*/ 129 h 252"/>
                <a:gd name="T16" fmla="*/ 10 w 177"/>
                <a:gd name="T17" fmla="*/ 129 h 252"/>
                <a:gd name="T18" fmla="*/ 21 w 177"/>
                <a:gd name="T19" fmla="*/ 149 h 252"/>
                <a:gd name="T20" fmla="*/ 89 w 177"/>
                <a:gd name="T21" fmla="*/ 252 h 252"/>
                <a:gd name="T22" fmla="*/ 154 w 177"/>
                <a:gd name="T23" fmla="*/ 151 h 252"/>
                <a:gd name="T24" fmla="*/ 166 w 177"/>
                <a:gd name="T25" fmla="*/ 132 h 252"/>
                <a:gd name="T26" fmla="*/ 166 w 177"/>
                <a:gd name="T27" fmla="*/ 1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52" extrusionOk="0">
                  <a:moveTo>
                    <a:pt x="166" y="131"/>
                  </a:moveTo>
                  <a:cubicBezTo>
                    <a:pt x="166" y="131"/>
                    <a:pt x="166" y="131"/>
                    <a:pt x="166" y="131"/>
                  </a:cubicBezTo>
                  <a:cubicBezTo>
                    <a:pt x="173" y="119"/>
                    <a:pt x="177" y="104"/>
                    <a:pt x="177" y="89"/>
                  </a:cubicBezTo>
                  <a:cubicBezTo>
                    <a:pt x="177" y="40"/>
                    <a:pt x="137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98"/>
                    <a:pt x="2" y="108"/>
                    <a:pt x="5" y="117"/>
                  </a:cubicBezTo>
                  <a:cubicBezTo>
                    <a:pt x="6" y="121"/>
                    <a:pt x="8" y="125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4"/>
                    <a:pt x="18" y="145"/>
                    <a:pt x="21" y="149"/>
                  </a:cubicBezTo>
                  <a:cubicBezTo>
                    <a:pt x="89" y="252"/>
                    <a:pt x="89" y="252"/>
                    <a:pt x="89" y="25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6" y="148"/>
                    <a:pt x="164" y="135"/>
                    <a:pt x="166" y="132"/>
                  </a:cubicBezTo>
                  <a:lnTo>
                    <a:pt x="166" y="131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21" name="Google Shape;94;p13"/>
            <p:cNvSpPr txBox="1">
              <a:spLocks noChangeArrowheads="1"/>
            </p:cNvSpPr>
            <p:nvPr/>
          </p:nvSpPr>
          <p:spPr bwMode="auto">
            <a:xfrm>
              <a:off x="6434932" y="3756026"/>
              <a:ext cx="696912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26%</a:t>
              </a:r>
              <a:endParaRPr lang="en-US" altLang="en-US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CFB2741-9CAF-CD45-BE38-3E4F2ECF1B92}"/>
              </a:ext>
            </a:extLst>
          </p:cNvPr>
          <p:cNvGrpSpPr/>
          <p:nvPr/>
        </p:nvGrpSpPr>
        <p:grpSpPr>
          <a:xfrm>
            <a:off x="8448675" y="2173288"/>
            <a:ext cx="841375" cy="1104900"/>
            <a:chOff x="8448675" y="2173288"/>
            <a:chExt cx="841375" cy="1104900"/>
          </a:xfrm>
        </p:grpSpPr>
        <p:sp>
          <p:nvSpPr>
            <p:cNvPr id="416" name="Google Shape;89;p13"/>
            <p:cNvSpPr>
              <a:spLocks/>
            </p:cNvSpPr>
            <p:nvPr/>
          </p:nvSpPr>
          <p:spPr bwMode="auto">
            <a:xfrm>
              <a:off x="8448675" y="2173288"/>
              <a:ext cx="776288" cy="1104900"/>
            </a:xfrm>
            <a:custGeom>
              <a:avLst/>
              <a:gdLst>
                <a:gd name="T0" fmla="*/ 166 w 177"/>
                <a:gd name="T1" fmla="*/ 131 h 252"/>
                <a:gd name="T2" fmla="*/ 166 w 177"/>
                <a:gd name="T3" fmla="*/ 131 h 252"/>
                <a:gd name="T4" fmla="*/ 177 w 177"/>
                <a:gd name="T5" fmla="*/ 88 h 252"/>
                <a:gd name="T6" fmla="*/ 89 w 177"/>
                <a:gd name="T7" fmla="*/ 0 h 252"/>
                <a:gd name="T8" fmla="*/ 0 w 177"/>
                <a:gd name="T9" fmla="*/ 88 h 252"/>
                <a:gd name="T10" fmla="*/ 5 w 177"/>
                <a:gd name="T11" fmla="*/ 117 h 252"/>
                <a:gd name="T12" fmla="*/ 10 w 177"/>
                <a:gd name="T13" fmla="*/ 129 h 252"/>
                <a:gd name="T14" fmla="*/ 10 w 177"/>
                <a:gd name="T15" fmla="*/ 129 h 252"/>
                <a:gd name="T16" fmla="*/ 10 w 177"/>
                <a:gd name="T17" fmla="*/ 129 h 252"/>
                <a:gd name="T18" fmla="*/ 22 w 177"/>
                <a:gd name="T19" fmla="*/ 149 h 252"/>
                <a:gd name="T20" fmla="*/ 89 w 177"/>
                <a:gd name="T21" fmla="*/ 252 h 252"/>
                <a:gd name="T22" fmla="*/ 154 w 177"/>
                <a:gd name="T23" fmla="*/ 151 h 252"/>
                <a:gd name="T24" fmla="*/ 166 w 177"/>
                <a:gd name="T25" fmla="*/ 132 h 252"/>
                <a:gd name="T26" fmla="*/ 166 w 177"/>
                <a:gd name="T27" fmla="*/ 1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52" extrusionOk="0">
                  <a:moveTo>
                    <a:pt x="166" y="131"/>
                  </a:moveTo>
                  <a:cubicBezTo>
                    <a:pt x="166" y="131"/>
                    <a:pt x="166" y="131"/>
                    <a:pt x="166" y="131"/>
                  </a:cubicBezTo>
                  <a:cubicBezTo>
                    <a:pt x="173" y="118"/>
                    <a:pt x="177" y="104"/>
                    <a:pt x="177" y="88"/>
                  </a:cubicBezTo>
                  <a:cubicBezTo>
                    <a:pt x="177" y="40"/>
                    <a:pt x="138" y="0"/>
                    <a:pt x="89" y="0"/>
                  </a:cubicBezTo>
                  <a:cubicBezTo>
                    <a:pt x="40" y="0"/>
                    <a:pt x="0" y="40"/>
                    <a:pt x="0" y="88"/>
                  </a:cubicBezTo>
                  <a:cubicBezTo>
                    <a:pt x="0" y="98"/>
                    <a:pt x="2" y="108"/>
                    <a:pt x="5" y="117"/>
                  </a:cubicBezTo>
                  <a:cubicBezTo>
                    <a:pt x="6" y="121"/>
                    <a:pt x="8" y="125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3" y="134"/>
                    <a:pt x="19" y="145"/>
                    <a:pt x="22" y="149"/>
                  </a:cubicBezTo>
                  <a:cubicBezTo>
                    <a:pt x="89" y="252"/>
                    <a:pt x="89" y="252"/>
                    <a:pt x="89" y="25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6" y="148"/>
                    <a:pt x="164" y="135"/>
                    <a:pt x="166" y="132"/>
                  </a:cubicBezTo>
                  <a:lnTo>
                    <a:pt x="166" y="131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22" name="Google Shape;95;p13"/>
            <p:cNvSpPr txBox="1">
              <a:spLocks noChangeArrowheads="1"/>
            </p:cNvSpPr>
            <p:nvPr/>
          </p:nvSpPr>
          <p:spPr bwMode="auto">
            <a:xfrm>
              <a:off x="8593138" y="2347913"/>
              <a:ext cx="696912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48%</a:t>
              </a:r>
              <a:endParaRPr lang="en-US" altLang="en-US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78D18F1-C3E9-3A41-AFD4-4CDE2B73B1FA}"/>
              </a:ext>
            </a:extLst>
          </p:cNvPr>
          <p:cNvGrpSpPr/>
          <p:nvPr/>
        </p:nvGrpSpPr>
        <p:grpSpPr>
          <a:xfrm>
            <a:off x="9817101" y="4035425"/>
            <a:ext cx="836612" cy="1104900"/>
            <a:chOff x="9817101" y="4035425"/>
            <a:chExt cx="836612" cy="1104900"/>
          </a:xfrm>
        </p:grpSpPr>
        <p:sp>
          <p:nvSpPr>
            <p:cNvPr id="417" name="Google Shape;90;p13"/>
            <p:cNvSpPr>
              <a:spLocks/>
            </p:cNvSpPr>
            <p:nvPr/>
          </p:nvSpPr>
          <p:spPr bwMode="auto">
            <a:xfrm>
              <a:off x="9817101" y="4035425"/>
              <a:ext cx="776287" cy="1104900"/>
            </a:xfrm>
            <a:custGeom>
              <a:avLst/>
              <a:gdLst>
                <a:gd name="T0" fmla="*/ 166 w 177"/>
                <a:gd name="T1" fmla="*/ 131 h 252"/>
                <a:gd name="T2" fmla="*/ 166 w 177"/>
                <a:gd name="T3" fmla="*/ 131 h 252"/>
                <a:gd name="T4" fmla="*/ 177 w 177"/>
                <a:gd name="T5" fmla="*/ 88 h 252"/>
                <a:gd name="T6" fmla="*/ 88 w 177"/>
                <a:gd name="T7" fmla="*/ 0 h 252"/>
                <a:gd name="T8" fmla="*/ 0 w 177"/>
                <a:gd name="T9" fmla="*/ 88 h 252"/>
                <a:gd name="T10" fmla="*/ 4 w 177"/>
                <a:gd name="T11" fmla="*/ 116 h 252"/>
                <a:gd name="T12" fmla="*/ 10 w 177"/>
                <a:gd name="T13" fmla="*/ 129 h 252"/>
                <a:gd name="T14" fmla="*/ 10 w 177"/>
                <a:gd name="T15" fmla="*/ 129 h 252"/>
                <a:gd name="T16" fmla="*/ 10 w 177"/>
                <a:gd name="T17" fmla="*/ 129 h 252"/>
                <a:gd name="T18" fmla="*/ 21 w 177"/>
                <a:gd name="T19" fmla="*/ 149 h 252"/>
                <a:gd name="T20" fmla="*/ 88 w 177"/>
                <a:gd name="T21" fmla="*/ 252 h 252"/>
                <a:gd name="T22" fmla="*/ 154 w 177"/>
                <a:gd name="T23" fmla="*/ 150 h 252"/>
                <a:gd name="T24" fmla="*/ 165 w 177"/>
                <a:gd name="T25" fmla="*/ 132 h 252"/>
                <a:gd name="T26" fmla="*/ 166 w 177"/>
                <a:gd name="T27" fmla="*/ 1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52" extrusionOk="0">
                  <a:moveTo>
                    <a:pt x="166" y="131"/>
                  </a:moveTo>
                  <a:cubicBezTo>
                    <a:pt x="166" y="131"/>
                    <a:pt x="166" y="131"/>
                    <a:pt x="166" y="131"/>
                  </a:cubicBezTo>
                  <a:cubicBezTo>
                    <a:pt x="173" y="118"/>
                    <a:pt x="177" y="104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98"/>
                    <a:pt x="1" y="108"/>
                    <a:pt x="4" y="116"/>
                  </a:cubicBezTo>
                  <a:cubicBezTo>
                    <a:pt x="6" y="121"/>
                    <a:pt x="8" y="125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4"/>
                    <a:pt x="18" y="145"/>
                    <a:pt x="21" y="149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154" y="150"/>
                    <a:pt x="154" y="150"/>
                    <a:pt x="154" y="150"/>
                  </a:cubicBezTo>
                  <a:cubicBezTo>
                    <a:pt x="156" y="148"/>
                    <a:pt x="164" y="134"/>
                    <a:pt x="165" y="132"/>
                  </a:cubicBezTo>
                  <a:lnTo>
                    <a:pt x="166" y="131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23" name="Google Shape;96;p13"/>
            <p:cNvSpPr txBox="1">
              <a:spLocks noChangeArrowheads="1"/>
            </p:cNvSpPr>
            <p:nvPr/>
          </p:nvSpPr>
          <p:spPr bwMode="auto">
            <a:xfrm>
              <a:off x="9956801" y="4206875"/>
              <a:ext cx="696912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100"/>
                <a:buFont typeface="Open Sans SemiBold" panose="020B0706030804020204" pitchFamily="34" charset="0"/>
                <a:buNone/>
              </a:pPr>
              <a:r>
                <a:rPr lang="en-US" altLang="en-US" sz="21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35%</a:t>
              </a:r>
              <a:endParaRPr lang="en-US" altLang="en-US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C00FFBA-4AE1-A544-9790-90D484AE1CFD}"/>
              </a:ext>
            </a:extLst>
          </p:cNvPr>
          <p:cNvGrpSpPr/>
          <p:nvPr/>
        </p:nvGrpSpPr>
        <p:grpSpPr>
          <a:xfrm>
            <a:off x="511175" y="5022850"/>
            <a:ext cx="2413454" cy="1457325"/>
            <a:chOff x="511175" y="5022850"/>
            <a:chExt cx="2413454" cy="1457325"/>
          </a:xfrm>
        </p:grpSpPr>
        <p:sp>
          <p:nvSpPr>
            <p:cNvPr id="424" name="Google Shape;97;p13"/>
            <p:cNvSpPr txBox="1">
              <a:spLocks noChangeArrowheads="1"/>
            </p:cNvSpPr>
            <p:nvPr/>
          </p:nvSpPr>
          <p:spPr bwMode="auto">
            <a:xfrm>
              <a:off x="511175" y="5022850"/>
              <a:ext cx="2413454" cy="143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3000"/>
                <a:buFont typeface="Montserrat" panose="02000505000000020004" pitchFamily="2" charset="0"/>
                <a:buNone/>
              </a:pPr>
              <a:r>
                <a:rPr lang="en-US" altLang="en-US" sz="3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GLOBAL</a:t>
              </a:r>
              <a:endParaRPr lang="en-US" altLang="en-US" b="1" dirty="0">
                <a:latin typeface="Montserrat" panose="02000505000000020004" pitchFamily="2" charset="77"/>
              </a:endParaRPr>
            </a:p>
            <a:p>
              <a:pPr eaLnBrk="1" hangingPunct="1">
                <a:buSzPts val="3000"/>
                <a:buFont typeface="Montserrat" panose="02000505000000020004" pitchFamily="2" charset="0"/>
                <a:buNone/>
              </a:pPr>
              <a:r>
                <a:rPr lang="en-US" altLang="en-US" sz="3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MARKET</a:t>
              </a:r>
              <a:endParaRPr lang="en-US" altLang="en-US" b="1" dirty="0">
                <a:latin typeface="Montserrat" panose="02000505000000020004" pitchFamily="2" charset="77"/>
              </a:endParaRPr>
            </a:p>
            <a:p>
              <a:pPr eaLnBrk="1" hangingPunct="1">
                <a:buSzPts val="3000"/>
                <a:buFont typeface="Montserrat" panose="02000505000000020004" pitchFamily="2" charset="0"/>
                <a:buNone/>
              </a:pPr>
              <a:r>
                <a:rPr lang="en-US" altLang="en-US" sz="3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RESEARCH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grpSp>
          <p:nvGrpSpPr>
            <p:cNvPr id="425" name="Group 424"/>
            <p:cNvGrpSpPr/>
            <p:nvPr/>
          </p:nvGrpSpPr>
          <p:grpSpPr>
            <a:xfrm>
              <a:off x="511175" y="6454775"/>
              <a:ext cx="2152650" cy="25400"/>
              <a:chOff x="511175" y="6454775"/>
              <a:chExt cx="2152650" cy="25400"/>
            </a:xfrm>
          </p:grpSpPr>
          <p:sp>
            <p:nvSpPr>
              <p:cNvPr id="426" name="Google Shape;98;p13"/>
              <p:cNvSpPr txBox="1">
                <a:spLocks noChangeArrowheads="1"/>
              </p:cNvSpPr>
              <p:nvPr/>
            </p:nvSpPr>
            <p:spPr bwMode="auto">
              <a:xfrm>
                <a:off x="511175" y="6454775"/>
                <a:ext cx="360363" cy="25400"/>
              </a:xfrm>
              <a:prstGeom prst="rect">
                <a:avLst/>
              </a:prstGeom>
              <a:solidFill>
                <a:srgbClr val="FFB3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27" name="Google Shape;99;p13"/>
              <p:cNvSpPr txBox="1">
                <a:spLocks noChangeArrowheads="1"/>
              </p:cNvSpPr>
              <p:nvPr/>
            </p:nvSpPr>
            <p:spPr bwMode="auto">
              <a:xfrm>
                <a:off x="871538" y="6454775"/>
                <a:ext cx="358775" cy="25400"/>
              </a:xfrm>
              <a:prstGeom prst="rect">
                <a:avLst/>
              </a:prstGeom>
              <a:solidFill>
                <a:srgbClr val="FC7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28" name="Google Shape;100;p13"/>
              <p:cNvSpPr txBox="1">
                <a:spLocks noChangeArrowheads="1"/>
              </p:cNvSpPr>
              <p:nvPr/>
            </p:nvSpPr>
            <p:spPr bwMode="auto">
              <a:xfrm>
                <a:off x="1230313" y="6454775"/>
                <a:ext cx="358775" cy="25400"/>
              </a:xfrm>
              <a:prstGeom prst="rect">
                <a:avLst/>
              </a:prstGeom>
              <a:solidFill>
                <a:srgbClr val="E249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29" name="Google Shape;101;p13"/>
              <p:cNvSpPr txBox="1">
                <a:spLocks noChangeArrowheads="1"/>
              </p:cNvSpPr>
              <p:nvPr/>
            </p:nvSpPr>
            <p:spPr bwMode="auto">
              <a:xfrm>
                <a:off x="1589088" y="6454775"/>
                <a:ext cx="355600" cy="25400"/>
              </a:xfrm>
              <a:prstGeom prst="rect">
                <a:avLst/>
              </a:prstGeom>
              <a:solidFill>
                <a:srgbClr val="065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30" name="Google Shape;102;p13"/>
              <p:cNvSpPr txBox="1">
                <a:spLocks noChangeArrowheads="1"/>
              </p:cNvSpPr>
              <p:nvPr/>
            </p:nvSpPr>
            <p:spPr bwMode="auto">
              <a:xfrm>
                <a:off x="1944688" y="6454775"/>
                <a:ext cx="358775" cy="25400"/>
              </a:xfrm>
              <a:prstGeom prst="rect">
                <a:avLst/>
              </a:prstGeom>
              <a:solidFill>
                <a:srgbClr val="34B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31" name="Google Shape;103;p13"/>
              <p:cNvSpPr txBox="1">
                <a:spLocks noChangeArrowheads="1"/>
              </p:cNvSpPr>
              <p:nvPr/>
            </p:nvSpPr>
            <p:spPr bwMode="auto">
              <a:xfrm>
                <a:off x="2303463" y="6454775"/>
                <a:ext cx="360362" cy="25400"/>
              </a:xfrm>
              <a:prstGeom prst="rect">
                <a:avLst/>
              </a:prstGeom>
              <a:solidFill>
                <a:srgbClr val="64D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5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4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6"/>
          <p:cNvSpPr txBox="1"/>
          <p:nvPr/>
        </p:nvSpPr>
        <p:spPr>
          <a:xfrm>
            <a:off x="791250" y="5349358"/>
            <a:ext cx="24749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lang="en-US" sz="13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sp>
        <p:nvSpPr>
          <p:cNvPr id="1218" name="Google Shape;1218;p26"/>
          <p:cNvSpPr txBox="1"/>
          <p:nvPr/>
        </p:nvSpPr>
        <p:spPr>
          <a:xfrm>
            <a:off x="8107521" y="2300748"/>
            <a:ext cx="45720" cy="3399504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26"/>
          <p:cNvSpPr txBox="1"/>
          <p:nvPr/>
        </p:nvSpPr>
        <p:spPr>
          <a:xfrm flipH="1">
            <a:off x="4044315" y="2300748"/>
            <a:ext cx="45720" cy="3399504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26"/>
          <p:cNvSpPr txBox="1"/>
          <p:nvPr/>
        </p:nvSpPr>
        <p:spPr>
          <a:xfrm>
            <a:off x="173919" y="4988198"/>
            <a:ext cx="3709574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Open Sans SemiBold"/>
              <a:buNone/>
            </a:pPr>
            <a:r>
              <a:rPr lang="en-US" sz="2200" b="1" u="none" dirty="0">
                <a:solidFill>
                  <a:schemeClr val="tx1"/>
                </a:solidFill>
                <a:latin typeface="Montserrat ExtraBold" panose="02000505000000020004" pitchFamily="2" charset="77"/>
                <a:ea typeface="Open Sans" panose="020B0606030504020204" pitchFamily="34" charset="0"/>
                <a:cs typeface="Open Sans" panose="020B0606030504020204" pitchFamily="34" charset="0"/>
                <a:sym typeface="Open Sans SemiBold"/>
              </a:rPr>
              <a:t>Great Britain</a:t>
            </a:r>
            <a:endParaRPr sz="2200" b="1" dirty="0">
              <a:solidFill>
                <a:schemeClr val="tx1"/>
              </a:solidFill>
              <a:latin typeface="Montserrat ExtraBold" panose="02000505000000020004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1" name="Google Shape;1221;p26"/>
          <p:cNvSpPr txBox="1"/>
          <p:nvPr/>
        </p:nvSpPr>
        <p:spPr>
          <a:xfrm>
            <a:off x="5199062" y="4988198"/>
            <a:ext cx="1792288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Open Sans SemiBold"/>
              <a:buNone/>
            </a:pPr>
            <a:r>
              <a:rPr lang="en-US" sz="2200" b="1" u="none" dirty="0">
                <a:solidFill>
                  <a:schemeClr val="tx1"/>
                </a:solidFill>
                <a:latin typeface="Montserrat ExtraBold" panose="02000505000000020004" pitchFamily="2" charset="77"/>
                <a:ea typeface="Open Sans" panose="020B0606030504020204" pitchFamily="34" charset="0"/>
                <a:cs typeface="Open Sans" panose="020B0606030504020204" pitchFamily="34" charset="0"/>
                <a:sym typeface="Open Sans SemiBold"/>
              </a:rPr>
              <a:t>Germany</a:t>
            </a:r>
            <a:endParaRPr sz="2200" b="1" dirty="0">
              <a:solidFill>
                <a:schemeClr val="tx1"/>
              </a:solidFill>
              <a:latin typeface="Montserrat ExtraBold" panose="02000505000000020004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2" name="Google Shape;1222;p26"/>
          <p:cNvSpPr txBox="1"/>
          <p:nvPr/>
        </p:nvSpPr>
        <p:spPr>
          <a:xfrm>
            <a:off x="9660039" y="4988198"/>
            <a:ext cx="101103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Open Sans SemiBold"/>
              <a:buNone/>
            </a:pPr>
            <a:r>
              <a:rPr lang="en-US" sz="2200" b="1" u="none" dirty="0">
                <a:solidFill>
                  <a:schemeClr val="tx1"/>
                </a:solidFill>
                <a:latin typeface="Montserrat ExtraBold" panose="02000505000000020004" pitchFamily="2" charset="77"/>
                <a:ea typeface="Open Sans" panose="020B0606030504020204" pitchFamily="34" charset="0"/>
                <a:cs typeface="Open Sans" panose="020B0606030504020204" pitchFamily="34" charset="0"/>
                <a:sym typeface="Open Sans SemiBold"/>
              </a:rPr>
              <a:t>Italy</a:t>
            </a:r>
            <a:endParaRPr sz="2200" b="1" dirty="0">
              <a:solidFill>
                <a:schemeClr val="tx1"/>
              </a:solidFill>
              <a:latin typeface="Montserrat ExtraBold" panose="02000505000000020004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3" name="Google Shape;1223;p26"/>
          <p:cNvSpPr/>
          <p:nvPr/>
        </p:nvSpPr>
        <p:spPr>
          <a:xfrm>
            <a:off x="1241425" y="1746250"/>
            <a:ext cx="1536700" cy="2997200"/>
          </a:xfrm>
          <a:custGeom>
            <a:avLst/>
            <a:gdLst/>
            <a:ahLst/>
            <a:cxnLst/>
            <a:rect l="l" t="t" r="r" b="b"/>
            <a:pathLst>
              <a:path w="387" h="754" extrusionOk="0">
                <a:moveTo>
                  <a:pt x="142" y="468"/>
                </a:moveTo>
                <a:cubicBezTo>
                  <a:pt x="144" y="469"/>
                  <a:pt x="144" y="470"/>
                  <a:pt x="145" y="470"/>
                </a:cubicBezTo>
                <a:cubicBezTo>
                  <a:pt x="146" y="470"/>
                  <a:pt x="147" y="471"/>
                  <a:pt x="146" y="471"/>
                </a:cubicBezTo>
                <a:cubicBezTo>
                  <a:pt x="147" y="472"/>
                  <a:pt x="147" y="473"/>
                  <a:pt x="148" y="472"/>
                </a:cubicBezTo>
                <a:cubicBezTo>
                  <a:pt x="150" y="471"/>
                  <a:pt x="152" y="471"/>
                  <a:pt x="152" y="469"/>
                </a:cubicBezTo>
                <a:cubicBezTo>
                  <a:pt x="154" y="469"/>
                  <a:pt x="154" y="468"/>
                  <a:pt x="155" y="468"/>
                </a:cubicBezTo>
                <a:cubicBezTo>
                  <a:pt x="155" y="467"/>
                  <a:pt x="157" y="467"/>
                  <a:pt x="157" y="466"/>
                </a:cubicBezTo>
                <a:cubicBezTo>
                  <a:pt x="157" y="466"/>
                  <a:pt x="156" y="466"/>
                  <a:pt x="156" y="465"/>
                </a:cubicBezTo>
                <a:cubicBezTo>
                  <a:pt x="156" y="465"/>
                  <a:pt x="154" y="465"/>
                  <a:pt x="154" y="464"/>
                </a:cubicBezTo>
                <a:cubicBezTo>
                  <a:pt x="155" y="462"/>
                  <a:pt x="152" y="462"/>
                  <a:pt x="152" y="460"/>
                </a:cubicBezTo>
                <a:cubicBezTo>
                  <a:pt x="153" y="457"/>
                  <a:pt x="151" y="458"/>
                  <a:pt x="151" y="455"/>
                </a:cubicBezTo>
                <a:cubicBezTo>
                  <a:pt x="149" y="455"/>
                  <a:pt x="147" y="455"/>
                  <a:pt x="144" y="455"/>
                </a:cubicBezTo>
                <a:cubicBezTo>
                  <a:pt x="144" y="457"/>
                  <a:pt x="143" y="457"/>
                  <a:pt x="142" y="457"/>
                </a:cubicBezTo>
                <a:cubicBezTo>
                  <a:pt x="142" y="457"/>
                  <a:pt x="142" y="459"/>
                  <a:pt x="142" y="459"/>
                </a:cubicBezTo>
                <a:cubicBezTo>
                  <a:pt x="142" y="462"/>
                  <a:pt x="143" y="465"/>
                  <a:pt x="142" y="468"/>
                </a:cubicBezTo>
                <a:close/>
                <a:moveTo>
                  <a:pt x="277" y="120"/>
                </a:moveTo>
                <a:cubicBezTo>
                  <a:pt x="278" y="120"/>
                  <a:pt x="279" y="120"/>
                  <a:pt x="279" y="120"/>
                </a:cubicBezTo>
                <a:cubicBezTo>
                  <a:pt x="279" y="120"/>
                  <a:pt x="279" y="119"/>
                  <a:pt x="279" y="118"/>
                </a:cubicBezTo>
                <a:cubicBezTo>
                  <a:pt x="279" y="118"/>
                  <a:pt x="278" y="118"/>
                  <a:pt x="277" y="118"/>
                </a:cubicBezTo>
                <a:cubicBezTo>
                  <a:pt x="277" y="119"/>
                  <a:pt x="277" y="120"/>
                  <a:pt x="277" y="120"/>
                </a:cubicBezTo>
                <a:close/>
                <a:moveTo>
                  <a:pt x="146" y="124"/>
                </a:moveTo>
                <a:cubicBezTo>
                  <a:pt x="147" y="121"/>
                  <a:pt x="146" y="119"/>
                  <a:pt x="143" y="119"/>
                </a:cubicBezTo>
                <a:cubicBezTo>
                  <a:pt x="144" y="121"/>
                  <a:pt x="144" y="124"/>
                  <a:pt x="146" y="124"/>
                </a:cubicBezTo>
                <a:close/>
                <a:moveTo>
                  <a:pt x="135" y="140"/>
                </a:moveTo>
                <a:cubicBezTo>
                  <a:pt x="137" y="141"/>
                  <a:pt x="139" y="141"/>
                  <a:pt x="139" y="143"/>
                </a:cubicBezTo>
                <a:cubicBezTo>
                  <a:pt x="137" y="143"/>
                  <a:pt x="137" y="142"/>
                  <a:pt x="135" y="142"/>
                </a:cubicBezTo>
                <a:cubicBezTo>
                  <a:pt x="136" y="145"/>
                  <a:pt x="132" y="144"/>
                  <a:pt x="130" y="146"/>
                </a:cubicBezTo>
                <a:cubicBezTo>
                  <a:pt x="130" y="148"/>
                  <a:pt x="130" y="150"/>
                  <a:pt x="130" y="152"/>
                </a:cubicBezTo>
                <a:cubicBezTo>
                  <a:pt x="135" y="153"/>
                  <a:pt x="135" y="149"/>
                  <a:pt x="139" y="150"/>
                </a:cubicBezTo>
                <a:cubicBezTo>
                  <a:pt x="139" y="149"/>
                  <a:pt x="140" y="149"/>
                  <a:pt x="140" y="149"/>
                </a:cubicBezTo>
                <a:cubicBezTo>
                  <a:pt x="140" y="147"/>
                  <a:pt x="140" y="146"/>
                  <a:pt x="140" y="145"/>
                </a:cubicBezTo>
                <a:cubicBezTo>
                  <a:pt x="144" y="145"/>
                  <a:pt x="143" y="142"/>
                  <a:pt x="145" y="141"/>
                </a:cubicBezTo>
                <a:cubicBezTo>
                  <a:pt x="145" y="142"/>
                  <a:pt x="145" y="145"/>
                  <a:pt x="146" y="145"/>
                </a:cubicBezTo>
                <a:cubicBezTo>
                  <a:pt x="147" y="142"/>
                  <a:pt x="149" y="146"/>
                  <a:pt x="151" y="145"/>
                </a:cubicBezTo>
                <a:cubicBezTo>
                  <a:pt x="151" y="144"/>
                  <a:pt x="152" y="144"/>
                  <a:pt x="152" y="144"/>
                </a:cubicBezTo>
                <a:cubicBezTo>
                  <a:pt x="153" y="143"/>
                  <a:pt x="153" y="143"/>
                  <a:pt x="154" y="143"/>
                </a:cubicBezTo>
                <a:cubicBezTo>
                  <a:pt x="156" y="140"/>
                  <a:pt x="149" y="140"/>
                  <a:pt x="152" y="139"/>
                </a:cubicBezTo>
                <a:cubicBezTo>
                  <a:pt x="154" y="139"/>
                  <a:pt x="155" y="140"/>
                  <a:pt x="157" y="140"/>
                </a:cubicBezTo>
                <a:cubicBezTo>
                  <a:pt x="157" y="138"/>
                  <a:pt x="158" y="138"/>
                  <a:pt x="158" y="138"/>
                </a:cubicBezTo>
                <a:cubicBezTo>
                  <a:pt x="159" y="134"/>
                  <a:pt x="155" y="135"/>
                  <a:pt x="154" y="133"/>
                </a:cubicBezTo>
                <a:cubicBezTo>
                  <a:pt x="155" y="132"/>
                  <a:pt x="156" y="132"/>
                  <a:pt x="157" y="132"/>
                </a:cubicBezTo>
                <a:cubicBezTo>
                  <a:pt x="158" y="133"/>
                  <a:pt x="158" y="131"/>
                  <a:pt x="159" y="132"/>
                </a:cubicBezTo>
                <a:cubicBezTo>
                  <a:pt x="161" y="130"/>
                  <a:pt x="160" y="128"/>
                  <a:pt x="162" y="127"/>
                </a:cubicBezTo>
                <a:cubicBezTo>
                  <a:pt x="165" y="125"/>
                  <a:pt x="168" y="124"/>
                  <a:pt x="171" y="122"/>
                </a:cubicBezTo>
                <a:cubicBezTo>
                  <a:pt x="171" y="121"/>
                  <a:pt x="171" y="120"/>
                  <a:pt x="171" y="119"/>
                </a:cubicBezTo>
                <a:cubicBezTo>
                  <a:pt x="171" y="119"/>
                  <a:pt x="171" y="118"/>
                  <a:pt x="172" y="118"/>
                </a:cubicBezTo>
                <a:cubicBezTo>
                  <a:pt x="171" y="116"/>
                  <a:pt x="173" y="116"/>
                  <a:pt x="173" y="113"/>
                </a:cubicBezTo>
                <a:cubicBezTo>
                  <a:pt x="172" y="113"/>
                  <a:pt x="171" y="113"/>
                  <a:pt x="172" y="112"/>
                </a:cubicBezTo>
                <a:cubicBezTo>
                  <a:pt x="171" y="113"/>
                  <a:pt x="171" y="112"/>
                  <a:pt x="171" y="111"/>
                </a:cubicBezTo>
                <a:cubicBezTo>
                  <a:pt x="169" y="110"/>
                  <a:pt x="169" y="111"/>
                  <a:pt x="168" y="111"/>
                </a:cubicBezTo>
                <a:cubicBezTo>
                  <a:pt x="166" y="111"/>
                  <a:pt x="165" y="111"/>
                  <a:pt x="164" y="111"/>
                </a:cubicBezTo>
                <a:cubicBezTo>
                  <a:pt x="164" y="113"/>
                  <a:pt x="162" y="112"/>
                  <a:pt x="162" y="112"/>
                </a:cubicBezTo>
                <a:cubicBezTo>
                  <a:pt x="161" y="113"/>
                  <a:pt x="162" y="113"/>
                  <a:pt x="162" y="113"/>
                </a:cubicBezTo>
                <a:cubicBezTo>
                  <a:pt x="161" y="114"/>
                  <a:pt x="160" y="113"/>
                  <a:pt x="159" y="113"/>
                </a:cubicBezTo>
                <a:cubicBezTo>
                  <a:pt x="159" y="114"/>
                  <a:pt x="160" y="114"/>
                  <a:pt x="159" y="114"/>
                </a:cubicBezTo>
                <a:cubicBezTo>
                  <a:pt x="158" y="115"/>
                  <a:pt x="157" y="116"/>
                  <a:pt x="155" y="116"/>
                </a:cubicBezTo>
                <a:cubicBezTo>
                  <a:pt x="152" y="116"/>
                  <a:pt x="152" y="119"/>
                  <a:pt x="148" y="118"/>
                </a:cubicBezTo>
                <a:cubicBezTo>
                  <a:pt x="148" y="121"/>
                  <a:pt x="147" y="121"/>
                  <a:pt x="147" y="125"/>
                </a:cubicBezTo>
                <a:cubicBezTo>
                  <a:pt x="146" y="125"/>
                  <a:pt x="145" y="125"/>
                  <a:pt x="143" y="125"/>
                </a:cubicBezTo>
                <a:cubicBezTo>
                  <a:pt x="143" y="126"/>
                  <a:pt x="144" y="128"/>
                  <a:pt x="142" y="129"/>
                </a:cubicBezTo>
                <a:cubicBezTo>
                  <a:pt x="142" y="125"/>
                  <a:pt x="143" y="121"/>
                  <a:pt x="141" y="119"/>
                </a:cubicBezTo>
                <a:cubicBezTo>
                  <a:pt x="140" y="119"/>
                  <a:pt x="139" y="119"/>
                  <a:pt x="138" y="119"/>
                </a:cubicBezTo>
                <a:cubicBezTo>
                  <a:pt x="137" y="120"/>
                  <a:pt x="137" y="123"/>
                  <a:pt x="134" y="124"/>
                </a:cubicBezTo>
                <a:cubicBezTo>
                  <a:pt x="135" y="126"/>
                  <a:pt x="133" y="126"/>
                  <a:pt x="133" y="129"/>
                </a:cubicBezTo>
                <a:cubicBezTo>
                  <a:pt x="133" y="129"/>
                  <a:pt x="133" y="129"/>
                  <a:pt x="133" y="130"/>
                </a:cubicBezTo>
                <a:cubicBezTo>
                  <a:pt x="134" y="130"/>
                  <a:pt x="134" y="130"/>
                  <a:pt x="134" y="131"/>
                </a:cubicBezTo>
                <a:cubicBezTo>
                  <a:pt x="135" y="130"/>
                  <a:pt x="135" y="131"/>
                  <a:pt x="135" y="132"/>
                </a:cubicBezTo>
                <a:cubicBezTo>
                  <a:pt x="135" y="132"/>
                  <a:pt x="135" y="133"/>
                  <a:pt x="134" y="133"/>
                </a:cubicBezTo>
                <a:cubicBezTo>
                  <a:pt x="134" y="134"/>
                  <a:pt x="133" y="133"/>
                  <a:pt x="132" y="134"/>
                </a:cubicBezTo>
                <a:cubicBezTo>
                  <a:pt x="132" y="134"/>
                  <a:pt x="132" y="135"/>
                  <a:pt x="132" y="136"/>
                </a:cubicBezTo>
                <a:cubicBezTo>
                  <a:pt x="133" y="138"/>
                  <a:pt x="135" y="138"/>
                  <a:pt x="135" y="140"/>
                </a:cubicBezTo>
                <a:close/>
                <a:moveTo>
                  <a:pt x="282" y="118"/>
                </a:moveTo>
                <a:cubicBezTo>
                  <a:pt x="282" y="117"/>
                  <a:pt x="283" y="117"/>
                  <a:pt x="283" y="114"/>
                </a:cubicBezTo>
                <a:cubicBezTo>
                  <a:pt x="279" y="114"/>
                  <a:pt x="279" y="118"/>
                  <a:pt x="282" y="118"/>
                </a:cubicBezTo>
                <a:close/>
                <a:moveTo>
                  <a:pt x="290" y="116"/>
                </a:moveTo>
                <a:cubicBezTo>
                  <a:pt x="288" y="116"/>
                  <a:pt x="287" y="115"/>
                  <a:pt x="287" y="116"/>
                </a:cubicBezTo>
                <a:cubicBezTo>
                  <a:pt x="286" y="117"/>
                  <a:pt x="285" y="117"/>
                  <a:pt x="286" y="117"/>
                </a:cubicBezTo>
                <a:cubicBezTo>
                  <a:pt x="285" y="118"/>
                  <a:pt x="284" y="117"/>
                  <a:pt x="284" y="118"/>
                </a:cubicBezTo>
                <a:cubicBezTo>
                  <a:pt x="286" y="118"/>
                  <a:pt x="283" y="124"/>
                  <a:pt x="286" y="124"/>
                </a:cubicBezTo>
                <a:cubicBezTo>
                  <a:pt x="286" y="123"/>
                  <a:pt x="286" y="122"/>
                  <a:pt x="288" y="123"/>
                </a:cubicBezTo>
                <a:cubicBezTo>
                  <a:pt x="288" y="119"/>
                  <a:pt x="288" y="121"/>
                  <a:pt x="288" y="117"/>
                </a:cubicBezTo>
                <a:cubicBezTo>
                  <a:pt x="288" y="117"/>
                  <a:pt x="290" y="117"/>
                  <a:pt x="290" y="116"/>
                </a:cubicBezTo>
                <a:close/>
                <a:moveTo>
                  <a:pt x="351" y="30"/>
                </a:moveTo>
                <a:cubicBezTo>
                  <a:pt x="351" y="27"/>
                  <a:pt x="350" y="26"/>
                  <a:pt x="347" y="27"/>
                </a:cubicBezTo>
                <a:cubicBezTo>
                  <a:pt x="346" y="30"/>
                  <a:pt x="348" y="30"/>
                  <a:pt x="351" y="30"/>
                </a:cubicBezTo>
                <a:close/>
                <a:moveTo>
                  <a:pt x="132" y="134"/>
                </a:moveTo>
                <a:cubicBezTo>
                  <a:pt x="132" y="133"/>
                  <a:pt x="132" y="132"/>
                  <a:pt x="132" y="131"/>
                </a:cubicBezTo>
                <a:cubicBezTo>
                  <a:pt x="132" y="131"/>
                  <a:pt x="131" y="131"/>
                  <a:pt x="130" y="131"/>
                </a:cubicBezTo>
                <a:cubicBezTo>
                  <a:pt x="130" y="131"/>
                  <a:pt x="129" y="132"/>
                  <a:pt x="129" y="133"/>
                </a:cubicBezTo>
                <a:cubicBezTo>
                  <a:pt x="131" y="132"/>
                  <a:pt x="131" y="134"/>
                  <a:pt x="132" y="134"/>
                </a:cubicBezTo>
                <a:close/>
                <a:moveTo>
                  <a:pt x="116" y="316"/>
                </a:moveTo>
                <a:cubicBezTo>
                  <a:pt x="115" y="315"/>
                  <a:pt x="113" y="315"/>
                  <a:pt x="110" y="315"/>
                </a:cubicBezTo>
                <a:cubicBezTo>
                  <a:pt x="110" y="315"/>
                  <a:pt x="110" y="314"/>
                  <a:pt x="109" y="314"/>
                </a:cubicBezTo>
                <a:cubicBezTo>
                  <a:pt x="110" y="317"/>
                  <a:pt x="111" y="319"/>
                  <a:pt x="114" y="319"/>
                </a:cubicBezTo>
                <a:cubicBezTo>
                  <a:pt x="114" y="319"/>
                  <a:pt x="114" y="318"/>
                  <a:pt x="114" y="317"/>
                </a:cubicBezTo>
                <a:cubicBezTo>
                  <a:pt x="114" y="317"/>
                  <a:pt x="116" y="317"/>
                  <a:pt x="116" y="316"/>
                </a:cubicBezTo>
                <a:close/>
                <a:moveTo>
                  <a:pt x="134" y="197"/>
                </a:moveTo>
                <a:cubicBezTo>
                  <a:pt x="135" y="200"/>
                  <a:pt x="129" y="196"/>
                  <a:pt x="130" y="200"/>
                </a:cubicBezTo>
                <a:cubicBezTo>
                  <a:pt x="132" y="200"/>
                  <a:pt x="138" y="199"/>
                  <a:pt x="134" y="197"/>
                </a:cubicBezTo>
                <a:close/>
                <a:moveTo>
                  <a:pt x="133" y="205"/>
                </a:moveTo>
                <a:cubicBezTo>
                  <a:pt x="136" y="205"/>
                  <a:pt x="137" y="205"/>
                  <a:pt x="137" y="207"/>
                </a:cubicBezTo>
                <a:cubicBezTo>
                  <a:pt x="137" y="208"/>
                  <a:pt x="138" y="208"/>
                  <a:pt x="138" y="209"/>
                </a:cubicBezTo>
                <a:cubicBezTo>
                  <a:pt x="139" y="210"/>
                  <a:pt x="138" y="211"/>
                  <a:pt x="139" y="211"/>
                </a:cubicBezTo>
                <a:cubicBezTo>
                  <a:pt x="140" y="208"/>
                  <a:pt x="144" y="210"/>
                  <a:pt x="143" y="206"/>
                </a:cubicBezTo>
                <a:cubicBezTo>
                  <a:pt x="143" y="203"/>
                  <a:pt x="141" y="202"/>
                  <a:pt x="138" y="201"/>
                </a:cubicBezTo>
                <a:cubicBezTo>
                  <a:pt x="138" y="203"/>
                  <a:pt x="134" y="202"/>
                  <a:pt x="133" y="205"/>
                </a:cubicBezTo>
                <a:close/>
                <a:moveTo>
                  <a:pt x="108" y="232"/>
                </a:moveTo>
                <a:cubicBezTo>
                  <a:pt x="109" y="232"/>
                  <a:pt x="110" y="235"/>
                  <a:pt x="111" y="234"/>
                </a:cubicBezTo>
                <a:cubicBezTo>
                  <a:pt x="111" y="234"/>
                  <a:pt x="111" y="233"/>
                  <a:pt x="112" y="233"/>
                </a:cubicBezTo>
                <a:cubicBezTo>
                  <a:pt x="114" y="233"/>
                  <a:pt x="118" y="235"/>
                  <a:pt x="118" y="232"/>
                </a:cubicBezTo>
                <a:cubicBezTo>
                  <a:pt x="117" y="232"/>
                  <a:pt x="117" y="231"/>
                  <a:pt x="117" y="229"/>
                </a:cubicBezTo>
                <a:cubicBezTo>
                  <a:pt x="112" y="230"/>
                  <a:pt x="109" y="227"/>
                  <a:pt x="108" y="232"/>
                </a:cubicBezTo>
                <a:close/>
                <a:moveTo>
                  <a:pt x="147" y="211"/>
                </a:moveTo>
                <a:cubicBezTo>
                  <a:pt x="145" y="211"/>
                  <a:pt x="145" y="212"/>
                  <a:pt x="143" y="212"/>
                </a:cubicBezTo>
                <a:cubicBezTo>
                  <a:pt x="143" y="214"/>
                  <a:pt x="140" y="213"/>
                  <a:pt x="140" y="214"/>
                </a:cubicBezTo>
                <a:cubicBezTo>
                  <a:pt x="140" y="214"/>
                  <a:pt x="142" y="215"/>
                  <a:pt x="141" y="215"/>
                </a:cubicBezTo>
                <a:cubicBezTo>
                  <a:pt x="142" y="215"/>
                  <a:pt x="143" y="215"/>
                  <a:pt x="142" y="216"/>
                </a:cubicBezTo>
                <a:cubicBezTo>
                  <a:pt x="144" y="216"/>
                  <a:pt x="145" y="216"/>
                  <a:pt x="146" y="216"/>
                </a:cubicBezTo>
                <a:cubicBezTo>
                  <a:pt x="146" y="213"/>
                  <a:pt x="148" y="214"/>
                  <a:pt x="147" y="211"/>
                </a:cubicBezTo>
                <a:close/>
                <a:moveTo>
                  <a:pt x="164" y="193"/>
                </a:moveTo>
                <a:cubicBezTo>
                  <a:pt x="162" y="193"/>
                  <a:pt x="161" y="193"/>
                  <a:pt x="159" y="193"/>
                </a:cubicBezTo>
                <a:cubicBezTo>
                  <a:pt x="160" y="191"/>
                  <a:pt x="158" y="191"/>
                  <a:pt x="158" y="188"/>
                </a:cubicBezTo>
                <a:cubicBezTo>
                  <a:pt x="155" y="186"/>
                  <a:pt x="158" y="191"/>
                  <a:pt x="155" y="191"/>
                </a:cubicBezTo>
                <a:cubicBezTo>
                  <a:pt x="156" y="188"/>
                  <a:pt x="153" y="189"/>
                  <a:pt x="152" y="187"/>
                </a:cubicBezTo>
                <a:cubicBezTo>
                  <a:pt x="152" y="185"/>
                  <a:pt x="152" y="184"/>
                  <a:pt x="152" y="182"/>
                </a:cubicBezTo>
                <a:cubicBezTo>
                  <a:pt x="153" y="181"/>
                  <a:pt x="154" y="180"/>
                  <a:pt x="154" y="179"/>
                </a:cubicBezTo>
                <a:cubicBezTo>
                  <a:pt x="155" y="179"/>
                  <a:pt x="155" y="179"/>
                  <a:pt x="155" y="179"/>
                </a:cubicBezTo>
                <a:cubicBezTo>
                  <a:pt x="156" y="179"/>
                  <a:pt x="155" y="177"/>
                  <a:pt x="155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7" y="176"/>
                  <a:pt x="156" y="176"/>
                  <a:pt x="156" y="175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8" y="168"/>
                  <a:pt x="156" y="166"/>
                  <a:pt x="155" y="162"/>
                </a:cubicBezTo>
                <a:cubicBezTo>
                  <a:pt x="153" y="163"/>
                  <a:pt x="153" y="160"/>
                  <a:pt x="151" y="160"/>
                </a:cubicBezTo>
                <a:cubicBezTo>
                  <a:pt x="151" y="161"/>
                  <a:pt x="149" y="162"/>
                  <a:pt x="147" y="162"/>
                </a:cubicBezTo>
                <a:cubicBezTo>
                  <a:pt x="148" y="165"/>
                  <a:pt x="147" y="168"/>
                  <a:pt x="147" y="171"/>
                </a:cubicBezTo>
                <a:cubicBezTo>
                  <a:pt x="148" y="173"/>
                  <a:pt x="150" y="175"/>
                  <a:pt x="148" y="175"/>
                </a:cubicBezTo>
                <a:cubicBezTo>
                  <a:pt x="146" y="175"/>
                  <a:pt x="148" y="172"/>
                  <a:pt x="145" y="172"/>
                </a:cubicBezTo>
                <a:cubicBezTo>
                  <a:pt x="145" y="171"/>
                  <a:pt x="144" y="170"/>
                  <a:pt x="143" y="169"/>
                </a:cubicBezTo>
                <a:cubicBezTo>
                  <a:pt x="143" y="169"/>
                  <a:pt x="143" y="168"/>
                  <a:pt x="143" y="168"/>
                </a:cubicBezTo>
                <a:cubicBezTo>
                  <a:pt x="143" y="168"/>
                  <a:pt x="142" y="168"/>
                  <a:pt x="142" y="167"/>
                </a:cubicBezTo>
                <a:cubicBezTo>
                  <a:pt x="143" y="164"/>
                  <a:pt x="141" y="162"/>
                  <a:pt x="138" y="163"/>
                </a:cubicBezTo>
                <a:cubicBezTo>
                  <a:pt x="138" y="164"/>
                  <a:pt x="137" y="164"/>
                  <a:pt x="137" y="166"/>
                </a:cubicBezTo>
                <a:cubicBezTo>
                  <a:pt x="138" y="166"/>
                  <a:pt x="138" y="167"/>
                  <a:pt x="138" y="168"/>
                </a:cubicBezTo>
                <a:cubicBezTo>
                  <a:pt x="138" y="170"/>
                  <a:pt x="140" y="174"/>
                  <a:pt x="137" y="174"/>
                </a:cubicBezTo>
                <a:cubicBezTo>
                  <a:pt x="138" y="172"/>
                  <a:pt x="137" y="170"/>
                  <a:pt x="136" y="169"/>
                </a:cubicBezTo>
                <a:cubicBezTo>
                  <a:pt x="134" y="169"/>
                  <a:pt x="133" y="170"/>
                  <a:pt x="133" y="172"/>
                </a:cubicBezTo>
                <a:cubicBezTo>
                  <a:pt x="132" y="172"/>
                  <a:pt x="131" y="174"/>
                  <a:pt x="131" y="176"/>
                </a:cubicBezTo>
                <a:cubicBezTo>
                  <a:pt x="132" y="177"/>
                  <a:pt x="133" y="177"/>
                  <a:pt x="133" y="178"/>
                </a:cubicBezTo>
                <a:cubicBezTo>
                  <a:pt x="134" y="178"/>
                  <a:pt x="134" y="180"/>
                  <a:pt x="134" y="181"/>
                </a:cubicBezTo>
                <a:cubicBezTo>
                  <a:pt x="138" y="182"/>
                  <a:pt x="137" y="177"/>
                  <a:pt x="140" y="178"/>
                </a:cubicBezTo>
                <a:cubicBezTo>
                  <a:pt x="140" y="180"/>
                  <a:pt x="143" y="179"/>
                  <a:pt x="142" y="182"/>
                </a:cubicBezTo>
                <a:cubicBezTo>
                  <a:pt x="144" y="182"/>
                  <a:pt x="145" y="183"/>
                  <a:pt x="145" y="184"/>
                </a:cubicBezTo>
                <a:cubicBezTo>
                  <a:pt x="143" y="184"/>
                  <a:pt x="143" y="182"/>
                  <a:pt x="140" y="183"/>
                </a:cubicBezTo>
                <a:cubicBezTo>
                  <a:pt x="140" y="184"/>
                  <a:pt x="139" y="185"/>
                  <a:pt x="138" y="185"/>
                </a:cubicBezTo>
                <a:cubicBezTo>
                  <a:pt x="138" y="188"/>
                  <a:pt x="139" y="189"/>
                  <a:pt x="139" y="191"/>
                </a:cubicBezTo>
                <a:cubicBezTo>
                  <a:pt x="141" y="192"/>
                  <a:pt x="142" y="194"/>
                  <a:pt x="144" y="194"/>
                </a:cubicBezTo>
                <a:cubicBezTo>
                  <a:pt x="145" y="195"/>
                  <a:pt x="145" y="196"/>
                  <a:pt x="145" y="197"/>
                </a:cubicBezTo>
                <a:cubicBezTo>
                  <a:pt x="147" y="197"/>
                  <a:pt x="148" y="198"/>
                  <a:pt x="149" y="198"/>
                </a:cubicBezTo>
                <a:cubicBezTo>
                  <a:pt x="150" y="197"/>
                  <a:pt x="152" y="197"/>
                  <a:pt x="152" y="198"/>
                </a:cubicBezTo>
                <a:cubicBezTo>
                  <a:pt x="154" y="198"/>
                  <a:pt x="155" y="197"/>
                  <a:pt x="156" y="197"/>
                </a:cubicBezTo>
                <a:cubicBezTo>
                  <a:pt x="158" y="197"/>
                  <a:pt x="159" y="197"/>
                  <a:pt x="159" y="198"/>
                </a:cubicBezTo>
                <a:cubicBezTo>
                  <a:pt x="159" y="199"/>
                  <a:pt x="157" y="199"/>
                  <a:pt x="155" y="199"/>
                </a:cubicBezTo>
                <a:cubicBezTo>
                  <a:pt x="155" y="200"/>
                  <a:pt x="154" y="201"/>
                  <a:pt x="152" y="201"/>
                </a:cubicBezTo>
                <a:cubicBezTo>
                  <a:pt x="152" y="204"/>
                  <a:pt x="149" y="203"/>
                  <a:pt x="149" y="207"/>
                </a:cubicBezTo>
                <a:cubicBezTo>
                  <a:pt x="151" y="208"/>
                  <a:pt x="151" y="209"/>
                  <a:pt x="152" y="209"/>
                </a:cubicBezTo>
                <a:cubicBezTo>
                  <a:pt x="152" y="208"/>
                  <a:pt x="154" y="208"/>
                  <a:pt x="154" y="208"/>
                </a:cubicBezTo>
                <a:cubicBezTo>
                  <a:pt x="154" y="207"/>
                  <a:pt x="155" y="207"/>
                  <a:pt x="155" y="207"/>
                </a:cubicBezTo>
                <a:cubicBezTo>
                  <a:pt x="156" y="207"/>
                  <a:pt x="157" y="206"/>
                  <a:pt x="158" y="206"/>
                </a:cubicBezTo>
                <a:cubicBezTo>
                  <a:pt x="159" y="205"/>
                  <a:pt x="160" y="205"/>
                  <a:pt x="161" y="204"/>
                </a:cubicBezTo>
                <a:cubicBezTo>
                  <a:pt x="161" y="204"/>
                  <a:pt x="160" y="203"/>
                  <a:pt x="161" y="203"/>
                </a:cubicBezTo>
                <a:cubicBezTo>
                  <a:pt x="161" y="203"/>
                  <a:pt x="162" y="203"/>
                  <a:pt x="163" y="202"/>
                </a:cubicBezTo>
                <a:cubicBezTo>
                  <a:pt x="163" y="202"/>
                  <a:pt x="162" y="201"/>
                  <a:pt x="163" y="201"/>
                </a:cubicBezTo>
                <a:cubicBezTo>
                  <a:pt x="163" y="201"/>
                  <a:pt x="163" y="201"/>
                  <a:pt x="164" y="201"/>
                </a:cubicBezTo>
                <a:cubicBezTo>
                  <a:pt x="164" y="201"/>
                  <a:pt x="163" y="199"/>
                  <a:pt x="164" y="199"/>
                </a:cubicBezTo>
                <a:cubicBezTo>
                  <a:pt x="164" y="199"/>
                  <a:pt x="164" y="199"/>
                  <a:pt x="165" y="199"/>
                </a:cubicBezTo>
                <a:cubicBezTo>
                  <a:pt x="165" y="199"/>
                  <a:pt x="164" y="198"/>
                  <a:pt x="165" y="198"/>
                </a:cubicBezTo>
                <a:cubicBezTo>
                  <a:pt x="165" y="198"/>
                  <a:pt x="165" y="198"/>
                  <a:pt x="166" y="198"/>
                </a:cubicBezTo>
                <a:cubicBezTo>
                  <a:pt x="166" y="197"/>
                  <a:pt x="166" y="197"/>
                  <a:pt x="166" y="195"/>
                </a:cubicBezTo>
                <a:cubicBezTo>
                  <a:pt x="166" y="194"/>
                  <a:pt x="164" y="195"/>
                  <a:pt x="164" y="194"/>
                </a:cubicBezTo>
                <a:cubicBezTo>
                  <a:pt x="163" y="194"/>
                  <a:pt x="164" y="193"/>
                  <a:pt x="164" y="193"/>
                </a:cubicBezTo>
                <a:close/>
                <a:moveTo>
                  <a:pt x="276" y="107"/>
                </a:moveTo>
                <a:cubicBezTo>
                  <a:pt x="278" y="107"/>
                  <a:pt x="278" y="108"/>
                  <a:pt x="278" y="108"/>
                </a:cubicBezTo>
                <a:cubicBezTo>
                  <a:pt x="279" y="109"/>
                  <a:pt x="280" y="110"/>
                  <a:pt x="279" y="111"/>
                </a:cubicBezTo>
                <a:cubicBezTo>
                  <a:pt x="282" y="112"/>
                  <a:pt x="282" y="110"/>
                  <a:pt x="285" y="110"/>
                </a:cubicBezTo>
                <a:cubicBezTo>
                  <a:pt x="285" y="112"/>
                  <a:pt x="288" y="111"/>
                  <a:pt x="288" y="113"/>
                </a:cubicBezTo>
                <a:cubicBezTo>
                  <a:pt x="288" y="114"/>
                  <a:pt x="290" y="114"/>
                  <a:pt x="291" y="115"/>
                </a:cubicBezTo>
                <a:cubicBezTo>
                  <a:pt x="290" y="117"/>
                  <a:pt x="291" y="117"/>
                  <a:pt x="292" y="117"/>
                </a:cubicBezTo>
                <a:cubicBezTo>
                  <a:pt x="292" y="116"/>
                  <a:pt x="293" y="115"/>
                  <a:pt x="295" y="114"/>
                </a:cubicBezTo>
                <a:cubicBezTo>
                  <a:pt x="297" y="115"/>
                  <a:pt x="298" y="113"/>
                  <a:pt x="298" y="110"/>
                </a:cubicBezTo>
                <a:cubicBezTo>
                  <a:pt x="295" y="109"/>
                  <a:pt x="293" y="113"/>
                  <a:pt x="292" y="110"/>
                </a:cubicBezTo>
                <a:cubicBezTo>
                  <a:pt x="291" y="108"/>
                  <a:pt x="296" y="111"/>
                  <a:pt x="296" y="108"/>
                </a:cubicBezTo>
                <a:cubicBezTo>
                  <a:pt x="294" y="108"/>
                  <a:pt x="293" y="108"/>
                  <a:pt x="293" y="106"/>
                </a:cubicBezTo>
                <a:cubicBezTo>
                  <a:pt x="294" y="107"/>
                  <a:pt x="294" y="105"/>
                  <a:pt x="296" y="105"/>
                </a:cubicBezTo>
                <a:cubicBezTo>
                  <a:pt x="296" y="105"/>
                  <a:pt x="296" y="105"/>
                  <a:pt x="296" y="104"/>
                </a:cubicBezTo>
                <a:cubicBezTo>
                  <a:pt x="298" y="101"/>
                  <a:pt x="290" y="102"/>
                  <a:pt x="290" y="104"/>
                </a:cubicBezTo>
                <a:cubicBezTo>
                  <a:pt x="290" y="105"/>
                  <a:pt x="289" y="106"/>
                  <a:pt x="289" y="105"/>
                </a:cubicBezTo>
                <a:cubicBezTo>
                  <a:pt x="288" y="105"/>
                  <a:pt x="288" y="105"/>
                  <a:pt x="288" y="105"/>
                </a:cubicBezTo>
                <a:cubicBezTo>
                  <a:pt x="287" y="105"/>
                  <a:pt x="286" y="105"/>
                  <a:pt x="288" y="104"/>
                </a:cubicBezTo>
                <a:cubicBezTo>
                  <a:pt x="289" y="99"/>
                  <a:pt x="284" y="98"/>
                  <a:pt x="284" y="94"/>
                </a:cubicBezTo>
                <a:cubicBezTo>
                  <a:pt x="281" y="95"/>
                  <a:pt x="278" y="95"/>
                  <a:pt x="276" y="96"/>
                </a:cubicBezTo>
                <a:cubicBezTo>
                  <a:pt x="277" y="99"/>
                  <a:pt x="277" y="101"/>
                  <a:pt x="275" y="102"/>
                </a:cubicBezTo>
                <a:cubicBezTo>
                  <a:pt x="275" y="103"/>
                  <a:pt x="275" y="104"/>
                  <a:pt x="274" y="103"/>
                </a:cubicBezTo>
                <a:cubicBezTo>
                  <a:pt x="274" y="104"/>
                  <a:pt x="274" y="105"/>
                  <a:pt x="274" y="105"/>
                </a:cubicBezTo>
                <a:cubicBezTo>
                  <a:pt x="276" y="105"/>
                  <a:pt x="276" y="106"/>
                  <a:pt x="276" y="107"/>
                </a:cubicBezTo>
                <a:close/>
                <a:moveTo>
                  <a:pt x="127" y="275"/>
                </a:moveTo>
                <a:cubicBezTo>
                  <a:pt x="124" y="275"/>
                  <a:pt x="123" y="278"/>
                  <a:pt x="119" y="278"/>
                </a:cubicBezTo>
                <a:cubicBezTo>
                  <a:pt x="119" y="277"/>
                  <a:pt x="119" y="276"/>
                  <a:pt x="118" y="276"/>
                </a:cubicBezTo>
                <a:cubicBezTo>
                  <a:pt x="118" y="276"/>
                  <a:pt x="118" y="277"/>
                  <a:pt x="117" y="277"/>
                </a:cubicBezTo>
                <a:cubicBezTo>
                  <a:pt x="116" y="277"/>
                  <a:pt x="116" y="279"/>
                  <a:pt x="114" y="279"/>
                </a:cubicBezTo>
                <a:cubicBezTo>
                  <a:pt x="114" y="281"/>
                  <a:pt x="113" y="281"/>
                  <a:pt x="112" y="281"/>
                </a:cubicBezTo>
                <a:cubicBezTo>
                  <a:pt x="112" y="282"/>
                  <a:pt x="112" y="283"/>
                  <a:pt x="112" y="284"/>
                </a:cubicBezTo>
                <a:cubicBezTo>
                  <a:pt x="112" y="284"/>
                  <a:pt x="110" y="285"/>
                  <a:pt x="110" y="285"/>
                </a:cubicBezTo>
                <a:cubicBezTo>
                  <a:pt x="109" y="286"/>
                  <a:pt x="110" y="288"/>
                  <a:pt x="109" y="290"/>
                </a:cubicBezTo>
                <a:cubicBezTo>
                  <a:pt x="110" y="290"/>
                  <a:pt x="110" y="290"/>
                  <a:pt x="111" y="290"/>
                </a:cubicBezTo>
                <a:cubicBezTo>
                  <a:pt x="111" y="289"/>
                  <a:pt x="111" y="289"/>
                  <a:pt x="112" y="289"/>
                </a:cubicBezTo>
                <a:cubicBezTo>
                  <a:pt x="113" y="289"/>
                  <a:pt x="114" y="287"/>
                  <a:pt x="115" y="287"/>
                </a:cubicBezTo>
                <a:cubicBezTo>
                  <a:pt x="116" y="286"/>
                  <a:pt x="118" y="285"/>
                  <a:pt x="118" y="287"/>
                </a:cubicBezTo>
                <a:cubicBezTo>
                  <a:pt x="118" y="289"/>
                  <a:pt x="117" y="290"/>
                  <a:pt x="115" y="291"/>
                </a:cubicBezTo>
                <a:cubicBezTo>
                  <a:pt x="115" y="292"/>
                  <a:pt x="114" y="293"/>
                  <a:pt x="113" y="295"/>
                </a:cubicBezTo>
                <a:cubicBezTo>
                  <a:pt x="116" y="294"/>
                  <a:pt x="112" y="300"/>
                  <a:pt x="115" y="299"/>
                </a:cubicBezTo>
                <a:cubicBezTo>
                  <a:pt x="115" y="298"/>
                  <a:pt x="116" y="298"/>
                  <a:pt x="117" y="298"/>
                </a:cubicBezTo>
                <a:cubicBezTo>
                  <a:pt x="118" y="298"/>
                  <a:pt x="118" y="297"/>
                  <a:pt x="119" y="297"/>
                </a:cubicBezTo>
                <a:cubicBezTo>
                  <a:pt x="122" y="297"/>
                  <a:pt x="121" y="295"/>
                  <a:pt x="124" y="296"/>
                </a:cubicBezTo>
                <a:cubicBezTo>
                  <a:pt x="124" y="294"/>
                  <a:pt x="125" y="293"/>
                  <a:pt x="126" y="293"/>
                </a:cubicBezTo>
                <a:cubicBezTo>
                  <a:pt x="126" y="291"/>
                  <a:pt x="127" y="291"/>
                  <a:pt x="127" y="289"/>
                </a:cubicBezTo>
                <a:cubicBezTo>
                  <a:pt x="127" y="286"/>
                  <a:pt x="126" y="284"/>
                  <a:pt x="125" y="281"/>
                </a:cubicBezTo>
                <a:cubicBezTo>
                  <a:pt x="126" y="279"/>
                  <a:pt x="128" y="278"/>
                  <a:pt x="127" y="275"/>
                </a:cubicBezTo>
                <a:close/>
                <a:moveTo>
                  <a:pt x="272" y="113"/>
                </a:moveTo>
                <a:cubicBezTo>
                  <a:pt x="273" y="117"/>
                  <a:pt x="273" y="119"/>
                  <a:pt x="276" y="119"/>
                </a:cubicBezTo>
                <a:cubicBezTo>
                  <a:pt x="276" y="118"/>
                  <a:pt x="277" y="118"/>
                  <a:pt x="278" y="117"/>
                </a:cubicBezTo>
                <a:cubicBezTo>
                  <a:pt x="280" y="112"/>
                  <a:pt x="276" y="106"/>
                  <a:pt x="271" y="109"/>
                </a:cubicBezTo>
                <a:cubicBezTo>
                  <a:pt x="271" y="110"/>
                  <a:pt x="271" y="111"/>
                  <a:pt x="270" y="110"/>
                </a:cubicBezTo>
                <a:cubicBezTo>
                  <a:pt x="270" y="112"/>
                  <a:pt x="271" y="113"/>
                  <a:pt x="272" y="113"/>
                </a:cubicBezTo>
                <a:close/>
                <a:moveTo>
                  <a:pt x="291" y="101"/>
                </a:moveTo>
                <a:cubicBezTo>
                  <a:pt x="291" y="100"/>
                  <a:pt x="289" y="100"/>
                  <a:pt x="289" y="101"/>
                </a:cubicBezTo>
                <a:cubicBezTo>
                  <a:pt x="289" y="101"/>
                  <a:pt x="290" y="101"/>
                  <a:pt x="290" y="102"/>
                </a:cubicBezTo>
                <a:cubicBezTo>
                  <a:pt x="290" y="102"/>
                  <a:pt x="291" y="102"/>
                  <a:pt x="291" y="101"/>
                </a:cubicBezTo>
                <a:close/>
                <a:moveTo>
                  <a:pt x="371" y="23"/>
                </a:moveTo>
                <a:cubicBezTo>
                  <a:pt x="371" y="21"/>
                  <a:pt x="374" y="22"/>
                  <a:pt x="375" y="22"/>
                </a:cubicBezTo>
                <a:cubicBezTo>
                  <a:pt x="375" y="16"/>
                  <a:pt x="377" y="13"/>
                  <a:pt x="376" y="8"/>
                </a:cubicBezTo>
                <a:cubicBezTo>
                  <a:pt x="375" y="8"/>
                  <a:pt x="374" y="8"/>
                  <a:pt x="373" y="8"/>
                </a:cubicBezTo>
                <a:cubicBezTo>
                  <a:pt x="374" y="10"/>
                  <a:pt x="370" y="13"/>
                  <a:pt x="369" y="17"/>
                </a:cubicBezTo>
                <a:cubicBezTo>
                  <a:pt x="369" y="18"/>
                  <a:pt x="368" y="22"/>
                  <a:pt x="371" y="23"/>
                </a:cubicBezTo>
                <a:close/>
                <a:moveTo>
                  <a:pt x="342" y="82"/>
                </a:moveTo>
                <a:cubicBezTo>
                  <a:pt x="342" y="81"/>
                  <a:pt x="342" y="81"/>
                  <a:pt x="343" y="81"/>
                </a:cubicBezTo>
                <a:cubicBezTo>
                  <a:pt x="343" y="80"/>
                  <a:pt x="343" y="80"/>
                  <a:pt x="343" y="79"/>
                </a:cubicBezTo>
                <a:cubicBezTo>
                  <a:pt x="342" y="79"/>
                  <a:pt x="342" y="79"/>
                  <a:pt x="341" y="79"/>
                </a:cubicBezTo>
                <a:cubicBezTo>
                  <a:pt x="341" y="80"/>
                  <a:pt x="341" y="80"/>
                  <a:pt x="340" y="80"/>
                </a:cubicBezTo>
                <a:cubicBezTo>
                  <a:pt x="340" y="82"/>
                  <a:pt x="341" y="82"/>
                  <a:pt x="342" y="82"/>
                </a:cubicBezTo>
                <a:close/>
                <a:moveTo>
                  <a:pt x="128" y="222"/>
                </a:moveTo>
                <a:cubicBezTo>
                  <a:pt x="128" y="223"/>
                  <a:pt x="128" y="224"/>
                  <a:pt x="127" y="224"/>
                </a:cubicBezTo>
                <a:cubicBezTo>
                  <a:pt x="126" y="224"/>
                  <a:pt x="125" y="224"/>
                  <a:pt x="124" y="224"/>
                </a:cubicBezTo>
                <a:cubicBezTo>
                  <a:pt x="124" y="226"/>
                  <a:pt x="123" y="225"/>
                  <a:pt x="122" y="225"/>
                </a:cubicBezTo>
                <a:cubicBezTo>
                  <a:pt x="122" y="226"/>
                  <a:pt x="122" y="227"/>
                  <a:pt x="121" y="227"/>
                </a:cubicBezTo>
                <a:cubicBezTo>
                  <a:pt x="121" y="228"/>
                  <a:pt x="119" y="227"/>
                  <a:pt x="119" y="227"/>
                </a:cubicBezTo>
                <a:cubicBezTo>
                  <a:pt x="119" y="228"/>
                  <a:pt x="119" y="229"/>
                  <a:pt x="119" y="229"/>
                </a:cubicBezTo>
                <a:cubicBezTo>
                  <a:pt x="120" y="230"/>
                  <a:pt x="121" y="228"/>
                  <a:pt x="122" y="228"/>
                </a:cubicBezTo>
                <a:cubicBezTo>
                  <a:pt x="122" y="228"/>
                  <a:pt x="122" y="229"/>
                  <a:pt x="122" y="229"/>
                </a:cubicBezTo>
                <a:cubicBezTo>
                  <a:pt x="122" y="230"/>
                  <a:pt x="123" y="229"/>
                  <a:pt x="123" y="229"/>
                </a:cubicBezTo>
                <a:cubicBezTo>
                  <a:pt x="123" y="230"/>
                  <a:pt x="123" y="230"/>
                  <a:pt x="123" y="230"/>
                </a:cubicBezTo>
                <a:cubicBezTo>
                  <a:pt x="123" y="231"/>
                  <a:pt x="125" y="230"/>
                  <a:pt x="125" y="230"/>
                </a:cubicBezTo>
                <a:cubicBezTo>
                  <a:pt x="125" y="228"/>
                  <a:pt x="127" y="227"/>
                  <a:pt x="128" y="226"/>
                </a:cubicBezTo>
                <a:cubicBezTo>
                  <a:pt x="128" y="225"/>
                  <a:pt x="130" y="225"/>
                  <a:pt x="130" y="224"/>
                </a:cubicBezTo>
                <a:cubicBezTo>
                  <a:pt x="130" y="223"/>
                  <a:pt x="129" y="223"/>
                  <a:pt x="128" y="222"/>
                </a:cubicBezTo>
                <a:close/>
                <a:moveTo>
                  <a:pt x="349" y="36"/>
                </a:moveTo>
                <a:cubicBezTo>
                  <a:pt x="349" y="38"/>
                  <a:pt x="352" y="37"/>
                  <a:pt x="352" y="39"/>
                </a:cubicBezTo>
                <a:cubicBezTo>
                  <a:pt x="353" y="41"/>
                  <a:pt x="354" y="43"/>
                  <a:pt x="357" y="43"/>
                </a:cubicBezTo>
                <a:cubicBezTo>
                  <a:pt x="358" y="42"/>
                  <a:pt x="358" y="39"/>
                  <a:pt x="360" y="39"/>
                </a:cubicBezTo>
                <a:cubicBezTo>
                  <a:pt x="360" y="41"/>
                  <a:pt x="360" y="43"/>
                  <a:pt x="360" y="44"/>
                </a:cubicBezTo>
                <a:cubicBezTo>
                  <a:pt x="360" y="45"/>
                  <a:pt x="360" y="45"/>
                  <a:pt x="360" y="45"/>
                </a:cubicBezTo>
                <a:cubicBezTo>
                  <a:pt x="360" y="46"/>
                  <a:pt x="359" y="47"/>
                  <a:pt x="359" y="47"/>
                </a:cubicBezTo>
                <a:cubicBezTo>
                  <a:pt x="358" y="47"/>
                  <a:pt x="358" y="47"/>
                  <a:pt x="358" y="48"/>
                </a:cubicBezTo>
                <a:cubicBezTo>
                  <a:pt x="356" y="49"/>
                  <a:pt x="358" y="51"/>
                  <a:pt x="357" y="52"/>
                </a:cubicBezTo>
                <a:cubicBezTo>
                  <a:pt x="357" y="52"/>
                  <a:pt x="356" y="52"/>
                  <a:pt x="356" y="52"/>
                </a:cubicBezTo>
                <a:cubicBezTo>
                  <a:pt x="356" y="53"/>
                  <a:pt x="356" y="53"/>
                  <a:pt x="356" y="53"/>
                </a:cubicBezTo>
                <a:cubicBezTo>
                  <a:pt x="356" y="54"/>
                  <a:pt x="356" y="56"/>
                  <a:pt x="356" y="57"/>
                </a:cubicBezTo>
                <a:cubicBezTo>
                  <a:pt x="358" y="57"/>
                  <a:pt x="360" y="57"/>
                  <a:pt x="359" y="55"/>
                </a:cubicBezTo>
                <a:cubicBezTo>
                  <a:pt x="361" y="54"/>
                  <a:pt x="362" y="53"/>
                  <a:pt x="363" y="53"/>
                </a:cubicBezTo>
                <a:cubicBezTo>
                  <a:pt x="363" y="51"/>
                  <a:pt x="363" y="49"/>
                  <a:pt x="363" y="47"/>
                </a:cubicBezTo>
                <a:cubicBezTo>
                  <a:pt x="366" y="47"/>
                  <a:pt x="365" y="45"/>
                  <a:pt x="368" y="46"/>
                </a:cubicBezTo>
                <a:cubicBezTo>
                  <a:pt x="368" y="44"/>
                  <a:pt x="369" y="42"/>
                  <a:pt x="367" y="42"/>
                </a:cubicBezTo>
                <a:cubicBezTo>
                  <a:pt x="367" y="42"/>
                  <a:pt x="366" y="41"/>
                  <a:pt x="366" y="40"/>
                </a:cubicBezTo>
                <a:cubicBezTo>
                  <a:pt x="366" y="40"/>
                  <a:pt x="366" y="40"/>
                  <a:pt x="366" y="40"/>
                </a:cubicBezTo>
                <a:cubicBezTo>
                  <a:pt x="364" y="37"/>
                  <a:pt x="368" y="38"/>
                  <a:pt x="369" y="36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69" y="35"/>
                  <a:pt x="369" y="34"/>
                  <a:pt x="369" y="33"/>
                </a:cubicBezTo>
                <a:cubicBezTo>
                  <a:pt x="369" y="33"/>
                  <a:pt x="369" y="33"/>
                  <a:pt x="369" y="33"/>
                </a:cubicBezTo>
                <a:cubicBezTo>
                  <a:pt x="369" y="32"/>
                  <a:pt x="369" y="32"/>
                  <a:pt x="369" y="32"/>
                </a:cubicBezTo>
                <a:cubicBezTo>
                  <a:pt x="370" y="32"/>
                  <a:pt x="371" y="32"/>
                  <a:pt x="371" y="31"/>
                </a:cubicBezTo>
                <a:cubicBezTo>
                  <a:pt x="369" y="31"/>
                  <a:pt x="369" y="30"/>
                  <a:pt x="369" y="28"/>
                </a:cubicBezTo>
                <a:cubicBezTo>
                  <a:pt x="368" y="27"/>
                  <a:pt x="367" y="28"/>
                  <a:pt x="367" y="27"/>
                </a:cubicBezTo>
                <a:cubicBezTo>
                  <a:pt x="367" y="24"/>
                  <a:pt x="367" y="22"/>
                  <a:pt x="365" y="22"/>
                </a:cubicBezTo>
                <a:cubicBezTo>
                  <a:pt x="366" y="24"/>
                  <a:pt x="363" y="26"/>
                  <a:pt x="362" y="24"/>
                </a:cubicBezTo>
                <a:cubicBezTo>
                  <a:pt x="362" y="22"/>
                  <a:pt x="364" y="22"/>
                  <a:pt x="364" y="21"/>
                </a:cubicBezTo>
                <a:cubicBezTo>
                  <a:pt x="364" y="19"/>
                  <a:pt x="365" y="17"/>
                  <a:pt x="366" y="17"/>
                </a:cubicBezTo>
                <a:cubicBezTo>
                  <a:pt x="365" y="14"/>
                  <a:pt x="367" y="13"/>
                  <a:pt x="367" y="11"/>
                </a:cubicBezTo>
                <a:cubicBezTo>
                  <a:pt x="364" y="10"/>
                  <a:pt x="364" y="12"/>
                  <a:pt x="361" y="12"/>
                </a:cubicBezTo>
                <a:cubicBezTo>
                  <a:pt x="361" y="13"/>
                  <a:pt x="360" y="13"/>
                  <a:pt x="359" y="14"/>
                </a:cubicBezTo>
                <a:cubicBezTo>
                  <a:pt x="359" y="14"/>
                  <a:pt x="359" y="16"/>
                  <a:pt x="358" y="16"/>
                </a:cubicBezTo>
                <a:cubicBezTo>
                  <a:pt x="358" y="14"/>
                  <a:pt x="357" y="15"/>
                  <a:pt x="356" y="16"/>
                </a:cubicBezTo>
                <a:cubicBezTo>
                  <a:pt x="356" y="16"/>
                  <a:pt x="355" y="16"/>
                  <a:pt x="355" y="16"/>
                </a:cubicBezTo>
                <a:cubicBezTo>
                  <a:pt x="355" y="17"/>
                  <a:pt x="352" y="15"/>
                  <a:pt x="352" y="17"/>
                </a:cubicBezTo>
                <a:cubicBezTo>
                  <a:pt x="352" y="18"/>
                  <a:pt x="353" y="21"/>
                  <a:pt x="355" y="20"/>
                </a:cubicBezTo>
                <a:cubicBezTo>
                  <a:pt x="355" y="20"/>
                  <a:pt x="356" y="20"/>
                  <a:pt x="356" y="20"/>
                </a:cubicBezTo>
                <a:cubicBezTo>
                  <a:pt x="356" y="20"/>
                  <a:pt x="356" y="21"/>
                  <a:pt x="356" y="21"/>
                </a:cubicBezTo>
                <a:cubicBezTo>
                  <a:pt x="357" y="21"/>
                  <a:pt x="360" y="21"/>
                  <a:pt x="360" y="23"/>
                </a:cubicBezTo>
                <a:cubicBezTo>
                  <a:pt x="357" y="24"/>
                  <a:pt x="361" y="26"/>
                  <a:pt x="360" y="28"/>
                </a:cubicBezTo>
                <a:cubicBezTo>
                  <a:pt x="354" y="26"/>
                  <a:pt x="361" y="31"/>
                  <a:pt x="358" y="32"/>
                </a:cubicBezTo>
                <a:cubicBezTo>
                  <a:pt x="355" y="33"/>
                  <a:pt x="354" y="31"/>
                  <a:pt x="352" y="30"/>
                </a:cubicBezTo>
                <a:cubicBezTo>
                  <a:pt x="351" y="31"/>
                  <a:pt x="350" y="32"/>
                  <a:pt x="348" y="32"/>
                </a:cubicBezTo>
                <a:cubicBezTo>
                  <a:pt x="348" y="33"/>
                  <a:pt x="348" y="35"/>
                  <a:pt x="349" y="36"/>
                </a:cubicBezTo>
                <a:close/>
                <a:moveTo>
                  <a:pt x="336" y="41"/>
                </a:moveTo>
                <a:cubicBezTo>
                  <a:pt x="336" y="39"/>
                  <a:pt x="337" y="39"/>
                  <a:pt x="337" y="37"/>
                </a:cubicBezTo>
                <a:cubicBezTo>
                  <a:pt x="335" y="37"/>
                  <a:pt x="334" y="37"/>
                  <a:pt x="333" y="38"/>
                </a:cubicBezTo>
                <a:cubicBezTo>
                  <a:pt x="333" y="40"/>
                  <a:pt x="334" y="41"/>
                  <a:pt x="336" y="41"/>
                </a:cubicBezTo>
                <a:close/>
                <a:moveTo>
                  <a:pt x="373" y="34"/>
                </a:moveTo>
                <a:cubicBezTo>
                  <a:pt x="374" y="31"/>
                  <a:pt x="377" y="32"/>
                  <a:pt x="376" y="29"/>
                </a:cubicBezTo>
                <a:cubicBezTo>
                  <a:pt x="375" y="29"/>
                  <a:pt x="374" y="29"/>
                  <a:pt x="373" y="30"/>
                </a:cubicBezTo>
                <a:cubicBezTo>
                  <a:pt x="373" y="30"/>
                  <a:pt x="371" y="34"/>
                  <a:pt x="373" y="34"/>
                </a:cubicBezTo>
                <a:close/>
                <a:moveTo>
                  <a:pt x="367" y="20"/>
                </a:moveTo>
                <a:cubicBezTo>
                  <a:pt x="368" y="20"/>
                  <a:pt x="369" y="19"/>
                  <a:pt x="368" y="19"/>
                </a:cubicBezTo>
                <a:cubicBezTo>
                  <a:pt x="368" y="18"/>
                  <a:pt x="367" y="19"/>
                  <a:pt x="367" y="20"/>
                </a:cubicBezTo>
                <a:close/>
                <a:moveTo>
                  <a:pt x="372" y="25"/>
                </a:moveTo>
                <a:cubicBezTo>
                  <a:pt x="372" y="25"/>
                  <a:pt x="371" y="25"/>
                  <a:pt x="371" y="26"/>
                </a:cubicBezTo>
                <a:cubicBezTo>
                  <a:pt x="368" y="26"/>
                  <a:pt x="374" y="28"/>
                  <a:pt x="372" y="25"/>
                </a:cubicBezTo>
                <a:close/>
                <a:moveTo>
                  <a:pt x="291" y="88"/>
                </a:moveTo>
                <a:cubicBezTo>
                  <a:pt x="293" y="89"/>
                  <a:pt x="294" y="91"/>
                  <a:pt x="297" y="92"/>
                </a:cubicBezTo>
                <a:cubicBezTo>
                  <a:pt x="297" y="90"/>
                  <a:pt x="296" y="88"/>
                  <a:pt x="296" y="87"/>
                </a:cubicBezTo>
                <a:cubicBezTo>
                  <a:pt x="295" y="87"/>
                  <a:pt x="294" y="87"/>
                  <a:pt x="295" y="86"/>
                </a:cubicBezTo>
                <a:cubicBezTo>
                  <a:pt x="294" y="84"/>
                  <a:pt x="292" y="84"/>
                  <a:pt x="290" y="84"/>
                </a:cubicBezTo>
                <a:cubicBezTo>
                  <a:pt x="289" y="86"/>
                  <a:pt x="291" y="86"/>
                  <a:pt x="291" y="88"/>
                </a:cubicBezTo>
                <a:close/>
                <a:moveTo>
                  <a:pt x="298" y="85"/>
                </a:moveTo>
                <a:cubicBezTo>
                  <a:pt x="298" y="85"/>
                  <a:pt x="298" y="84"/>
                  <a:pt x="299" y="84"/>
                </a:cubicBezTo>
                <a:cubicBezTo>
                  <a:pt x="299" y="84"/>
                  <a:pt x="299" y="83"/>
                  <a:pt x="299" y="82"/>
                </a:cubicBezTo>
                <a:cubicBezTo>
                  <a:pt x="298" y="82"/>
                  <a:pt x="297" y="82"/>
                  <a:pt x="297" y="82"/>
                </a:cubicBezTo>
                <a:cubicBezTo>
                  <a:pt x="297" y="84"/>
                  <a:pt x="295" y="84"/>
                  <a:pt x="296" y="86"/>
                </a:cubicBezTo>
                <a:cubicBezTo>
                  <a:pt x="297" y="86"/>
                  <a:pt x="297" y="86"/>
                  <a:pt x="298" y="85"/>
                </a:cubicBezTo>
                <a:close/>
                <a:moveTo>
                  <a:pt x="313" y="87"/>
                </a:moveTo>
                <a:cubicBezTo>
                  <a:pt x="314" y="87"/>
                  <a:pt x="314" y="86"/>
                  <a:pt x="315" y="85"/>
                </a:cubicBezTo>
                <a:cubicBezTo>
                  <a:pt x="312" y="85"/>
                  <a:pt x="310" y="86"/>
                  <a:pt x="311" y="89"/>
                </a:cubicBezTo>
                <a:cubicBezTo>
                  <a:pt x="312" y="89"/>
                  <a:pt x="313" y="89"/>
                  <a:pt x="313" y="87"/>
                </a:cubicBezTo>
                <a:close/>
                <a:moveTo>
                  <a:pt x="293" y="98"/>
                </a:moveTo>
                <a:cubicBezTo>
                  <a:pt x="293" y="95"/>
                  <a:pt x="290" y="96"/>
                  <a:pt x="291" y="93"/>
                </a:cubicBezTo>
                <a:cubicBezTo>
                  <a:pt x="289" y="93"/>
                  <a:pt x="288" y="93"/>
                  <a:pt x="287" y="93"/>
                </a:cubicBezTo>
                <a:cubicBezTo>
                  <a:pt x="287" y="94"/>
                  <a:pt x="286" y="94"/>
                  <a:pt x="286" y="94"/>
                </a:cubicBezTo>
                <a:cubicBezTo>
                  <a:pt x="286" y="95"/>
                  <a:pt x="286" y="95"/>
                  <a:pt x="286" y="95"/>
                </a:cubicBezTo>
                <a:cubicBezTo>
                  <a:pt x="288" y="96"/>
                  <a:pt x="288" y="99"/>
                  <a:pt x="293" y="98"/>
                </a:cubicBezTo>
                <a:close/>
                <a:moveTo>
                  <a:pt x="298" y="94"/>
                </a:moveTo>
                <a:cubicBezTo>
                  <a:pt x="298" y="95"/>
                  <a:pt x="297" y="95"/>
                  <a:pt x="297" y="95"/>
                </a:cubicBezTo>
                <a:cubicBezTo>
                  <a:pt x="296" y="95"/>
                  <a:pt x="296" y="97"/>
                  <a:pt x="296" y="97"/>
                </a:cubicBezTo>
                <a:cubicBezTo>
                  <a:pt x="296" y="99"/>
                  <a:pt x="297" y="100"/>
                  <a:pt x="300" y="99"/>
                </a:cubicBezTo>
                <a:cubicBezTo>
                  <a:pt x="299" y="96"/>
                  <a:pt x="299" y="95"/>
                  <a:pt x="300" y="92"/>
                </a:cubicBezTo>
                <a:cubicBezTo>
                  <a:pt x="298" y="92"/>
                  <a:pt x="298" y="93"/>
                  <a:pt x="298" y="94"/>
                </a:cubicBezTo>
                <a:close/>
                <a:moveTo>
                  <a:pt x="302" y="97"/>
                </a:moveTo>
                <a:cubicBezTo>
                  <a:pt x="302" y="96"/>
                  <a:pt x="304" y="96"/>
                  <a:pt x="305" y="95"/>
                </a:cubicBezTo>
                <a:cubicBezTo>
                  <a:pt x="306" y="95"/>
                  <a:pt x="307" y="95"/>
                  <a:pt x="309" y="95"/>
                </a:cubicBezTo>
                <a:cubicBezTo>
                  <a:pt x="308" y="93"/>
                  <a:pt x="313" y="94"/>
                  <a:pt x="312" y="91"/>
                </a:cubicBezTo>
                <a:cubicBezTo>
                  <a:pt x="311" y="91"/>
                  <a:pt x="311" y="90"/>
                  <a:pt x="310" y="90"/>
                </a:cubicBezTo>
                <a:cubicBezTo>
                  <a:pt x="310" y="90"/>
                  <a:pt x="309" y="91"/>
                  <a:pt x="309" y="91"/>
                </a:cubicBezTo>
                <a:cubicBezTo>
                  <a:pt x="308" y="91"/>
                  <a:pt x="307" y="91"/>
                  <a:pt x="307" y="91"/>
                </a:cubicBezTo>
                <a:cubicBezTo>
                  <a:pt x="307" y="91"/>
                  <a:pt x="307" y="90"/>
                  <a:pt x="306" y="90"/>
                </a:cubicBezTo>
                <a:cubicBezTo>
                  <a:pt x="306" y="92"/>
                  <a:pt x="302" y="91"/>
                  <a:pt x="303" y="93"/>
                </a:cubicBezTo>
                <a:cubicBezTo>
                  <a:pt x="301" y="93"/>
                  <a:pt x="299" y="97"/>
                  <a:pt x="302" y="97"/>
                </a:cubicBezTo>
                <a:close/>
                <a:moveTo>
                  <a:pt x="303" y="105"/>
                </a:moveTo>
                <a:cubicBezTo>
                  <a:pt x="303" y="105"/>
                  <a:pt x="304" y="104"/>
                  <a:pt x="306" y="104"/>
                </a:cubicBezTo>
                <a:cubicBezTo>
                  <a:pt x="306" y="103"/>
                  <a:pt x="305" y="103"/>
                  <a:pt x="305" y="101"/>
                </a:cubicBezTo>
                <a:cubicBezTo>
                  <a:pt x="304" y="101"/>
                  <a:pt x="304" y="99"/>
                  <a:pt x="303" y="98"/>
                </a:cubicBezTo>
                <a:cubicBezTo>
                  <a:pt x="302" y="99"/>
                  <a:pt x="301" y="99"/>
                  <a:pt x="301" y="100"/>
                </a:cubicBezTo>
                <a:cubicBezTo>
                  <a:pt x="300" y="101"/>
                  <a:pt x="300" y="101"/>
                  <a:pt x="300" y="102"/>
                </a:cubicBezTo>
                <a:cubicBezTo>
                  <a:pt x="300" y="103"/>
                  <a:pt x="300" y="104"/>
                  <a:pt x="299" y="103"/>
                </a:cubicBezTo>
                <a:cubicBezTo>
                  <a:pt x="299" y="104"/>
                  <a:pt x="298" y="105"/>
                  <a:pt x="299" y="105"/>
                </a:cubicBezTo>
                <a:cubicBezTo>
                  <a:pt x="300" y="106"/>
                  <a:pt x="301" y="104"/>
                  <a:pt x="302" y="104"/>
                </a:cubicBezTo>
                <a:cubicBezTo>
                  <a:pt x="301" y="104"/>
                  <a:pt x="302" y="105"/>
                  <a:pt x="303" y="105"/>
                </a:cubicBezTo>
                <a:close/>
                <a:moveTo>
                  <a:pt x="111" y="165"/>
                </a:moveTo>
                <a:cubicBezTo>
                  <a:pt x="110" y="169"/>
                  <a:pt x="114" y="168"/>
                  <a:pt x="114" y="172"/>
                </a:cubicBezTo>
                <a:cubicBezTo>
                  <a:pt x="116" y="172"/>
                  <a:pt x="116" y="172"/>
                  <a:pt x="117" y="173"/>
                </a:cubicBezTo>
                <a:cubicBezTo>
                  <a:pt x="117" y="172"/>
                  <a:pt x="117" y="171"/>
                  <a:pt x="116" y="170"/>
                </a:cubicBezTo>
                <a:cubicBezTo>
                  <a:pt x="116" y="169"/>
                  <a:pt x="117" y="169"/>
                  <a:pt x="117" y="168"/>
                </a:cubicBezTo>
                <a:cubicBezTo>
                  <a:pt x="115" y="167"/>
                  <a:pt x="114" y="165"/>
                  <a:pt x="111" y="165"/>
                </a:cubicBezTo>
                <a:close/>
                <a:moveTo>
                  <a:pt x="104" y="188"/>
                </a:moveTo>
                <a:cubicBezTo>
                  <a:pt x="104" y="188"/>
                  <a:pt x="105" y="188"/>
                  <a:pt x="105" y="188"/>
                </a:cubicBezTo>
                <a:cubicBezTo>
                  <a:pt x="106" y="188"/>
                  <a:pt x="106" y="189"/>
                  <a:pt x="105" y="189"/>
                </a:cubicBezTo>
                <a:cubicBezTo>
                  <a:pt x="105" y="189"/>
                  <a:pt x="105" y="190"/>
                  <a:pt x="105" y="190"/>
                </a:cubicBezTo>
                <a:cubicBezTo>
                  <a:pt x="105" y="190"/>
                  <a:pt x="105" y="191"/>
                  <a:pt x="105" y="191"/>
                </a:cubicBezTo>
                <a:cubicBezTo>
                  <a:pt x="105" y="192"/>
                  <a:pt x="105" y="192"/>
                  <a:pt x="106" y="192"/>
                </a:cubicBezTo>
                <a:cubicBezTo>
                  <a:pt x="107" y="191"/>
                  <a:pt x="108" y="189"/>
                  <a:pt x="110" y="189"/>
                </a:cubicBezTo>
                <a:cubicBezTo>
                  <a:pt x="110" y="188"/>
                  <a:pt x="110" y="188"/>
                  <a:pt x="110" y="187"/>
                </a:cubicBezTo>
                <a:cubicBezTo>
                  <a:pt x="109" y="187"/>
                  <a:pt x="109" y="185"/>
                  <a:pt x="110" y="185"/>
                </a:cubicBezTo>
                <a:cubicBezTo>
                  <a:pt x="110" y="185"/>
                  <a:pt x="110" y="184"/>
                  <a:pt x="110" y="184"/>
                </a:cubicBezTo>
                <a:cubicBezTo>
                  <a:pt x="110" y="183"/>
                  <a:pt x="110" y="183"/>
                  <a:pt x="111" y="183"/>
                </a:cubicBezTo>
                <a:cubicBezTo>
                  <a:pt x="111" y="182"/>
                  <a:pt x="111" y="181"/>
                  <a:pt x="111" y="180"/>
                </a:cubicBezTo>
                <a:cubicBezTo>
                  <a:pt x="113" y="180"/>
                  <a:pt x="113" y="177"/>
                  <a:pt x="113" y="175"/>
                </a:cubicBezTo>
                <a:cubicBezTo>
                  <a:pt x="113" y="173"/>
                  <a:pt x="111" y="172"/>
                  <a:pt x="110" y="170"/>
                </a:cubicBezTo>
                <a:cubicBezTo>
                  <a:pt x="110" y="168"/>
                  <a:pt x="110" y="166"/>
                  <a:pt x="108" y="166"/>
                </a:cubicBezTo>
                <a:cubicBezTo>
                  <a:pt x="108" y="169"/>
                  <a:pt x="108" y="172"/>
                  <a:pt x="109" y="173"/>
                </a:cubicBezTo>
                <a:cubicBezTo>
                  <a:pt x="108" y="173"/>
                  <a:pt x="108" y="174"/>
                  <a:pt x="108" y="175"/>
                </a:cubicBezTo>
                <a:cubicBezTo>
                  <a:pt x="107" y="175"/>
                  <a:pt x="107" y="175"/>
                  <a:pt x="106" y="175"/>
                </a:cubicBezTo>
                <a:cubicBezTo>
                  <a:pt x="106" y="177"/>
                  <a:pt x="106" y="179"/>
                  <a:pt x="104" y="179"/>
                </a:cubicBezTo>
                <a:cubicBezTo>
                  <a:pt x="104" y="182"/>
                  <a:pt x="103" y="185"/>
                  <a:pt x="104" y="188"/>
                </a:cubicBezTo>
                <a:close/>
                <a:moveTo>
                  <a:pt x="98" y="203"/>
                </a:moveTo>
                <a:cubicBezTo>
                  <a:pt x="97" y="200"/>
                  <a:pt x="100" y="200"/>
                  <a:pt x="99" y="197"/>
                </a:cubicBezTo>
                <a:cubicBezTo>
                  <a:pt x="99" y="197"/>
                  <a:pt x="100" y="197"/>
                  <a:pt x="100" y="197"/>
                </a:cubicBezTo>
                <a:cubicBezTo>
                  <a:pt x="100" y="197"/>
                  <a:pt x="100" y="196"/>
                  <a:pt x="101" y="196"/>
                </a:cubicBezTo>
                <a:cubicBezTo>
                  <a:pt x="101" y="196"/>
                  <a:pt x="101" y="195"/>
                  <a:pt x="102" y="195"/>
                </a:cubicBezTo>
                <a:cubicBezTo>
                  <a:pt x="102" y="195"/>
                  <a:pt x="102" y="194"/>
                  <a:pt x="103" y="194"/>
                </a:cubicBezTo>
                <a:cubicBezTo>
                  <a:pt x="103" y="192"/>
                  <a:pt x="101" y="192"/>
                  <a:pt x="102" y="189"/>
                </a:cubicBezTo>
                <a:cubicBezTo>
                  <a:pt x="99" y="188"/>
                  <a:pt x="101" y="192"/>
                  <a:pt x="98" y="192"/>
                </a:cubicBezTo>
                <a:cubicBezTo>
                  <a:pt x="98" y="193"/>
                  <a:pt x="98" y="193"/>
                  <a:pt x="97" y="193"/>
                </a:cubicBezTo>
                <a:cubicBezTo>
                  <a:pt x="97" y="195"/>
                  <a:pt x="97" y="197"/>
                  <a:pt x="95" y="197"/>
                </a:cubicBezTo>
                <a:cubicBezTo>
                  <a:pt x="96" y="199"/>
                  <a:pt x="96" y="203"/>
                  <a:pt x="98" y="203"/>
                </a:cubicBezTo>
                <a:close/>
                <a:moveTo>
                  <a:pt x="125" y="148"/>
                </a:moveTo>
                <a:cubicBezTo>
                  <a:pt x="125" y="147"/>
                  <a:pt x="125" y="146"/>
                  <a:pt x="125" y="146"/>
                </a:cubicBezTo>
                <a:cubicBezTo>
                  <a:pt x="124" y="146"/>
                  <a:pt x="123" y="146"/>
                  <a:pt x="122" y="146"/>
                </a:cubicBezTo>
                <a:cubicBezTo>
                  <a:pt x="122" y="148"/>
                  <a:pt x="124" y="148"/>
                  <a:pt x="125" y="148"/>
                </a:cubicBezTo>
                <a:close/>
                <a:moveTo>
                  <a:pt x="112" y="157"/>
                </a:moveTo>
                <a:cubicBezTo>
                  <a:pt x="113" y="157"/>
                  <a:pt x="113" y="158"/>
                  <a:pt x="113" y="159"/>
                </a:cubicBezTo>
                <a:cubicBezTo>
                  <a:pt x="114" y="159"/>
                  <a:pt x="115" y="159"/>
                  <a:pt x="115" y="160"/>
                </a:cubicBezTo>
                <a:cubicBezTo>
                  <a:pt x="115" y="161"/>
                  <a:pt x="112" y="161"/>
                  <a:pt x="113" y="164"/>
                </a:cubicBezTo>
                <a:cubicBezTo>
                  <a:pt x="115" y="165"/>
                  <a:pt x="122" y="166"/>
                  <a:pt x="122" y="163"/>
                </a:cubicBezTo>
                <a:cubicBezTo>
                  <a:pt x="121" y="163"/>
                  <a:pt x="119" y="163"/>
                  <a:pt x="119" y="162"/>
                </a:cubicBezTo>
                <a:cubicBezTo>
                  <a:pt x="121" y="162"/>
                  <a:pt x="122" y="162"/>
                  <a:pt x="123" y="162"/>
                </a:cubicBezTo>
                <a:cubicBezTo>
                  <a:pt x="125" y="159"/>
                  <a:pt x="119" y="159"/>
                  <a:pt x="122" y="158"/>
                </a:cubicBezTo>
                <a:cubicBezTo>
                  <a:pt x="123" y="158"/>
                  <a:pt x="124" y="159"/>
                  <a:pt x="125" y="159"/>
                </a:cubicBezTo>
                <a:cubicBezTo>
                  <a:pt x="126" y="159"/>
                  <a:pt x="126" y="158"/>
                  <a:pt x="127" y="158"/>
                </a:cubicBezTo>
                <a:cubicBezTo>
                  <a:pt x="127" y="157"/>
                  <a:pt x="127" y="156"/>
                  <a:pt x="126" y="156"/>
                </a:cubicBezTo>
                <a:cubicBezTo>
                  <a:pt x="126" y="156"/>
                  <a:pt x="125" y="156"/>
                  <a:pt x="125" y="155"/>
                </a:cubicBezTo>
                <a:cubicBezTo>
                  <a:pt x="123" y="154"/>
                  <a:pt x="123" y="153"/>
                  <a:pt x="120" y="153"/>
                </a:cubicBezTo>
                <a:cubicBezTo>
                  <a:pt x="120" y="154"/>
                  <a:pt x="120" y="155"/>
                  <a:pt x="119" y="155"/>
                </a:cubicBezTo>
                <a:cubicBezTo>
                  <a:pt x="119" y="153"/>
                  <a:pt x="119" y="152"/>
                  <a:pt x="117" y="152"/>
                </a:cubicBezTo>
                <a:cubicBezTo>
                  <a:pt x="116" y="152"/>
                  <a:pt x="118" y="154"/>
                  <a:pt x="116" y="154"/>
                </a:cubicBezTo>
                <a:cubicBezTo>
                  <a:pt x="115" y="154"/>
                  <a:pt x="116" y="152"/>
                  <a:pt x="115" y="152"/>
                </a:cubicBezTo>
                <a:cubicBezTo>
                  <a:pt x="113" y="151"/>
                  <a:pt x="111" y="153"/>
                  <a:pt x="109" y="153"/>
                </a:cubicBezTo>
                <a:cubicBezTo>
                  <a:pt x="109" y="154"/>
                  <a:pt x="109" y="155"/>
                  <a:pt x="110" y="156"/>
                </a:cubicBezTo>
                <a:cubicBezTo>
                  <a:pt x="111" y="156"/>
                  <a:pt x="112" y="156"/>
                  <a:pt x="112" y="157"/>
                </a:cubicBezTo>
                <a:close/>
                <a:moveTo>
                  <a:pt x="94" y="206"/>
                </a:moveTo>
                <a:cubicBezTo>
                  <a:pt x="94" y="205"/>
                  <a:pt x="95" y="205"/>
                  <a:pt x="95" y="203"/>
                </a:cubicBezTo>
                <a:cubicBezTo>
                  <a:pt x="91" y="202"/>
                  <a:pt x="91" y="205"/>
                  <a:pt x="90" y="207"/>
                </a:cubicBezTo>
                <a:cubicBezTo>
                  <a:pt x="91" y="207"/>
                  <a:pt x="92" y="207"/>
                  <a:pt x="93" y="207"/>
                </a:cubicBezTo>
                <a:cubicBezTo>
                  <a:pt x="93" y="207"/>
                  <a:pt x="93" y="206"/>
                  <a:pt x="94" y="206"/>
                </a:cubicBezTo>
                <a:close/>
                <a:moveTo>
                  <a:pt x="163" y="243"/>
                </a:moveTo>
                <a:cubicBezTo>
                  <a:pt x="159" y="243"/>
                  <a:pt x="156" y="244"/>
                  <a:pt x="156" y="249"/>
                </a:cubicBezTo>
                <a:cubicBezTo>
                  <a:pt x="160" y="248"/>
                  <a:pt x="161" y="245"/>
                  <a:pt x="163" y="243"/>
                </a:cubicBezTo>
                <a:close/>
                <a:moveTo>
                  <a:pt x="383" y="16"/>
                </a:moveTo>
                <a:cubicBezTo>
                  <a:pt x="382" y="18"/>
                  <a:pt x="381" y="13"/>
                  <a:pt x="378" y="15"/>
                </a:cubicBezTo>
                <a:cubicBezTo>
                  <a:pt x="378" y="16"/>
                  <a:pt x="378" y="17"/>
                  <a:pt x="379" y="18"/>
                </a:cubicBezTo>
                <a:cubicBezTo>
                  <a:pt x="381" y="18"/>
                  <a:pt x="381" y="19"/>
                  <a:pt x="382" y="20"/>
                </a:cubicBezTo>
                <a:cubicBezTo>
                  <a:pt x="382" y="18"/>
                  <a:pt x="386" y="17"/>
                  <a:pt x="383" y="16"/>
                </a:cubicBezTo>
                <a:close/>
                <a:moveTo>
                  <a:pt x="386" y="1"/>
                </a:moveTo>
                <a:cubicBezTo>
                  <a:pt x="384" y="2"/>
                  <a:pt x="384" y="0"/>
                  <a:pt x="382" y="0"/>
                </a:cubicBezTo>
                <a:cubicBezTo>
                  <a:pt x="381" y="4"/>
                  <a:pt x="378" y="6"/>
                  <a:pt x="378" y="12"/>
                </a:cubicBezTo>
                <a:cubicBezTo>
                  <a:pt x="381" y="12"/>
                  <a:pt x="382" y="11"/>
                  <a:pt x="384" y="11"/>
                </a:cubicBezTo>
                <a:cubicBezTo>
                  <a:pt x="385" y="9"/>
                  <a:pt x="385" y="7"/>
                  <a:pt x="386" y="7"/>
                </a:cubicBezTo>
                <a:cubicBezTo>
                  <a:pt x="387" y="3"/>
                  <a:pt x="387" y="5"/>
                  <a:pt x="386" y="1"/>
                </a:cubicBezTo>
                <a:close/>
                <a:moveTo>
                  <a:pt x="122" y="152"/>
                </a:moveTo>
                <a:cubicBezTo>
                  <a:pt x="123" y="152"/>
                  <a:pt x="124" y="153"/>
                  <a:pt x="124" y="152"/>
                </a:cubicBezTo>
                <a:cubicBezTo>
                  <a:pt x="125" y="152"/>
                  <a:pt x="125" y="152"/>
                  <a:pt x="125" y="151"/>
                </a:cubicBezTo>
                <a:cubicBezTo>
                  <a:pt x="126" y="151"/>
                  <a:pt x="127" y="151"/>
                  <a:pt x="127" y="150"/>
                </a:cubicBezTo>
                <a:cubicBezTo>
                  <a:pt x="125" y="150"/>
                  <a:pt x="125" y="149"/>
                  <a:pt x="123" y="149"/>
                </a:cubicBezTo>
                <a:cubicBezTo>
                  <a:pt x="123" y="150"/>
                  <a:pt x="123" y="151"/>
                  <a:pt x="122" y="152"/>
                </a:cubicBezTo>
                <a:close/>
                <a:moveTo>
                  <a:pt x="148" y="306"/>
                </a:moveTo>
                <a:cubicBezTo>
                  <a:pt x="148" y="308"/>
                  <a:pt x="149" y="310"/>
                  <a:pt x="149" y="311"/>
                </a:cubicBezTo>
                <a:cubicBezTo>
                  <a:pt x="149" y="312"/>
                  <a:pt x="149" y="313"/>
                  <a:pt x="149" y="314"/>
                </a:cubicBezTo>
                <a:cubicBezTo>
                  <a:pt x="151" y="314"/>
                  <a:pt x="150" y="316"/>
                  <a:pt x="151" y="316"/>
                </a:cubicBezTo>
                <a:cubicBezTo>
                  <a:pt x="152" y="313"/>
                  <a:pt x="153" y="319"/>
                  <a:pt x="156" y="317"/>
                </a:cubicBezTo>
                <a:cubicBezTo>
                  <a:pt x="157" y="316"/>
                  <a:pt x="158" y="315"/>
                  <a:pt x="157" y="313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9" y="311"/>
                  <a:pt x="159" y="310"/>
                  <a:pt x="159" y="310"/>
                </a:cubicBezTo>
                <a:cubicBezTo>
                  <a:pt x="159" y="308"/>
                  <a:pt x="158" y="305"/>
                  <a:pt x="158" y="301"/>
                </a:cubicBezTo>
                <a:cubicBezTo>
                  <a:pt x="157" y="301"/>
                  <a:pt x="156" y="300"/>
                  <a:pt x="156" y="298"/>
                </a:cubicBezTo>
                <a:cubicBezTo>
                  <a:pt x="156" y="297"/>
                  <a:pt x="156" y="297"/>
                  <a:pt x="154" y="297"/>
                </a:cubicBezTo>
                <a:cubicBezTo>
                  <a:pt x="154" y="299"/>
                  <a:pt x="151" y="298"/>
                  <a:pt x="151" y="301"/>
                </a:cubicBezTo>
                <a:cubicBezTo>
                  <a:pt x="149" y="302"/>
                  <a:pt x="149" y="304"/>
                  <a:pt x="148" y="306"/>
                </a:cubicBezTo>
                <a:close/>
                <a:moveTo>
                  <a:pt x="145" y="149"/>
                </a:moveTo>
                <a:cubicBezTo>
                  <a:pt x="145" y="148"/>
                  <a:pt x="145" y="147"/>
                  <a:pt x="145" y="147"/>
                </a:cubicBezTo>
                <a:cubicBezTo>
                  <a:pt x="145" y="147"/>
                  <a:pt x="144" y="147"/>
                  <a:pt x="144" y="146"/>
                </a:cubicBezTo>
                <a:cubicBezTo>
                  <a:pt x="141" y="145"/>
                  <a:pt x="143" y="150"/>
                  <a:pt x="145" y="149"/>
                </a:cubicBezTo>
                <a:close/>
                <a:moveTo>
                  <a:pt x="127" y="144"/>
                </a:moveTo>
                <a:cubicBezTo>
                  <a:pt x="127" y="144"/>
                  <a:pt x="127" y="145"/>
                  <a:pt x="127" y="146"/>
                </a:cubicBezTo>
                <a:cubicBezTo>
                  <a:pt x="128" y="146"/>
                  <a:pt x="128" y="147"/>
                  <a:pt x="129" y="147"/>
                </a:cubicBezTo>
                <a:cubicBezTo>
                  <a:pt x="130" y="145"/>
                  <a:pt x="129" y="144"/>
                  <a:pt x="127" y="144"/>
                </a:cubicBezTo>
                <a:close/>
                <a:moveTo>
                  <a:pt x="132" y="287"/>
                </a:moveTo>
                <a:cubicBezTo>
                  <a:pt x="133" y="285"/>
                  <a:pt x="135" y="285"/>
                  <a:pt x="135" y="283"/>
                </a:cubicBezTo>
                <a:cubicBezTo>
                  <a:pt x="136" y="282"/>
                  <a:pt x="136" y="282"/>
                  <a:pt x="137" y="282"/>
                </a:cubicBezTo>
                <a:cubicBezTo>
                  <a:pt x="137" y="280"/>
                  <a:pt x="137" y="279"/>
                  <a:pt x="137" y="278"/>
                </a:cubicBezTo>
                <a:cubicBezTo>
                  <a:pt x="136" y="278"/>
                  <a:pt x="135" y="278"/>
                  <a:pt x="134" y="279"/>
                </a:cubicBezTo>
                <a:cubicBezTo>
                  <a:pt x="134" y="278"/>
                  <a:pt x="134" y="276"/>
                  <a:pt x="132" y="277"/>
                </a:cubicBezTo>
                <a:cubicBezTo>
                  <a:pt x="132" y="278"/>
                  <a:pt x="131" y="279"/>
                  <a:pt x="129" y="279"/>
                </a:cubicBezTo>
                <a:cubicBezTo>
                  <a:pt x="129" y="281"/>
                  <a:pt x="128" y="282"/>
                  <a:pt x="128" y="285"/>
                </a:cubicBezTo>
                <a:cubicBezTo>
                  <a:pt x="130" y="285"/>
                  <a:pt x="131" y="286"/>
                  <a:pt x="132" y="287"/>
                </a:cubicBezTo>
                <a:close/>
                <a:moveTo>
                  <a:pt x="137" y="299"/>
                </a:moveTo>
                <a:cubicBezTo>
                  <a:pt x="137" y="297"/>
                  <a:pt x="138" y="296"/>
                  <a:pt x="139" y="295"/>
                </a:cubicBezTo>
                <a:cubicBezTo>
                  <a:pt x="140" y="293"/>
                  <a:pt x="140" y="290"/>
                  <a:pt x="138" y="293"/>
                </a:cubicBezTo>
                <a:cubicBezTo>
                  <a:pt x="138" y="294"/>
                  <a:pt x="138" y="294"/>
                  <a:pt x="137" y="294"/>
                </a:cubicBezTo>
                <a:cubicBezTo>
                  <a:pt x="137" y="295"/>
                  <a:pt x="137" y="295"/>
                  <a:pt x="136" y="295"/>
                </a:cubicBezTo>
                <a:cubicBezTo>
                  <a:pt x="136" y="297"/>
                  <a:pt x="136" y="299"/>
                  <a:pt x="137" y="299"/>
                </a:cubicBezTo>
                <a:close/>
                <a:moveTo>
                  <a:pt x="151" y="254"/>
                </a:moveTo>
                <a:cubicBezTo>
                  <a:pt x="151" y="253"/>
                  <a:pt x="152" y="252"/>
                  <a:pt x="152" y="253"/>
                </a:cubicBezTo>
                <a:cubicBezTo>
                  <a:pt x="153" y="251"/>
                  <a:pt x="154" y="251"/>
                  <a:pt x="154" y="251"/>
                </a:cubicBezTo>
                <a:cubicBezTo>
                  <a:pt x="154" y="249"/>
                  <a:pt x="155" y="247"/>
                  <a:pt x="155" y="247"/>
                </a:cubicBezTo>
                <a:cubicBezTo>
                  <a:pt x="154" y="246"/>
                  <a:pt x="153" y="245"/>
                  <a:pt x="152" y="244"/>
                </a:cubicBezTo>
                <a:cubicBezTo>
                  <a:pt x="151" y="242"/>
                  <a:pt x="149" y="243"/>
                  <a:pt x="147" y="242"/>
                </a:cubicBezTo>
                <a:cubicBezTo>
                  <a:pt x="147" y="239"/>
                  <a:pt x="144" y="239"/>
                  <a:pt x="143" y="236"/>
                </a:cubicBezTo>
                <a:cubicBezTo>
                  <a:pt x="143" y="235"/>
                  <a:pt x="143" y="234"/>
                  <a:pt x="141" y="233"/>
                </a:cubicBezTo>
                <a:cubicBezTo>
                  <a:pt x="141" y="232"/>
                  <a:pt x="141" y="230"/>
                  <a:pt x="140" y="229"/>
                </a:cubicBezTo>
                <a:cubicBezTo>
                  <a:pt x="140" y="229"/>
                  <a:pt x="140" y="228"/>
                  <a:pt x="139" y="228"/>
                </a:cubicBezTo>
                <a:cubicBezTo>
                  <a:pt x="139" y="230"/>
                  <a:pt x="138" y="230"/>
                  <a:pt x="137" y="230"/>
                </a:cubicBezTo>
                <a:cubicBezTo>
                  <a:pt x="136" y="230"/>
                  <a:pt x="134" y="231"/>
                  <a:pt x="133" y="231"/>
                </a:cubicBezTo>
                <a:cubicBezTo>
                  <a:pt x="133" y="233"/>
                  <a:pt x="131" y="233"/>
                  <a:pt x="131" y="235"/>
                </a:cubicBezTo>
                <a:cubicBezTo>
                  <a:pt x="131" y="236"/>
                  <a:pt x="131" y="237"/>
                  <a:pt x="132" y="236"/>
                </a:cubicBezTo>
                <a:cubicBezTo>
                  <a:pt x="132" y="237"/>
                  <a:pt x="132" y="238"/>
                  <a:pt x="133" y="238"/>
                </a:cubicBezTo>
                <a:cubicBezTo>
                  <a:pt x="133" y="240"/>
                  <a:pt x="137" y="239"/>
                  <a:pt x="136" y="242"/>
                </a:cubicBezTo>
                <a:cubicBezTo>
                  <a:pt x="138" y="242"/>
                  <a:pt x="142" y="240"/>
                  <a:pt x="141" y="243"/>
                </a:cubicBezTo>
                <a:cubicBezTo>
                  <a:pt x="138" y="242"/>
                  <a:pt x="138" y="244"/>
                  <a:pt x="135" y="244"/>
                </a:cubicBezTo>
                <a:cubicBezTo>
                  <a:pt x="135" y="245"/>
                  <a:pt x="135" y="247"/>
                  <a:pt x="133" y="248"/>
                </a:cubicBezTo>
                <a:cubicBezTo>
                  <a:pt x="132" y="248"/>
                  <a:pt x="131" y="248"/>
                  <a:pt x="129" y="248"/>
                </a:cubicBezTo>
                <a:cubicBezTo>
                  <a:pt x="129" y="248"/>
                  <a:pt x="129" y="249"/>
                  <a:pt x="128" y="249"/>
                </a:cubicBezTo>
                <a:cubicBezTo>
                  <a:pt x="127" y="250"/>
                  <a:pt x="124" y="251"/>
                  <a:pt x="124" y="254"/>
                </a:cubicBezTo>
                <a:cubicBezTo>
                  <a:pt x="125" y="254"/>
                  <a:pt x="126" y="255"/>
                  <a:pt x="127" y="254"/>
                </a:cubicBezTo>
                <a:cubicBezTo>
                  <a:pt x="129" y="253"/>
                  <a:pt x="129" y="252"/>
                  <a:pt x="131" y="253"/>
                </a:cubicBezTo>
                <a:cubicBezTo>
                  <a:pt x="134" y="253"/>
                  <a:pt x="136" y="254"/>
                  <a:pt x="139" y="255"/>
                </a:cubicBezTo>
                <a:cubicBezTo>
                  <a:pt x="143" y="255"/>
                  <a:pt x="146" y="255"/>
                  <a:pt x="149" y="255"/>
                </a:cubicBezTo>
                <a:cubicBezTo>
                  <a:pt x="150" y="254"/>
                  <a:pt x="150" y="253"/>
                  <a:pt x="151" y="254"/>
                </a:cubicBezTo>
                <a:close/>
                <a:moveTo>
                  <a:pt x="147" y="267"/>
                </a:moveTo>
                <a:cubicBezTo>
                  <a:pt x="143" y="266"/>
                  <a:pt x="143" y="269"/>
                  <a:pt x="139" y="269"/>
                </a:cubicBezTo>
                <a:cubicBezTo>
                  <a:pt x="139" y="270"/>
                  <a:pt x="137" y="270"/>
                  <a:pt x="136" y="271"/>
                </a:cubicBezTo>
                <a:cubicBezTo>
                  <a:pt x="136" y="273"/>
                  <a:pt x="134" y="272"/>
                  <a:pt x="134" y="275"/>
                </a:cubicBezTo>
                <a:cubicBezTo>
                  <a:pt x="136" y="275"/>
                  <a:pt x="137" y="277"/>
                  <a:pt x="138" y="277"/>
                </a:cubicBezTo>
                <a:cubicBezTo>
                  <a:pt x="138" y="277"/>
                  <a:pt x="138" y="275"/>
                  <a:pt x="139" y="276"/>
                </a:cubicBezTo>
                <a:cubicBezTo>
                  <a:pt x="140" y="276"/>
                  <a:pt x="141" y="276"/>
                  <a:pt x="142" y="276"/>
                </a:cubicBezTo>
                <a:cubicBezTo>
                  <a:pt x="142" y="271"/>
                  <a:pt x="148" y="272"/>
                  <a:pt x="147" y="267"/>
                </a:cubicBezTo>
                <a:close/>
                <a:moveTo>
                  <a:pt x="131" y="143"/>
                </a:moveTo>
                <a:cubicBezTo>
                  <a:pt x="132" y="144"/>
                  <a:pt x="136" y="139"/>
                  <a:pt x="132" y="140"/>
                </a:cubicBezTo>
                <a:cubicBezTo>
                  <a:pt x="132" y="140"/>
                  <a:pt x="132" y="141"/>
                  <a:pt x="132" y="141"/>
                </a:cubicBezTo>
                <a:cubicBezTo>
                  <a:pt x="132" y="141"/>
                  <a:pt x="131" y="143"/>
                  <a:pt x="131" y="143"/>
                </a:cubicBezTo>
                <a:close/>
                <a:moveTo>
                  <a:pt x="168" y="131"/>
                </a:moveTo>
                <a:cubicBezTo>
                  <a:pt x="168" y="130"/>
                  <a:pt x="169" y="130"/>
                  <a:pt x="170" y="129"/>
                </a:cubicBezTo>
                <a:cubicBezTo>
                  <a:pt x="170" y="128"/>
                  <a:pt x="170" y="127"/>
                  <a:pt x="171" y="128"/>
                </a:cubicBezTo>
                <a:cubicBezTo>
                  <a:pt x="171" y="127"/>
                  <a:pt x="171" y="126"/>
                  <a:pt x="171" y="126"/>
                </a:cubicBezTo>
                <a:cubicBezTo>
                  <a:pt x="170" y="125"/>
                  <a:pt x="169" y="124"/>
                  <a:pt x="169" y="126"/>
                </a:cubicBezTo>
                <a:cubicBezTo>
                  <a:pt x="168" y="127"/>
                  <a:pt x="167" y="126"/>
                  <a:pt x="167" y="128"/>
                </a:cubicBezTo>
                <a:cubicBezTo>
                  <a:pt x="164" y="126"/>
                  <a:pt x="161" y="130"/>
                  <a:pt x="164" y="131"/>
                </a:cubicBezTo>
                <a:cubicBezTo>
                  <a:pt x="164" y="131"/>
                  <a:pt x="165" y="131"/>
                  <a:pt x="165" y="132"/>
                </a:cubicBezTo>
                <a:cubicBezTo>
                  <a:pt x="165" y="132"/>
                  <a:pt x="166" y="132"/>
                  <a:pt x="167" y="132"/>
                </a:cubicBezTo>
                <a:cubicBezTo>
                  <a:pt x="167" y="131"/>
                  <a:pt x="167" y="130"/>
                  <a:pt x="168" y="131"/>
                </a:cubicBezTo>
                <a:close/>
                <a:moveTo>
                  <a:pt x="165" y="170"/>
                </a:moveTo>
                <a:cubicBezTo>
                  <a:pt x="163" y="170"/>
                  <a:pt x="161" y="170"/>
                  <a:pt x="162" y="172"/>
                </a:cubicBezTo>
                <a:cubicBezTo>
                  <a:pt x="161" y="173"/>
                  <a:pt x="161" y="173"/>
                  <a:pt x="161" y="173"/>
                </a:cubicBezTo>
                <a:cubicBezTo>
                  <a:pt x="161" y="173"/>
                  <a:pt x="161" y="174"/>
                  <a:pt x="161" y="174"/>
                </a:cubicBezTo>
                <a:cubicBezTo>
                  <a:pt x="160" y="175"/>
                  <a:pt x="160" y="175"/>
                  <a:pt x="159" y="175"/>
                </a:cubicBezTo>
                <a:cubicBezTo>
                  <a:pt x="159" y="176"/>
                  <a:pt x="159" y="176"/>
                  <a:pt x="159" y="177"/>
                </a:cubicBezTo>
                <a:cubicBezTo>
                  <a:pt x="158" y="177"/>
                  <a:pt x="158" y="178"/>
                  <a:pt x="156" y="178"/>
                </a:cubicBezTo>
                <a:cubicBezTo>
                  <a:pt x="157" y="181"/>
                  <a:pt x="153" y="180"/>
                  <a:pt x="154" y="184"/>
                </a:cubicBezTo>
                <a:cubicBezTo>
                  <a:pt x="155" y="186"/>
                  <a:pt x="156" y="187"/>
                  <a:pt x="158" y="187"/>
                </a:cubicBezTo>
                <a:cubicBezTo>
                  <a:pt x="157" y="182"/>
                  <a:pt x="161" y="181"/>
                  <a:pt x="161" y="177"/>
                </a:cubicBezTo>
                <a:cubicBezTo>
                  <a:pt x="163" y="177"/>
                  <a:pt x="162" y="174"/>
                  <a:pt x="164" y="174"/>
                </a:cubicBezTo>
                <a:cubicBezTo>
                  <a:pt x="163" y="172"/>
                  <a:pt x="165" y="172"/>
                  <a:pt x="165" y="170"/>
                </a:cubicBezTo>
                <a:close/>
                <a:moveTo>
                  <a:pt x="141" y="216"/>
                </a:moveTo>
                <a:cubicBezTo>
                  <a:pt x="140" y="217"/>
                  <a:pt x="136" y="217"/>
                  <a:pt x="137" y="218"/>
                </a:cubicBezTo>
                <a:cubicBezTo>
                  <a:pt x="138" y="219"/>
                  <a:pt x="142" y="220"/>
                  <a:pt x="141" y="216"/>
                </a:cubicBezTo>
                <a:close/>
                <a:moveTo>
                  <a:pt x="130" y="264"/>
                </a:moveTo>
                <a:cubicBezTo>
                  <a:pt x="130" y="263"/>
                  <a:pt x="132" y="263"/>
                  <a:pt x="132" y="263"/>
                </a:cubicBezTo>
                <a:cubicBezTo>
                  <a:pt x="133" y="262"/>
                  <a:pt x="132" y="261"/>
                  <a:pt x="132" y="261"/>
                </a:cubicBezTo>
                <a:cubicBezTo>
                  <a:pt x="130" y="260"/>
                  <a:pt x="130" y="263"/>
                  <a:pt x="128" y="263"/>
                </a:cubicBezTo>
                <a:cubicBezTo>
                  <a:pt x="127" y="263"/>
                  <a:pt x="127" y="264"/>
                  <a:pt x="126" y="265"/>
                </a:cubicBezTo>
                <a:cubicBezTo>
                  <a:pt x="126" y="265"/>
                  <a:pt x="125" y="265"/>
                  <a:pt x="125" y="265"/>
                </a:cubicBezTo>
                <a:cubicBezTo>
                  <a:pt x="125" y="265"/>
                  <a:pt x="125" y="266"/>
                  <a:pt x="124" y="266"/>
                </a:cubicBezTo>
                <a:cubicBezTo>
                  <a:pt x="125" y="269"/>
                  <a:pt x="121" y="268"/>
                  <a:pt x="122" y="271"/>
                </a:cubicBezTo>
                <a:cubicBezTo>
                  <a:pt x="124" y="271"/>
                  <a:pt x="124" y="273"/>
                  <a:pt x="125" y="273"/>
                </a:cubicBezTo>
                <a:cubicBezTo>
                  <a:pt x="126" y="273"/>
                  <a:pt x="126" y="273"/>
                  <a:pt x="126" y="273"/>
                </a:cubicBezTo>
                <a:cubicBezTo>
                  <a:pt x="126" y="272"/>
                  <a:pt x="127" y="270"/>
                  <a:pt x="127" y="270"/>
                </a:cubicBezTo>
                <a:cubicBezTo>
                  <a:pt x="128" y="269"/>
                  <a:pt x="129" y="269"/>
                  <a:pt x="129" y="269"/>
                </a:cubicBezTo>
                <a:cubicBezTo>
                  <a:pt x="130" y="268"/>
                  <a:pt x="130" y="265"/>
                  <a:pt x="130" y="264"/>
                </a:cubicBezTo>
                <a:close/>
                <a:moveTo>
                  <a:pt x="377" y="551"/>
                </a:moveTo>
                <a:cubicBezTo>
                  <a:pt x="376" y="549"/>
                  <a:pt x="375" y="547"/>
                  <a:pt x="374" y="544"/>
                </a:cubicBezTo>
                <a:cubicBezTo>
                  <a:pt x="374" y="544"/>
                  <a:pt x="373" y="544"/>
                  <a:pt x="373" y="544"/>
                </a:cubicBezTo>
                <a:cubicBezTo>
                  <a:pt x="373" y="543"/>
                  <a:pt x="372" y="541"/>
                  <a:pt x="370" y="540"/>
                </a:cubicBezTo>
                <a:cubicBezTo>
                  <a:pt x="370" y="540"/>
                  <a:pt x="370" y="540"/>
                  <a:pt x="370" y="539"/>
                </a:cubicBezTo>
                <a:cubicBezTo>
                  <a:pt x="370" y="539"/>
                  <a:pt x="370" y="539"/>
                  <a:pt x="370" y="539"/>
                </a:cubicBezTo>
                <a:cubicBezTo>
                  <a:pt x="370" y="539"/>
                  <a:pt x="369" y="539"/>
                  <a:pt x="369" y="538"/>
                </a:cubicBezTo>
                <a:cubicBezTo>
                  <a:pt x="369" y="538"/>
                  <a:pt x="369" y="538"/>
                  <a:pt x="369" y="538"/>
                </a:cubicBezTo>
                <a:cubicBezTo>
                  <a:pt x="367" y="537"/>
                  <a:pt x="366" y="536"/>
                  <a:pt x="365" y="534"/>
                </a:cubicBezTo>
                <a:cubicBezTo>
                  <a:pt x="365" y="534"/>
                  <a:pt x="365" y="534"/>
                  <a:pt x="365" y="534"/>
                </a:cubicBezTo>
                <a:cubicBezTo>
                  <a:pt x="362" y="534"/>
                  <a:pt x="361" y="532"/>
                  <a:pt x="360" y="531"/>
                </a:cubicBezTo>
                <a:cubicBezTo>
                  <a:pt x="360" y="530"/>
                  <a:pt x="360" y="530"/>
                  <a:pt x="360" y="530"/>
                </a:cubicBezTo>
                <a:cubicBezTo>
                  <a:pt x="359" y="530"/>
                  <a:pt x="358" y="529"/>
                  <a:pt x="356" y="529"/>
                </a:cubicBezTo>
                <a:cubicBezTo>
                  <a:pt x="356" y="527"/>
                  <a:pt x="354" y="528"/>
                  <a:pt x="353" y="527"/>
                </a:cubicBezTo>
                <a:cubicBezTo>
                  <a:pt x="352" y="527"/>
                  <a:pt x="352" y="527"/>
                  <a:pt x="352" y="526"/>
                </a:cubicBezTo>
                <a:cubicBezTo>
                  <a:pt x="351" y="524"/>
                  <a:pt x="348" y="527"/>
                  <a:pt x="347" y="526"/>
                </a:cubicBezTo>
                <a:cubicBezTo>
                  <a:pt x="347" y="526"/>
                  <a:pt x="347" y="526"/>
                  <a:pt x="347" y="526"/>
                </a:cubicBezTo>
                <a:cubicBezTo>
                  <a:pt x="346" y="526"/>
                  <a:pt x="346" y="526"/>
                  <a:pt x="346" y="526"/>
                </a:cubicBezTo>
                <a:cubicBezTo>
                  <a:pt x="346" y="525"/>
                  <a:pt x="346" y="525"/>
                  <a:pt x="345" y="525"/>
                </a:cubicBezTo>
                <a:cubicBezTo>
                  <a:pt x="344" y="524"/>
                  <a:pt x="343" y="524"/>
                  <a:pt x="342" y="524"/>
                </a:cubicBezTo>
                <a:cubicBezTo>
                  <a:pt x="339" y="524"/>
                  <a:pt x="335" y="524"/>
                  <a:pt x="332" y="524"/>
                </a:cubicBezTo>
                <a:cubicBezTo>
                  <a:pt x="332" y="524"/>
                  <a:pt x="332" y="525"/>
                  <a:pt x="331" y="525"/>
                </a:cubicBezTo>
                <a:cubicBezTo>
                  <a:pt x="328" y="526"/>
                  <a:pt x="328" y="530"/>
                  <a:pt x="327" y="532"/>
                </a:cubicBezTo>
                <a:cubicBezTo>
                  <a:pt x="327" y="532"/>
                  <a:pt x="327" y="533"/>
                  <a:pt x="327" y="533"/>
                </a:cubicBezTo>
                <a:cubicBezTo>
                  <a:pt x="326" y="533"/>
                  <a:pt x="326" y="534"/>
                  <a:pt x="326" y="534"/>
                </a:cubicBezTo>
                <a:cubicBezTo>
                  <a:pt x="324" y="534"/>
                  <a:pt x="324" y="531"/>
                  <a:pt x="322" y="532"/>
                </a:cubicBezTo>
                <a:cubicBezTo>
                  <a:pt x="322" y="532"/>
                  <a:pt x="322" y="532"/>
                  <a:pt x="322" y="532"/>
                </a:cubicBezTo>
                <a:cubicBezTo>
                  <a:pt x="319" y="533"/>
                  <a:pt x="320" y="530"/>
                  <a:pt x="318" y="528"/>
                </a:cubicBezTo>
                <a:cubicBezTo>
                  <a:pt x="318" y="528"/>
                  <a:pt x="318" y="528"/>
                  <a:pt x="318" y="528"/>
                </a:cubicBezTo>
                <a:cubicBezTo>
                  <a:pt x="318" y="527"/>
                  <a:pt x="318" y="527"/>
                  <a:pt x="318" y="526"/>
                </a:cubicBezTo>
                <a:cubicBezTo>
                  <a:pt x="316" y="526"/>
                  <a:pt x="316" y="525"/>
                  <a:pt x="315" y="525"/>
                </a:cubicBezTo>
                <a:cubicBezTo>
                  <a:pt x="314" y="525"/>
                  <a:pt x="313" y="525"/>
                  <a:pt x="313" y="524"/>
                </a:cubicBezTo>
                <a:cubicBezTo>
                  <a:pt x="314" y="523"/>
                  <a:pt x="315" y="523"/>
                  <a:pt x="317" y="523"/>
                </a:cubicBezTo>
                <a:cubicBezTo>
                  <a:pt x="317" y="522"/>
                  <a:pt x="317" y="522"/>
                  <a:pt x="318" y="521"/>
                </a:cubicBezTo>
                <a:cubicBezTo>
                  <a:pt x="318" y="521"/>
                  <a:pt x="318" y="521"/>
                  <a:pt x="318" y="521"/>
                </a:cubicBezTo>
                <a:cubicBezTo>
                  <a:pt x="320" y="521"/>
                  <a:pt x="322" y="520"/>
                  <a:pt x="322" y="518"/>
                </a:cubicBezTo>
                <a:cubicBezTo>
                  <a:pt x="322" y="518"/>
                  <a:pt x="322" y="518"/>
                  <a:pt x="322" y="518"/>
                </a:cubicBezTo>
                <a:cubicBezTo>
                  <a:pt x="323" y="517"/>
                  <a:pt x="323" y="516"/>
                  <a:pt x="324" y="516"/>
                </a:cubicBezTo>
                <a:cubicBezTo>
                  <a:pt x="324" y="516"/>
                  <a:pt x="324" y="516"/>
                  <a:pt x="324" y="516"/>
                </a:cubicBezTo>
                <a:cubicBezTo>
                  <a:pt x="325" y="516"/>
                  <a:pt x="325" y="516"/>
                  <a:pt x="325" y="516"/>
                </a:cubicBezTo>
                <a:cubicBezTo>
                  <a:pt x="325" y="515"/>
                  <a:pt x="326" y="515"/>
                  <a:pt x="326" y="515"/>
                </a:cubicBezTo>
                <a:cubicBezTo>
                  <a:pt x="326" y="514"/>
                  <a:pt x="330" y="515"/>
                  <a:pt x="329" y="512"/>
                </a:cubicBezTo>
                <a:cubicBezTo>
                  <a:pt x="329" y="511"/>
                  <a:pt x="329" y="511"/>
                  <a:pt x="329" y="511"/>
                </a:cubicBezTo>
                <a:cubicBezTo>
                  <a:pt x="329" y="511"/>
                  <a:pt x="330" y="511"/>
                  <a:pt x="330" y="511"/>
                </a:cubicBezTo>
                <a:cubicBezTo>
                  <a:pt x="331" y="506"/>
                  <a:pt x="329" y="503"/>
                  <a:pt x="329" y="499"/>
                </a:cubicBezTo>
                <a:cubicBezTo>
                  <a:pt x="329" y="497"/>
                  <a:pt x="326" y="497"/>
                  <a:pt x="327" y="495"/>
                </a:cubicBezTo>
                <a:cubicBezTo>
                  <a:pt x="327" y="491"/>
                  <a:pt x="325" y="491"/>
                  <a:pt x="326" y="488"/>
                </a:cubicBezTo>
                <a:cubicBezTo>
                  <a:pt x="323" y="486"/>
                  <a:pt x="321" y="484"/>
                  <a:pt x="319" y="483"/>
                </a:cubicBezTo>
                <a:cubicBezTo>
                  <a:pt x="319" y="483"/>
                  <a:pt x="318" y="483"/>
                  <a:pt x="318" y="483"/>
                </a:cubicBezTo>
                <a:cubicBezTo>
                  <a:pt x="317" y="480"/>
                  <a:pt x="316" y="480"/>
                  <a:pt x="315" y="479"/>
                </a:cubicBezTo>
                <a:cubicBezTo>
                  <a:pt x="315" y="479"/>
                  <a:pt x="315" y="478"/>
                  <a:pt x="315" y="478"/>
                </a:cubicBezTo>
                <a:cubicBezTo>
                  <a:pt x="315" y="478"/>
                  <a:pt x="314" y="477"/>
                  <a:pt x="314" y="476"/>
                </a:cubicBezTo>
                <a:cubicBezTo>
                  <a:pt x="313" y="476"/>
                  <a:pt x="312" y="475"/>
                  <a:pt x="312" y="473"/>
                </a:cubicBezTo>
                <a:cubicBezTo>
                  <a:pt x="311" y="473"/>
                  <a:pt x="310" y="473"/>
                  <a:pt x="310" y="471"/>
                </a:cubicBezTo>
                <a:cubicBezTo>
                  <a:pt x="309" y="472"/>
                  <a:pt x="308" y="471"/>
                  <a:pt x="308" y="470"/>
                </a:cubicBezTo>
                <a:cubicBezTo>
                  <a:pt x="304" y="471"/>
                  <a:pt x="302" y="470"/>
                  <a:pt x="300" y="469"/>
                </a:cubicBezTo>
                <a:cubicBezTo>
                  <a:pt x="298" y="469"/>
                  <a:pt x="297" y="469"/>
                  <a:pt x="296" y="469"/>
                </a:cubicBezTo>
                <a:cubicBezTo>
                  <a:pt x="294" y="469"/>
                  <a:pt x="293" y="470"/>
                  <a:pt x="293" y="468"/>
                </a:cubicBezTo>
                <a:cubicBezTo>
                  <a:pt x="293" y="467"/>
                  <a:pt x="295" y="468"/>
                  <a:pt x="297" y="467"/>
                </a:cubicBezTo>
                <a:cubicBezTo>
                  <a:pt x="298" y="467"/>
                  <a:pt x="299" y="469"/>
                  <a:pt x="301" y="468"/>
                </a:cubicBezTo>
                <a:cubicBezTo>
                  <a:pt x="303" y="468"/>
                  <a:pt x="306" y="468"/>
                  <a:pt x="309" y="468"/>
                </a:cubicBezTo>
                <a:cubicBezTo>
                  <a:pt x="309" y="469"/>
                  <a:pt x="310" y="469"/>
                  <a:pt x="311" y="469"/>
                </a:cubicBezTo>
                <a:cubicBezTo>
                  <a:pt x="312" y="471"/>
                  <a:pt x="312" y="472"/>
                  <a:pt x="313" y="473"/>
                </a:cubicBezTo>
                <a:cubicBezTo>
                  <a:pt x="313" y="474"/>
                  <a:pt x="314" y="474"/>
                  <a:pt x="315" y="474"/>
                </a:cubicBezTo>
                <a:cubicBezTo>
                  <a:pt x="315" y="475"/>
                  <a:pt x="315" y="475"/>
                  <a:pt x="315" y="475"/>
                </a:cubicBezTo>
                <a:cubicBezTo>
                  <a:pt x="315" y="476"/>
                  <a:pt x="316" y="475"/>
                  <a:pt x="316" y="476"/>
                </a:cubicBezTo>
                <a:cubicBezTo>
                  <a:pt x="319" y="476"/>
                  <a:pt x="320" y="478"/>
                  <a:pt x="322" y="478"/>
                </a:cubicBezTo>
                <a:cubicBezTo>
                  <a:pt x="321" y="474"/>
                  <a:pt x="325" y="475"/>
                  <a:pt x="324" y="471"/>
                </a:cubicBezTo>
                <a:cubicBezTo>
                  <a:pt x="324" y="469"/>
                  <a:pt x="323" y="469"/>
                  <a:pt x="322" y="467"/>
                </a:cubicBezTo>
                <a:cubicBezTo>
                  <a:pt x="322" y="467"/>
                  <a:pt x="322" y="467"/>
                  <a:pt x="322" y="467"/>
                </a:cubicBezTo>
                <a:cubicBezTo>
                  <a:pt x="322" y="465"/>
                  <a:pt x="322" y="463"/>
                  <a:pt x="320" y="462"/>
                </a:cubicBezTo>
                <a:cubicBezTo>
                  <a:pt x="320" y="462"/>
                  <a:pt x="320" y="461"/>
                  <a:pt x="320" y="461"/>
                </a:cubicBezTo>
                <a:cubicBezTo>
                  <a:pt x="320" y="460"/>
                  <a:pt x="319" y="459"/>
                  <a:pt x="319" y="458"/>
                </a:cubicBezTo>
                <a:cubicBezTo>
                  <a:pt x="319" y="458"/>
                  <a:pt x="319" y="458"/>
                  <a:pt x="319" y="458"/>
                </a:cubicBezTo>
                <a:cubicBezTo>
                  <a:pt x="318" y="455"/>
                  <a:pt x="320" y="452"/>
                  <a:pt x="318" y="450"/>
                </a:cubicBezTo>
                <a:cubicBezTo>
                  <a:pt x="320" y="450"/>
                  <a:pt x="319" y="447"/>
                  <a:pt x="321" y="447"/>
                </a:cubicBezTo>
                <a:cubicBezTo>
                  <a:pt x="320" y="444"/>
                  <a:pt x="326" y="448"/>
                  <a:pt x="325" y="445"/>
                </a:cubicBezTo>
                <a:cubicBezTo>
                  <a:pt x="324" y="445"/>
                  <a:pt x="324" y="445"/>
                  <a:pt x="324" y="444"/>
                </a:cubicBezTo>
                <a:cubicBezTo>
                  <a:pt x="323" y="441"/>
                  <a:pt x="320" y="442"/>
                  <a:pt x="319" y="439"/>
                </a:cubicBezTo>
                <a:cubicBezTo>
                  <a:pt x="318" y="437"/>
                  <a:pt x="316" y="434"/>
                  <a:pt x="315" y="432"/>
                </a:cubicBezTo>
                <a:cubicBezTo>
                  <a:pt x="315" y="427"/>
                  <a:pt x="312" y="424"/>
                  <a:pt x="312" y="419"/>
                </a:cubicBezTo>
                <a:cubicBezTo>
                  <a:pt x="311" y="419"/>
                  <a:pt x="311" y="419"/>
                  <a:pt x="311" y="419"/>
                </a:cubicBezTo>
                <a:cubicBezTo>
                  <a:pt x="311" y="419"/>
                  <a:pt x="311" y="418"/>
                  <a:pt x="311" y="418"/>
                </a:cubicBezTo>
                <a:cubicBezTo>
                  <a:pt x="310" y="417"/>
                  <a:pt x="308" y="417"/>
                  <a:pt x="307" y="414"/>
                </a:cubicBezTo>
                <a:cubicBezTo>
                  <a:pt x="307" y="414"/>
                  <a:pt x="306" y="414"/>
                  <a:pt x="306" y="414"/>
                </a:cubicBezTo>
                <a:cubicBezTo>
                  <a:pt x="305" y="413"/>
                  <a:pt x="304" y="412"/>
                  <a:pt x="302" y="411"/>
                </a:cubicBezTo>
                <a:cubicBezTo>
                  <a:pt x="302" y="411"/>
                  <a:pt x="301" y="410"/>
                  <a:pt x="301" y="410"/>
                </a:cubicBezTo>
                <a:cubicBezTo>
                  <a:pt x="300" y="409"/>
                  <a:pt x="298" y="409"/>
                  <a:pt x="297" y="407"/>
                </a:cubicBezTo>
                <a:cubicBezTo>
                  <a:pt x="297" y="407"/>
                  <a:pt x="297" y="407"/>
                  <a:pt x="297" y="407"/>
                </a:cubicBezTo>
                <a:cubicBezTo>
                  <a:pt x="296" y="405"/>
                  <a:pt x="296" y="403"/>
                  <a:pt x="293" y="404"/>
                </a:cubicBezTo>
                <a:cubicBezTo>
                  <a:pt x="293" y="404"/>
                  <a:pt x="292" y="404"/>
                  <a:pt x="292" y="404"/>
                </a:cubicBezTo>
                <a:cubicBezTo>
                  <a:pt x="292" y="404"/>
                  <a:pt x="291" y="404"/>
                  <a:pt x="292" y="403"/>
                </a:cubicBezTo>
                <a:cubicBezTo>
                  <a:pt x="291" y="402"/>
                  <a:pt x="291" y="401"/>
                  <a:pt x="292" y="400"/>
                </a:cubicBezTo>
                <a:cubicBezTo>
                  <a:pt x="292" y="400"/>
                  <a:pt x="292" y="400"/>
                  <a:pt x="292" y="400"/>
                </a:cubicBezTo>
                <a:cubicBezTo>
                  <a:pt x="293" y="399"/>
                  <a:pt x="291" y="398"/>
                  <a:pt x="291" y="397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90" y="395"/>
                  <a:pt x="290" y="394"/>
                  <a:pt x="289" y="394"/>
                </a:cubicBezTo>
                <a:cubicBezTo>
                  <a:pt x="289" y="394"/>
                  <a:pt x="289" y="394"/>
                  <a:pt x="289" y="394"/>
                </a:cubicBezTo>
                <a:cubicBezTo>
                  <a:pt x="289" y="393"/>
                  <a:pt x="289" y="393"/>
                  <a:pt x="289" y="392"/>
                </a:cubicBezTo>
                <a:cubicBezTo>
                  <a:pt x="289" y="388"/>
                  <a:pt x="290" y="385"/>
                  <a:pt x="290" y="381"/>
                </a:cubicBezTo>
                <a:cubicBezTo>
                  <a:pt x="289" y="380"/>
                  <a:pt x="288" y="380"/>
                  <a:pt x="288" y="379"/>
                </a:cubicBezTo>
                <a:cubicBezTo>
                  <a:pt x="288" y="377"/>
                  <a:pt x="288" y="376"/>
                  <a:pt x="288" y="375"/>
                </a:cubicBezTo>
                <a:cubicBezTo>
                  <a:pt x="287" y="375"/>
                  <a:pt x="286" y="374"/>
                  <a:pt x="287" y="374"/>
                </a:cubicBezTo>
                <a:cubicBezTo>
                  <a:pt x="286" y="370"/>
                  <a:pt x="285" y="366"/>
                  <a:pt x="285" y="362"/>
                </a:cubicBezTo>
                <a:cubicBezTo>
                  <a:pt x="285" y="362"/>
                  <a:pt x="285" y="362"/>
                  <a:pt x="285" y="362"/>
                </a:cubicBezTo>
                <a:cubicBezTo>
                  <a:pt x="285" y="359"/>
                  <a:pt x="288" y="358"/>
                  <a:pt x="287" y="357"/>
                </a:cubicBezTo>
                <a:cubicBezTo>
                  <a:pt x="287" y="357"/>
                  <a:pt x="287" y="356"/>
                  <a:pt x="287" y="356"/>
                </a:cubicBezTo>
                <a:cubicBezTo>
                  <a:pt x="287" y="354"/>
                  <a:pt x="287" y="352"/>
                  <a:pt x="287" y="349"/>
                </a:cubicBezTo>
                <a:cubicBezTo>
                  <a:pt x="287" y="349"/>
                  <a:pt x="287" y="348"/>
                  <a:pt x="288" y="348"/>
                </a:cubicBezTo>
                <a:cubicBezTo>
                  <a:pt x="288" y="346"/>
                  <a:pt x="288" y="343"/>
                  <a:pt x="288" y="340"/>
                </a:cubicBezTo>
                <a:cubicBezTo>
                  <a:pt x="288" y="340"/>
                  <a:pt x="288" y="340"/>
                  <a:pt x="288" y="339"/>
                </a:cubicBezTo>
                <a:cubicBezTo>
                  <a:pt x="288" y="337"/>
                  <a:pt x="286" y="337"/>
                  <a:pt x="285" y="335"/>
                </a:cubicBezTo>
                <a:cubicBezTo>
                  <a:pt x="285" y="335"/>
                  <a:pt x="285" y="335"/>
                  <a:pt x="284" y="335"/>
                </a:cubicBezTo>
                <a:cubicBezTo>
                  <a:pt x="283" y="334"/>
                  <a:pt x="283" y="333"/>
                  <a:pt x="284" y="332"/>
                </a:cubicBezTo>
                <a:cubicBezTo>
                  <a:pt x="284" y="332"/>
                  <a:pt x="284" y="332"/>
                  <a:pt x="284" y="331"/>
                </a:cubicBezTo>
                <a:cubicBezTo>
                  <a:pt x="285" y="328"/>
                  <a:pt x="282" y="329"/>
                  <a:pt x="281" y="329"/>
                </a:cubicBezTo>
                <a:cubicBezTo>
                  <a:pt x="281" y="329"/>
                  <a:pt x="281" y="329"/>
                  <a:pt x="280" y="329"/>
                </a:cubicBezTo>
                <a:cubicBezTo>
                  <a:pt x="277" y="327"/>
                  <a:pt x="277" y="322"/>
                  <a:pt x="275" y="318"/>
                </a:cubicBezTo>
                <a:cubicBezTo>
                  <a:pt x="275" y="318"/>
                  <a:pt x="275" y="317"/>
                  <a:pt x="275" y="317"/>
                </a:cubicBezTo>
                <a:cubicBezTo>
                  <a:pt x="274" y="316"/>
                  <a:pt x="274" y="315"/>
                  <a:pt x="273" y="313"/>
                </a:cubicBezTo>
                <a:cubicBezTo>
                  <a:pt x="271" y="313"/>
                  <a:pt x="270" y="311"/>
                  <a:pt x="268" y="310"/>
                </a:cubicBezTo>
                <a:cubicBezTo>
                  <a:pt x="268" y="310"/>
                  <a:pt x="267" y="310"/>
                  <a:pt x="267" y="309"/>
                </a:cubicBezTo>
                <a:cubicBezTo>
                  <a:pt x="265" y="309"/>
                  <a:pt x="266" y="306"/>
                  <a:pt x="262" y="306"/>
                </a:cubicBezTo>
                <a:cubicBezTo>
                  <a:pt x="262" y="304"/>
                  <a:pt x="259" y="304"/>
                  <a:pt x="258" y="302"/>
                </a:cubicBezTo>
                <a:cubicBezTo>
                  <a:pt x="258" y="301"/>
                  <a:pt x="257" y="300"/>
                  <a:pt x="257" y="299"/>
                </a:cubicBezTo>
                <a:cubicBezTo>
                  <a:pt x="256" y="299"/>
                  <a:pt x="256" y="299"/>
                  <a:pt x="255" y="298"/>
                </a:cubicBezTo>
                <a:cubicBezTo>
                  <a:pt x="253" y="298"/>
                  <a:pt x="251" y="298"/>
                  <a:pt x="250" y="297"/>
                </a:cubicBezTo>
                <a:cubicBezTo>
                  <a:pt x="250" y="298"/>
                  <a:pt x="248" y="298"/>
                  <a:pt x="248" y="299"/>
                </a:cubicBezTo>
                <a:cubicBezTo>
                  <a:pt x="247" y="299"/>
                  <a:pt x="247" y="300"/>
                  <a:pt x="246" y="300"/>
                </a:cubicBezTo>
                <a:cubicBezTo>
                  <a:pt x="244" y="300"/>
                  <a:pt x="244" y="302"/>
                  <a:pt x="241" y="302"/>
                </a:cubicBezTo>
                <a:cubicBezTo>
                  <a:pt x="238" y="301"/>
                  <a:pt x="236" y="299"/>
                  <a:pt x="232" y="299"/>
                </a:cubicBezTo>
                <a:cubicBezTo>
                  <a:pt x="232" y="296"/>
                  <a:pt x="228" y="297"/>
                  <a:pt x="227" y="295"/>
                </a:cubicBezTo>
                <a:cubicBezTo>
                  <a:pt x="225" y="295"/>
                  <a:pt x="223" y="295"/>
                  <a:pt x="223" y="294"/>
                </a:cubicBezTo>
                <a:cubicBezTo>
                  <a:pt x="222" y="294"/>
                  <a:pt x="220" y="294"/>
                  <a:pt x="220" y="293"/>
                </a:cubicBezTo>
                <a:cubicBezTo>
                  <a:pt x="219" y="293"/>
                  <a:pt x="217" y="293"/>
                  <a:pt x="217" y="292"/>
                </a:cubicBezTo>
                <a:cubicBezTo>
                  <a:pt x="216" y="292"/>
                  <a:pt x="216" y="290"/>
                  <a:pt x="217" y="290"/>
                </a:cubicBezTo>
                <a:cubicBezTo>
                  <a:pt x="218" y="290"/>
                  <a:pt x="218" y="291"/>
                  <a:pt x="218" y="292"/>
                </a:cubicBezTo>
                <a:cubicBezTo>
                  <a:pt x="219" y="292"/>
                  <a:pt x="219" y="292"/>
                  <a:pt x="220" y="292"/>
                </a:cubicBezTo>
                <a:cubicBezTo>
                  <a:pt x="221" y="293"/>
                  <a:pt x="224" y="292"/>
                  <a:pt x="225" y="293"/>
                </a:cubicBezTo>
                <a:cubicBezTo>
                  <a:pt x="225" y="293"/>
                  <a:pt x="225" y="294"/>
                  <a:pt x="225" y="294"/>
                </a:cubicBezTo>
                <a:cubicBezTo>
                  <a:pt x="227" y="295"/>
                  <a:pt x="230" y="294"/>
                  <a:pt x="230" y="296"/>
                </a:cubicBezTo>
                <a:cubicBezTo>
                  <a:pt x="233" y="296"/>
                  <a:pt x="232" y="294"/>
                  <a:pt x="235" y="295"/>
                </a:cubicBezTo>
                <a:cubicBezTo>
                  <a:pt x="236" y="296"/>
                  <a:pt x="236" y="295"/>
                  <a:pt x="238" y="295"/>
                </a:cubicBezTo>
                <a:cubicBezTo>
                  <a:pt x="238" y="294"/>
                  <a:pt x="238" y="293"/>
                  <a:pt x="239" y="293"/>
                </a:cubicBezTo>
                <a:cubicBezTo>
                  <a:pt x="240" y="293"/>
                  <a:pt x="240" y="293"/>
                  <a:pt x="240" y="292"/>
                </a:cubicBezTo>
                <a:cubicBezTo>
                  <a:pt x="241" y="291"/>
                  <a:pt x="241" y="290"/>
                  <a:pt x="242" y="290"/>
                </a:cubicBezTo>
                <a:cubicBezTo>
                  <a:pt x="247" y="290"/>
                  <a:pt x="248" y="289"/>
                  <a:pt x="252" y="290"/>
                </a:cubicBezTo>
                <a:cubicBezTo>
                  <a:pt x="255" y="288"/>
                  <a:pt x="264" y="289"/>
                  <a:pt x="261" y="285"/>
                </a:cubicBezTo>
                <a:cubicBezTo>
                  <a:pt x="261" y="285"/>
                  <a:pt x="261" y="284"/>
                  <a:pt x="261" y="284"/>
                </a:cubicBezTo>
                <a:cubicBezTo>
                  <a:pt x="261" y="283"/>
                  <a:pt x="260" y="282"/>
                  <a:pt x="260" y="281"/>
                </a:cubicBezTo>
                <a:cubicBezTo>
                  <a:pt x="258" y="280"/>
                  <a:pt x="257" y="278"/>
                  <a:pt x="255" y="276"/>
                </a:cubicBezTo>
                <a:cubicBezTo>
                  <a:pt x="255" y="275"/>
                  <a:pt x="255" y="274"/>
                  <a:pt x="255" y="273"/>
                </a:cubicBezTo>
                <a:cubicBezTo>
                  <a:pt x="253" y="273"/>
                  <a:pt x="251" y="273"/>
                  <a:pt x="248" y="273"/>
                </a:cubicBezTo>
                <a:cubicBezTo>
                  <a:pt x="246" y="272"/>
                  <a:pt x="242" y="274"/>
                  <a:pt x="242" y="272"/>
                </a:cubicBezTo>
                <a:cubicBezTo>
                  <a:pt x="246" y="272"/>
                  <a:pt x="249" y="270"/>
                  <a:pt x="254" y="271"/>
                </a:cubicBezTo>
                <a:cubicBezTo>
                  <a:pt x="255" y="272"/>
                  <a:pt x="257" y="271"/>
                  <a:pt x="257" y="273"/>
                </a:cubicBezTo>
                <a:cubicBezTo>
                  <a:pt x="258" y="273"/>
                  <a:pt x="258" y="273"/>
                  <a:pt x="259" y="273"/>
                </a:cubicBezTo>
                <a:cubicBezTo>
                  <a:pt x="259" y="273"/>
                  <a:pt x="259" y="273"/>
                  <a:pt x="259" y="273"/>
                </a:cubicBezTo>
                <a:cubicBezTo>
                  <a:pt x="260" y="271"/>
                  <a:pt x="263" y="273"/>
                  <a:pt x="263" y="270"/>
                </a:cubicBezTo>
                <a:cubicBezTo>
                  <a:pt x="263" y="270"/>
                  <a:pt x="263" y="270"/>
                  <a:pt x="263" y="270"/>
                </a:cubicBezTo>
                <a:cubicBezTo>
                  <a:pt x="263" y="270"/>
                  <a:pt x="264" y="270"/>
                  <a:pt x="264" y="270"/>
                </a:cubicBezTo>
                <a:cubicBezTo>
                  <a:pt x="266" y="270"/>
                  <a:pt x="266" y="267"/>
                  <a:pt x="269" y="268"/>
                </a:cubicBezTo>
                <a:cubicBezTo>
                  <a:pt x="270" y="265"/>
                  <a:pt x="270" y="263"/>
                  <a:pt x="272" y="263"/>
                </a:cubicBezTo>
                <a:cubicBezTo>
                  <a:pt x="272" y="260"/>
                  <a:pt x="275" y="260"/>
                  <a:pt x="274" y="257"/>
                </a:cubicBezTo>
                <a:cubicBezTo>
                  <a:pt x="276" y="257"/>
                  <a:pt x="276" y="256"/>
                  <a:pt x="277" y="256"/>
                </a:cubicBezTo>
                <a:cubicBezTo>
                  <a:pt x="277" y="256"/>
                  <a:pt x="277" y="256"/>
                  <a:pt x="277" y="256"/>
                </a:cubicBezTo>
                <a:cubicBezTo>
                  <a:pt x="279" y="255"/>
                  <a:pt x="280" y="253"/>
                  <a:pt x="282" y="253"/>
                </a:cubicBezTo>
                <a:cubicBezTo>
                  <a:pt x="282" y="252"/>
                  <a:pt x="282" y="252"/>
                  <a:pt x="282" y="252"/>
                </a:cubicBezTo>
                <a:cubicBezTo>
                  <a:pt x="283" y="251"/>
                  <a:pt x="283" y="248"/>
                  <a:pt x="285" y="248"/>
                </a:cubicBezTo>
                <a:cubicBezTo>
                  <a:pt x="285" y="247"/>
                  <a:pt x="285" y="247"/>
                  <a:pt x="285" y="247"/>
                </a:cubicBezTo>
                <a:cubicBezTo>
                  <a:pt x="285" y="247"/>
                  <a:pt x="285" y="247"/>
                  <a:pt x="285" y="247"/>
                </a:cubicBezTo>
                <a:cubicBezTo>
                  <a:pt x="286" y="247"/>
                  <a:pt x="286" y="246"/>
                  <a:pt x="287" y="245"/>
                </a:cubicBezTo>
                <a:cubicBezTo>
                  <a:pt x="287" y="245"/>
                  <a:pt x="287" y="245"/>
                  <a:pt x="287" y="244"/>
                </a:cubicBezTo>
                <a:cubicBezTo>
                  <a:pt x="287" y="242"/>
                  <a:pt x="290" y="242"/>
                  <a:pt x="290" y="241"/>
                </a:cubicBezTo>
                <a:cubicBezTo>
                  <a:pt x="290" y="241"/>
                  <a:pt x="290" y="241"/>
                  <a:pt x="290" y="240"/>
                </a:cubicBezTo>
                <a:cubicBezTo>
                  <a:pt x="290" y="237"/>
                  <a:pt x="294" y="236"/>
                  <a:pt x="295" y="232"/>
                </a:cubicBezTo>
                <a:cubicBezTo>
                  <a:pt x="295" y="232"/>
                  <a:pt x="295" y="232"/>
                  <a:pt x="295" y="231"/>
                </a:cubicBezTo>
                <a:cubicBezTo>
                  <a:pt x="295" y="229"/>
                  <a:pt x="296" y="228"/>
                  <a:pt x="296" y="224"/>
                </a:cubicBezTo>
                <a:cubicBezTo>
                  <a:pt x="298" y="224"/>
                  <a:pt x="299" y="222"/>
                  <a:pt x="301" y="221"/>
                </a:cubicBezTo>
                <a:cubicBezTo>
                  <a:pt x="301" y="221"/>
                  <a:pt x="301" y="221"/>
                  <a:pt x="301" y="221"/>
                </a:cubicBezTo>
                <a:cubicBezTo>
                  <a:pt x="302" y="219"/>
                  <a:pt x="305" y="219"/>
                  <a:pt x="305" y="217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06" y="216"/>
                  <a:pt x="307" y="215"/>
                  <a:pt x="308" y="215"/>
                </a:cubicBezTo>
                <a:cubicBezTo>
                  <a:pt x="307" y="211"/>
                  <a:pt x="309" y="210"/>
                  <a:pt x="309" y="206"/>
                </a:cubicBezTo>
                <a:cubicBezTo>
                  <a:pt x="308" y="206"/>
                  <a:pt x="308" y="205"/>
                  <a:pt x="308" y="204"/>
                </a:cubicBezTo>
                <a:cubicBezTo>
                  <a:pt x="308" y="204"/>
                  <a:pt x="308" y="204"/>
                  <a:pt x="308" y="203"/>
                </a:cubicBezTo>
                <a:cubicBezTo>
                  <a:pt x="307" y="200"/>
                  <a:pt x="307" y="197"/>
                  <a:pt x="303" y="197"/>
                </a:cubicBezTo>
                <a:cubicBezTo>
                  <a:pt x="303" y="197"/>
                  <a:pt x="303" y="197"/>
                  <a:pt x="303" y="197"/>
                </a:cubicBezTo>
                <a:cubicBezTo>
                  <a:pt x="302" y="196"/>
                  <a:pt x="301" y="196"/>
                  <a:pt x="299" y="196"/>
                </a:cubicBezTo>
                <a:cubicBezTo>
                  <a:pt x="299" y="196"/>
                  <a:pt x="299" y="196"/>
                  <a:pt x="298" y="196"/>
                </a:cubicBezTo>
                <a:cubicBezTo>
                  <a:pt x="296" y="196"/>
                  <a:pt x="295" y="195"/>
                  <a:pt x="293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87" y="196"/>
                  <a:pt x="286" y="193"/>
                  <a:pt x="282" y="194"/>
                </a:cubicBezTo>
                <a:cubicBezTo>
                  <a:pt x="282" y="194"/>
                  <a:pt x="281" y="194"/>
                  <a:pt x="281" y="194"/>
                </a:cubicBezTo>
                <a:cubicBezTo>
                  <a:pt x="281" y="194"/>
                  <a:pt x="281" y="194"/>
                  <a:pt x="281" y="193"/>
                </a:cubicBezTo>
                <a:cubicBezTo>
                  <a:pt x="279" y="192"/>
                  <a:pt x="278" y="191"/>
                  <a:pt x="276" y="191"/>
                </a:cubicBezTo>
                <a:cubicBezTo>
                  <a:pt x="275" y="190"/>
                  <a:pt x="275" y="190"/>
                  <a:pt x="275" y="190"/>
                </a:cubicBezTo>
                <a:cubicBezTo>
                  <a:pt x="275" y="190"/>
                  <a:pt x="274" y="190"/>
                  <a:pt x="273" y="190"/>
                </a:cubicBezTo>
                <a:cubicBezTo>
                  <a:pt x="269" y="191"/>
                  <a:pt x="268" y="188"/>
                  <a:pt x="263" y="189"/>
                </a:cubicBezTo>
                <a:cubicBezTo>
                  <a:pt x="263" y="187"/>
                  <a:pt x="260" y="187"/>
                  <a:pt x="259" y="185"/>
                </a:cubicBezTo>
                <a:cubicBezTo>
                  <a:pt x="250" y="184"/>
                  <a:pt x="244" y="187"/>
                  <a:pt x="237" y="189"/>
                </a:cubicBezTo>
                <a:cubicBezTo>
                  <a:pt x="235" y="189"/>
                  <a:pt x="234" y="189"/>
                  <a:pt x="232" y="189"/>
                </a:cubicBezTo>
                <a:cubicBezTo>
                  <a:pt x="232" y="190"/>
                  <a:pt x="231" y="190"/>
                  <a:pt x="230" y="190"/>
                </a:cubicBezTo>
                <a:cubicBezTo>
                  <a:pt x="230" y="191"/>
                  <a:pt x="230" y="191"/>
                  <a:pt x="229" y="191"/>
                </a:cubicBezTo>
                <a:cubicBezTo>
                  <a:pt x="228" y="192"/>
                  <a:pt x="226" y="192"/>
                  <a:pt x="226" y="193"/>
                </a:cubicBezTo>
                <a:cubicBezTo>
                  <a:pt x="222" y="192"/>
                  <a:pt x="223" y="196"/>
                  <a:pt x="219" y="195"/>
                </a:cubicBezTo>
                <a:cubicBezTo>
                  <a:pt x="219" y="194"/>
                  <a:pt x="217" y="194"/>
                  <a:pt x="217" y="192"/>
                </a:cubicBezTo>
                <a:cubicBezTo>
                  <a:pt x="219" y="192"/>
                  <a:pt x="222" y="192"/>
                  <a:pt x="222" y="190"/>
                </a:cubicBezTo>
                <a:cubicBezTo>
                  <a:pt x="225" y="191"/>
                  <a:pt x="225" y="188"/>
                  <a:pt x="228" y="189"/>
                </a:cubicBezTo>
                <a:cubicBezTo>
                  <a:pt x="228" y="188"/>
                  <a:pt x="229" y="188"/>
                  <a:pt x="230" y="188"/>
                </a:cubicBezTo>
                <a:cubicBezTo>
                  <a:pt x="230" y="187"/>
                  <a:pt x="230" y="186"/>
                  <a:pt x="231" y="186"/>
                </a:cubicBezTo>
                <a:cubicBezTo>
                  <a:pt x="231" y="185"/>
                  <a:pt x="231" y="185"/>
                  <a:pt x="232" y="185"/>
                </a:cubicBezTo>
                <a:cubicBezTo>
                  <a:pt x="233" y="185"/>
                  <a:pt x="233" y="184"/>
                  <a:pt x="233" y="183"/>
                </a:cubicBezTo>
                <a:cubicBezTo>
                  <a:pt x="230" y="183"/>
                  <a:pt x="227" y="183"/>
                  <a:pt x="224" y="183"/>
                </a:cubicBezTo>
                <a:cubicBezTo>
                  <a:pt x="224" y="184"/>
                  <a:pt x="222" y="184"/>
                  <a:pt x="222" y="185"/>
                </a:cubicBezTo>
                <a:cubicBezTo>
                  <a:pt x="221" y="185"/>
                  <a:pt x="220" y="185"/>
                  <a:pt x="219" y="185"/>
                </a:cubicBezTo>
                <a:cubicBezTo>
                  <a:pt x="220" y="182"/>
                  <a:pt x="223" y="181"/>
                  <a:pt x="227" y="181"/>
                </a:cubicBezTo>
                <a:cubicBezTo>
                  <a:pt x="227" y="181"/>
                  <a:pt x="228" y="181"/>
                  <a:pt x="228" y="181"/>
                </a:cubicBezTo>
                <a:cubicBezTo>
                  <a:pt x="228" y="180"/>
                  <a:pt x="229" y="180"/>
                  <a:pt x="230" y="180"/>
                </a:cubicBezTo>
                <a:cubicBezTo>
                  <a:pt x="232" y="180"/>
                  <a:pt x="233" y="182"/>
                  <a:pt x="235" y="182"/>
                </a:cubicBezTo>
                <a:cubicBezTo>
                  <a:pt x="237" y="181"/>
                  <a:pt x="238" y="179"/>
                  <a:pt x="240" y="178"/>
                </a:cubicBezTo>
                <a:cubicBezTo>
                  <a:pt x="240" y="177"/>
                  <a:pt x="240" y="177"/>
                  <a:pt x="241" y="177"/>
                </a:cubicBezTo>
                <a:cubicBezTo>
                  <a:pt x="242" y="175"/>
                  <a:pt x="245" y="174"/>
                  <a:pt x="245" y="171"/>
                </a:cubicBezTo>
                <a:cubicBezTo>
                  <a:pt x="239" y="170"/>
                  <a:pt x="236" y="173"/>
                  <a:pt x="230" y="173"/>
                </a:cubicBezTo>
                <a:cubicBezTo>
                  <a:pt x="230" y="172"/>
                  <a:pt x="230" y="172"/>
                  <a:pt x="229" y="172"/>
                </a:cubicBezTo>
                <a:cubicBezTo>
                  <a:pt x="228" y="172"/>
                  <a:pt x="228" y="171"/>
                  <a:pt x="228" y="170"/>
                </a:cubicBezTo>
                <a:cubicBezTo>
                  <a:pt x="229" y="171"/>
                  <a:pt x="232" y="171"/>
                  <a:pt x="234" y="171"/>
                </a:cubicBezTo>
                <a:cubicBezTo>
                  <a:pt x="235" y="169"/>
                  <a:pt x="236" y="168"/>
                  <a:pt x="238" y="168"/>
                </a:cubicBezTo>
                <a:cubicBezTo>
                  <a:pt x="239" y="167"/>
                  <a:pt x="239" y="164"/>
                  <a:pt x="241" y="164"/>
                </a:cubicBezTo>
                <a:cubicBezTo>
                  <a:pt x="242" y="164"/>
                  <a:pt x="243" y="164"/>
                  <a:pt x="243" y="164"/>
                </a:cubicBezTo>
                <a:cubicBezTo>
                  <a:pt x="244" y="164"/>
                  <a:pt x="246" y="163"/>
                  <a:pt x="246" y="162"/>
                </a:cubicBezTo>
                <a:cubicBezTo>
                  <a:pt x="248" y="162"/>
                  <a:pt x="250" y="161"/>
                  <a:pt x="250" y="160"/>
                </a:cubicBezTo>
                <a:cubicBezTo>
                  <a:pt x="252" y="160"/>
                  <a:pt x="253" y="159"/>
                  <a:pt x="254" y="158"/>
                </a:cubicBezTo>
                <a:cubicBezTo>
                  <a:pt x="255" y="158"/>
                  <a:pt x="255" y="158"/>
                  <a:pt x="255" y="158"/>
                </a:cubicBezTo>
                <a:cubicBezTo>
                  <a:pt x="257" y="157"/>
                  <a:pt x="259" y="158"/>
                  <a:pt x="259" y="156"/>
                </a:cubicBezTo>
                <a:cubicBezTo>
                  <a:pt x="259" y="155"/>
                  <a:pt x="259" y="155"/>
                  <a:pt x="259" y="155"/>
                </a:cubicBezTo>
                <a:cubicBezTo>
                  <a:pt x="260" y="155"/>
                  <a:pt x="261" y="154"/>
                  <a:pt x="261" y="153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64" y="153"/>
                  <a:pt x="264" y="151"/>
                  <a:pt x="266" y="151"/>
                </a:cubicBezTo>
                <a:cubicBezTo>
                  <a:pt x="266" y="151"/>
                  <a:pt x="266" y="151"/>
                  <a:pt x="266" y="151"/>
                </a:cubicBezTo>
                <a:cubicBezTo>
                  <a:pt x="270" y="150"/>
                  <a:pt x="272" y="148"/>
                  <a:pt x="273" y="146"/>
                </a:cubicBezTo>
                <a:cubicBezTo>
                  <a:pt x="273" y="146"/>
                  <a:pt x="273" y="145"/>
                  <a:pt x="274" y="145"/>
                </a:cubicBezTo>
                <a:cubicBezTo>
                  <a:pt x="274" y="145"/>
                  <a:pt x="274" y="145"/>
                  <a:pt x="274" y="145"/>
                </a:cubicBezTo>
                <a:cubicBezTo>
                  <a:pt x="277" y="146"/>
                  <a:pt x="276" y="142"/>
                  <a:pt x="278" y="140"/>
                </a:cubicBezTo>
                <a:cubicBezTo>
                  <a:pt x="278" y="140"/>
                  <a:pt x="278" y="140"/>
                  <a:pt x="278" y="140"/>
                </a:cubicBezTo>
                <a:cubicBezTo>
                  <a:pt x="278" y="138"/>
                  <a:pt x="274" y="139"/>
                  <a:pt x="274" y="137"/>
                </a:cubicBezTo>
                <a:cubicBezTo>
                  <a:pt x="277" y="136"/>
                  <a:pt x="277" y="134"/>
                  <a:pt x="278" y="132"/>
                </a:cubicBezTo>
                <a:cubicBezTo>
                  <a:pt x="279" y="131"/>
                  <a:pt x="279" y="130"/>
                  <a:pt x="279" y="131"/>
                </a:cubicBezTo>
                <a:cubicBezTo>
                  <a:pt x="279" y="130"/>
                  <a:pt x="279" y="129"/>
                  <a:pt x="279" y="129"/>
                </a:cubicBezTo>
                <a:cubicBezTo>
                  <a:pt x="278" y="128"/>
                  <a:pt x="279" y="127"/>
                  <a:pt x="278" y="126"/>
                </a:cubicBezTo>
                <a:cubicBezTo>
                  <a:pt x="277" y="125"/>
                  <a:pt x="276" y="126"/>
                  <a:pt x="275" y="128"/>
                </a:cubicBezTo>
                <a:cubicBezTo>
                  <a:pt x="273" y="127"/>
                  <a:pt x="273" y="128"/>
                  <a:pt x="271" y="129"/>
                </a:cubicBezTo>
                <a:cubicBezTo>
                  <a:pt x="270" y="127"/>
                  <a:pt x="270" y="124"/>
                  <a:pt x="266" y="125"/>
                </a:cubicBezTo>
                <a:cubicBezTo>
                  <a:pt x="266" y="126"/>
                  <a:pt x="269" y="129"/>
                  <a:pt x="266" y="130"/>
                </a:cubicBezTo>
                <a:cubicBezTo>
                  <a:pt x="263" y="129"/>
                  <a:pt x="264" y="125"/>
                  <a:pt x="259" y="126"/>
                </a:cubicBezTo>
                <a:cubicBezTo>
                  <a:pt x="256" y="125"/>
                  <a:pt x="256" y="130"/>
                  <a:pt x="251" y="129"/>
                </a:cubicBezTo>
                <a:cubicBezTo>
                  <a:pt x="250" y="129"/>
                  <a:pt x="250" y="127"/>
                  <a:pt x="250" y="127"/>
                </a:cubicBezTo>
                <a:cubicBezTo>
                  <a:pt x="249" y="127"/>
                  <a:pt x="249" y="126"/>
                  <a:pt x="249" y="126"/>
                </a:cubicBezTo>
                <a:cubicBezTo>
                  <a:pt x="245" y="126"/>
                  <a:pt x="244" y="124"/>
                  <a:pt x="240" y="125"/>
                </a:cubicBezTo>
                <a:cubicBezTo>
                  <a:pt x="238" y="124"/>
                  <a:pt x="239" y="128"/>
                  <a:pt x="236" y="128"/>
                </a:cubicBezTo>
                <a:cubicBezTo>
                  <a:pt x="236" y="126"/>
                  <a:pt x="236" y="124"/>
                  <a:pt x="234" y="125"/>
                </a:cubicBezTo>
                <a:cubicBezTo>
                  <a:pt x="232" y="125"/>
                  <a:pt x="233" y="128"/>
                  <a:pt x="231" y="128"/>
                </a:cubicBezTo>
                <a:cubicBezTo>
                  <a:pt x="232" y="124"/>
                  <a:pt x="232" y="121"/>
                  <a:pt x="228" y="120"/>
                </a:cubicBezTo>
                <a:cubicBezTo>
                  <a:pt x="225" y="120"/>
                  <a:pt x="226" y="123"/>
                  <a:pt x="224" y="124"/>
                </a:cubicBezTo>
                <a:cubicBezTo>
                  <a:pt x="224" y="124"/>
                  <a:pt x="223" y="125"/>
                  <a:pt x="222" y="126"/>
                </a:cubicBezTo>
                <a:cubicBezTo>
                  <a:pt x="222" y="127"/>
                  <a:pt x="221" y="126"/>
                  <a:pt x="221" y="126"/>
                </a:cubicBezTo>
                <a:cubicBezTo>
                  <a:pt x="221" y="123"/>
                  <a:pt x="225" y="124"/>
                  <a:pt x="224" y="120"/>
                </a:cubicBezTo>
                <a:cubicBezTo>
                  <a:pt x="222" y="120"/>
                  <a:pt x="221" y="117"/>
                  <a:pt x="219" y="116"/>
                </a:cubicBezTo>
                <a:cubicBezTo>
                  <a:pt x="218" y="116"/>
                  <a:pt x="218" y="116"/>
                  <a:pt x="218" y="115"/>
                </a:cubicBezTo>
                <a:cubicBezTo>
                  <a:pt x="215" y="116"/>
                  <a:pt x="216" y="113"/>
                  <a:pt x="213" y="113"/>
                </a:cubicBezTo>
                <a:cubicBezTo>
                  <a:pt x="213" y="114"/>
                  <a:pt x="213" y="114"/>
                  <a:pt x="212" y="114"/>
                </a:cubicBezTo>
                <a:cubicBezTo>
                  <a:pt x="211" y="117"/>
                  <a:pt x="209" y="118"/>
                  <a:pt x="207" y="119"/>
                </a:cubicBezTo>
                <a:cubicBezTo>
                  <a:pt x="207" y="122"/>
                  <a:pt x="207" y="124"/>
                  <a:pt x="207" y="126"/>
                </a:cubicBezTo>
                <a:cubicBezTo>
                  <a:pt x="205" y="125"/>
                  <a:pt x="204" y="126"/>
                  <a:pt x="203" y="127"/>
                </a:cubicBezTo>
                <a:cubicBezTo>
                  <a:pt x="203" y="128"/>
                  <a:pt x="202" y="132"/>
                  <a:pt x="204" y="133"/>
                </a:cubicBezTo>
                <a:cubicBezTo>
                  <a:pt x="204" y="133"/>
                  <a:pt x="205" y="134"/>
                  <a:pt x="206" y="135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1" y="137"/>
                  <a:pt x="200" y="135"/>
                  <a:pt x="198" y="135"/>
                </a:cubicBezTo>
                <a:cubicBezTo>
                  <a:pt x="197" y="133"/>
                  <a:pt x="197" y="133"/>
                  <a:pt x="196" y="133"/>
                </a:cubicBezTo>
                <a:cubicBezTo>
                  <a:pt x="195" y="132"/>
                  <a:pt x="196" y="131"/>
                  <a:pt x="195" y="132"/>
                </a:cubicBezTo>
                <a:cubicBezTo>
                  <a:pt x="195" y="132"/>
                  <a:pt x="195" y="133"/>
                  <a:pt x="194" y="133"/>
                </a:cubicBezTo>
                <a:cubicBezTo>
                  <a:pt x="193" y="135"/>
                  <a:pt x="193" y="136"/>
                  <a:pt x="194" y="138"/>
                </a:cubicBezTo>
                <a:cubicBezTo>
                  <a:pt x="194" y="138"/>
                  <a:pt x="195" y="138"/>
                  <a:pt x="195" y="139"/>
                </a:cubicBezTo>
                <a:cubicBezTo>
                  <a:pt x="195" y="139"/>
                  <a:pt x="196" y="140"/>
                  <a:pt x="196" y="142"/>
                </a:cubicBezTo>
                <a:cubicBezTo>
                  <a:pt x="196" y="143"/>
                  <a:pt x="196" y="145"/>
                  <a:pt x="196" y="147"/>
                </a:cubicBezTo>
                <a:cubicBezTo>
                  <a:pt x="194" y="146"/>
                  <a:pt x="193" y="145"/>
                  <a:pt x="193" y="144"/>
                </a:cubicBezTo>
                <a:cubicBezTo>
                  <a:pt x="191" y="143"/>
                  <a:pt x="190" y="143"/>
                  <a:pt x="189" y="144"/>
                </a:cubicBezTo>
                <a:cubicBezTo>
                  <a:pt x="188" y="147"/>
                  <a:pt x="191" y="149"/>
                  <a:pt x="191" y="152"/>
                </a:cubicBezTo>
                <a:cubicBezTo>
                  <a:pt x="193" y="152"/>
                  <a:pt x="194" y="155"/>
                  <a:pt x="195" y="157"/>
                </a:cubicBezTo>
                <a:cubicBezTo>
                  <a:pt x="191" y="157"/>
                  <a:pt x="192" y="153"/>
                  <a:pt x="188" y="154"/>
                </a:cubicBezTo>
                <a:cubicBezTo>
                  <a:pt x="187" y="157"/>
                  <a:pt x="190" y="156"/>
                  <a:pt x="190" y="158"/>
                </a:cubicBezTo>
                <a:cubicBezTo>
                  <a:pt x="190" y="158"/>
                  <a:pt x="192" y="162"/>
                  <a:pt x="190" y="162"/>
                </a:cubicBezTo>
                <a:cubicBezTo>
                  <a:pt x="190" y="156"/>
                  <a:pt x="183" y="159"/>
                  <a:pt x="183" y="154"/>
                </a:cubicBezTo>
                <a:cubicBezTo>
                  <a:pt x="182" y="154"/>
                  <a:pt x="181" y="154"/>
                  <a:pt x="182" y="153"/>
                </a:cubicBezTo>
                <a:cubicBezTo>
                  <a:pt x="181" y="153"/>
                  <a:pt x="180" y="153"/>
                  <a:pt x="179" y="153"/>
                </a:cubicBezTo>
                <a:cubicBezTo>
                  <a:pt x="179" y="155"/>
                  <a:pt x="179" y="158"/>
                  <a:pt x="180" y="159"/>
                </a:cubicBezTo>
                <a:cubicBezTo>
                  <a:pt x="180" y="159"/>
                  <a:pt x="182" y="163"/>
                  <a:pt x="180" y="163"/>
                </a:cubicBezTo>
                <a:cubicBezTo>
                  <a:pt x="177" y="164"/>
                  <a:pt x="178" y="161"/>
                  <a:pt x="178" y="159"/>
                </a:cubicBezTo>
                <a:cubicBezTo>
                  <a:pt x="178" y="157"/>
                  <a:pt x="176" y="157"/>
                  <a:pt x="177" y="155"/>
                </a:cubicBezTo>
                <a:cubicBezTo>
                  <a:pt x="172" y="155"/>
                  <a:pt x="171" y="158"/>
                  <a:pt x="171" y="162"/>
                </a:cubicBezTo>
                <a:cubicBezTo>
                  <a:pt x="171" y="164"/>
                  <a:pt x="173" y="164"/>
                  <a:pt x="175" y="165"/>
                </a:cubicBezTo>
                <a:cubicBezTo>
                  <a:pt x="174" y="166"/>
                  <a:pt x="179" y="167"/>
                  <a:pt x="176" y="168"/>
                </a:cubicBezTo>
                <a:cubicBezTo>
                  <a:pt x="175" y="167"/>
                  <a:pt x="174" y="167"/>
                  <a:pt x="174" y="166"/>
                </a:cubicBezTo>
                <a:cubicBezTo>
                  <a:pt x="172" y="166"/>
                  <a:pt x="172" y="167"/>
                  <a:pt x="171" y="167"/>
                </a:cubicBezTo>
                <a:cubicBezTo>
                  <a:pt x="170" y="168"/>
                  <a:pt x="169" y="169"/>
                  <a:pt x="170" y="171"/>
                </a:cubicBezTo>
                <a:cubicBezTo>
                  <a:pt x="170" y="172"/>
                  <a:pt x="171" y="173"/>
                  <a:pt x="171" y="174"/>
                </a:cubicBezTo>
                <a:cubicBezTo>
                  <a:pt x="172" y="174"/>
                  <a:pt x="173" y="175"/>
                  <a:pt x="173" y="177"/>
                </a:cubicBezTo>
                <a:cubicBezTo>
                  <a:pt x="175" y="177"/>
                  <a:pt x="179" y="176"/>
                  <a:pt x="179" y="179"/>
                </a:cubicBezTo>
                <a:cubicBezTo>
                  <a:pt x="174" y="179"/>
                  <a:pt x="175" y="178"/>
                  <a:pt x="172" y="179"/>
                </a:cubicBezTo>
                <a:cubicBezTo>
                  <a:pt x="171" y="178"/>
                  <a:pt x="171" y="176"/>
                  <a:pt x="170" y="176"/>
                </a:cubicBezTo>
                <a:cubicBezTo>
                  <a:pt x="170" y="174"/>
                  <a:pt x="169" y="173"/>
                  <a:pt x="168" y="173"/>
                </a:cubicBezTo>
                <a:cubicBezTo>
                  <a:pt x="167" y="173"/>
                  <a:pt x="167" y="173"/>
                  <a:pt x="167" y="173"/>
                </a:cubicBezTo>
                <a:cubicBezTo>
                  <a:pt x="166" y="174"/>
                  <a:pt x="166" y="174"/>
                  <a:pt x="166" y="174"/>
                </a:cubicBezTo>
                <a:cubicBezTo>
                  <a:pt x="166" y="178"/>
                  <a:pt x="164" y="181"/>
                  <a:pt x="165" y="184"/>
                </a:cubicBezTo>
                <a:cubicBezTo>
                  <a:pt x="165" y="185"/>
                  <a:pt x="165" y="184"/>
                  <a:pt x="166" y="185"/>
                </a:cubicBezTo>
                <a:cubicBezTo>
                  <a:pt x="166" y="186"/>
                  <a:pt x="165" y="186"/>
                  <a:pt x="166" y="187"/>
                </a:cubicBezTo>
                <a:cubicBezTo>
                  <a:pt x="166" y="187"/>
                  <a:pt x="167" y="187"/>
                  <a:pt x="167" y="188"/>
                </a:cubicBezTo>
                <a:cubicBezTo>
                  <a:pt x="167" y="188"/>
                  <a:pt x="165" y="188"/>
                  <a:pt x="166" y="189"/>
                </a:cubicBezTo>
                <a:cubicBezTo>
                  <a:pt x="167" y="189"/>
                  <a:pt x="168" y="188"/>
                  <a:pt x="170" y="188"/>
                </a:cubicBezTo>
                <a:cubicBezTo>
                  <a:pt x="169" y="186"/>
                  <a:pt x="171" y="186"/>
                  <a:pt x="173" y="186"/>
                </a:cubicBezTo>
                <a:cubicBezTo>
                  <a:pt x="172" y="187"/>
                  <a:pt x="172" y="188"/>
                  <a:pt x="171" y="188"/>
                </a:cubicBezTo>
                <a:cubicBezTo>
                  <a:pt x="171" y="189"/>
                  <a:pt x="170" y="190"/>
                  <a:pt x="170" y="190"/>
                </a:cubicBezTo>
                <a:cubicBezTo>
                  <a:pt x="169" y="191"/>
                  <a:pt x="166" y="190"/>
                  <a:pt x="167" y="193"/>
                </a:cubicBezTo>
                <a:cubicBezTo>
                  <a:pt x="169" y="193"/>
                  <a:pt x="169" y="194"/>
                  <a:pt x="171" y="194"/>
                </a:cubicBezTo>
                <a:cubicBezTo>
                  <a:pt x="172" y="194"/>
                  <a:pt x="171" y="195"/>
                  <a:pt x="172" y="196"/>
                </a:cubicBezTo>
                <a:cubicBezTo>
                  <a:pt x="172" y="196"/>
                  <a:pt x="173" y="197"/>
                  <a:pt x="173" y="197"/>
                </a:cubicBezTo>
                <a:cubicBezTo>
                  <a:pt x="170" y="198"/>
                  <a:pt x="170" y="196"/>
                  <a:pt x="169" y="196"/>
                </a:cubicBezTo>
                <a:cubicBezTo>
                  <a:pt x="169" y="198"/>
                  <a:pt x="166" y="197"/>
                  <a:pt x="167" y="200"/>
                </a:cubicBezTo>
                <a:cubicBezTo>
                  <a:pt x="165" y="201"/>
                  <a:pt x="164" y="201"/>
                  <a:pt x="165" y="203"/>
                </a:cubicBezTo>
                <a:cubicBezTo>
                  <a:pt x="167" y="202"/>
                  <a:pt x="167" y="205"/>
                  <a:pt x="169" y="205"/>
                </a:cubicBezTo>
                <a:cubicBezTo>
                  <a:pt x="169" y="206"/>
                  <a:pt x="170" y="206"/>
                  <a:pt x="171" y="206"/>
                </a:cubicBezTo>
                <a:cubicBezTo>
                  <a:pt x="171" y="207"/>
                  <a:pt x="170" y="207"/>
                  <a:pt x="170" y="207"/>
                </a:cubicBezTo>
                <a:cubicBezTo>
                  <a:pt x="167" y="207"/>
                  <a:pt x="166" y="206"/>
                  <a:pt x="166" y="204"/>
                </a:cubicBezTo>
                <a:cubicBezTo>
                  <a:pt x="163" y="204"/>
                  <a:pt x="162" y="204"/>
                  <a:pt x="161" y="205"/>
                </a:cubicBezTo>
                <a:cubicBezTo>
                  <a:pt x="159" y="210"/>
                  <a:pt x="165" y="209"/>
                  <a:pt x="164" y="213"/>
                </a:cubicBezTo>
                <a:cubicBezTo>
                  <a:pt x="165" y="214"/>
                  <a:pt x="169" y="212"/>
                  <a:pt x="170" y="214"/>
                </a:cubicBezTo>
                <a:cubicBezTo>
                  <a:pt x="167" y="214"/>
                  <a:pt x="165" y="214"/>
                  <a:pt x="163" y="214"/>
                </a:cubicBezTo>
                <a:cubicBezTo>
                  <a:pt x="161" y="212"/>
                  <a:pt x="161" y="209"/>
                  <a:pt x="157" y="209"/>
                </a:cubicBezTo>
                <a:cubicBezTo>
                  <a:pt x="157" y="210"/>
                  <a:pt x="157" y="210"/>
                  <a:pt x="156" y="210"/>
                </a:cubicBezTo>
                <a:cubicBezTo>
                  <a:pt x="158" y="215"/>
                  <a:pt x="153" y="213"/>
                  <a:pt x="152" y="216"/>
                </a:cubicBezTo>
                <a:cubicBezTo>
                  <a:pt x="154" y="217"/>
                  <a:pt x="155" y="218"/>
                  <a:pt x="156" y="218"/>
                </a:cubicBezTo>
                <a:cubicBezTo>
                  <a:pt x="157" y="219"/>
                  <a:pt x="159" y="219"/>
                  <a:pt x="159" y="220"/>
                </a:cubicBezTo>
                <a:cubicBezTo>
                  <a:pt x="158" y="220"/>
                  <a:pt x="156" y="221"/>
                  <a:pt x="155" y="222"/>
                </a:cubicBezTo>
                <a:cubicBezTo>
                  <a:pt x="154" y="222"/>
                  <a:pt x="155" y="224"/>
                  <a:pt x="154" y="224"/>
                </a:cubicBezTo>
                <a:cubicBezTo>
                  <a:pt x="154" y="224"/>
                  <a:pt x="153" y="224"/>
                  <a:pt x="152" y="224"/>
                </a:cubicBezTo>
                <a:cubicBezTo>
                  <a:pt x="147" y="225"/>
                  <a:pt x="147" y="221"/>
                  <a:pt x="141" y="222"/>
                </a:cubicBezTo>
                <a:cubicBezTo>
                  <a:pt x="141" y="223"/>
                  <a:pt x="141" y="224"/>
                  <a:pt x="141" y="224"/>
                </a:cubicBezTo>
                <a:cubicBezTo>
                  <a:pt x="140" y="224"/>
                  <a:pt x="140" y="225"/>
                  <a:pt x="139" y="225"/>
                </a:cubicBezTo>
                <a:cubicBezTo>
                  <a:pt x="141" y="225"/>
                  <a:pt x="141" y="228"/>
                  <a:pt x="143" y="227"/>
                </a:cubicBezTo>
                <a:cubicBezTo>
                  <a:pt x="143" y="230"/>
                  <a:pt x="146" y="229"/>
                  <a:pt x="146" y="230"/>
                </a:cubicBezTo>
                <a:cubicBezTo>
                  <a:pt x="146" y="234"/>
                  <a:pt x="148" y="234"/>
                  <a:pt x="147" y="237"/>
                </a:cubicBezTo>
                <a:cubicBezTo>
                  <a:pt x="149" y="238"/>
                  <a:pt x="149" y="239"/>
                  <a:pt x="150" y="239"/>
                </a:cubicBezTo>
                <a:cubicBezTo>
                  <a:pt x="150" y="240"/>
                  <a:pt x="152" y="240"/>
                  <a:pt x="152" y="240"/>
                </a:cubicBezTo>
                <a:cubicBezTo>
                  <a:pt x="152" y="241"/>
                  <a:pt x="152" y="242"/>
                  <a:pt x="152" y="243"/>
                </a:cubicBezTo>
                <a:cubicBezTo>
                  <a:pt x="155" y="242"/>
                  <a:pt x="156" y="241"/>
                  <a:pt x="159" y="242"/>
                </a:cubicBezTo>
                <a:cubicBezTo>
                  <a:pt x="160" y="241"/>
                  <a:pt x="160" y="240"/>
                  <a:pt x="162" y="239"/>
                </a:cubicBezTo>
                <a:cubicBezTo>
                  <a:pt x="161" y="238"/>
                  <a:pt x="162" y="238"/>
                  <a:pt x="163" y="237"/>
                </a:cubicBezTo>
                <a:cubicBezTo>
                  <a:pt x="164" y="236"/>
                  <a:pt x="167" y="236"/>
                  <a:pt x="168" y="234"/>
                </a:cubicBezTo>
                <a:cubicBezTo>
                  <a:pt x="169" y="235"/>
                  <a:pt x="170" y="235"/>
                  <a:pt x="171" y="233"/>
                </a:cubicBezTo>
                <a:cubicBezTo>
                  <a:pt x="172" y="233"/>
                  <a:pt x="172" y="234"/>
                  <a:pt x="173" y="234"/>
                </a:cubicBezTo>
                <a:cubicBezTo>
                  <a:pt x="174" y="238"/>
                  <a:pt x="169" y="236"/>
                  <a:pt x="170" y="239"/>
                </a:cubicBezTo>
                <a:cubicBezTo>
                  <a:pt x="166" y="239"/>
                  <a:pt x="167" y="242"/>
                  <a:pt x="165" y="243"/>
                </a:cubicBezTo>
                <a:cubicBezTo>
                  <a:pt x="165" y="245"/>
                  <a:pt x="162" y="246"/>
                  <a:pt x="163" y="249"/>
                </a:cubicBezTo>
                <a:cubicBezTo>
                  <a:pt x="160" y="249"/>
                  <a:pt x="159" y="251"/>
                  <a:pt x="156" y="253"/>
                </a:cubicBezTo>
                <a:cubicBezTo>
                  <a:pt x="156" y="253"/>
                  <a:pt x="156" y="254"/>
                  <a:pt x="155" y="254"/>
                </a:cubicBezTo>
                <a:cubicBezTo>
                  <a:pt x="155" y="256"/>
                  <a:pt x="151" y="256"/>
                  <a:pt x="151" y="260"/>
                </a:cubicBezTo>
                <a:cubicBezTo>
                  <a:pt x="149" y="259"/>
                  <a:pt x="148" y="261"/>
                  <a:pt x="147" y="263"/>
                </a:cubicBezTo>
                <a:cubicBezTo>
                  <a:pt x="146" y="262"/>
                  <a:pt x="144" y="266"/>
                  <a:pt x="146" y="266"/>
                </a:cubicBezTo>
                <a:cubicBezTo>
                  <a:pt x="146" y="264"/>
                  <a:pt x="150" y="265"/>
                  <a:pt x="149" y="263"/>
                </a:cubicBezTo>
                <a:cubicBezTo>
                  <a:pt x="150" y="262"/>
                  <a:pt x="152" y="261"/>
                  <a:pt x="152" y="263"/>
                </a:cubicBezTo>
                <a:cubicBezTo>
                  <a:pt x="153" y="266"/>
                  <a:pt x="150" y="265"/>
                  <a:pt x="150" y="268"/>
                </a:cubicBezTo>
                <a:cubicBezTo>
                  <a:pt x="150" y="270"/>
                  <a:pt x="153" y="269"/>
                  <a:pt x="152" y="272"/>
                </a:cubicBezTo>
                <a:cubicBezTo>
                  <a:pt x="151" y="272"/>
                  <a:pt x="150" y="273"/>
                  <a:pt x="148" y="273"/>
                </a:cubicBezTo>
                <a:cubicBezTo>
                  <a:pt x="148" y="274"/>
                  <a:pt x="147" y="274"/>
                  <a:pt x="146" y="274"/>
                </a:cubicBezTo>
                <a:cubicBezTo>
                  <a:pt x="146" y="274"/>
                  <a:pt x="146" y="275"/>
                  <a:pt x="146" y="276"/>
                </a:cubicBezTo>
                <a:cubicBezTo>
                  <a:pt x="146" y="279"/>
                  <a:pt x="150" y="273"/>
                  <a:pt x="150" y="277"/>
                </a:cubicBezTo>
                <a:cubicBezTo>
                  <a:pt x="148" y="277"/>
                  <a:pt x="146" y="278"/>
                  <a:pt x="144" y="279"/>
                </a:cubicBezTo>
                <a:cubicBezTo>
                  <a:pt x="145" y="280"/>
                  <a:pt x="144" y="281"/>
                  <a:pt x="143" y="281"/>
                </a:cubicBezTo>
                <a:cubicBezTo>
                  <a:pt x="144" y="282"/>
                  <a:pt x="143" y="283"/>
                  <a:pt x="142" y="283"/>
                </a:cubicBezTo>
                <a:cubicBezTo>
                  <a:pt x="142" y="287"/>
                  <a:pt x="143" y="289"/>
                  <a:pt x="143" y="292"/>
                </a:cubicBezTo>
                <a:cubicBezTo>
                  <a:pt x="146" y="293"/>
                  <a:pt x="147" y="288"/>
                  <a:pt x="148" y="291"/>
                </a:cubicBezTo>
                <a:cubicBezTo>
                  <a:pt x="148" y="292"/>
                  <a:pt x="146" y="292"/>
                  <a:pt x="146" y="293"/>
                </a:cubicBezTo>
                <a:cubicBezTo>
                  <a:pt x="146" y="293"/>
                  <a:pt x="145" y="293"/>
                  <a:pt x="144" y="293"/>
                </a:cubicBezTo>
                <a:cubicBezTo>
                  <a:pt x="144" y="293"/>
                  <a:pt x="145" y="294"/>
                  <a:pt x="144" y="294"/>
                </a:cubicBezTo>
                <a:cubicBezTo>
                  <a:pt x="144" y="294"/>
                  <a:pt x="143" y="294"/>
                  <a:pt x="142" y="295"/>
                </a:cubicBezTo>
                <a:cubicBezTo>
                  <a:pt x="142" y="295"/>
                  <a:pt x="143" y="296"/>
                  <a:pt x="141" y="296"/>
                </a:cubicBezTo>
                <a:cubicBezTo>
                  <a:pt x="141" y="296"/>
                  <a:pt x="140" y="297"/>
                  <a:pt x="139" y="297"/>
                </a:cubicBezTo>
                <a:cubicBezTo>
                  <a:pt x="139" y="301"/>
                  <a:pt x="136" y="302"/>
                  <a:pt x="136" y="307"/>
                </a:cubicBezTo>
                <a:cubicBezTo>
                  <a:pt x="135" y="307"/>
                  <a:pt x="135" y="307"/>
                  <a:pt x="135" y="308"/>
                </a:cubicBezTo>
                <a:cubicBezTo>
                  <a:pt x="135" y="309"/>
                  <a:pt x="135" y="309"/>
                  <a:pt x="134" y="309"/>
                </a:cubicBezTo>
                <a:cubicBezTo>
                  <a:pt x="135" y="312"/>
                  <a:pt x="132" y="312"/>
                  <a:pt x="131" y="314"/>
                </a:cubicBezTo>
                <a:cubicBezTo>
                  <a:pt x="131" y="316"/>
                  <a:pt x="129" y="317"/>
                  <a:pt x="129" y="319"/>
                </a:cubicBezTo>
                <a:cubicBezTo>
                  <a:pt x="132" y="319"/>
                  <a:pt x="133" y="321"/>
                  <a:pt x="136" y="321"/>
                </a:cubicBezTo>
                <a:cubicBezTo>
                  <a:pt x="137" y="321"/>
                  <a:pt x="138" y="321"/>
                  <a:pt x="138" y="321"/>
                </a:cubicBezTo>
                <a:cubicBezTo>
                  <a:pt x="139" y="321"/>
                  <a:pt x="139" y="321"/>
                  <a:pt x="139" y="320"/>
                </a:cubicBezTo>
                <a:cubicBezTo>
                  <a:pt x="139" y="320"/>
                  <a:pt x="139" y="319"/>
                  <a:pt x="140" y="319"/>
                </a:cubicBezTo>
                <a:cubicBezTo>
                  <a:pt x="141" y="318"/>
                  <a:pt x="142" y="316"/>
                  <a:pt x="141" y="314"/>
                </a:cubicBezTo>
                <a:cubicBezTo>
                  <a:pt x="141" y="314"/>
                  <a:pt x="140" y="313"/>
                  <a:pt x="141" y="313"/>
                </a:cubicBezTo>
                <a:cubicBezTo>
                  <a:pt x="142" y="311"/>
                  <a:pt x="143" y="309"/>
                  <a:pt x="145" y="308"/>
                </a:cubicBezTo>
                <a:cubicBezTo>
                  <a:pt x="145" y="303"/>
                  <a:pt x="149" y="303"/>
                  <a:pt x="148" y="298"/>
                </a:cubicBezTo>
                <a:cubicBezTo>
                  <a:pt x="150" y="298"/>
                  <a:pt x="150" y="296"/>
                  <a:pt x="151" y="296"/>
                </a:cubicBezTo>
                <a:cubicBezTo>
                  <a:pt x="151" y="295"/>
                  <a:pt x="152" y="295"/>
                  <a:pt x="152" y="295"/>
                </a:cubicBezTo>
                <a:cubicBezTo>
                  <a:pt x="154" y="295"/>
                  <a:pt x="156" y="292"/>
                  <a:pt x="153" y="292"/>
                </a:cubicBezTo>
                <a:cubicBezTo>
                  <a:pt x="153" y="293"/>
                  <a:pt x="152" y="292"/>
                  <a:pt x="152" y="292"/>
                </a:cubicBezTo>
                <a:cubicBezTo>
                  <a:pt x="153" y="289"/>
                  <a:pt x="154" y="287"/>
                  <a:pt x="153" y="283"/>
                </a:cubicBezTo>
                <a:cubicBezTo>
                  <a:pt x="153" y="283"/>
                  <a:pt x="153" y="282"/>
                  <a:pt x="153" y="282"/>
                </a:cubicBezTo>
                <a:cubicBezTo>
                  <a:pt x="153" y="281"/>
                  <a:pt x="152" y="280"/>
                  <a:pt x="152" y="278"/>
                </a:cubicBezTo>
                <a:cubicBezTo>
                  <a:pt x="154" y="278"/>
                  <a:pt x="155" y="279"/>
                  <a:pt x="156" y="279"/>
                </a:cubicBezTo>
                <a:cubicBezTo>
                  <a:pt x="157" y="278"/>
                  <a:pt x="158" y="277"/>
                  <a:pt x="158" y="277"/>
                </a:cubicBezTo>
                <a:cubicBezTo>
                  <a:pt x="159" y="277"/>
                  <a:pt x="158" y="276"/>
                  <a:pt x="158" y="276"/>
                </a:cubicBezTo>
                <a:cubicBezTo>
                  <a:pt x="159" y="276"/>
                  <a:pt x="159" y="276"/>
                  <a:pt x="159" y="276"/>
                </a:cubicBezTo>
                <a:cubicBezTo>
                  <a:pt x="160" y="276"/>
                  <a:pt x="159" y="275"/>
                  <a:pt x="159" y="275"/>
                </a:cubicBezTo>
                <a:cubicBezTo>
                  <a:pt x="160" y="275"/>
                  <a:pt x="160" y="275"/>
                  <a:pt x="161" y="275"/>
                </a:cubicBezTo>
                <a:cubicBezTo>
                  <a:pt x="161" y="275"/>
                  <a:pt x="160" y="274"/>
                  <a:pt x="161" y="274"/>
                </a:cubicBezTo>
                <a:cubicBezTo>
                  <a:pt x="161" y="274"/>
                  <a:pt x="161" y="274"/>
                  <a:pt x="162" y="274"/>
                </a:cubicBezTo>
                <a:cubicBezTo>
                  <a:pt x="162" y="274"/>
                  <a:pt x="161" y="273"/>
                  <a:pt x="162" y="273"/>
                </a:cubicBezTo>
                <a:cubicBezTo>
                  <a:pt x="162" y="273"/>
                  <a:pt x="162" y="273"/>
                  <a:pt x="163" y="273"/>
                </a:cubicBezTo>
                <a:cubicBezTo>
                  <a:pt x="163" y="272"/>
                  <a:pt x="162" y="272"/>
                  <a:pt x="164" y="272"/>
                </a:cubicBezTo>
                <a:cubicBezTo>
                  <a:pt x="164" y="272"/>
                  <a:pt x="164" y="272"/>
                  <a:pt x="165" y="272"/>
                </a:cubicBezTo>
                <a:cubicBezTo>
                  <a:pt x="163" y="274"/>
                  <a:pt x="161" y="276"/>
                  <a:pt x="158" y="278"/>
                </a:cubicBezTo>
                <a:cubicBezTo>
                  <a:pt x="158" y="282"/>
                  <a:pt x="156" y="284"/>
                  <a:pt x="156" y="289"/>
                </a:cubicBezTo>
                <a:cubicBezTo>
                  <a:pt x="157" y="291"/>
                  <a:pt x="160" y="290"/>
                  <a:pt x="159" y="292"/>
                </a:cubicBezTo>
                <a:cubicBezTo>
                  <a:pt x="160" y="293"/>
                  <a:pt x="161" y="294"/>
                  <a:pt x="162" y="295"/>
                </a:cubicBezTo>
                <a:cubicBezTo>
                  <a:pt x="161" y="296"/>
                  <a:pt x="161" y="298"/>
                  <a:pt x="163" y="298"/>
                </a:cubicBezTo>
                <a:cubicBezTo>
                  <a:pt x="162" y="300"/>
                  <a:pt x="163" y="300"/>
                  <a:pt x="165" y="300"/>
                </a:cubicBezTo>
                <a:cubicBezTo>
                  <a:pt x="166" y="300"/>
                  <a:pt x="165" y="297"/>
                  <a:pt x="166" y="296"/>
                </a:cubicBezTo>
                <a:cubicBezTo>
                  <a:pt x="165" y="294"/>
                  <a:pt x="164" y="291"/>
                  <a:pt x="165" y="288"/>
                </a:cubicBezTo>
                <a:cubicBezTo>
                  <a:pt x="164" y="286"/>
                  <a:pt x="164" y="285"/>
                  <a:pt x="166" y="285"/>
                </a:cubicBezTo>
                <a:cubicBezTo>
                  <a:pt x="167" y="286"/>
                  <a:pt x="166" y="291"/>
                  <a:pt x="170" y="290"/>
                </a:cubicBezTo>
                <a:cubicBezTo>
                  <a:pt x="171" y="287"/>
                  <a:pt x="172" y="285"/>
                  <a:pt x="173" y="282"/>
                </a:cubicBezTo>
                <a:cubicBezTo>
                  <a:pt x="174" y="282"/>
                  <a:pt x="173" y="281"/>
                  <a:pt x="174" y="280"/>
                </a:cubicBezTo>
                <a:cubicBezTo>
                  <a:pt x="174" y="280"/>
                  <a:pt x="175" y="279"/>
                  <a:pt x="175" y="279"/>
                </a:cubicBezTo>
                <a:cubicBezTo>
                  <a:pt x="176" y="279"/>
                  <a:pt x="175" y="278"/>
                  <a:pt x="176" y="277"/>
                </a:cubicBezTo>
                <a:cubicBezTo>
                  <a:pt x="176" y="277"/>
                  <a:pt x="177" y="277"/>
                  <a:pt x="178" y="277"/>
                </a:cubicBezTo>
                <a:cubicBezTo>
                  <a:pt x="178" y="280"/>
                  <a:pt x="174" y="280"/>
                  <a:pt x="176" y="284"/>
                </a:cubicBezTo>
                <a:cubicBezTo>
                  <a:pt x="176" y="286"/>
                  <a:pt x="178" y="286"/>
                  <a:pt x="180" y="287"/>
                </a:cubicBezTo>
                <a:cubicBezTo>
                  <a:pt x="180" y="289"/>
                  <a:pt x="182" y="288"/>
                  <a:pt x="182" y="291"/>
                </a:cubicBezTo>
                <a:cubicBezTo>
                  <a:pt x="180" y="291"/>
                  <a:pt x="180" y="288"/>
                  <a:pt x="178" y="289"/>
                </a:cubicBezTo>
                <a:cubicBezTo>
                  <a:pt x="178" y="287"/>
                  <a:pt x="175" y="288"/>
                  <a:pt x="175" y="286"/>
                </a:cubicBezTo>
                <a:cubicBezTo>
                  <a:pt x="174" y="286"/>
                  <a:pt x="174" y="286"/>
                  <a:pt x="174" y="286"/>
                </a:cubicBezTo>
                <a:cubicBezTo>
                  <a:pt x="173" y="287"/>
                  <a:pt x="173" y="287"/>
                  <a:pt x="173" y="288"/>
                </a:cubicBezTo>
                <a:cubicBezTo>
                  <a:pt x="173" y="289"/>
                  <a:pt x="172" y="290"/>
                  <a:pt x="172" y="290"/>
                </a:cubicBezTo>
                <a:cubicBezTo>
                  <a:pt x="171" y="291"/>
                  <a:pt x="170" y="292"/>
                  <a:pt x="170" y="294"/>
                </a:cubicBezTo>
                <a:cubicBezTo>
                  <a:pt x="171" y="294"/>
                  <a:pt x="170" y="296"/>
                  <a:pt x="171" y="298"/>
                </a:cubicBezTo>
                <a:cubicBezTo>
                  <a:pt x="169" y="298"/>
                  <a:pt x="170" y="300"/>
                  <a:pt x="169" y="300"/>
                </a:cubicBezTo>
                <a:cubicBezTo>
                  <a:pt x="168" y="301"/>
                  <a:pt x="168" y="302"/>
                  <a:pt x="168" y="303"/>
                </a:cubicBezTo>
                <a:cubicBezTo>
                  <a:pt x="169" y="305"/>
                  <a:pt x="169" y="307"/>
                  <a:pt x="171" y="308"/>
                </a:cubicBezTo>
                <a:cubicBezTo>
                  <a:pt x="170" y="311"/>
                  <a:pt x="173" y="310"/>
                  <a:pt x="173" y="313"/>
                </a:cubicBezTo>
                <a:cubicBezTo>
                  <a:pt x="173" y="315"/>
                  <a:pt x="173" y="317"/>
                  <a:pt x="173" y="319"/>
                </a:cubicBezTo>
                <a:cubicBezTo>
                  <a:pt x="169" y="320"/>
                  <a:pt x="167" y="322"/>
                  <a:pt x="166" y="324"/>
                </a:cubicBezTo>
                <a:cubicBezTo>
                  <a:pt x="165" y="325"/>
                  <a:pt x="165" y="325"/>
                  <a:pt x="165" y="325"/>
                </a:cubicBezTo>
                <a:cubicBezTo>
                  <a:pt x="164" y="327"/>
                  <a:pt x="161" y="328"/>
                  <a:pt x="162" y="331"/>
                </a:cubicBezTo>
                <a:cubicBezTo>
                  <a:pt x="160" y="332"/>
                  <a:pt x="160" y="333"/>
                  <a:pt x="158" y="333"/>
                </a:cubicBezTo>
                <a:cubicBezTo>
                  <a:pt x="158" y="334"/>
                  <a:pt x="158" y="334"/>
                  <a:pt x="157" y="334"/>
                </a:cubicBezTo>
                <a:cubicBezTo>
                  <a:pt x="157" y="335"/>
                  <a:pt x="157" y="335"/>
                  <a:pt x="156" y="335"/>
                </a:cubicBezTo>
                <a:cubicBezTo>
                  <a:pt x="155" y="336"/>
                  <a:pt x="154" y="337"/>
                  <a:pt x="153" y="338"/>
                </a:cubicBezTo>
                <a:cubicBezTo>
                  <a:pt x="153" y="339"/>
                  <a:pt x="153" y="340"/>
                  <a:pt x="152" y="339"/>
                </a:cubicBezTo>
                <a:cubicBezTo>
                  <a:pt x="153" y="341"/>
                  <a:pt x="152" y="343"/>
                  <a:pt x="151" y="345"/>
                </a:cubicBezTo>
                <a:cubicBezTo>
                  <a:pt x="151" y="348"/>
                  <a:pt x="153" y="353"/>
                  <a:pt x="149" y="352"/>
                </a:cubicBezTo>
                <a:cubicBezTo>
                  <a:pt x="149" y="350"/>
                  <a:pt x="149" y="347"/>
                  <a:pt x="149" y="344"/>
                </a:cubicBezTo>
                <a:cubicBezTo>
                  <a:pt x="148" y="344"/>
                  <a:pt x="147" y="344"/>
                  <a:pt x="146" y="344"/>
                </a:cubicBezTo>
                <a:cubicBezTo>
                  <a:pt x="146" y="345"/>
                  <a:pt x="146" y="346"/>
                  <a:pt x="145" y="345"/>
                </a:cubicBezTo>
                <a:cubicBezTo>
                  <a:pt x="144" y="348"/>
                  <a:pt x="145" y="353"/>
                  <a:pt x="144" y="356"/>
                </a:cubicBezTo>
                <a:cubicBezTo>
                  <a:pt x="146" y="357"/>
                  <a:pt x="146" y="359"/>
                  <a:pt x="146" y="360"/>
                </a:cubicBezTo>
                <a:cubicBezTo>
                  <a:pt x="147" y="361"/>
                  <a:pt x="148" y="361"/>
                  <a:pt x="147" y="362"/>
                </a:cubicBezTo>
                <a:cubicBezTo>
                  <a:pt x="147" y="365"/>
                  <a:pt x="149" y="365"/>
                  <a:pt x="149" y="368"/>
                </a:cubicBezTo>
                <a:cubicBezTo>
                  <a:pt x="150" y="368"/>
                  <a:pt x="150" y="369"/>
                  <a:pt x="150" y="371"/>
                </a:cubicBezTo>
                <a:cubicBezTo>
                  <a:pt x="150" y="372"/>
                  <a:pt x="152" y="371"/>
                  <a:pt x="152" y="372"/>
                </a:cubicBezTo>
                <a:cubicBezTo>
                  <a:pt x="155" y="372"/>
                  <a:pt x="153" y="368"/>
                  <a:pt x="152" y="367"/>
                </a:cubicBezTo>
                <a:cubicBezTo>
                  <a:pt x="152" y="365"/>
                  <a:pt x="152" y="360"/>
                  <a:pt x="153" y="360"/>
                </a:cubicBezTo>
                <a:cubicBezTo>
                  <a:pt x="153" y="360"/>
                  <a:pt x="154" y="359"/>
                  <a:pt x="154" y="359"/>
                </a:cubicBezTo>
                <a:cubicBezTo>
                  <a:pt x="154" y="359"/>
                  <a:pt x="155" y="359"/>
                  <a:pt x="155" y="358"/>
                </a:cubicBezTo>
                <a:cubicBezTo>
                  <a:pt x="158" y="359"/>
                  <a:pt x="158" y="362"/>
                  <a:pt x="161" y="363"/>
                </a:cubicBezTo>
                <a:cubicBezTo>
                  <a:pt x="161" y="364"/>
                  <a:pt x="162" y="364"/>
                  <a:pt x="163" y="366"/>
                </a:cubicBezTo>
                <a:cubicBezTo>
                  <a:pt x="163" y="367"/>
                  <a:pt x="165" y="366"/>
                  <a:pt x="165" y="368"/>
                </a:cubicBezTo>
                <a:cubicBezTo>
                  <a:pt x="165" y="371"/>
                  <a:pt x="166" y="373"/>
                  <a:pt x="170" y="374"/>
                </a:cubicBezTo>
                <a:cubicBezTo>
                  <a:pt x="172" y="373"/>
                  <a:pt x="173" y="370"/>
                  <a:pt x="174" y="367"/>
                </a:cubicBezTo>
                <a:cubicBezTo>
                  <a:pt x="173" y="366"/>
                  <a:pt x="173" y="365"/>
                  <a:pt x="172" y="365"/>
                </a:cubicBezTo>
                <a:cubicBezTo>
                  <a:pt x="171" y="365"/>
                  <a:pt x="171" y="363"/>
                  <a:pt x="171" y="363"/>
                </a:cubicBezTo>
                <a:cubicBezTo>
                  <a:pt x="170" y="360"/>
                  <a:pt x="172" y="359"/>
                  <a:pt x="174" y="358"/>
                </a:cubicBezTo>
                <a:cubicBezTo>
                  <a:pt x="173" y="361"/>
                  <a:pt x="175" y="362"/>
                  <a:pt x="176" y="364"/>
                </a:cubicBezTo>
                <a:cubicBezTo>
                  <a:pt x="179" y="364"/>
                  <a:pt x="179" y="366"/>
                  <a:pt x="181" y="368"/>
                </a:cubicBezTo>
                <a:cubicBezTo>
                  <a:pt x="181" y="368"/>
                  <a:pt x="182" y="368"/>
                  <a:pt x="183" y="369"/>
                </a:cubicBezTo>
                <a:cubicBezTo>
                  <a:pt x="183" y="369"/>
                  <a:pt x="184" y="368"/>
                  <a:pt x="184" y="369"/>
                </a:cubicBezTo>
                <a:cubicBezTo>
                  <a:pt x="184" y="369"/>
                  <a:pt x="184" y="369"/>
                  <a:pt x="184" y="370"/>
                </a:cubicBezTo>
                <a:cubicBezTo>
                  <a:pt x="185" y="370"/>
                  <a:pt x="186" y="371"/>
                  <a:pt x="188" y="371"/>
                </a:cubicBezTo>
                <a:cubicBezTo>
                  <a:pt x="189" y="371"/>
                  <a:pt x="191" y="371"/>
                  <a:pt x="191" y="370"/>
                </a:cubicBezTo>
                <a:cubicBezTo>
                  <a:pt x="192" y="370"/>
                  <a:pt x="193" y="369"/>
                  <a:pt x="193" y="369"/>
                </a:cubicBezTo>
                <a:cubicBezTo>
                  <a:pt x="192" y="368"/>
                  <a:pt x="192" y="367"/>
                  <a:pt x="193" y="367"/>
                </a:cubicBezTo>
                <a:cubicBezTo>
                  <a:pt x="194" y="366"/>
                  <a:pt x="194" y="366"/>
                  <a:pt x="195" y="366"/>
                </a:cubicBezTo>
                <a:cubicBezTo>
                  <a:pt x="196" y="366"/>
                  <a:pt x="197" y="366"/>
                  <a:pt x="198" y="367"/>
                </a:cubicBezTo>
                <a:cubicBezTo>
                  <a:pt x="199" y="367"/>
                  <a:pt x="200" y="366"/>
                  <a:pt x="200" y="368"/>
                </a:cubicBezTo>
                <a:cubicBezTo>
                  <a:pt x="202" y="368"/>
                  <a:pt x="204" y="367"/>
                  <a:pt x="205" y="367"/>
                </a:cubicBezTo>
                <a:cubicBezTo>
                  <a:pt x="206" y="363"/>
                  <a:pt x="203" y="364"/>
                  <a:pt x="203" y="363"/>
                </a:cubicBezTo>
                <a:cubicBezTo>
                  <a:pt x="204" y="362"/>
                  <a:pt x="204" y="361"/>
                  <a:pt x="204" y="359"/>
                </a:cubicBezTo>
                <a:cubicBezTo>
                  <a:pt x="205" y="360"/>
                  <a:pt x="206" y="360"/>
                  <a:pt x="206" y="362"/>
                </a:cubicBezTo>
                <a:cubicBezTo>
                  <a:pt x="207" y="361"/>
                  <a:pt x="209" y="361"/>
                  <a:pt x="209" y="363"/>
                </a:cubicBezTo>
                <a:cubicBezTo>
                  <a:pt x="211" y="362"/>
                  <a:pt x="212" y="364"/>
                  <a:pt x="215" y="364"/>
                </a:cubicBezTo>
                <a:cubicBezTo>
                  <a:pt x="215" y="365"/>
                  <a:pt x="217" y="365"/>
                  <a:pt x="217" y="367"/>
                </a:cubicBezTo>
                <a:cubicBezTo>
                  <a:pt x="214" y="366"/>
                  <a:pt x="214" y="368"/>
                  <a:pt x="212" y="368"/>
                </a:cubicBezTo>
                <a:cubicBezTo>
                  <a:pt x="212" y="369"/>
                  <a:pt x="211" y="370"/>
                  <a:pt x="210" y="371"/>
                </a:cubicBezTo>
                <a:cubicBezTo>
                  <a:pt x="210" y="372"/>
                  <a:pt x="210" y="373"/>
                  <a:pt x="210" y="375"/>
                </a:cubicBezTo>
                <a:cubicBezTo>
                  <a:pt x="208" y="376"/>
                  <a:pt x="206" y="378"/>
                  <a:pt x="205" y="380"/>
                </a:cubicBezTo>
                <a:cubicBezTo>
                  <a:pt x="204" y="380"/>
                  <a:pt x="203" y="381"/>
                  <a:pt x="203" y="383"/>
                </a:cubicBezTo>
                <a:cubicBezTo>
                  <a:pt x="201" y="382"/>
                  <a:pt x="201" y="384"/>
                  <a:pt x="200" y="384"/>
                </a:cubicBezTo>
                <a:cubicBezTo>
                  <a:pt x="200" y="387"/>
                  <a:pt x="197" y="388"/>
                  <a:pt x="197" y="392"/>
                </a:cubicBezTo>
                <a:cubicBezTo>
                  <a:pt x="198" y="393"/>
                  <a:pt x="198" y="394"/>
                  <a:pt x="198" y="397"/>
                </a:cubicBezTo>
                <a:cubicBezTo>
                  <a:pt x="199" y="397"/>
                  <a:pt x="200" y="397"/>
                  <a:pt x="200" y="398"/>
                </a:cubicBezTo>
                <a:cubicBezTo>
                  <a:pt x="201" y="400"/>
                  <a:pt x="201" y="403"/>
                  <a:pt x="202" y="405"/>
                </a:cubicBezTo>
                <a:cubicBezTo>
                  <a:pt x="202" y="407"/>
                  <a:pt x="201" y="407"/>
                  <a:pt x="201" y="409"/>
                </a:cubicBezTo>
                <a:cubicBezTo>
                  <a:pt x="201" y="409"/>
                  <a:pt x="202" y="410"/>
                  <a:pt x="202" y="410"/>
                </a:cubicBezTo>
                <a:cubicBezTo>
                  <a:pt x="202" y="411"/>
                  <a:pt x="202" y="411"/>
                  <a:pt x="202" y="412"/>
                </a:cubicBezTo>
                <a:cubicBezTo>
                  <a:pt x="205" y="414"/>
                  <a:pt x="206" y="408"/>
                  <a:pt x="208" y="411"/>
                </a:cubicBezTo>
                <a:cubicBezTo>
                  <a:pt x="208" y="413"/>
                  <a:pt x="206" y="414"/>
                  <a:pt x="205" y="415"/>
                </a:cubicBezTo>
                <a:cubicBezTo>
                  <a:pt x="205" y="417"/>
                  <a:pt x="205" y="419"/>
                  <a:pt x="205" y="421"/>
                </a:cubicBezTo>
                <a:cubicBezTo>
                  <a:pt x="208" y="422"/>
                  <a:pt x="208" y="419"/>
                  <a:pt x="210" y="419"/>
                </a:cubicBezTo>
                <a:cubicBezTo>
                  <a:pt x="211" y="418"/>
                  <a:pt x="211" y="415"/>
                  <a:pt x="213" y="415"/>
                </a:cubicBezTo>
                <a:cubicBezTo>
                  <a:pt x="213" y="416"/>
                  <a:pt x="213" y="418"/>
                  <a:pt x="213" y="419"/>
                </a:cubicBezTo>
                <a:cubicBezTo>
                  <a:pt x="216" y="419"/>
                  <a:pt x="221" y="418"/>
                  <a:pt x="220" y="422"/>
                </a:cubicBezTo>
                <a:cubicBezTo>
                  <a:pt x="220" y="422"/>
                  <a:pt x="220" y="424"/>
                  <a:pt x="220" y="424"/>
                </a:cubicBezTo>
                <a:cubicBezTo>
                  <a:pt x="220" y="424"/>
                  <a:pt x="219" y="424"/>
                  <a:pt x="219" y="424"/>
                </a:cubicBezTo>
                <a:cubicBezTo>
                  <a:pt x="219" y="425"/>
                  <a:pt x="218" y="426"/>
                  <a:pt x="218" y="426"/>
                </a:cubicBezTo>
                <a:cubicBezTo>
                  <a:pt x="217" y="427"/>
                  <a:pt x="217" y="427"/>
                  <a:pt x="216" y="427"/>
                </a:cubicBezTo>
                <a:cubicBezTo>
                  <a:pt x="216" y="427"/>
                  <a:pt x="216" y="428"/>
                  <a:pt x="215" y="428"/>
                </a:cubicBezTo>
                <a:cubicBezTo>
                  <a:pt x="215" y="429"/>
                  <a:pt x="215" y="431"/>
                  <a:pt x="215" y="432"/>
                </a:cubicBezTo>
                <a:cubicBezTo>
                  <a:pt x="214" y="432"/>
                  <a:pt x="214" y="433"/>
                  <a:pt x="214" y="433"/>
                </a:cubicBezTo>
                <a:cubicBezTo>
                  <a:pt x="214" y="433"/>
                  <a:pt x="212" y="433"/>
                  <a:pt x="212" y="433"/>
                </a:cubicBezTo>
                <a:cubicBezTo>
                  <a:pt x="211" y="434"/>
                  <a:pt x="213" y="437"/>
                  <a:pt x="211" y="437"/>
                </a:cubicBezTo>
                <a:cubicBezTo>
                  <a:pt x="208" y="436"/>
                  <a:pt x="209" y="436"/>
                  <a:pt x="206" y="437"/>
                </a:cubicBezTo>
                <a:cubicBezTo>
                  <a:pt x="205" y="439"/>
                  <a:pt x="204" y="441"/>
                  <a:pt x="204" y="443"/>
                </a:cubicBezTo>
                <a:cubicBezTo>
                  <a:pt x="205" y="445"/>
                  <a:pt x="208" y="445"/>
                  <a:pt x="208" y="447"/>
                </a:cubicBezTo>
                <a:cubicBezTo>
                  <a:pt x="210" y="447"/>
                  <a:pt x="211" y="449"/>
                  <a:pt x="212" y="450"/>
                </a:cubicBezTo>
                <a:cubicBezTo>
                  <a:pt x="208" y="449"/>
                  <a:pt x="208" y="451"/>
                  <a:pt x="206" y="452"/>
                </a:cubicBezTo>
                <a:cubicBezTo>
                  <a:pt x="203" y="451"/>
                  <a:pt x="203" y="454"/>
                  <a:pt x="201" y="454"/>
                </a:cubicBezTo>
                <a:cubicBezTo>
                  <a:pt x="201" y="456"/>
                  <a:pt x="200" y="456"/>
                  <a:pt x="200" y="458"/>
                </a:cubicBezTo>
                <a:cubicBezTo>
                  <a:pt x="200" y="461"/>
                  <a:pt x="201" y="461"/>
                  <a:pt x="202" y="463"/>
                </a:cubicBezTo>
                <a:cubicBezTo>
                  <a:pt x="201" y="468"/>
                  <a:pt x="204" y="469"/>
                  <a:pt x="204" y="472"/>
                </a:cubicBezTo>
                <a:cubicBezTo>
                  <a:pt x="205" y="473"/>
                  <a:pt x="207" y="473"/>
                  <a:pt x="207" y="474"/>
                </a:cubicBezTo>
                <a:cubicBezTo>
                  <a:pt x="208" y="474"/>
                  <a:pt x="210" y="474"/>
                  <a:pt x="210" y="475"/>
                </a:cubicBezTo>
                <a:cubicBezTo>
                  <a:pt x="208" y="477"/>
                  <a:pt x="207" y="476"/>
                  <a:pt x="204" y="475"/>
                </a:cubicBezTo>
                <a:cubicBezTo>
                  <a:pt x="203" y="471"/>
                  <a:pt x="200" y="469"/>
                  <a:pt x="200" y="464"/>
                </a:cubicBezTo>
                <a:cubicBezTo>
                  <a:pt x="199" y="465"/>
                  <a:pt x="198" y="464"/>
                  <a:pt x="198" y="464"/>
                </a:cubicBezTo>
                <a:cubicBezTo>
                  <a:pt x="198" y="464"/>
                  <a:pt x="198" y="465"/>
                  <a:pt x="198" y="465"/>
                </a:cubicBezTo>
                <a:cubicBezTo>
                  <a:pt x="197" y="466"/>
                  <a:pt x="196" y="465"/>
                  <a:pt x="196" y="465"/>
                </a:cubicBezTo>
                <a:cubicBezTo>
                  <a:pt x="195" y="466"/>
                  <a:pt x="195" y="467"/>
                  <a:pt x="195" y="468"/>
                </a:cubicBezTo>
                <a:cubicBezTo>
                  <a:pt x="195" y="469"/>
                  <a:pt x="194" y="468"/>
                  <a:pt x="194" y="469"/>
                </a:cubicBezTo>
                <a:cubicBezTo>
                  <a:pt x="194" y="471"/>
                  <a:pt x="195" y="472"/>
                  <a:pt x="195" y="473"/>
                </a:cubicBezTo>
                <a:cubicBezTo>
                  <a:pt x="195" y="473"/>
                  <a:pt x="196" y="474"/>
                  <a:pt x="196" y="474"/>
                </a:cubicBezTo>
                <a:cubicBezTo>
                  <a:pt x="195" y="474"/>
                  <a:pt x="195" y="474"/>
                  <a:pt x="195" y="473"/>
                </a:cubicBezTo>
                <a:cubicBezTo>
                  <a:pt x="194" y="473"/>
                  <a:pt x="193" y="472"/>
                  <a:pt x="193" y="470"/>
                </a:cubicBezTo>
                <a:cubicBezTo>
                  <a:pt x="192" y="471"/>
                  <a:pt x="191" y="470"/>
                  <a:pt x="191" y="469"/>
                </a:cubicBezTo>
                <a:cubicBezTo>
                  <a:pt x="190" y="470"/>
                  <a:pt x="189" y="469"/>
                  <a:pt x="189" y="468"/>
                </a:cubicBezTo>
                <a:cubicBezTo>
                  <a:pt x="184" y="468"/>
                  <a:pt x="179" y="468"/>
                  <a:pt x="174" y="468"/>
                </a:cubicBezTo>
                <a:cubicBezTo>
                  <a:pt x="172" y="468"/>
                  <a:pt x="171" y="466"/>
                  <a:pt x="168" y="466"/>
                </a:cubicBezTo>
                <a:cubicBezTo>
                  <a:pt x="168" y="468"/>
                  <a:pt x="168" y="469"/>
                  <a:pt x="167" y="469"/>
                </a:cubicBezTo>
                <a:cubicBezTo>
                  <a:pt x="166" y="466"/>
                  <a:pt x="163" y="470"/>
                  <a:pt x="162" y="469"/>
                </a:cubicBezTo>
                <a:cubicBezTo>
                  <a:pt x="159" y="470"/>
                  <a:pt x="159" y="468"/>
                  <a:pt x="156" y="468"/>
                </a:cubicBezTo>
                <a:cubicBezTo>
                  <a:pt x="156" y="469"/>
                  <a:pt x="155" y="469"/>
                  <a:pt x="154" y="469"/>
                </a:cubicBezTo>
                <a:cubicBezTo>
                  <a:pt x="155" y="470"/>
                  <a:pt x="154" y="470"/>
                  <a:pt x="153" y="470"/>
                </a:cubicBezTo>
                <a:cubicBezTo>
                  <a:pt x="153" y="472"/>
                  <a:pt x="153" y="473"/>
                  <a:pt x="151" y="473"/>
                </a:cubicBezTo>
                <a:cubicBezTo>
                  <a:pt x="150" y="475"/>
                  <a:pt x="148" y="475"/>
                  <a:pt x="145" y="474"/>
                </a:cubicBezTo>
                <a:cubicBezTo>
                  <a:pt x="146" y="478"/>
                  <a:pt x="145" y="481"/>
                  <a:pt x="142" y="482"/>
                </a:cubicBezTo>
                <a:cubicBezTo>
                  <a:pt x="142" y="482"/>
                  <a:pt x="142" y="483"/>
                  <a:pt x="141" y="483"/>
                </a:cubicBezTo>
                <a:cubicBezTo>
                  <a:pt x="138" y="484"/>
                  <a:pt x="135" y="485"/>
                  <a:pt x="131" y="486"/>
                </a:cubicBezTo>
                <a:cubicBezTo>
                  <a:pt x="129" y="489"/>
                  <a:pt x="125" y="490"/>
                  <a:pt x="124" y="495"/>
                </a:cubicBezTo>
                <a:cubicBezTo>
                  <a:pt x="129" y="494"/>
                  <a:pt x="131" y="496"/>
                  <a:pt x="135" y="496"/>
                </a:cubicBezTo>
                <a:cubicBezTo>
                  <a:pt x="137" y="494"/>
                  <a:pt x="139" y="494"/>
                  <a:pt x="140" y="493"/>
                </a:cubicBezTo>
                <a:cubicBezTo>
                  <a:pt x="142" y="492"/>
                  <a:pt x="143" y="490"/>
                  <a:pt x="145" y="491"/>
                </a:cubicBezTo>
                <a:cubicBezTo>
                  <a:pt x="146" y="491"/>
                  <a:pt x="148" y="492"/>
                  <a:pt x="149" y="492"/>
                </a:cubicBezTo>
                <a:cubicBezTo>
                  <a:pt x="150" y="492"/>
                  <a:pt x="151" y="492"/>
                  <a:pt x="149" y="493"/>
                </a:cubicBezTo>
                <a:cubicBezTo>
                  <a:pt x="150" y="494"/>
                  <a:pt x="148" y="495"/>
                  <a:pt x="148" y="497"/>
                </a:cubicBezTo>
                <a:cubicBezTo>
                  <a:pt x="148" y="497"/>
                  <a:pt x="148" y="498"/>
                  <a:pt x="148" y="499"/>
                </a:cubicBezTo>
                <a:cubicBezTo>
                  <a:pt x="148" y="499"/>
                  <a:pt x="148" y="499"/>
                  <a:pt x="148" y="500"/>
                </a:cubicBezTo>
                <a:cubicBezTo>
                  <a:pt x="149" y="500"/>
                  <a:pt x="150" y="500"/>
                  <a:pt x="149" y="501"/>
                </a:cubicBezTo>
                <a:cubicBezTo>
                  <a:pt x="149" y="503"/>
                  <a:pt x="155" y="504"/>
                  <a:pt x="151" y="506"/>
                </a:cubicBezTo>
                <a:cubicBezTo>
                  <a:pt x="151" y="506"/>
                  <a:pt x="151" y="506"/>
                  <a:pt x="150" y="506"/>
                </a:cubicBezTo>
                <a:cubicBezTo>
                  <a:pt x="149" y="506"/>
                  <a:pt x="149" y="507"/>
                  <a:pt x="147" y="508"/>
                </a:cubicBezTo>
                <a:cubicBezTo>
                  <a:pt x="146" y="508"/>
                  <a:pt x="145" y="509"/>
                  <a:pt x="145" y="511"/>
                </a:cubicBezTo>
                <a:cubicBezTo>
                  <a:pt x="145" y="514"/>
                  <a:pt x="148" y="514"/>
                  <a:pt x="147" y="517"/>
                </a:cubicBezTo>
                <a:cubicBezTo>
                  <a:pt x="147" y="518"/>
                  <a:pt x="146" y="518"/>
                  <a:pt x="145" y="520"/>
                </a:cubicBezTo>
                <a:cubicBezTo>
                  <a:pt x="144" y="520"/>
                  <a:pt x="145" y="523"/>
                  <a:pt x="143" y="523"/>
                </a:cubicBezTo>
                <a:cubicBezTo>
                  <a:pt x="143" y="525"/>
                  <a:pt x="143" y="525"/>
                  <a:pt x="141" y="526"/>
                </a:cubicBezTo>
                <a:cubicBezTo>
                  <a:pt x="142" y="528"/>
                  <a:pt x="140" y="528"/>
                  <a:pt x="140" y="529"/>
                </a:cubicBezTo>
                <a:cubicBezTo>
                  <a:pt x="137" y="528"/>
                  <a:pt x="138" y="532"/>
                  <a:pt x="135" y="531"/>
                </a:cubicBezTo>
                <a:cubicBezTo>
                  <a:pt x="133" y="531"/>
                  <a:pt x="134" y="534"/>
                  <a:pt x="131" y="533"/>
                </a:cubicBezTo>
                <a:cubicBezTo>
                  <a:pt x="131" y="534"/>
                  <a:pt x="131" y="534"/>
                  <a:pt x="130" y="534"/>
                </a:cubicBezTo>
                <a:cubicBezTo>
                  <a:pt x="129" y="534"/>
                  <a:pt x="128" y="534"/>
                  <a:pt x="127" y="534"/>
                </a:cubicBezTo>
                <a:cubicBezTo>
                  <a:pt x="127" y="535"/>
                  <a:pt x="126" y="534"/>
                  <a:pt x="125" y="535"/>
                </a:cubicBezTo>
                <a:cubicBezTo>
                  <a:pt x="125" y="535"/>
                  <a:pt x="125" y="536"/>
                  <a:pt x="125" y="536"/>
                </a:cubicBezTo>
                <a:cubicBezTo>
                  <a:pt x="124" y="536"/>
                  <a:pt x="124" y="537"/>
                  <a:pt x="122" y="537"/>
                </a:cubicBezTo>
                <a:cubicBezTo>
                  <a:pt x="120" y="537"/>
                  <a:pt x="117" y="537"/>
                  <a:pt x="115" y="537"/>
                </a:cubicBezTo>
                <a:cubicBezTo>
                  <a:pt x="114" y="537"/>
                  <a:pt x="114" y="538"/>
                  <a:pt x="113" y="538"/>
                </a:cubicBezTo>
                <a:cubicBezTo>
                  <a:pt x="113" y="539"/>
                  <a:pt x="113" y="539"/>
                  <a:pt x="112" y="539"/>
                </a:cubicBezTo>
                <a:cubicBezTo>
                  <a:pt x="110" y="540"/>
                  <a:pt x="108" y="542"/>
                  <a:pt x="105" y="542"/>
                </a:cubicBezTo>
                <a:cubicBezTo>
                  <a:pt x="104" y="542"/>
                  <a:pt x="104" y="541"/>
                  <a:pt x="104" y="540"/>
                </a:cubicBezTo>
                <a:cubicBezTo>
                  <a:pt x="103" y="540"/>
                  <a:pt x="102" y="540"/>
                  <a:pt x="101" y="540"/>
                </a:cubicBezTo>
                <a:cubicBezTo>
                  <a:pt x="99" y="540"/>
                  <a:pt x="100" y="544"/>
                  <a:pt x="98" y="544"/>
                </a:cubicBezTo>
                <a:cubicBezTo>
                  <a:pt x="95" y="545"/>
                  <a:pt x="92" y="546"/>
                  <a:pt x="90" y="547"/>
                </a:cubicBezTo>
                <a:cubicBezTo>
                  <a:pt x="89" y="550"/>
                  <a:pt x="92" y="549"/>
                  <a:pt x="93" y="550"/>
                </a:cubicBezTo>
                <a:cubicBezTo>
                  <a:pt x="94" y="551"/>
                  <a:pt x="95" y="551"/>
                  <a:pt x="95" y="553"/>
                </a:cubicBezTo>
                <a:cubicBezTo>
                  <a:pt x="95" y="555"/>
                  <a:pt x="92" y="555"/>
                  <a:pt x="92" y="557"/>
                </a:cubicBezTo>
                <a:cubicBezTo>
                  <a:pt x="90" y="557"/>
                  <a:pt x="89" y="558"/>
                  <a:pt x="89" y="560"/>
                </a:cubicBezTo>
                <a:cubicBezTo>
                  <a:pt x="90" y="561"/>
                  <a:pt x="91" y="561"/>
                  <a:pt x="92" y="561"/>
                </a:cubicBezTo>
                <a:cubicBezTo>
                  <a:pt x="93" y="561"/>
                  <a:pt x="94" y="561"/>
                  <a:pt x="95" y="561"/>
                </a:cubicBezTo>
                <a:cubicBezTo>
                  <a:pt x="97" y="561"/>
                  <a:pt x="99" y="561"/>
                  <a:pt x="101" y="562"/>
                </a:cubicBezTo>
                <a:cubicBezTo>
                  <a:pt x="101" y="561"/>
                  <a:pt x="103" y="561"/>
                  <a:pt x="103" y="560"/>
                </a:cubicBezTo>
                <a:cubicBezTo>
                  <a:pt x="103" y="559"/>
                  <a:pt x="104" y="559"/>
                  <a:pt x="105" y="559"/>
                </a:cubicBezTo>
                <a:cubicBezTo>
                  <a:pt x="107" y="567"/>
                  <a:pt x="97" y="562"/>
                  <a:pt x="94" y="565"/>
                </a:cubicBezTo>
                <a:cubicBezTo>
                  <a:pt x="93" y="569"/>
                  <a:pt x="98" y="568"/>
                  <a:pt x="101" y="568"/>
                </a:cubicBezTo>
                <a:cubicBezTo>
                  <a:pt x="101" y="568"/>
                  <a:pt x="102" y="568"/>
                  <a:pt x="102" y="568"/>
                </a:cubicBezTo>
                <a:cubicBezTo>
                  <a:pt x="104" y="568"/>
                  <a:pt x="105" y="568"/>
                  <a:pt x="107" y="568"/>
                </a:cubicBezTo>
                <a:cubicBezTo>
                  <a:pt x="109" y="568"/>
                  <a:pt x="108" y="565"/>
                  <a:pt x="111" y="566"/>
                </a:cubicBezTo>
                <a:cubicBezTo>
                  <a:pt x="115" y="566"/>
                  <a:pt x="118" y="565"/>
                  <a:pt x="123" y="565"/>
                </a:cubicBezTo>
                <a:cubicBezTo>
                  <a:pt x="123" y="565"/>
                  <a:pt x="124" y="564"/>
                  <a:pt x="124" y="565"/>
                </a:cubicBezTo>
                <a:cubicBezTo>
                  <a:pt x="123" y="566"/>
                  <a:pt x="123" y="567"/>
                  <a:pt x="123" y="569"/>
                </a:cubicBezTo>
                <a:cubicBezTo>
                  <a:pt x="126" y="569"/>
                  <a:pt x="128" y="570"/>
                  <a:pt x="130" y="571"/>
                </a:cubicBezTo>
                <a:cubicBezTo>
                  <a:pt x="133" y="572"/>
                  <a:pt x="135" y="572"/>
                  <a:pt x="135" y="574"/>
                </a:cubicBezTo>
                <a:cubicBezTo>
                  <a:pt x="135" y="575"/>
                  <a:pt x="131" y="577"/>
                  <a:pt x="130" y="574"/>
                </a:cubicBezTo>
                <a:cubicBezTo>
                  <a:pt x="128" y="575"/>
                  <a:pt x="128" y="572"/>
                  <a:pt x="125" y="573"/>
                </a:cubicBezTo>
                <a:cubicBezTo>
                  <a:pt x="126" y="576"/>
                  <a:pt x="121" y="577"/>
                  <a:pt x="124" y="578"/>
                </a:cubicBezTo>
                <a:cubicBezTo>
                  <a:pt x="125" y="578"/>
                  <a:pt x="125" y="578"/>
                  <a:pt x="125" y="579"/>
                </a:cubicBezTo>
                <a:cubicBezTo>
                  <a:pt x="126" y="580"/>
                  <a:pt x="127" y="581"/>
                  <a:pt x="129" y="580"/>
                </a:cubicBezTo>
                <a:cubicBezTo>
                  <a:pt x="130" y="580"/>
                  <a:pt x="131" y="579"/>
                  <a:pt x="132" y="579"/>
                </a:cubicBezTo>
                <a:cubicBezTo>
                  <a:pt x="134" y="579"/>
                  <a:pt x="133" y="580"/>
                  <a:pt x="133" y="580"/>
                </a:cubicBezTo>
                <a:cubicBezTo>
                  <a:pt x="135" y="581"/>
                  <a:pt x="137" y="580"/>
                  <a:pt x="138" y="580"/>
                </a:cubicBezTo>
                <a:cubicBezTo>
                  <a:pt x="139" y="580"/>
                  <a:pt x="139" y="579"/>
                  <a:pt x="139" y="578"/>
                </a:cubicBezTo>
                <a:cubicBezTo>
                  <a:pt x="140" y="578"/>
                  <a:pt x="141" y="578"/>
                  <a:pt x="141" y="578"/>
                </a:cubicBezTo>
                <a:cubicBezTo>
                  <a:pt x="142" y="580"/>
                  <a:pt x="143" y="582"/>
                  <a:pt x="144" y="583"/>
                </a:cubicBezTo>
                <a:cubicBezTo>
                  <a:pt x="144" y="585"/>
                  <a:pt x="144" y="586"/>
                  <a:pt x="144" y="587"/>
                </a:cubicBezTo>
                <a:cubicBezTo>
                  <a:pt x="145" y="587"/>
                  <a:pt x="145" y="589"/>
                  <a:pt x="145" y="589"/>
                </a:cubicBezTo>
                <a:cubicBezTo>
                  <a:pt x="146" y="590"/>
                  <a:pt x="148" y="590"/>
                  <a:pt x="148" y="591"/>
                </a:cubicBezTo>
                <a:cubicBezTo>
                  <a:pt x="149" y="593"/>
                  <a:pt x="150" y="593"/>
                  <a:pt x="150" y="594"/>
                </a:cubicBezTo>
                <a:cubicBezTo>
                  <a:pt x="151" y="595"/>
                  <a:pt x="152" y="595"/>
                  <a:pt x="151" y="595"/>
                </a:cubicBezTo>
                <a:cubicBezTo>
                  <a:pt x="152" y="596"/>
                  <a:pt x="152" y="596"/>
                  <a:pt x="152" y="597"/>
                </a:cubicBezTo>
                <a:cubicBezTo>
                  <a:pt x="158" y="597"/>
                  <a:pt x="161" y="599"/>
                  <a:pt x="167" y="598"/>
                </a:cubicBezTo>
                <a:cubicBezTo>
                  <a:pt x="169" y="599"/>
                  <a:pt x="167" y="595"/>
                  <a:pt x="171" y="595"/>
                </a:cubicBezTo>
                <a:cubicBezTo>
                  <a:pt x="171" y="595"/>
                  <a:pt x="171" y="594"/>
                  <a:pt x="172" y="594"/>
                </a:cubicBezTo>
                <a:cubicBezTo>
                  <a:pt x="175" y="592"/>
                  <a:pt x="181" y="592"/>
                  <a:pt x="187" y="591"/>
                </a:cubicBezTo>
                <a:cubicBezTo>
                  <a:pt x="187" y="591"/>
                  <a:pt x="187" y="590"/>
                  <a:pt x="188" y="590"/>
                </a:cubicBezTo>
                <a:cubicBezTo>
                  <a:pt x="188" y="590"/>
                  <a:pt x="189" y="590"/>
                  <a:pt x="190" y="590"/>
                </a:cubicBezTo>
                <a:cubicBezTo>
                  <a:pt x="190" y="590"/>
                  <a:pt x="190" y="589"/>
                  <a:pt x="191" y="589"/>
                </a:cubicBezTo>
                <a:cubicBezTo>
                  <a:pt x="191" y="590"/>
                  <a:pt x="191" y="591"/>
                  <a:pt x="190" y="590"/>
                </a:cubicBezTo>
                <a:cubicBezTo>
                  <a:pt x="189" y="592"/>
                  <a:pt x="187" y="594"/>
                  <a:pt x="186" y="594"/>
                </a:cubicBezTo>
                <a:cubicBezTo>
                  <a:pt x="183" y="595"/>
                  <a:pt x="182" y="596"/>
                  <a:pt x="179" y="596"/>
                </a:cubicBezTo>
                <a:cubicBezTo>
                  <a:pt x="178" y="598"/>
                  <a:pt x="176" y="599"/>
                  <a:pt x="174" y="599"/>
                </a:cubicBezTo>
                <a:cubicBezTo>
                  <a:pt x="173" y="602"/>
                  <a:pt x="172" y="604"/>
                  <a:pt x="170" y="605"/>
                </a:cubicBezTo>
                <a:cubicBezTo>
                  <a:pt x="170" y="605"/>
                  <a:pt x="169" y="606"/>
                  <a:pt x="170" y="607"/>
                </a:cubicBezTo>
                <a:cubicBezTo>
                  <a:pt x="170" y="607"/>
                  <a:pt x="171" y="608"/>
                  <a:pt x="171" y="608"/>
                </a:cubicBezTo>
                <a:cubicBezTo>
                  <a:pt x="171" y="608"/>
                  <a:pt x="169" y="609"/>
                  <a:pt x="170" y="610"/>
                </a:cubicBezTo>
                <a:cubicBezTo>
                  <a:pt x="163" y="610"/>
                  <a:pt x="160" y="608"/>
                  <a:pt x="154" y="609"/>
                </a:cubicBezTo>
                <a:cubicBezTo>
                  <a:pt x="154" y="608"/>
                  <a:pt x="153" y="608"/>
                  <a:pt x="152" y="608"/>
                </a:cubicBezTo>
                <a:cubicBezTo>
                  <a:pt x="152" y="607"/>
                  <a:pt x="151" y="606"/>
                  <a:pt x="151" y="605"/>
                </a:cubicBezTo>
                <a:cubicBezTo>
                  <a:pt x="150" y="605"/>
                  <a:pt x="150" y="604"/>
                  <a:pt x="149" y="604"/>
                </a:cubicBezTo>
                <a:cubicBezTo>
                  <a:pt x="148" y="604"/>
                  <a:pt x="148" y="603"/>
                  <a:pt x="147" y="603"/>
                </a:cubicBezTo>
                <a:cubicBezTo>
                  <a:pt x="143" y="603"/>
                  <a:pt x="142" y="601"/>
                  <a:pt x="138" y="601"/>
                </a:cubicBezTo>
                <a:cubicBezTo>
                  <a:pt x="138" y="601"/>
                  <a:pt x="137" y="601"/>
                  <a:pt x="136" y="601"/>
                </a:cubicBezTo>
                <a:cubicBezTo>
                  <a:pt x="136" y="601"/>
                  <a:pt x="136" y="602"/>
                  <a:pt x="135" y="602"/>
                </a:cubicBezTo>
                <a:cubicBezTo>
                  <a:pt x="129" y="602"/>
                  <a:pt x="124" y="600"/>
                  <a:pt x="120" y="602"/>
                </a:cubicBezTo>
                <a:cubicBezTo>
                  <a:pt x="119" y="603"/>
                  <a:pt x="119" y="607"/>
                  <a:pt x="119" y="610"/>
                </a:cubicBezTo>
                <a:cubicBezTo>
                  <a:pt x="117" y="610"/>
                  <a:pt x="115" y="611"/>
                  <a:pt x="113" y="612"/>
                </a:cubicBezTo>
                <a:cubicBezTo>
                  <a:pt x="111" y="611"/>
                  <a:pt x="109" y="609"/>
                  <a:pt x="106" y="609"/>
                </a:cubicBezTo>
                <a:cubicBezTo>
                  <a:pt x="106" y="610"/>
                  <a:pt x="106" y="612"/>
                  <a:pt x="106" y="614"/>
                </a:cubicBezTo>
                <a:cubicBezTo>
                  <a:pt x="103" y="615"/>
                  <a:pt x="102" y="617"/>
                  <a:pt x="102" y="622"/>
                </a:cubicBezTo>
                <a:cubicBezTo>
                  <a:pt x="100" y="622"/>
                  <a:pt x="100" y="624"/>
                  <a:pt x="99" y="626"/>
                </a:cubicBezTo>
                <a:cubicBezTo>
                  <a:pt x="96" y="625"/>
                  <a:pt x="96" y="628"/>
                  <a:pt x="93" y="628"/>
                </a:cubicBezTo>
                <a:cubicBezTo>
                  <a:pt x="92" y="629"/>
                  <a:pt x="91" y="631"/>
                  <a:pt x="89" y="631"/>
                </a:cubicBezTo>
                <a:cubicBezTo>
                  <a:pt x="89" y="633"/>
                  <a:pt x="88" y="634"/>
                  <a:pt x="86" y="634"/>
                </a:cubicBezTo>
                <a:cubicBezTo>
                  <a:pt x="86" y="636"/>
                  <a:pt x="85" y="638"/>
                  <a:pt x="83" y="639"/>
                </a:cubicBezTo>
                <a:cubicBezTo>
                  <a:pt x="83" y="637"/>
                  <a:pt x="82" y="636"/>
                  <a:pt x="80" y="636"/>
                </a:cubicBezTo>
                <a:cubicBezTo>
                  <a:pt x="79" y="636"/>
                  <a:pt x="79" y="637"/>
                  <a:pt x="79" y="638"/>
                </a:cubicBezTo>
                <a:cubicBezTo>
                  <a:pt x="78" y="638"/>
                  <a:pt x="78" y="638"/>
                  <a:pt x="78" y="639"/>
                </a:cubicBezTo>
                <a:cubicBezTo>
                  <a:pt x="77" y="639"/>
                  <a:pt x="77" y="640"/>
                  <a:pt x="77" y="641"/>
                </a:cubicBezTo>
                <a:cubicBezTo>
                  <a:pt x="76" y="641"/>
                  <a:pt x="76" y="641"/>
                  <a:pt x="76" y="642"/>
                </a:cubicBezTo>
                <a:cubicBezTo>
                  <a:pt x="74" y="642"/>
                  <a:pt x="74" y="644"/>
                  <a:pt x="73" y="644"/>
                </a:cubicBezTo>
                <a:cubicBezTo>
                  <a:pt x="73" y="645"/>
                  <a:pt x="72" y="645"/>
                  <a:pt x="71" y="645"/>
                </a:cubicBezTo>
                <a:cubicBezTo>
                  <a:pt x="71" y="646"/>
                  <a:pt x="70" y="646"/>
                  <a:pt x="70" y="646"/>
                </a:cubicBezTo>
                <a:cubicBezTo>
                  <a:pt x="68" y="648"/>
                  <a:pt x="67" y="650"/>
                  <a:pt x="65" y="651"/>
                </a:cubicBezTo>
                <a:cubicBezTo>
                  <a:pt x="62" y="651"/>
                  <a:pt x="62" y="653"/>
                  <a:pt x="60" y="653"/>
                </a:cubicBezTo>
                <a:cubicBezTo>
                  <a:pt x="55" y="652"/>
                  <a:pt x="54" y="655"/>
                  <a:pt x="50" y="654"/>
                </a:cubicBezTo>
                <a:cubicBezTo>
                  <a:pt x="49" y="655"/>
                  <a:pt x="48" y="656"/>
                  <a:pt x="47" y="656"/>
                </a:cubicBezTo>
                <a:cubicBezTo>
                  <a:pt x="45" y="659"/>
                  <a:pt x="40" y="658"/>
                  <a:pt x="42" y="664"/>
                </a:cubicBezTo>
                <a:cubicBezTo>
                  <a:pt x="44" y="664"/>
                  <a:pt x="46" y="664"/>
                  <a:pt x="48" y="664"/>
                </a:cubicBezTo>
                <a:cubicBezTo>
                  <a:pt x="48" y="663"/>
                  <a:pt x="50" y="663"/>
                  <a:pt x="52" y="663"/>
                </a:cubicBezTo>
                <a:cubicBezTo>
                  <a:pt x="52" y="662"/>
                  <a:pt x="52" y="661"/>
                  <a:pt x="54" y="661"/>
                </a:cubicBezTo>
                <a:cubicBezTo>
                  <a:pt x="53" y="662"/>
                  <a:pt x="54" y="662"/>
                  <a:pt x="55" y="662"/>
                </a:cubicBezTo>
                <a:cubicBezTo>
                  <a:pt x="55" y="662"/>
                  <a:pt x="56" y="662"/>
                  <a:pt x="56" y="663"/>
                </a:cubicBezTo>
                <a:cubicBezTo>
                  <a:pt x="60" y="663"/>
                  <a:pt x="60" y="668"/>
                  <a:pt x="60" y="672"/>
                </a:cubicBezTo>
                <a:cubicBezTo>
                  <a:pt x="63" y="673"/>
                  <a:pt x="64" y="671"/>
                  <a:pt x="67" y="671"/>
                </a:cubicBezTo>
                <a:cubicBezTo>
                  <a:pt x="67" y="670"/>
                  <a:pt x="69" y="670"/>
                  <a:pt x="69" y="669"/>
                </a:cubicBezTo>
                <a:cubicBezTo>
                  <a:pt x="73" y="668"/>
                  <a:pt x="68" y="667"/>
                  <a:pt x="69" y="664"/>
                </a:cubicBezTo>
                <a:cubicBezTo>
                  <a:pt x="74" y="666"/>
                  <a:pt x="70" y="659"/>
                  <a:pt x="74" y="659"/>
                </a:cubicBezTo>
                <a:cubicBezTo>
                  <a:pt x="74" y="660"/>
                  <a:pt x="74" y="662"/>
                  <a:pt x="74" y="663"/>
                </a:cubicBezTo>
                <a:cubicBezTo>
                  <a:pt x="77" y="664"/>
                  <a:pt x="76" y="660"/>
                  <a:pt x="79" y="661"/>
                </a:cubicBezTo>
                <a:cubicBezTo>
                  <a:pt x="82" y="662"/>
                  <a:pt x="82" y="659"/>
                  <a:pt x="85" y="660"/>
                </a:cubicBezTo>
                <a:cubicBezTo>
                  <a:pt x="86" y="658"/>
                  <a:pt x="85" y="655"/>
                  <a:pt x="88" y="654"/>
                </a:cubicBezTo>
                <a:cubicBezTo>
                  <a:pt x="90" y="654"/>
                  <a:pt x="90" y="655"/>
                  <a:pt x="92" y="655"/>
                </a:cubicBezTo>
                <a:cubicBezTo>
                  <a:pt x="92" y="655"/>
                  <a:pt x="92" y="654"/>
                  <a:pt x="93" y="654"/>
                </a:cubicBezTo>
                <a:cubicBezTo>
                  <a:pt x="94" y="654"/>
                  <a:pt x="95" y="654"/>
                  <a:pt x="96" y="654"/>
                </a:cubicBezTo>
                <a:cubicBezTo>
                  <a:pt x="97" y="655"/>
                  <a:pt x="99" y="655"/>
                  <a:pt x="99" y="656"/>
                </a:cubicBezTo>
                <a:cubicBezTo>
                  <a:pt x="100" y="656"/>
                  <a:pt x="102" y="656"/>
                  <a:pt x="102" y="657"/>
                </a:cubicBezTo>
                <a:cubicBezTo>
                  <a:pt x="104" y="657"/>
                  <a:pt x="106" y="656"/>
                  <a:pt x="106" y="658"/>
                </a:cubicBezTo>
                <a:cubicBezTo>
                  <a:pt x="107" y="659"/>
                  <a:pt x="108" y="659"/>
                  <a:pt x="109" y="659"/>
                </a:cubicBezTo>
                <a:cubicBezTo>
                  <a:pt x="109" y="657"/>
                  <a:pt x="112" y="658"/>
                  <a:pt x="111" y="655"/>
                </a:cubicBezTo>
                <a:cubicBezTo>
                  <a:pt x="110" y="655"/>
                  <a:pt x="110" y="652"/>
                  <a:pt x="111" y="652"/>
                </a:cubicBezTo>
                <a:cubicBezTo>
                  <a:pt x="111" y="654"/>
                  <a:pt x="114" y="654"/>
                  <a:pt x="114" y="656"/>
                </a:cubicBezTo>
                <a:cubicBezTo>
                  <a:pt x="113" y="657"/>
                  <a:pt x="113" y="658"/>
                  <a:pt x="113" y="660"/>
                </a:cubicBezTo>
                <a:cubicBezTo>
                  <a:pt x="115" y="662"/>
                  <a:pt x="119" y="662"/>
                  <a:pt x="121" y="663"/>
                </a:cubicBezTo>
                <a:cubicBezTo>
                  <a:pt x="121" y="664"/>
                  <a:pt x="121" y="666"/>
                  <a:pt x="121" y="667"/>
                </a:cubicBezTo>
                <a:cubicBezTo>
                  <a:pt x="122" y="668"/>
                  <a:pt x="123" y="668"/>
                  <a:pt x="124" y="668"/>
                </a:cubicBezTo>
                <a:cubicBezTo>
                  <a:pt x="125" y="668"/>
                  <a:pt x="125" y="669"/>
                  <a:pt x="125" y="670"/>
                </a:cubicBezTo>
                <a:cubicBezTo>
                  <a:pt x="127" y="671"/>
                  <a:pt x="129" y="671"/>
                  <a:pt x="130" y="672"/>
                </a:cubicBezTo>
                <a:cubicBezTo>
                  <a:pt x="130" y="670"/>
                  <a:pt x="130" y="669"/>
                  <a:pt x="130" y="667"/>
                </a:cubicBezTo>
                <a:cubicBezTo>
                  <a:pt x="131" y="668"/>
                  <a:pt x="131" y="666"/>
                  <a:pt x="131" y="666"/>
                </a:cubicBezTo>
                <a:cubicBezTo>
                  <a:pt x="132" y="666"/>
                  <a:pt x="133" y="666"/>
                  <a:pt x="133" y="666"/>
                </a:cubicBezTo>
                <a:cubicBezTo>
                  <a:pt x="134" y="666"/>
                  <a:pt x="134" y="664"/>
                  <a:pt x="134" y="664"/>
                </a:cubicBezTo>
                <a:cubicBezTo>
                  <a:pt x="135" y="664"/>
                  <a:pt x="136" y="663"/>
                  <a:pt x="136" y="663"/>
                </a:cubicBezTo>
                <a:cubicBezTo>
                  <a:pt x="137" y="663"/>
                  <a:pt x="136" y="662"/>
                  <a:pt x="137" y="662"/>
                </a:cubicBezTo>
                <a:cubicBezTo>
                  <a:pt x="138" y="662"/>
                  <a:pt x="138" y="662"/>
                  <a:pt x="138" y="662"/>
                </a:cubicBezTo>
                <a:cubicBezTo>
                  <a:pt x="139" y="660"/>
                  <a:pt x="139" y="658"/>
                  <a:pt x="139" y="656"/>
                </a:cubicBezTo>
                <a:cubicBezTo>
                  <a:pt x="139" y="656"/>
                  <a:pt x="140" y="656"/>
                  <a:pt x="140" y="655"/>
                </a:cubicBezTo>
                <a:cubicBezTo>
                  <a:pt x="140" y="654"/>
                  <a:pt x="142" y="653"/>
                  <a:pt x="141" y="652"/>
                </a:cubicBezTo>
                <a:cubicBezTo>
                  <a:pt x="141" y="651"/>
                  <a:pt x="139" y="651"/>
                  <a:pt x="138" y="650"/>
                </a:cubicBezTo>
                <a:cubicBezTo>
                  <a:pt x="141" y="650"/>
                  <a:pt x="143" y="650"/>
                  <a:pt x="144" y="649"/>
                </a:cubicBezTo>
                <a:cubicBezTo>
                  <a:pt x="146" y="646"/>
                  <a:pt x="142" y="644"/>
                  <a:pt x="144" y="643"/>
                </a:cubicBezTo>
                <a:cubicBezTo>
                  <a:pt x="147" y="643"/>
                  <a:pt x="145" y="648"/>
                  <a:pt x="148" y="647"/>
                </a:cubicBezTo>
                <a:cubicBezTo>
                  <a:pt x="156" y="645"/>
                  <a:pt x="161" y="647"/>
                  <a:pt x="170" y="646"/>
                </a:cubicBezTo>
                <a:cubicBezTo>
                  <a:pt x="170" y="647"/>
                  <a:pt x="171" y="647"/>
                  <a:pt x="172" y="647"/>
                </a:cubicBezTo>
                <a:cubicBezTo>
                  <a:pt x="171" y="648"/>
                  <a:pt x="172" y="648"/>
                  <a:pt x="173" y="648"/>
                </a:cubicBezTo>
                <a:cubicBezTo>
                  <a:pt x="173" y="648"/>
                  <a:pt x="174" y="648"/>
                  <a:pt x="174" y="649"/>
                </a:cubicBezTo>
                <a:cubicBezTo>
                  <a:pt x="174" y="649"/>
                  <a:pt x="175" y="649"/>
                  <a:pt x="175" y="650"/>
                </a:cubicBezTo>
                <a:cubicBezTo>
                  <a:pt x="176" y="651"/>
                  <a:pt x="178" y="652"/>
                  <a:pt x="179" y="654"/>
                </a:cubicBezTo>
                <a:cubicBezTo>
                  <a:pt x="179" y="656"/>
                  <a:pt x="180" y="658"/>
                  <a:pt x="181" y="660"/>
                </a:cubicBezTo>
                <a:cubicBezTo>
                  <a:pt x="183" y="660"/>
                  <a:pt x="181" y="665"/>
                  <a:pt x="185" y="664"/>
                </a:cubicBezTo>
                <a:cubicBezTo>
                  <a:pt x="184" y="661"/>
                  <a:pt x="186" y="661"/>
                  <a:pt x="186" y="659"/>
                </a:cubicBezTo>
                <a:cubicBezTo>
                  <a:pt x="185" y="658"/>
                  <a:pt x="185" y="657"/>
                  <a:pt x="187" y="656"/>
                </a:cubicBezTo>
                <a:cubicBezTo>
                  <a:pt x="190" y="656"/>
                  <a:pt x="192" y="658"/>
                  <a:pt x="196" y="658"/>
                </a:cubicBezTo>
                <a:cubicBezTo>
                  <a:pt x="196" y="659"/>
                  <a:pt x="197" y="660"/>
                  <a:pt x="199" y="660"/>
                </a:cubicBezTo>
                <a:cubicBezTo>
                  <a:pt x="199" y="661"/>
                  <a:pt x="200" y="662"/>
                  <a:pt x="202" y="662"/>
                </a:cubicBezTo>
                <a:cubicBezTo>
                  <a:pt x="203" y="661"/>
                  <a:pt x="203" y="660"/>
                  <a:pt x="203" y="658"/>
                </a:cubicBezTo>
                <a:cubicBezTo>
                  <a:pt x="207" y="657"/>
                  <a:pt x="199" y="654"/>
                  <a:pt x="203" y="653"/>
                </a:cubicBezTo>
                <a:cubicBezTo>
                  <a:pt x="205" y="655"/>
                  <a:pt x="208" y="655"/>
                  <a:pt x="213" y="655"/>
                </a:cubicBezTo>
                <a:cubicBezTo>
                  <a:pt x="215" y="655"/>
                  <a:pt x="215" y="657"/>
                  <a:pt x="218" y="657"/>
                </a:cubicBezTo>
                <a:cubicBezTo>
                  <a:pt x="221" y="655"/>
                  <a:pt x="225" y="653"/>
                  <a:pt x="230" y="653"/>
                </a:cubicBezTo>
                <a:cubicBezTo>
                  <a:pt x="231" y="652"/>
                  <a:pt x="231" y="651"/>
                  <a:pt x="231" y="649"/>
                </a:cubicBezTo>
                <a:cubicBezTo>
                  <a:pt x="231" y="647"/>
                  <a:pt x="232" y="647"/>
                  <a:pt x="233" y="647"/>
                </a:cubicBezTo>
                <a:cubicBezTo>
                  <a:pt x="233" y="649"/>
                  <a:pt x="233" y="652"/>
                  <a:pt x="234" y="653"/>
                </a:cubicBezTo>
                <a:cubicBezTo>
                  <a:pt x="236" y="653"/>
                  <a:pt x="237" y="654"/>
                  <a:pt x="237" y="655"/>
                </a:cubicBezTo>
                <a:cubicBezTo>
                  <a:pt x="239" y="655"/>
                  <a:pt x="239" y="654"/>
                  <a:pt x="240" y="654"/>
                </a:cubicBezTo>
                <a:cubicBezTo>
                  <a:pt x="240" y="653"/>
                  <a:pt x="241" y="653"/>
                  <a:pt x="241" y="654"/>
                </a:cubicBezTo>
                <a:cubicBezTo>
                  <a:pt x="241" y="655"/>
                  <a:pt x="241" y="656"/>
                  <a:pt x="241" y="657"/>
                </a:cubicBezTo>
                <a:cubicBezTo>
                  <a:pt x="245" y="657"/>
                  <a:pt x="243" y="653"/>
                  <a:pt x="247" y="654"/>
                </a:cubicBezTo>
                <a:cubicBezTo>
                  <a:pt x="247" y="654"/>
                  <a:pt x="247" y="655"/>
                  <a:pt x="247" y="655"/>
                </a:cubicBezTo>
                <a:cubicBezTo>
                  <a:pt x="249" y="656"/>
                  <a:pt x="249" y="657"/>
                  <a:pt x="248" y="658"/>
                </a:cubicBezTo>
                <a:cubicBezTo>
                  <a:pt x="248" y="660"/>
                  <a:pt x="249" y="660"/>
                  <a:pt x="249" y="662"/>
                </a:cubicBezTo>
                <a:cubicBezTo>
                  <a:pt x="250" y="662"/>
                  <a:pt x="251" y="662"/>
                  <a:pt x="251" y="662"/>
                </a:cubicBezTo>
                <a:cubicBezTo>
                  <a:pt x="251" y="663"/>
                  <a:pt x="251" y="664"/>
                  <a:pt x="252" y="664"/>
                </a:cubicBezTo>
                <a:cubicBezTo>
                  <a:pt x="252" y="663"/>
                  <a:pt x="254" y="663"/>
                  <a:pt x="254" y="663"/>
                </a:cubicBezTo>
                <a:cubicBezTo>
                  <a:pt x="254" y="662"/>
                  <a:pt x="255" y="662"/>
                  <a:pt x="255" y="662"/>
                </a:cubicBezTo>
                <a:cubicBezTo>
                  <a:pt x="256" y="661"/>
                  <a:pt x="257" y="661"/>
                  <a:pt x="258" y="661"/>
                </a:cubicBezTo>
                <a:cubicBezTo>
                  <a:pt x="262" y="661"/>
                  <a:pt x="262" y="663"/>
                  <a:pt x="265" y="662"/>
                </a:cubicBezTo>
                <a:cubicBezTo>
                  <a:pt x="269" y="661"/>
                  <a:pt x="272" y="661"/>
                  <a:pt x="276" y="661"/>
                </a:cubicBezTo>
                <a:cubicBezTo>
                  <a:pt x="276" y="661"/>
                  <a:pt x="276" y="661"/>
                  <a:pt x="276" y="661"/>
                </a:cubicBezTo>
                <a:cubicBezTo>
                  <a:pt x="278" y="661"/>
                  <a:pt x="280" y="662"/>
                  <a:pt x="282" y="663"/>
                </a:cubicBezTo>
                <a:cubicBezTo>
                  <a:pt x="282" y="663"/>
                  <a:pt x="282" y="664"/>
                  <a:pt x="282" y="664"/>
                </a:cubicBezTo>
                <a:cubicBezTo>
                  <a:pt x="282" y="664"/>
                  <a:pt x="283" y="664"/>
                  <a:pt x="283" y="664"/>
                </a:cubicBezTo>
                <a:cubicBezTo>
                  <a:pt x="283" y="664"/>
                  <a:pt x="284" y="664"/>
                  <a:pt x="284" y="664"/>
                </a:cubicBezTo>
                <a:cubicBezTo>
                  <a:pt x="285" y="665"/>
                  <a:pt x="286" y="665"/>
                  <a:pt x="287" y="666"/>
                </a:cubicBezTo>
                <a:cubicBezTo>
                  <a:pt x="287" y="667"/>
                  <a:pt x="288" y="667"/>
                  <a:pt x="289" y="667"/>
                </a:cubicBezTo>
                <a:cubicBezTo>
                  <a:pt x="289" y="667"/>
                  <a:pt x="289" y="667"/>
                  <a:pt x="290" y="667"/>
                </a:cubicBezTo>
                <a:cubicBezTo>
                  <a:pt x="290" y="667"/>
                  <a:pt x="289" y="668"/>
                  <a:pt x="290" y="668"/>
                </a:cubicBezTo>
                <a:cubicBezTo>
                  <a:pt x="290" y="669"/>
                  <a:pt x="291" y="669"/>
                  <a:pt x="293" y="669"/>
                </a:cubicBezTo>
                <a:cubicBezTo>
                  <a:pt x="293" y="669"/>
                  <a:pt x="293" y="669"/>
                  <a:pt x="294" y="669"/>
                </a:cubicBezTo>
                <a:cubicBezTo>
                  <a:pt x="296" y="669"/>
                  <a:pt x="297" y="667"/>
                  <a:pt x="299" y="667"/>
                </a:cubicBezTo>
                <a:cubicBezTo>
                  <a:pt x="301" y="667"/>
                  <a:pt x="301" y="666"/>
                  <a:pt x="303" y="666"/>
                </a:cubicBezTo>
                <a:cubicBezTo>
                  <a:pt x="304" y="666"/>
                  <a:pt x="306" y="666"/>
                  <a:pt x="308" y="666"/>
                </a:cubicBezTo>
                <a:cubicBezTo>
                  <a:pt x="308" y="665"/>
                  <a:pt x="310" y="665"/>
                  <a:pt x="312" y="665"/>
                </a:cubicBezTo>
                <a:cubicBezTo>
                  <a:pt x="312" y="664"/>
                  <a:pt x="314" y="664"/>
                  <a:pt x="314" y="663"/>
                </a:cubicBezTo>
                <a:cubicBezTo>
                  <a:pt x="315" y="663"/>
                  <a:pt x="316" y="663"/>
                  <a:pt x="318" y="663"/>
                </a:cubicBezTo>
                <a:cubicBezTo>
                  <a:pt x="319" y="662"/>
                  <a:pt x="319" y="660"/>
                  <a:pt x="322" y="660"/>
                </a:cubicBezTo>
                <a:cubicBezTo>
                  <a:pt x="324" y="660"/>
                  <a:pt x="325" y="662"/>
                  <a:pt x="328" y="661"/>
                </a:cubicBezTo>
                <a:cubicBezTo>
                  <a:pt x="328" y="658"/>
                  <a:pt x="330" y="656"/>
                  <a:pt x="332" y="655"/>
                </a:cubicBezTo>
                <a:cubicBezTo>
                  <a:pt x="334" y="655"/>
                  <a:pt x="335" y="653"/>
                  <a:pt x="338" y="654"/>
                </a:cubicBezTo>
                <a:cubicBezTo>
                  <a:pt x="338" y="652"/>
                  <a:pt x="342" y="653"/>
                  <a:pt x="343" y="651"/>
                </a:cubicBezTo>
                <a:cubicBezTo>
                  <a:pt x="346" y="651"/>
                  <a:pt x="346" y="648"/>
                  <a:pt x="348" y="648"/>
                </a:cubicBezTo>
                <a:cubicBezTo>
                  <a:pt x="348" y="645"/>
                  <a:pt x="348" y="643"/>
                  <a:pt x="348" y="640"/>
                </a:cubicBezTo>
                <a:cubicBezTo>
                  <a:pt x="352" y="641"/>
                  <a:pt x="350" y="636"/>
                  <a:pt x="353" y="636"/>
                </a:cubicBezTo>
                <a:cubicBezTo>
                  <a:pt x="353" y="633"/>
                  <a:pt x="356" y="633"/>
                  <a:pt x="355" y="629"/>
                </a:cubicBezTo>
                <a:cubicBezTo>
                  <a:pt x="353" y="627"/>
                  <a:pt x="347" y="628"/>
                  <a:pt x="343" y="628"/>
                </a:cubicBezTo>
                <a:cubicBezTo>
                  <a:pt x="343" y="628"/>
                  <a:pt x="343" y="629"/>
                  <a:pt x="342" y="629"/>
                </a:cubicBezTo>
                <a:cubicBezTo>
                  <a:pt x="339" y="628"/>
                  <a:pt x="339" y="628"/>
                  <a:pt x="336" y="630"/>
                </a:cubicBezTo>
                <a:cubicBezTo>
                  <a:pt x="336" y="630"/>
                  <a:pt x="336" y="631"/>
                  <a:pt x="335" y="631"/>
                </a:cubicBezTo>
                <a:cubicBezTo>
                  <a:pt x="334" y="631"/>
                  <a:pt x="332" y="631"/>
                  <a:pt x="332" y="632"/>
                </a:cubicBezTo>
                <a:cubicBezTo>
                  <a:pt x="332" y="633"/>
                  <a:pt x="331" y="633"/>
                  <a:pt x="330" y="633"/>
                </a:cubicBezTo>
                <a:cubicBezTo>
                  <a:pt x="330" y="632"/>
                  <a:pt x="330" y="632"/>
                  <a:pt x="331" y="632"/>
                </a:cubicBezTo>
                <a:cubicBezTo>
                  <a:pt x="331" y="630"/>
                  <a:pt x="331" y="629"/>
                  <a:pt x="330" y="629"/>
                </a:cubicBezTo>
                <a:cubicBezTo>
                  <a:pt x="329" y="629"/>
                  <a:pt x="329" y="629"/>
                  <a:pt x="329" y="628"/>
                </a:cubicBezTo>
                <a:cubicBezTo>
                  <a:pt x="328" y="627"/>
                  <a:pt x="325" y="627"/>
                  <a:pt x="323" y="627"/>
                </a:cubicBezTo>
                <a:cubicBezTo>
                  <a:pt x="323" y="628"/>
                  <a:pt x="321" y="627"/>
                  <a:pt x="321" y="629"/>
                </a:cubicBezTo>
                <a:cubicBezTo>
                  <a:pt x="320" y="629"/>
                  <a:pt x="319" y="630"/>
                  <a:pt x="318" y="630"/>
                </a:cubicBezTo>
                <a:cubicBezTo>
                  <a:pt x="316" y="630"/>
                  <a:pt x="315" y="630"/>
                  <a:pt x="315" y="629"/>
                </a:cubicBezTo>
                <a:cubicBezTo>
                  <a:pt x="314" y="626"/>
                  <a:pt x="320" y="629"/>
                  <a:pt x="319" y="627"/>
                </a:cubicBezTo>
                <a:cubicBezTo>
                  <a:pt x="321" y="627"/>
                  <a:pt x="321" y="625"/>
                  <a:pt x="323" y="626"/>
                </a:cubicBezTo>
                <a:cubicBezTo>
                  <a:pt x="323" y="625"/>
                  <a:pt x="323" y="624"/>
                  <a:pt x="322" y="624"/>
                </a:cubicBezTo>
                <a:cubicBezTo>
                  <a:pt x="321" y="624"/>
                  <a:pt x="321" y="624"/>
                  <a:pt x="321" y="623"/>
                </a:cubicBezTo>
                <a:cubicBezTo>
                  <a:pt x="319" y="623"/>
                  <a:pt x="318" y="623"/>
                  <a:pt x="318" y="622"/>
                </a:cubicBezTo>
                <a:cubicBezTo>
                  <a:pt x="320" y="622"/>
                  <a:pt x="322" y="622"/>
                  <a:pt x="323" y="621"/>
                </a:cubicBezTo>
                <a:cubicBezTo>
                  <a:pt x="323" y="622"/>
                  <a:pt x="325" y="622"/>
                  <a:pt x="327" y="622"/>
                </a:cubicBezTo>
                <a:cubicBezTo>
                  <a:pt x="328" y="621"/>
                  <a:pt x="328" y="620"/>
                  <a:pt x="330" y="620"/>
                </a:cubicBezTo>
                <a:cubicBezTo>
                  <a:pt x="330" y="620"/>
                  <a:pt x="330" y="620"/>
                  <a:pt x="330" y="620"/>
                </a:cubicBezTo>
                <a:cubicBezTo>
                  <a:pt x="331" y="620"/>
                  <a:pt x="331" y="620"/>
                  <a:pt x="331" y="620"/>
                </a:cubicBezTo>
                <a:cubicBezTo>
                  <a:pt x="333" y="620"/>
                  <a:pt x="334" y="618"/>
                  <a:pt x="334" y="616"/>
                </a:cubicBezTo>
                <a:cubicBezTo>
                  <a:pt x="334" y="616"/>
                  <a:pt x="334" y="616"/>
                  <a:pt x="334" y="615"/>
                </a:cubicBezTo>
                <a:cubicBezTo>
                  <a:pt x="335" y="613"/>
                  <a:pt x="336" y="611"/>
                  <a:pt x="336" y="609"/>
                </a:cubicBezTo>
                <a:cubicBezTo>
                  <a:pt x="334" y="609"/>
                  <a:pt x="334" y="608"/>
                  <a:pt x="333" y="608"/>
                </a:cubicBezTo>
                <a:cubicBezTo>
                  <a:pt x="332" y="609"/>
                  <a:pt x="327" y="610"/>
                  <a:pt x="326" y="608"/>
                </a:cubicBezTo>
                <a:cubicBezTo>
                  <a:pt x="329" y="608"/>
                  <a:pt x="331" y="607"/>
                  <a:pt x="333" y="607"/>
                </a:cubicBezTo>
                <a:cubicBezTo>
                  <a:pt x="333" y="605"/>
                  <a:pt x="333" y="605"/>
                  <a:pt x="334" y="605"/>
                </a:cubicBezTo>
                <a:cubicBezTo>
                  <a:pt x="335" y="605"/>
                  <a:pt x="335" y="604"/>
                  <a:pt x="335" y="604"/>
                </a:cubicBezTo>
                <a:cubicBezTo>
                  <a:pt x="336" y="603"/>
                  <a:pt x="335" y="601"/>
                  <a:pt x="337" y="601"/>
                </a:cubicBezTo>
                <a:cubicBezTo>
                  <a:pt x="337" y="602"/>
                  <a:pt x="339" y="602"/>
                  <a:pt x="339" y="604"/>
                </a:cubicBezTo>
                <a:cubicBezTo>
                  <a:pt x="338" y="604"/>
                  <a:pt x="337" y="606"/>
                  <a:pt x="339" y="607"/>
                </a:cubicBezTo>
                <a:cubicBezTo>
                  <a:pt x="340" y="604"/>
                  <a:pt x="342" y="608"/>
                  <a:pt x="344" y="607"/>
                </a:cubicBezTo>
                <a:cubicBezTo>
                  <a:pt x="346" y="606"/>
                  <a:pt x="345" y="603"/>
                  <a:pt x="347" y="604"/>
                </a:cubicBezTo>
                <a:cubicBezTo>
                  <a:pt x="348" y="605"/>
                  <a:pt x="348" y="604"/>
                  <a:pt x="348" y="603"/>
                </a:cubicBezTo>
                <a:cubicBezTo>
                  <a:pt x="349" y="603"/>
                  <a:pt x="349" y="604"/>
                  <a:pt x="350" y="604"/>
                </a:cubicBezTo>
                <a:cubicBezTo>
                  <a:pt x="350" y="600"/>
                  <a:pt x="348" y="599"/>
                  <a:pt x="347" y="596"/>
                </a:cubicBezTo>
                <a:cubicBezTo>
                  <a:pt x="346" y="596"/>
                  <a:pt x="346" y="596"/>
                  <a:pt x="346" y="595"/>
                </a:cubicBezTo>
                <a:cubicBezTo>
                  <a:pt x="345" y="595"/>
                  <a:pt x="343" y="596"/>
                  <a:pt x="343" y="594"/>
                </a:cubicBezTo>
                <a:cubicBezTo>
                  <a:pt x="344" y="595"/>
                  <a:pt x="346" y="594"/>
                  <a:pt x="346" y="595"/>
                </a:cubicBezTo>
                <a:cubicBezTo>
                  <a:pt x="347" y="596"/>
                  <a:pt x="347" y="596"/>
                  <a:pt x="347" y="596"/>
                </a:cubicBezTo>
                <a:cubicBezTo>
                  <a:pt x="349" y="596"/>
                  <a:pt x="349" y="597"/>
                  <a:pt x="350" y="597"/>
                </a:cubicBezTo>
                <a:cubicBezTo>
                  <a:pt x="350" y="596"/>
                  <a:pt x="350" y="595"/>
                  <a:pt x="350" y="594"/>
                </a:cubicBezTo>
                <a:cubicBezTo>
                  <a:pt x="348" y="593"/>
                  <a:pt x="346" y="592"/>
                  <a:pt x="346" y="589"/>
                </a:cubicBezTo>
                <a:cubicBezTo>
                  <a:pt x="348" y="591"/>
                  <a:pt x="350" y="591"/>
                  <a:pt x="350" y="594"/>
                </a:cubicBezTo>
                <a:cubicBezTo>
                  <a:pt x="353" y="594"/>
                  <a:pt x="350" y="599"/>
                  <a:pt x="353" y="597"/>
                </a:cubicBezTo>
                <a:cubicBezTo>
                  <a:pt x="354" y="597"/>
                  <a:pt x="354" y="596"/>
                  <a:pt x="354" y="595"/>
                </a:cubicBezTo>
                <a:cubicBezTo>
                  <a:pt x="355" y="595"/>
                  <a:pt x="356" y="595"/>
                  <a:pt x="357" y="595"/>
                </a:cubicBezTo>
                <a:cubicBezTo>
                  <a:pt x="358" y="595"/>
                  <a:pt x="358" y="593"/>
                  <a:pt x="359" y="592"/>
                </a:cubicBezTo>
                <a:cubicBezTo>
                  <a:pt x="361" y="592"/>
                  <a:pt x="362" y="592"/>
                  <a:pt x="363" y="592"/>
                </a:cubicBezTo>
                <a:cubicBezTo>
                  <a:pt x="363" y="592"/>
                  <a:pt x="364" y="591"/>
                  <a:pt x="365" y="591"/>
                </a:cubicBezTo>
                <a:cubicBezTo>
                  <a:pt x="365" y="591"/>
                  <a:pt x="365" y="590"/>
                  <a:pt x="365" y="590"/>
                </a:cubicBezTo>
                <a:cubicBezTo>
                  <a:pt x="366" y="589"/>
                  <a:pt x="366" y="587"/>
                  <a:pt x="368" y="587"/>
                </a:cubicBezTo>
                <a:cubicBezTo>
                  <a:pt x="368" y="586"/>
                  <a:pt x="368" y="586"/>
                  <a:pt x="368" y="586"/>
                </a:cubicBezTo>
                <a:cubicBezTo>
                  <a:pt x="368" y="584"/>
                  <a:pt x="368" y="582"/>
                  <a:pt x="368" y="579"/>
                </a:cubicBezTo>
                <a:cubicBezTo>
                  <a:pt x="368" y="579"/>
                  <a:pt x="369" y="579"/>
                  <a:pt x="369" y="579"/>
                </a:cubicBezTo>
                <a:cubicBezTo>
                  <a:pt x="369" y="578"/>
                  <a:pt x="370" y="578"/>
                  <a:pt x="370" y="577"/>
                </a:cubicBezTo>
                <a:cubicBezTo>
                  <a:pt x="371" y="577"/>
                  <a:pt x="371" y="576"/>
                  <a:pt x="371" y="576"/>
                </a:cubicBezTo>
                <a:cubicBezTo>
                  <a:pt x="371" y="575"/>
                  <a:pt x="372" y="575"/>
                  <a:pt x="372" y="574"/>
                </a:cubicBezTo>
                <a:cubicBezTo>
                  <a:pt x="372" y="574"/>
                  <a:pt x="372" y="574"/>
                  <a:pt x="372" y="574"/>
                </a:cubicBezTo>
                <a:cubicBezTo>
                  <a:pt x="374" y="572"/>
                  <a:pt x="374" y="570"/>
                  <a:pt x="375" y="569"/>
                </a:cubicBezTo>
                <a:cubicBezTo>
                  <a:pt x="375" y="569"/>
                  <a:pt x="375" y="569"/>
                  <a:pt x="375" y="569"/>
                </a:cubicBezTo>
                <a:cubicBezTo>
                  <a:pt x="375" y="566"/>
                  <a:pt x="376" y="564"/>
                  <a:pt x="376" y="562"/>
                </a:cubicBezTo>
                <a:cubicBezTo>
                  <a:pt x="376" y="561"/>
                  <a:pt x="375" y="561"/>
                  <a:pt x="375" y="559"/>
                </a:cubicBezTo>
                <a:cubicBezTo>
                  <a:pt x="376" y="557"/>
                  <a:pt x="378" y="557"/>
                  <a:pt x="377" y="554"/>
                </a:cubicBezTo>
                <a:cubicBezTo>
                  <a:pt x="377" y="553"/>
                  <a:pt x="377" y="552"/>
                  <a:pt x="377" y="551"/>
                </a:cubicBezTo>
                <a:close/>
                <a:moveTo>
                  <a:pt x="167" y="391"/>
                </a:moveTo>
                <a:cubicBezTo>
                  <a:pt x="166" y="391"/>
                  <a:pt x="165" y="391"/>
                  <a:pt x="164" y="391"/>
                </a:cubicBezTo>
                <a:cubicBezTo>
                  <a:pt x="163" y="392"/>
                  <a:pt x="162" y="392"/>
                  <a:pt x="161" y="392"/>
                </a:cubicBezTo>
                <a:cubicBezTo>
                  <a:pt x="160" y="392"/>
                  <a:pt x="160" y="393"/>
                  <a:pt x="159" y="394"/>
                </a:cubicBezTo>
                <a:cubicBezTo>
                  <a:pt x="159" y="394"/>
                  <a:pt x="158" y="394"/>
                  <a:pt x="157" y="395"/>
                </a:cubicBezTo>
                <a:cubicBezTo>
                  <a:pt x="157" y="396"/>
                  <a:pt x="157" y="397"/>
                  <a:pt x="155" y="398"/>
                </a:cubicBezTo>
                <a:cubicBezTo>
                  <a:pt x="155" y="399"/>
                  <a:pt x="154" y="399"/>
                  <a:pt x="154" y="400"/>
                </a:cubicBezTo>
                <a:cubicBezTo>
                  <a:pt x="151" y="399"/>
                  <a:pt x="152" y="403"/>
                  <a:pt x="149" y="403"/>
                </a:cubicBezTo>
                <a:cubicBezTo>
                  <a:pt x="149" y="406"/>
                  <a:pt x="147" y="407"/>
                  <a:pt x="146" y="409"/>
                </a:cubicBezTo>
                <a:cubicBezTo>
                  <a:pt x="149" y="409"/>
                  <a:pt x="150" y="410"/>
                  <a:pt x="153" y="410"/>
                </a:cubicBezTo>
                <a:cubicBezTo>
                  <a:pt x="154" y="409"/>
                  <a:pt x="155" y="409"/>
                  <a:pt x="155" y="408"/>
                </a:cubicBezTo>
                <a:cubicBezTo>
                  <a:pt x="157" y="408"/>
                  <a:pt x="157" y="407"/>
                  <a:pt x="158" y="407"/>
                </a:cubicBezTo>
                <a:cubicBezTo>
                  <a:pt x="159" y="406"/>
                  <a:pt x="160" y="405"/>
                  <a:pt x="161" y="405"/>
                </a:cubicBezTo>
                <a:cubicBezTo>
                  <a:pt x="161" y="405"/>
                  <a:pt x="161" y="405"/>
                  <a:pt x="162" y="405"/>
                </a:cubicBezTo>
                <a:cubicBezTo>
                  <a:pt x="162" y="405"/>
                  <a:pt x="161" y="404"/>
                  <a:pt x="162" y="404"/>
                </a:cubicBezTo>
                <a:cubicBezTo>
                  <a:pt x="162" y="404"/>
                  <a:pt x="162" y="404"/>
                  <a:pt x="163" y="404"/>
                </a:cubicBezTo>
                <a:cubicBezTo>
                  <a:pt x="163" y="404"/>
                  <a:pt x="162" y="403"/>
                  <a:pt x="163" y="403"/>
                </a:cubicBezTo>
                <a:cubicBezTo>
                  <a:pt x="163" y="403"/>
                  <a:pt x="163" y="403"/>
                  <a:pt x="164" y="403"/>
                </a:cubicBezTo>
                <a:cubicBezTo>
                  <a:pt x="164" y="403"/>
                  <a:pt x="163" y="402"/>
                  <a:pt x="164" y="402"/>
                </a:cubicBezTo>
                <a:cubicBezTo>
                  <a:pt x="164" y="402"/>
                  <a:pt x="164" y="402"/>
                  <a:pt x="165" y="402"/>
                </a:cubicBezTo>
                <a:cubicBezTo>
                  <a:pt x="165" y="401"/>
                  <a:pt x="165" y="400"/>
                  <a:pt x="167" y="400"/>
                </a:cubicBezTo>
                <a:cubicBezTo>
                  <a:pt x="167" y="397"/>
                  <a:pt x="165" y="397"/>
                  <a:pt x="166" y="395"/>
                </a:cubicBezTo>
                <a:cubicBezTo>
                  <a:pt x="165" y="393"/>
                  <a:pt x="167" y="393"/>
                  <a:pt x="167" y="391"/>
                </a:cubicBezTo>
                <a:close/>
                <a:moveTo>
                  <a:pt x="244" y="656"/>
                </a:moveTo>
                <a:cubicBezTo>
                  <a:pt x="244" y="657"/>
                  <a:pt x="244" y="657"/>
                  <a:pt x="244" y="658"/>
                </a:cubicBezTo>
                <a:cubicBezTo>
                  <a:pt x="245" y="658"/>
                  <a:pt x="245" y="658"/>
                  <a:pt x="245" y="658"/>
                </a:cubicBezTo>
                <a:cubicBezTo>
                  <a:pt x="246" y="658"/>
                  <a:pt x="246" y="659"/>
                  <a:pt x="247" y="659"/>
                </a:cubicBezTo>
                <a:cubicBezTo>
                  <a:pt x="247" y="658"/>
                  <a:pt x="247" y="656"/>
                  <a:pt x="247" y="655"/>
                </a:cubicBezTo>
                <a:cubicBezTo>
                  <a:pt x="246" y="655"/>
                  <a:pt x="245" y="656"/>
                  <a:pt x="244" y="656"/>
                </a:cubicBezTo>
                <a:close/>
                <a:moveTo>
                  <a:pt x="4" y="667"/>
                </a:moveTo>
                <a:cubicBezTo>
                  <a:pt x="4" y="667"/>
                  <a:pt x="4" y="666"/>
                  <a:pt x="4" y="666"/>
                </a:cubicBezTo>
                <a:cubicBezTo>
                  <a:pt x="4" y="666"/>
                  <a:pt x="3" y="665"/>
                  <a:pt x="3" y="665"/>
                </a:cubicBezTo>
                <a:cubicBezTo>
                  <a:pt x="2" y="665"/>
                  <a:pt x="1" y="666"/>
                  <a:pt x="0" y="666"/>
                </a:cubicBezTo>
                <a:cubicBezTo>
                  <a:pt x="0" y="666"/>
                  <a:pt x="0" y="668"/>
                  <a:pt x="0" y="668"/>
                </a:cubicBezTo>
                <a:cubicBezTo>
                  <a:pt x="0" y="668"/>
                  <a:pt x="2" y="668"/>
                  <a:pt x="2" y="668"/>
                </a:cubicBezTo>
                <a:cubicBezTo>
                  <a:pt x="3" y="669"/>
                  <a:pt x="5" y="670"/>
                  <a:pt x="5" y="668"/>
                </a:cubicBezTo>
                <a:cubicBezTo>
                  <a:pt x="5" y="668"/>
                  <a:pt x="4" y="668"/>
                  <a:pt x="4" y="667"/>
                </a:cubicBezTo>
                <a:close/>
                <a:moveTo>
                  <a:pt x="5" y="660"/>
                </a:moveTo>
                <a:cubicBezTo>
                  <a:pt x="5" y="659"/>
                  <a:pt x="3" y="659"/>
                  <a:pt x="3" y="660"/>
                </a:cubicBezTo>
                <a:cubicBezTo>
                  <a:pt x="5" y="660"/>
                  <a:pt x="4" y="662"/>
                  <a:pt x="5" y="662"/>
                </a:cubicBezTo>
                <a:cubicBezTo>
                  <a:pt x="5" y="659"/>
                  <a:pt x="9" y="665"/>
                  <a:pt x="9" y="661"/>
                </a:cubicBezTo>
                <a:cubicBezTo>
                  <a:pt x="8" y="661"/>
                  <a:pt x="7" y="660"/>
                  <a:pt x="5" y="660"/>
                </a:cubicBezTo>
                <a:close/>
                <a:moveTo>
                  <a:pt x="241" y="661"/>
                </a:moveTo>
                <a:cubicBezTo>
                  <a:pt x="239" y="660"/>
                  <a:pt x="238" y="659"/>
                  <a:pt x="237" y="658"/>
                </a:cubicBezTo>
                <a:cubicBezTo>
                  <a:pt x="237" y="658"/>
                  <a:pt x="237" y="658"/>
                  <a:pt x="236" y="657"/>
                </a:cubicBezTo>
                <a:cubicBezTo>
                  <a:pt x="236" y="657"/>
                  <a:pt x="235" y="657"/>
                  <a:pt x="234" y="657"/>
                </a:cubicBezTo>
                <a:cubicBezTo>
                  <a:pt x="234" y="656"/>
                  <a:pt x="234" y="656"/>
                  <a:pt x="234" y="656"/>
                </a:cubicBezTo>
                <a:cubicBezTo>
                  <a:pt x="234" y="656"/>
                  <a:pt x="234" y="656"/>
                  <a:pt x="234" y="656"/>
                </a:cubicBezTo>
                <a:cubicBezTo>
                  <a:pt x="232" y="657"/>
                  <a:pt x="231" y="653"/>
                  <a:pt x="229" y="656"/>
                </a:cubicBezTo>
                <a:cubicBezTo>
                  <a:pt x="229" y="656"/>
                  <a:pt x="229" y="656"/>
                  <a:pt x="229" y="656"/>
                </a:cubicBezTo>
                <a:cubicBezTo>
                  <a:pt x="228" y="656"/>
                  <a:pt x="228" y="656"/>
                  <a:pt x="228" y="656"/>
                </a:cubicBezTo>
                <a:cubicBezTo>
                  <a:pt x="227" y="656"/>
                  <a:pt x="227" y="657"/>
                  <a:pt x="226" y="657"/>
                </a:cubicBezTo>
                <a:cubicBezTo>
                  <a:pt x="224" y="657"/>
                  <a:pt x="221" y="657"/>
                  <a:pt x="221" y="659"/>
                </a:cubicBezTo>
                <a:cubicBezTo>
                  <a:pt x="222" y="659"/>
                  <a:pt x="222" y="660"/>
                  <a:pt x="223" y="660"/>
                </a:cubicBezTo>
                <a:cubicBezTo>
                  <a:pt x="223" y="660"/>
                  <a:pt x="223" y="660"/>
                  <a:pt x="223" y="661"/>
                </a:cubicBezTo>
                <a:cubicBezTo>
                  <a:pt x="224" y="662"/>
                  <a:pt x="226" y="663"/>
                  <a:pt x="227" y="663"/>
                </a:cubicBezTo>
                <a:cubicBezTo>
                  <a:pt x="227" y="664"/>
                  <a:pt x="228" y="664"/>
                  <a:pt x="228" y="664"/>
                </a:cubicBezTo>
                <a:cubicBezTo>
                  <a:pt x="228" y="665"/>
                  <a:pt x="228" y="668"/>
                  <a:pt x="230" y="668"/>
                </a:cubicBezTo>
                <a:cubicBezTo>
                  <a:pt x="230" y="667"/>
                  <a:pt x="232" y="667"/>
                  <a:pt x="233" y="667"/>
                </a:cubicBezTo>
                <a:cubicBezTo>
                  <a:pt x="233" y="667"/>
                  <a:pt x="233" y="667"/>
                  <a:pt x="234" y="667"/>
                </a:cubicBezTo>
                <a:cubicBezTo>
                  <a:pt x="234" y="667"/>
                  <a:pt x="234" y="667"/>
                  <a:pt x="234" y="667"/>
                </a:cubicBezTo>
                <a:cubicBezTo>
                  <a:pt x="235" y="665"/>
                  <a:pt x="238" y="666"/>
                  <a:pt x="238" y="664"/>
                </a:cubicBezTo>
                <a:cubicBezTo>
                  <a:pt x="238" y="664"/>
                  <a:pt x="238" y="664"/>
                  <a:pt x="239" y="664"/>
                </a:cubicBezTo>
                <a:cubicBezTo>
                  <a:pt x="240" y="664"/>
                  <a:pt x="240" y="663"/>
                  <a:pt x="241" y="663"/>
                </a:cubicBezTo>
                <a:cubicBezTo>
                  <a:pt x="241" y="662"/>
                  <a:pt x="241" y="662"/>
                  <a:pt x="241" y="661"/>
                </a:cubicBezTo>
                <a:cubicBezTo>
                  <a:pt x="241" y="661"/>
                  <a:pt x="241" y="661"/>
                  <a:pt x="241" y="661"/>
                </a:cubicBezTo>
                <a:close/>
                <a:moveTo>
                  <a:pt x="166" y="727"/>
                </a:moveTo>
                <a:cubicBezTo>
                  <a:pt x="165" y="728"/>
                  <a:pt x="164" y="728"/>
                  <a:pt x="164" y="729"/>
                </a:cubicBezTo>
                <a:cubicBezTo>
                  <a:pt x="161" y="728"/>
                  <a:pt x="160" y="731"/>
                  <a:pt x="157" y="731"/>
                </a:cubicBezTo>
                <a:cubicBezTo>
                  <a:pt x="157" y="734"/>
                  <a:pt x="161" y="732"/>
                  <a:pt x="159" y="736"/>
                </a:cubicBezTo>
                <a:cubicBezTo>
                  <a:pt x="163" y="736"/>
                  <a:pt x="161" y="733"/>
                  <a:pt x="165" y="734"/>
                </a:cubicBezTo>
                <a:cubicBezTo>
                  <a:pt x="164" y="731"/>
                  <a:pt x="167" y="732"/>
                  <a:pt x="167" y="729"/>
                </a:cubicBezTo>
                <a:cubicBezTo>
                  <a:pt x="166" y="728"/>
                  <a:pt x="167" y="727"/>
                  <a:pt x="166" y="727"/>
                </a:cubicBezTo>
                <a:close/>
                <a:moveTo>
                  <a:pt x="4" y="665"/>
                </a:moveTo>
                <a:cubicBezTo>
                  <a:pt x="6" y="665"/>
                  <a:pt x="6" y="668"/>
                  <a:pt x="8" y="668"/>
                </a:cubicBezTo>
                <a:cubicBezTo>
                  <a:pt x="8" y="666"/>
                  <a:pt x="8" y="665"/>
                  <a:pt x="8" y="663"/>
                </a:cubicBezTo>
                <a:cubicBezTo>
                  <a:pt x="6" y="663"/>
                  <a:pt x="5" y="664"/>
                  <a:pt x="4" y="665"/>
                </a:cubicBezTo>
                <a:close/>
                <a:moveTo>
                  <a:pt x="169" y="734"/>
                </a:moveTo>
                <a:cubicBezTo>
                  <a:pt x="168" y="736"/>
                  <a:pt x="171" y="736"/>
                  <a:pt x="172" y="737"/>
                </a:cubicBezTo>
                <a:cubicBezTo>
                  <a:pt x="172" y="735"/>
                  <a:pt x="173" y="735"/>
                  <a:pt x="173" y="733"/>
                </a:cubicBezTo>
                <a:cubicBezTo>
                  <a:pt x="171" y="732"/>
                  <a:pt x="170" y="734"/>
                  <a:pt x="169" y="734"/>
                </a:cubicBezTo>
                <a:close/>
                <a:moveTo>
                  <a:pt x="183" y="750"/>
                </a:moveTo>
                <a:cubicBezTo>
                  <a:pt x="181" y="750"/>
                  <a:pt x="180" y="749"/>
                  <a:pt x="179" y="749"/>
                </a:cubicBezTo>
                <a:cubicBezTo>
                  <a:pt x="178" y="750"/>
                  <a:pt x="177" y="750"/>
                  <a:pt x="176" y="750"/>
                </a:cubicBezTo>
                <a:cubicBezTo>
                  <a:pt x="176" y="748"/>
                  <a:pt x="175" y="747"/>
                  <a:pt x="174" y="747"/>
                </a:cubicBezTo>
                <a:cubicBezTo>
                  <a:pt x="173" y="753"/>
                  <a:pt x="178" y="754"/>
                  <a:pt x="184" y="754"/>
                </a:cubicBezTo>
                <a:cubicBezTo>
                  <a:pt x="184" y="753"/>
                  <a:pt x="184" y="753"/>
                  <a:pt x="185" y="753"/>
                </a:cubicBezTo>
                <a:cubicBezTo>
                  <a:pt x="185" y="752"/>
                  <a:pt x="185" y="751"/>
                  <a:pt x="185" y="751"/>
                </a:cubicBezTo>
                <a:cubicBezTo>
                  <a:pt x="184" y="751"/>
                  <a:pt x="183" y="751"/>
                  <a:pt x="183" y="750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26"/>
          <p:cNvSpPr/>
          <p:nvPr/>
        </p:nvSpPr>
        <p:spPr>
          <a:xfrm>
            <a:off x="9045575" y="1778000"/>
            <a:ext cx="2308225" cy="3068637"/>
          </a:xfrm>
          <a:custGeom>
            <a:avLst/>
            <a:gdLst/>
            <a:ahLst/>
            <a:cxnLst/>
            <a:rect l="l" t="t" r="r" b="b"/>
            <a:pathLst>
              <a:path w="581" h="772" extrusionOk="0">
                <a:moveTo>
                  <a:pt x="142" y="436"/>
                </a:moveTo>
                <a:cubicBezTo>
                  <a:pt x="142" y="436"/>
                  <a:pt x="142" y="436"/>
                  <a:pt x="142" y="435"/>
                </a:cubicBezTo>
                <a:cubicBezTo>
                  <a:pt x="141" y="433"/>
                  <a:pt x="139" y="431"/>
                  <a:pt x="138" y="428"/>
                </a:cubicBezTo>
                <a:cubicBezTo>
                  <a:pt x="138" y="426"/>
                  <a:pt x="139" y="426"/>
                  <a:pt x="139" y="424"/>
                </a:cubicBezTo>
                <a:cubicBezTo>
                  <a:pt x="138" y="425"/>
                  <a:pt x="139" y="423"/>
                  <a:pt x="138" y="422"/>
                </a:cubicBezTo>
                <a:cubicBezTo>
                  <a:pt x="138" y="422"/>
                  <a:pt x="138" y="422"/>
                  <a:pt x="138" y="422"/>
                </a:cubicBezTo>
                <a:cubicBezTo>
                  <a:pt x="138" y="422"/>
                  <a:pt x="138" y="422"/>
                  <a:pt x="137" y="422"/>
                </a:cubicBezTo>
                <a:cubicBezTo>
                  <a:pt x="136" y="420"/>
                  <a:pt x="136" y="419"/>
                  <a:pt x="136" y="417"/>
                </a:cubicBezTo>
                <a:cubicBezTo>
                  <a:pt x="136" y="417"/>
                  <a:pt x="136" y="417"/>
                  <a:pt x="136" y="416"/>
                </a:cubicBezTo>
                <a:cubicBezTo>
                  <a:pt x="136" y="416"/>
                  <a:pt x="136" y="416"/>
                  <a:pt x="136" y="415"/>
                </a:cubicBezTo>
                <a:cubicBezTo>
                  <a:pt x="135" y="415"/>
                  <a:pt x="135" y="414"/>
                  <a:pt x="133" y="413"/>
                </a:cubicBezTo>
                <a:cubicBezTo>
                  <a:pt x="133" y="412"/>
                  <a:pt x="132" y="413"/>
                  <a:pt x="131" y="412"/>
                </a:cubicBezTo>
                <a:cubicBezTo>
                  <a:pt x="131" y="412"/>
                  <a:pt x="131" y="411"/>
                  <a:pt x="131" y="410"/>
                </a:cubicBezTo>
                <a:cubicBezTo>
                  <a:pt x="130" y="410"/>
                  <a:pt x="129" y="410"/>
                  <a:pt x="127" y="410"/>
                </a:cubicBezTo>
                <a:cubicBezTo>
                  <a:pt x="128" y="409"/>
                  <a:pt x="129" y="408"/>
                  <a:pt x="130" y="407"/>
                </a:cubicBezTo>
                <a:cubicBezTo>
                  <a:pt x="130" y="405"/>
                  <a:pt x="134" y="407"/>
                  <a:pt x="133" y="404"/>
                </a:cubicBezTo>
                <a:cubicBezTo>
                  <a:pt x="131" y="404"/>
                  <a:pt x="128" y="404"/>
                  <a:pt x="127" y="401"/>
                </a:cubicBezTo>
                <a:cubicBezTo>
                  <a:pt x="126" y="398"/>
                  <a:pt x="130" y="399"/>
                  <a:pt x="129" y="396"/>
                </a:cubicBezTo>
                <a:cubicBezTo>
                  <a:pt x="128" y="396"/>
                  <a:pt x="127" y="396"/>
                  <a:pt x="125" y="396"/>
                </a:cubicBezTo>
                <a:cubicBezTo>
                  <a:pt x="124" y="396"/>
                  <a:pt x="124" y="398"/>
                  <a:pt x="123" y="398"/>
                </a:cubicBezTo>
                <a:cubicBezTo>
                  <a:pt x="123" y="396"/>
                  <a:pt x="123" y="394"/>
                  <a:pt x="122" y="393"/>
                </a:cubicBezTo>
                <a:cubicBezTo>
                  <a:pt x="121" y="393"/>
                  <a:pt x="121" y="392"/>
                  <a:pt x="119" y="392"/>
                </a:cubicBezTo>
                <a:cubicBezTo>
                  <a:pt x="117" y="393"/>
                  <a:pt x="117" y="391"/>
                  <a:pt x="117" y="390"/>
                </a:cubicBezTo>
                <a:cubicBezTo>
                  <a:pt x="116" y="390"/>
                  <a:pt x="116" y="389"/>
                  <a:pt x="116" y="388"/>
                </a:cubicBezTo>
                <a:cubicBezTo>
                  <a:pt x="114" y="388"/>
                  <a:pt x="112" y="387"/>
                  <a:pt x="109" y="387"/>
                </a:cubicBezTo>
                <a:cubicBezTo>
                  <a:pt x="109" y="388"/>
                  <a:pt x="108" y="389"/>
                  <a:pt x="108" y="390"/>
                </a:cubicBezTo>
                <a:cubicBezTo>
                  <a:pt x="109" y="390"/>
                  <a:pt x="109" y="392"/>
                  <a:pt x="109" y="393"/>
                </a:cubicBezTo>
                <a:cubicBezTo>
                  <a:pt x="108" y="394"/>
                  <a:pt x="106" y="394"/>
                  <a:pt x="103" y="394"/>
                </a:cubicBezTo>
                <a:cubicBezTo>
                  <a:pt x="103" y="395"/>
                  <a:pt x="103" y="395"/>
                  <a:pt x="102" y="396"/>
                </a:cubicBezTo>
                <a:cubicBezTo>
                  <a:pt x="102" y="396"/>
                  <a:pt x="102" y="396"/>
                  <a:pt x="102" y="396"/>
                </a:cubicBezTo>
                <a:cubicBezTo>
                  <a:pt x="99" y="396"/>
                  <a:pt x="98" y="398"/>
                  <a:pt x="98" y="400"/>
                </a:cubicBezTo>
                <a:cubicBezTo>
                  <a:pt x="97" y="400"/>
                  <a:pt x="97" y="401"/>
                  <a:pt x="97" y="401"/>
                </a:cubicBezTo>
                <a:cubicBezTo>
                  <a:pt x="96" y="401"/>
                  <a:pt x="95" y="402"/>
                  <a:pt x="94" y="402"/>
                </a:cubicBezTo>
                <a:cubicBezTo>
                  <a:pt x="93" y="404"/>
                  <a:pt x="94" y="407"/>
                  <a:pt x="91" y="407"/>
                </a:cubicBezTo>
                <a:cubicBezTo>
                  <a:pt x="89" y="408"/>
                  <a:pt x="86" y="409"/>
                  <a:pt x="83" y="408"/>
                </a:cubicBezTo>
                <a:cubicBezTo>
                  <a:pt x="83" y="410"/>
                  <a:pt x="82" y="412"/>
                  <a:pt x="81" y="412"/>
                </a:cubicBezTo>
                <a:cubicBezTo>
                  <a:pt x="79" y="413"/>
                  <a:pt x="77" y="414"/>
                  <a:pt x="75" y="414"/>
                </a:cubicBezTo>
                <a:cubicBezTo>
                  <a:pt x="74" y="414"/>
                  <a:pt x="73" y="413"/>
                  <a:pt x="71" y="413"/>
                </a:cubicBezTo>
                <a:cubicBezTo>
                  <a:pt x="71" y="412"/>
                  <a:pt x="71" y="412"/>
                  <a:pt x="71" y="412"/>
                </a:cubicBezTo>
                <a:cubicBezTo>
                  <a:pt x="69" y="411"/>
                  <a:pt x="67" y="413"/>
                  <a:pt x="66" y="410"/>
                </a:cubicBezTo>
                <a:cubicBezTo>
                  <a:pt x="66" y="410"/>
                  <a:pt x="66" y="410"/>
                  <a:pt x="66" y="410"/>
                </a:cubicBezTo>
                <a:cubicBezTo>
                  <a:pt x="65" y="409"/>
                  <a:pt x="65" y="408"/>
                  <a:pt x="64" y="408"/>
                </a:cubicBezTo>
                <a:cubicBezTo>
                  <a:pt x="63" y="408"/>
                  <a:pt x="63" y="407"/>
                  <a:pt x="63" y="405"/>
                </a:cubicBezTo>
                <a:cubicBezTo>
                  <a:pt x="63" y="404"/>
                  <a:pt x="62" y="405"/>
                  <a:pt x="61" y="404"/>
                </a:cubicBezTo>
                <a:cubicBezTo>
                  <a:pt x="61" y="406"/>
                  <a:pt x="60" y="406"/>
                  <a:pt x="60" y="407"/>
                </a:cubicBezTo>
                <a:cubicBezTo>
                  <a:pt x="60" y="409"/>
                  <a:pt x="61" y="409"/>
                  <a:pt x="61" y="410"/>
                </a:cubicBezTo>
                <a:cubicBezTo>
                  <a:pt x="60" y="410"/>
                  <a:pt x="60" y="412"/>
                  <a:pt x="60" y="412"/>
                </a:cubicBezTo>
                <a:cubicBezTo>
                  <a:pt x="59" y="414"/>
                  <a:pt x="58" y="415"/>
                  <a:pt x="58" y="417"/>
                </a:cubicBezTo>
                <a:cubicBezTo>
                  <a:pt x="57" y="421"/>
                  <a:pt x="59" y="424"/>
                  <a:pt x="58" y="426"/>
                </a:cubicBezTo>
                <a:cubicBezTo>
                  <a:pt x="58" y="426"/>
                  <a:pt x="58" y="426"/>
                  <a:pt x="58" y="426"/>
                </a:cubicBezTo>
                <a:cubicBezTo>
                  <a:pt x="59" y="427"/>
                  <a:pt x="58" y="430"/>
                  <a:pt x="61" y="430"/>
                </a:cubicBezTo>
                <a:cubicBezTo>
                  <a:pt x="62" y="431"/>
                  <a:pt x="62" y="431"/>
                  <a:pt x="62" y="431"/>
                </a:cubicBezTo>
                <a:cubicBezTo>
                  <a:pt x="62" y="431"/>
                  <a:pt x="62" y="431"/>
                  <a:pt x="62" y="431"/>
                </a:cubicBezTo>
                <a:cubicBezTo>
                  <a:pt x="62" y="431"/>
                  <a:pt x="62" y="431"/>
                  <a:pt x="63" y="431"/>
                </a:cubicBezTo>
                <a:cubicBezTo>
                  <a:pt x="62" y="433"/>
                  <a:pt x="65" y="433"/>
                  <a:pt x="66" y="435"/>
                </a:cubicBezTo>
                <a:cubicBezTo>
                  <a:pt x="67" y="435"/>
                  <a:pt x="67" y="435"/>
                  <a:pt x="67" y="435"/>
                </a:cubicBezTo>
                <a:cubicBezTo>
                  <a:pt x="67" y="435"/>
                  <a:pt x="67" y="435"/>
                  <a:pt x="67" y="435"/>
                </a:cubicBezTo>
                <a:cubicBezTo>
                  <a:pt x="67" y="437"/>
                  <a:pt x="68" y="437"/>
                  <a:pt x="68" y="438"/>
                </a:cubicBezTo>
                <a:cubicBezTo>
                  <a:pt x="68" y="441"/>
                  <a:pt x="68" y="445"/>
                  <a:pt x="68" y="448"/>
                </a:cubicBezTo>
                <a:cubicBezTo>
                  <a:pt x="69" y="449"/>
                  <a:pt x="72" y="448"/>
                  <a:pt x="72" y="452"/>
                </a:cubicBezTo>
                <a:cubicBezTo>
                  <a:pt x="72" y="453"/>
                  <a:pt x="71" y="455"/>
                  <a:pt x="71" y="457"/>
                </a:cubicBezTo>
                <a:cubicBezTo>
                  <a:pt x="71" y="459"/>
                  <a:pt x="71" y="462"/>
                  <a:pt x="71" y="464"/>
                </a:cubicBezTo>
                <a:cubicBezTo>
                  <a:pt x="71" y="464"/>
                  <a:pt x="69" y="463"/>
                  <a:pt x="69" y="464"/>
                </a:cubicBezTo>
                <a:cubicBezTo>
                  <a:pt x="68" y="464"/>
                  <a:pt x="69" y="465"/>
                  <a:pt x="69" y="466"/>
                </a:cubicBezTo>
                <a:cubicBezTo>
                  <a:pt x="69" y="467"/>
                  <a:pt x="69" y="467"/>
                  <a:pt x="70" y="468"/>
                </a:cubicBezTo>
                <a:cubicBezTo>
                  <a:pt x="71" y="467"/>
                  <a:pt x="71" y="468"/>
                  <a:pt x="71" y="469"/>
                </a:cubicBezTo>
                <a:cubicBezTo>
                  <a:pt x="70" y="470"/>
                  <a:pt x="69" y="471"/>
                  <a:pt x="68" y="472"/>
                </a:cubicBezTo>
                <a:cubicBezTo>
                  <a:pt x="68" y="473"/>
                  <a:pt x="68" y="475"/>
                  <a:pt x="68" y="477"/>
                </a:cubicBezTo>
                <a:cubicBezTo>
                  <a:pt x="69" y="478"/>
                  <a:pt x="70" y="478"/>
                  <a:pt x="72" y="477"/>
                </a:cubicBezTo>
                <a:cubicBezTo>
                  <a:pt x="73" y="475"/>
                  <a:pt x="74" y="477"/>
                  <a:pt x="75" y="477"/>
                </a:cubicBezTo>
                <a:cubicBezTo>
                  <a:pt x="76" y="480"/>
                  <a:pt x="73" y="481"/>
                  <a:pt x="73" y="484"/>
                </a:cubicBezTo>
                <a:cubicBezTo>
                  <a:pt x="74" y="484"/>
                  <a:pt x="74" y="486"/>
                  <a:pt x="74" y="487"/>
                </a:cubicBezTo>
                <a:cubicBezTo>
                  <a:pt x="76" y="486"/>
                  <a:pt x="76" y="488"/>
                  <a:pt x="75" y="488"/>
                </a:cubicBezTo>
                <a:cubicBezTo>
                  <a:pt x="72" y="488"/>
                  <a:pt x="73" y="486"/>
                  <a:pt x="72" y="485"/>
                </a:cubicBezTo>
                <a:cubicBezTo>
                  <a:pt x="70" y="485"/>
                  <a:pt x="71" y="482"/>
                  <a:pt x="70" y="482"/>
                </a:cubicBezTo>
                <a:cubicBezTo>
                  <a:pt x="67" y="485"/>
                  <a:pt x="71" y="488"/>
                  <a:pt x="70" y="493"/>
                </a:cubicBezTo>
                <a:cubicBezTo>
                  <a:pt x="69" y="493"/>
                  <a:pt x="69" y="494"/>
                  <a:pt x="69" y="495"/>
                </a:cubicBezTo>
                <a:cubicBezTo>
                  <a:pt x="69" y="495"/>
                  <a:pt x="69" y="495"/>
                  <a:pt x="69" y="495"/>
                </a:cubicBezTo>
                <a:cubicBezTo>
                  <a:pt x="69" y="497"/>
                  <a:pt x="68" y="498"/>
                  <a:pt x="67" y="500"/>
                </a:cubicBezTo>
                <a:cubicBezTo>
                  <a:pt x="67" y="500"/>
                  <a:pt x="66" y="500"/>
                  <a:pt x="66" y="500"/>
                </a:cubicBezTo>
                <a:cubicBezTo>
                  <a:pt x="66" y="501"/>
                  <a:pt x="66" y="502"/>
                  <a:pt x="65" y="502"/>
                </a:cubicBezTo>
                <a:cubicBezTo>
                  <a:pt x="65" y="504"/>
                  <a:pt x="66" y="504"/>
                  <a:pt x="66" y="506"/>
                </a:cubicBezTo>
                <a:cubicBezTo>
                  <a:pt x="66" y="506"/>
                  <a:pt x="65" y="506"/>
                  <a:pt x="65" y="507"/>
                </a:cubicBezTo>
                <a:cubicBezTo>
                  <a:pt x="65" y="507"/>
                  <a:pt x="65" y="507"/>
                  <a:pt x="65" y="507"/>
                </a:cubicBezTo>
                <a:cubicBezTo>
                  <a:pt x="65" y="507"/>
                  <a:pt x="65" y="507"/>
                  <a:pt x="65" y="508"/>
                </a:cubicBezTo>
                <a:cubicBezTo>
                  <a:pt x="63" y="510"/>
                  <a:pt x="65" y="511"/>
                  <a:pt x="66" y="513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66" y="514"/>
                  <a:pt x="67" y="514"/>
                  <a:pt x="67" y="515"/>
                </a:cubicBezTo>
                <a:cubicBezTo>
                  <a:pt x="65" y="516"/>
                  <a:pt x="64" y="518"/>
                  <a:pt x="64" y="520"/>
                </a:cubicBezTo>
                <a:cubicBezTo>
                  <a:pt x="65" y="520"/>
                  <a:pt x="65" y="522"/>
                  <a:pt x="65" y="523"/>
                </a:cubicBezTo>
                <a:cubicBezTo>
                  <a:pt x="66" y="523"/>
                  <a:pt x="66" y="524"/>
                  <a:pt x="66" y="525"/>
                </a:cubicBezTo>
                <a:cubicBezTo>
                  <a:pt x="68" y="525"/>
                  <a:pt x="69" y="526"/>
                  <a:pt x="70" y="527"/>
                </a:cubicBezTo>
                <a:cubicBezTo>
                  <a:pt x="70" y="530"/>
                  <a:pt x="73" y="531"/>
                  <a:pt x="74" y="533"/>
                </a:cubicBezTo>
                <a:cubicBezTo>
                  <a:pt x="73" y="535"/>
                  <a:pt x="75" y="536"/>
                  <a:pt x="75" y="537"/>
                </a:cubicBezTo>
                <a:cubicBezTo>
                  <a:pt x="75" y="539"/>
                  <a:pt x="75" y="540"/>
                  <a:pt x="75" y="542"/>
                </a:cubicBezTo>
                <a:cubicBezTo>
                  <a:pt x="76" y="543"/>
                  <a:pt x="77" y="543"/>
                  <a:pt x="77" y="544"/>
                </a:cubicBezTo>
                <a:cubicBezTo>
                  <a:pt x="77" y="544"/>
                  <a:pt x="77" y="544"/>
                  <a:pt x="77" y="544"/>
                </a:cubicBezTo>
                <a:cubicBezTo>
                  <a:pt x="78" y="544"/>
                  <a:pt x="78" y="544"/>
                  <a:pt x="78" y="544"/>
                </a:cubicBezTo>
                <a:cubicBezTo>
                  <a:pt x="80" y="544"/>
                  <a:pt x="80" y="542"/>
                  <a:pt x="81" y="541"/>
                </a:cubicBezTo>
                <a:cubicBezTo>
                  <a:pt x="81" y="540"/>
                  <a:pt x="81" y="540"/>
                  <a:pt x="81" y="540"/>
                </a:cubicBezTo>
                <a:cubicBezTo>
                  <a:pt x="82" y="540"/>
                  <a:pt x="82" y="540"/>
                  <a:pt x="82" y="540"/>
                </a:cubicBezTo>
                <a:cubicBezTo>
                  <a:pt x="83" y="541"/>
                  <a:pt x="84" y="542"/>
                  <a:pt x="85" y="542"/>
                </a:cubicBezTo>
                <a:cubicBezTo>
                  <a:pt x="86" y="543"/>
                  <a:pt x="88" y="542"/>
                  <a:pt x="88" y="543"/>
                </a:cubicBezTo>
                <a:cubicBezTo>
                  <a:pt x="92" y="544"/>
                  <a:pt x="90" y="540"/>
                  <a:pt x="94" y="540"/>
                </a:cubicBezTo>
                <a:cubicBezTo>
                  <a:pt x="95" y="538"/>
                  <a:pt x="96" y="536"/>
                  <a:pt x="99" y="536"/>
                </a:cubicBezTo>
                <a:cubicBezTo>
                  <a:pt x="98" y="533"/>
                  <a:pt x="100" y="532"/>
                  <a:pt x="100" y="530"/>
                </a:cubicBezTo>
                <a:cubicBezTo>
                  <a:pt x="100" y="528"/>
                  <a:pt x="97" y="529"/>
                  <a:pt x="98" y="526"/>
                </a:cubicBezTo>
                <a:cubicBezTo>
                  <a:pt x="99" y="526"/>
                  <a:pt x="99" y="526"/>
                  <a:pt x="100" y="525"/>
                </a:cubicBezTo>
                <a:cubicBezTo>
                  <a:pt x="100" y="525"/>
                  <a:pt x="100" y="525"/>
                  <a:pt x="100" y="525"/>
                </a:cubicBezTo>
                <a:cubicBezTo>
                  <a:pt x="100" y="522"/>
                  <a:pt x="103" y="523"/>
                  <a:pt x="105" y="523"/>
                </a:cubicBezTo>
                <a:cubicBezTo>
                  <a:pt x="105" y="523"/>
                  <a:pt x="105" y="523"/>
                  <a:pt x="106" y="523"/>
                </a:cubicBezTo>
                <a:cubicBezTo>
                  <a:pt x="106" y="523"/>
                  <a:pt x="106" y="523"/>
                  <a:pt x="106" y="523"/>
                </a:cubicBezTo>
                <a:cubicBezTo>
                  <a:pt x="106" y="522"/>
                  <a:pt x="107" y="521"/>
                  <a:pt x="109" y="521"/>
                </a:cubicBezTo>
                <a:cubicBezTo>
                  <a:pt x="109" y="522"/>
                  <a:pt x="112" y="522"/>
                  <a:pt x="113" y="522"/>
                </a:cubicBezTo>
                <a:cubicBezTo>
                  <a:pt x="115" y="525"/>
                  <a:pt x="117" y="528"/>
                  <a:pt x="122" y="527"/>
                </a:cubicBezTo>
                <a:cubicBezTo>
                  <a:pt x="122" y="528"/>
                  <a:pt x="122" y="530"/>
                  <a:pt x="123" y="530"/>
                </a:cubicBezTo>
                <a:cubicBezTo>
                  <a:pt x="124" y="528"/>
                  <a:pt x="125" y="527"/>
                  <a:pt x="127" y="526"/>
                </a:cubicBezTo>
                <a:cubicBezTo>
                  <a:pt x="127" y="523"/>
                  <a:pt x="127" y="521"/>
                  <a:pt x="127" y="518"/>
                </a:cubicBezTo>
                <a:cubicBezTo>
                  <a:pt x="128" y="517"/>
                  <a:pt x="131" y="518"/>
                  <a:pt x="130" y="515"/>
                </a:cubicBezTo>
                <a:cubicBezTo>
                  <a:pt x="130" y="514"/>
                  <a:pt x="129" y="514"/>
                  <a:pt x="128" y="514"/>
                </a:cubicBezTo>
                <a:cubicBezTo>
                  <a:pt x="128" y="513"/>
                  <a:pt x="128" y="513"/>
                  <a:pt x="128" y="512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130" y="511"/>
                  <a:pt x="131" y="509"/>
                  <a:pt x="131" y="507"/>
                </a:cubicBezTo>
                <a:cubicBezTo>
                  <a:pt x="131" y="507"/>
                  <a:pt x="131" y="507"/>
                  <a:pt x="131" y="507"/>
                </a:cubicBezTo>
                <a:cubicBezTo>
                  <a:pt x="131" y="506"/>
                  <a:pt x="131" y="505"/>
                  <a:pt x="131" y="505"/>
                </a:cubicBezTo>
                <a:cubicBezTo>
                  <a:pt x="132" y="502"/>
                  <a:pt x="129" y="503"/>
                  <a:pt x="129" y="501"/>
                </a:cubicBezTo>
                <a:cubicBezTo>
                  <a:pt x="130" y="501"/>
                  <a:pt x="131" y="501"/>
                  <a:pt x="131" y="500"/>
                </a:cubicBezTo>
                <a:cubicBezTo>
                  <a:pt x="131" y="500"/>
                  <a:pt x="131" y="500"/>
                  <a:pt x="131" y="500"/>
                </a:cubicBezTo>
                <a:cubicBezTo>
                  <a:pt x="131" y="499"/>
                  <a:pt x="131" y="498"/>
                  <a:pt x="131" y="496"/>
                </a:cubicBezTo>
                <a:cubicBezTo>
                  <a:pt x="131" y="496"/>
                  <a:pt x="131" y="496"/>
                  <a:pt x="131" y="496"/>
                </a:cubicBezTo>
                <a:cubicBezTo>
                  <a:pt x="131" y="495"/>
                  <a:pt x="131" y="494"/>
                  <a:pt x="131" y="493"/>
                </a:cubicBezTo>
                <a:cubicBezTo>
                  <a:pt x="132" y="491"/>
                  <a:pt x="133" y="490"/>
                  <a:pt x="133" y="488"/>
                </a:cubicBezTo>
                <a:cubicBezTo>
                  <a:pt x="132" y="481"/>
                  <a:pt x="135" y="475"/>
                  <a:pt x="133" y="471"/>
                </a:cubicBezTo>
                <a:cubicBezTo>
                  <a:pt x="134" y="469"/>
                  <a:pt x="136" y="468"/>
                  <a:pt x="135" y="465"/>
                </a:cubicBezTo>
                <a:cubicBezTo>
                  <a:pt x="134" y="462"/>
                  <a:pt x="132" y="461"/>
                  <a:pt x="131" y="459"/>
                </a:cubicBezTo>
                <a:cubicBezTo>
                  <a:pt x="131" y="457"/>
                  <a:pt x="131" y="455"/>
                  <a:pt x="131" y="454"/>
                </a:cubicBezTo>
                <a:cubicBezTo>
                  <a:pt x="132" y="451"/>
                  <a:pt x="135" y="450"/>
                  <a:pt x="135" y="448"/>
                </a:cubicBezTo>
                <a:cubicBezTo>
                  <a:pt x="137" y="448"/>
                  <a:pt x="137" y="445"/>
                  <a:pt x="139" y="446"/>
                </a:cubicBezTo>
                <a:cubicBezTo>
                  <a:pt x="139" y="444"/>
                  <a:pt x="140" y="443"/>
                  <a:pt x="140" y="442"/>
                </a:cubicBezTo>
                <a:cubicBezTo>
                  <a:pt x="140" y="442"/>
                  <a:pt x="140" y="442"/>
                  <a:pt x="141" y="442"/>
                </a:cubicBezTo>
                <a:cubicBezTo>
                  <a:pt x="142" y="440"/>
                  <a:pt x="144" y="438"/>
                  <a:pt x="142" y="436"/>
                </a:cubicBezTo>
                <a:cubicBezTo>
                  <a:pt x="142" y="436"/>
                  <a:pt x="142" y="436"/>
                  <a:pt x="142" y="436"/>
                </a:cubicBezTo>
                <a:close/>
                <a:moveTo>
                  <a:pt x="118" y="387"/>
                </a:moveTo>
                <a:cubicBezTo>
                  <a:pt x="118" y="388"/>
                  <a:pt x="117" y="389"/>
                  <a:pt x="117" y="390"/>
                </a:cubicBezTo>
                <a:cubicBezTo>
                  <a:pt x="118" y="390"/>
                  <a:pt x="118" y="390"/>
                  <a:pt x="119" y="390"/>
                </a:cubicBezTo>
                <a:cubicBezTo>
                  <a:pt x="119" y="389"/>
                  <a:pt x="119" y="387"/>
                  <a:pt x="118" y="387"/>
                </a:cubicBezTo>
                <a:close/>
                <a:moveTo>
                  <a:pt x="120" y="391"/>
                </a:moveTo>
                <a:cubicBezTo>
                  <a:pt x="120" y="391"/>
                  <a:pt x="121" y="391"/>
                  <a:pt x="121" y="391"/>
                </a:cubicBezTo>
                <a:cubicBezTo>
                  <a:pt x="122" y="392"/>
                  <a:pt x="122" y="392"/>
                  <a:pt x="123" y="393"/>
                </a:cubicBezTo>
                <a:cubicBezTo>
                  <a:pt x="123" y="393"/>
                  <a:pt x="123" y="393"/>
                  <a:pt x="123" y="393"/>
                </a:cubicBezTo>
                <a:cubicBezTo>
                  <a:pt x="123" y="395"/>
                  <a:pt x="125" y="393"/>
                  <a:pt x="126" y="394"/>
                </a:cubicBezTo>
                <a:cubicBezTo>
                  <a:pt x="126" y="393"/>
                  <a:pt x="124" y="392"/>
                  <a:pt x="126" y="391"/>
                </a:cubicBezTo>
                <a:cubicBezTo>
                  <a:pt x="126" y="391"/>
                  <a:pt x="126" y="391"/>
                  <a:pt x="126" y="391"/>
                </a:cubicBezTo>
                <a:cubicBezTo>
                  <a:pt x="126" y="390"/>
                  <a:pt x="126" y="389"/>
                  <a:pt x="126" y="388"/>
                </a:cubicBezTo>
                <a:cubicBezTo>
                  <a:pt x="125" y="388"/>
                  <a:pt x="124" y="388"/>
                  <a:pt x="124" y="389"/>
                </a:cubicBezTo>
                <a:cubicBezTo>
                  <a:pt x="124" y="389"/>
                  <a:pt x="124" y="390"/>
                  <a:pt x="124" y="390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90"/>
                  <a:pt x="123" y="390"/>
                  <a:pt x="123" y="390"/>
                </a:cubicBezTo>
                <a:cubicBezTo>
                  <a:pt x="123" y="390"/>
                  <a:pt x="123" y="390"/>
                  <a:pt x="123" y="390"/>
                </a:cubicBezTo>
                <a:cubicBezTo>
                  <a:pt x="123" y="389"/>
                  <a:pt x="123" y="388"/>
                  <a:pt x="123" y="387"/>
                </a:cubicBezTo>
                <a:cubicBezTo>
                  <a:pt x="120" y="386"/>
                  <a:pt x="122" y="391"/>
                  <a:pt x="119" y="390"/>
                </a:cubicBezTo>
                <a:cubicBezTo>
                  <a:pt x="119" y="391"/>
                  <a:pt x="120" y="391"/>
                  <a:pt x="120" y="391"/>
                </a:cubicBezTo>
                <a:close/>
                <a:moveTo>
                  <a:pt x="65" y="394"/>
                </a:moveTo>
                <a:cubicBezTo>
                  <a:pt x="65" y="395"/>
                  <a:pt x="65" y="396"/>
                  <a:pt x="65" y="397"/>
                </a:cubicBezTo>
                <a:cubicBezTo>
                  <a:pt x="65" y="399"/>
                  <a:pt x="60" y="401"/>
                  <a:pt x="63" y="402"/>
                </a:cubicBezTo>
                <a:cubicBezTo>
                  <a:pt x="63" y="401"/>
                  <a:pt x="64" y="401"/>
                  <a:pt x="65" y="401"/>
                </a:cubicBezTo>
                <a:cubicBezTo>
                  <a:pt x="65" y="400"/>
                  <a:pt x="65" y="399"/>
                  <a:pt x="66" y="399"/>
                </a:cubicBezTo>
                <a:cubicBezTo>
                  <a:pt x="67" y="399"/>
                  <a:pt x="68" y="399"/>
                  <a:pt x="69" y="398"/>
                </a:cubicBezTo>
                <a:cubicBezTo>
                  <a:pt x="69" y="396"/>
                  <a:pt x="70" y="396"/>
                  <a:pt x="70" y="394"/>
                </a:cubicBezTo>
                <a:cubicBezTo>
                  <a:pt x="68" y="394"/>
                  <a:pt x="66" y="394"/>
                  <a:pt x="65" y="394"/>
                </a:cubicBezTo>
                <a:close/>
                <a:moveTo>
                  <a:pt x="137" y="410"/>
                </a:moveTo>
                <a:cubicBezTo>
                  <a:pt x="140" y="410"/>
                  <a:pt x="136" y="406"/>
                  <a:pt x="137" y="410"/>
                </a:cubicBezTo>
                <a:close/>
                <a:moveTo>
                  <a:pt x="133" y="411"/>
                </a:moveTo>
                <a:cubicBezTo>
                  <a:pt x="134" y="412"/>
                  <a:pt x="135" y="412"/>
                  <a:pt x="136" y="411"/>
                </a:cubicBezTo>
                <a:cubicBezTo>
                  <a:pt x="137" y="411"/>
                  <a:pt x="137" y="411"/>
                  <a:pt x="137" y="410"/>
                </a:cubicBezTo>
                <a:cubicBezTo>
                  <a:pt x="136" y="410"/>
                  <a:pt x="133" y="410"/>
                  <a:pt x="133" y="411"/>
                </a:cubicBezTo>
                <a:close/>
                <a:moveTo>
                  <a:pt x="137" y="412"/>
                </a:moveTo>
                <a:cubicBezTo>
                  <a:pt x="137" y="412"/>
                  <a:pt x="137" y="412"/>
                  <a:pt x="137" y="412"/>
                </a:cubicBezTo>
                <a:cubicBezTo>
                  <a:pt x="136" y="412"/>
                  <a:pt x="136" y="412"/>
                  <a:pt x="136" y="412"/>
                </a:cubicBezTo>
                <a:cubicBezTo>
                  <a:pt x="136" y="412"/>
                  <a:pt x="136" y="413"/>
                  <a:pt x="136" y="413"/>
                </a:cubicBezTo>
                <a:cubicBezTo>
                  <a:pt x="136" y="413"/>
                  <a:pt x="136" y="413"/>
                  <a:pt x="136" y="413"/>
                </a:cubicBezTo>
                <a:cubicBezTo>
                  <a:pt x="135" y="415"/>
                  <a:pt x="138" y="413"/>
                  <a:pt x="138" y="415"/>
                </a:cubicBezTo>
                <a:cubicBezTo>
                  <a:pt x="138" y="414"/>
                  <a:pt x="139" y="411"/>
                  <a:pt x="137" y="412"/>
                </a:cubicBezTo>
                <a:close/>
                <a:moveTo>
                  <a:pt x="56" y="524"/>
                </a:moveTo>
                <a:cubicBezTo>
                  <a:pt x="58" y="525"/>
                  <a:pt x="57" y="528"/>
                  <a:pt x="61" y="528"/>
                </a:cubicBezTo>
                <a:cubicBezTo>
                  <a:pt x="61" y="526"/>
                  <a:pt x="62" y="523"/>
                  <a:pt x="62" y="520"/>
                </a:cubicBezTo>
                <a:cubicBezTo>
                  <a:pt x="58" y="520"/>
                  <a:pt x="57" y="522"/>
                  <a:pt x="56" y="524"/>
                </a:cubicBezTo>
                <a:close/>
                <a:moveTo>
                  <a:pt x="70" y="529"/>
                </a:moveTo>
                <a:cubicBezTo>
                  <a:pt x="68" y="528"/>
                  <a:pt x="67" y="526"/>
                  <a:pt x="64" y="527"/>
                </a:cubicBezTo>
                <a:cubicBezTo>
                  <a:pt x="63" y="528"/>
                  <a:pt x="62" y="529"/>
                  <a:pt x="63" y="531"/>
                </a:cubicBezTo>
                <a:cubicBezTo>
                  <a:pt x="65" y="533"/>
                  <a:pt x="63" y="538"/>
                  <a:pt x="68" y="537"/>
                </a:cubicBezTo>
                <a:cubicBezTo>
                  <a:pt x="69" y="537"/>
                  <a:pt x="69" y="535"/>
                  <a:pt x="69" y="533"/>
                </a:cubicBezTo>
                <a:cubicBezTo>
                  <a:pt x="69" y="532"/>
                  <a:pt x="70" y="531"/>
                  <a:pt x="70" y="529"/>
                </a:cubicBezTo>
                <a:close/>
                <a:moveTo>
                  <a:pt x="144" y="274"/>
                </a:moveTo>
                <a:cubicBezTo>
                  <a:pt x="148" y="273"/>
                  <a:pt x="147" y="272"/>
                  <a:pt x="146" y="269"/>
                </a:cubicBezTo>
                <a:cubicBezTo>
                  <a:pt x="147" y="269"/>
                  <a:pt x="148" y="268"/>
                  <a:pt x="148" y="267"/>
                </a:cubicBezTo>
                <a:cubicBezTo>
                  <a:pt x="144" y="267"/>
                  <a:pt x="144" y="270"/>
                  <a:pt x="144" y="274"/>
                </a:cubicBezTo>
                <a:close/>
                <a:moveTo>
                  <a:pt x="175" y="282"/>
                </a:moveTo>
                <a:cubicBezTo>
                  <a:pt x="172" y="281"/>
                  <a:pt x="173" y="284"/>
                  <a:pt x="170" y="285"/>
                </a:cubicBezTo>
                <a:cubicBezTo>
                  <a:pt x="170" y="284"/>
                  <a:pt x="168" y="283"/>
                  <a:pt x="166" y="284"/>
                </a:cubicBezTo>
                <a:cubicBezTo>
                  <a:pt x="167" y="285"/>
                  <a:pt x="166" y="285"/>
                  <a:pt x="165" y="286"/>
                </a:cubicBezTo>
                <a:cubicBezTo>
                  <a:pt x="165" y="283"/>
                  <a:pt x="161" y="285"/>
                  <a:pt x="159" y="285"/>
                </a:cubicBezTo>
                <a:cubicBezTo>
                  <a:pt x="158" y="287"/>
                  <a:pt x="156" y="289"/>
                  <a:pt x="159" y="291"/>
                </a:cubicBezTo>
                <a:cubicBezTo>
                  <a:pt x="160" y="291"/>
                  <a:pt x="161" y="291"/>
                  <a:pt x="160" y="292"/>
                </a:cubicBezTo>
                <a:cubicBezTo>
                  <a:pt x="161" y="292"/>
                  <a:pt x="163" y="292"/>
                  <a:pt x="163" y="294"/>
                </a:cubicBezTo>
                <a:cubicBezTo>
                  <a:pt x="166" y="294"/>
                  <a:pt x="165" y="291"/>
                  <a:pt x="168" y="292"/>
                </a:cubicBezTo>
                <a:cubicBezTo>
                  <a:pt x="169" y="292"/>
                  <a:pt x="171" y="292"/>
                  <a:pt x="171" y="294"/>
                </a:cubicBezTo>
                <a:cubicBezTo>
                  <a:pt x="172" y="294"/>
                  <a:pt x="173" y="295"/>
                  <a:pt x="174" y="295"/>
                </a:cubicBezTo>
                <a:cubicBezTo>
                  <a:pt x="176" y="293"/>
                  <a:pt x="176" y="290"/>
                  <a:pt x="176" y="288"/>
                </a:cubicBezTo>
                <a:cubicBezTo>
                  <a:pt x="176" y="286"/>
                  <a:pt x="178" y="285"/>
                  <a:pt x="177" y="284"/>
                </a:cubicBezTo>
                <a:cubicBezTo>
                  <a:pt x="177" y="283"/>
                  <a:pt x="176" y="283"/>
                  <a:pt x="175" y="282"/>
                </a:cubicBezTo>
                <a:close/>
                <a:moveTo>
                  <a:pt x="157" y="298"/>
                </a:moveTo>
                <a:cubicBezTo>
                  <a:pt x="158" y="299"/>
                  <a:pt x="156" y="303"/>
                  <a:pt x="159" y="302"/>
                </a:cubicBezTo>
                <a:cubicBezTo>
                  <a:pt x="160" y="299"/>
                  <a:pt x="159" y="298"/>
                  <a:pt x="157" y="298"/>
                </a:cubicBezTo>
                <a:close/>
                <a:moveTo>
                  <a:pt x="166" y="316"/>
                </a:moveTo>
                <a:cubicBezTo>
                  <a:pt x="167" y="316"/>
                  <a:pt x="168" y="316"/>
                  <a:pt x="167" y="317"/>
                </a:cubicBezTo>
                <a:cubicBezTo>
                  <a:pt x="168" y="317"/>
                  <a:pt x="167" y="319"/>
                  <a:pt x="167" y="319"/>
                </a:cubicBezTo>
                <a:cubicBezTo>
                  <a:pt x="170" y="320"/>
                  <a:pt x="171" y="316"/>
                  <a:pt x="169" y="315"/>
                </a:cubicBezTo>
                <a:cubicBezTo>
                  <a:pt x="168" y="315"/>
                  <a:pt x="167" y="315"/>
                  <a:pt x="166" y="316"/>
                </a:cubicBezTo>
                <a:close/>
                <a:moveTo>
                  <a:pt x="199" y="317"/>
                </a:moveTo>
                <a:cubicBezTo>
                  <a:pt x="198" y="317"/>
                  <a:pt x="197" y="316"/>
                  <a:pt x="199" y="316"/>
                </a:cubicBezTo>
                <a:cubicBezTo>
                  <a:pt x="199" y="315"/>
                  <a:pt x="199" y="315"/>
                  <a:pt x="199" y="315"/>
                </a:cubicBezTo>
                <a:cubicBezTo>
                  <a:pt x="196" y="315"/>
                  <a:pt x="194" y="315"/>
                  <a:pt x="194" y="317"/>
                </a:cubicBezTo>
                <a:cubicBezTo>
                  <a:pt x="196" y="317"/>
                  <a:pt x="196" y="319"/>
                  <a:pt x="198" y="320"/>
                </a:cubicBezTo>
                <a:cubicBezTo>
                  <a:pt x="198" y="319"/>
                  <a:pt x="198" y="319"/>
                  <a:pt x="199" y="319"/>
                </a:cubicBezTo>
                <a:cubicBezTo>
                  <a:pt x="199" y="318"/>
                  <a:pt x="200" y="317"/>
                  <a:pt x="199" y="317"/>
                </a:cubicBezTo>
                <a:close/>
                <a:moveTo>
                  <a:pt x="205" y="322"/>
                </a:moveTo>
                <a:cubicBezTo>
                  <a:pt x="205" y="323"/>
                  <a:pt x="205" y="324"/>
                  <a:pt x="205" y="325"/>
                </a:cubicBezTo>
                <a:cubicBezTo>
                  <a:pt x="205" y="325"/>
                  <a:pt x="206" y="325"/>
                  <a:pt x="207" y="325"/>
                </a:cubicBezTo>
                <a:cubicBezTo>
                  <a:pt x="207" y="324"/>
                  <a:pt x="208" y="323"/>
                  <a:pt x="208" y="322"/>
                </a:cubicBezTo>
                <a:cubicBezTo>
                  <a:pt x="207" y="322"/>
                  <a:pt x="206" y="322"/>
                  <a:pt x="205" y="322"/>
                </a:cubicBezTo>
                <a:close/>
                <a:moveTo>
                  <a:pt x="305" y="410"/>
                </a:moveTo>
                <a:cubicBezTo>
                  <a:pt x="304" y="410"/>
                  <a:pt x="302" y="409"/>
                  <a:pt x="302" y="410"/>
                </a:cubicBezTo>
                <a:cubicBezTo>
                  <a:pt x="302" y="411"/>
                  <a:pt x="302" y="411"/>
                  <a:pt x="302" y="411"/>
                </a:cubicBezTo>
                <a:cubicBezTo>
                  <a:pt x="304" y="411"/>
                  <a:pt x="305" y="411"/>
                  <a:pt x="305" y="410"/>
                </a:cubicBezTo>
                <a:close/>
                <a:moveTo>
                  <a:pt x="294" y="414"/>
                </a:moveTo>
                <a:cubicBezTo>
                  <a:pt x="294" y="413"/>
                  <a:pt x="294" y="412"/>
                  <a:pt x="294" y="410"/>
                </a:cubicBezTo>
                <a:cubicBezTo>
                  <a:pt x="290" y="410"/>
                  <a:pt x="290" y="415"/>
                  <a:pt x="294" y="414"/>
                </a:cubicBezTo>
                <a:close/>
                <a:moveTo>
                  <a:pt x="302" y="411"/>
                </a:moveTo>
                <a:cubicBezTo>
                  <a:pt x="302" y="411"/>
                  <a:pt x="302" y="411"/>
                  <a:pt x="301" y="411"/>
                </a:cubicBezTo>
                <a:cubicBezTo>
                  <a:pt x="300" y="411"/>
                  <a:pt x="300" y="412"/>
                  <a:pt x="300" y="412"/>
                </a:cubicBezTo>
                <a:cubicBezTo>
                  <a:pt x="301" y="412"/>
                  <a:pt x="302" y="412"/>
                  <a:pt x="302" y="411"/>
                </a:cubicBezTo>
                <a:close/>
                <a:moveTo>
                  <a:pt x="300" y="412"/>
                </a:moveTo>
                <a:cubicBezTo>
                  <a:pt x="299" y="412"/>
                  <a:pt x="297" y="412"/>
                  <a:pt x="297" y="413"/>
                </a:cubicBezTo>
                <a:cubicBezTo>
                  <a:pt x="297" y="414"/>
                  <a:pt x="295" y="414"/>
                  <a:pt x="295" y="415"/>
                </a:cubicBezTo>
                <a:cubicBezTo>
                  <a:pt x="296" y="415"/>
                  <a:pt x="296" y="417"/>
                  <a:pt x="296" y="417"/>
                </a:cubicBezTo>
                <a:cubicBezTo>
                  <a:pt x="299" y="418"/>
                  <a:pt x="300" y="415"/>
                  <a:pt x="300" y="412"/>
                </a:cubicBezTo>
                <a:close/>
                <a:moveTo>
                  <a:pt x="343" y="423"/>
                </a:moveTo>
                <a:cubicBezTo>
                  <a:pt x="343" y="424"/>
                  <a:pt x="343" y="425"/>
                  <a:pt x="342" y="424"/>
                </a:cubicBezTo>
                <a:cubicBezTo>
                  <a:pt x="342" y="425"/>
                  <a:pt x="342" y="426"/>
                  <a:pt x="341" y="424"/>
                </a:cubicBezTo>
                <a:cubicBezTo>
                  <a:pt x="341" y="424"/>
                  <a:pt x="341" y="424"/>
                  <a:pt x="340" y="424"/>
                </a:cubicBezTo>
                <a:cubicBezTo>
                  <a:pt x="340" y="427"/>
                  <a:pt x="342" y="426"/>
                  <a:pt x="342" y="428"/>
                </a:cubicBezTo>
                <a:cubicBezTo>
                  <a:pt x="346" y="429"/>
                  <a:pt x="345" y="425"/>
                  <a:pt x="348" y="426"/>
                </a:cubicBezTo>
                <a:cubicBezTo>
                  <a:pt x="350" y="426"/>
                  <a:pt x="348" y="426"/>
                  <a:pt x="348" y="424"/>
                </a:cubicBezTo>
                <a:cubicBezTo>
                  <a:pt x="347" y="424"/>
                  <a:pt x="344" y="421"/>
                  <a:pt x="343" y="423"/>
                </a:cubicBezTo>
                <a:close/>
                <a:moveTo>
                  <a:pt x="358" y="437"/>
                </a:moveTo>
                <a:cubicBezTo>
                  <a:pt x="359" y="438"/>
                  <a:pt x="361" y="437"/>
                  <a:pt x="362" y="438"/>
                </a:cubicBezTo>
                <a:cubicBezTo>
                  <a:pt x="361" y="438"/>
                  <a:pt x="360" y="440"/>
                  <a:pt x="362" y="440"/>
                </a:cubicBezTo>
                <a:cubicBezTo>
                  <a:pt x="362" y="439"/>
                  <a:pt x="364" y="439"/>
                  <a:pt x="364" y="435"/>
                </a:cubicBezTo>
                <a:cubicBezTo>
                  <a:pt x="362" y="436"/>
                  <a:pt x="361" y="435"/>
                  <a:pt x="361" y="434"/>
                </a:cubicBezTo>
                <a:cubicBezTo>
                  <a:pt x="361" y="437"/>
                  <a:pt x="356" y="434"/>
                  <a:pt x="358" y="437"/>
                </a:cubicBezTo>
                <a:close/>
                <a:moveTo>
                  <a:pt x="579" y="452"/>
                </a:moveTo>
                <a:cubicBezTo>
                  <a:pt x="579" y="452"/>
                  <a:pt x="579" y="452"/>
                  <a:pt x="579" y="452"/>
                </a:cubicBezTo>
                <a:cubicBezTo>
                  <a:pt x="579" y="452"/>
                  <a:pt x="578" y="452"/>
                  <a:pt x="578" y="452"/>
                </a:cubicBezTo>
                <a:cubicBezTo>
                  <a:pt x="578" y="449"/>
                  <a:pt x="578" y="447"/>
                  <a:pt x="577" y="446"/>
                </a:cubicBezTo>
                <a:cubicBezTo>
                  <a:pt x="577" y="443"/>
                  <a:pt x="573" y="444"/>
                  <a:pt x="574" y="440"/>
                </a:cubicBezTo>
                <a:cubicBezTo>
                  <a:pt x="572" y="440"/>
                  <a:pt x="571" y="438"/>
                  <a:pt x="569" y="437"/>
                </a:cubicBezTo>
                <a:cubicBezTo>
                  <a:pt x="569" y="435"/>
                  <a:pt x="566" y="435"/>
                  <a:pt x="565" y="434"/>
                </a:cubicBezTo>
                <a:cubicBezTo>
                  <a:pt x="565" y="433"/>
                  <a:pt x="563" y="434"/>
                  <a:pt x="563" y="432"/>
                </a:cubicBezTo>
                <a:cubicBezTo>
                  <a:pt x="563" y="432"/>
                  <a:pt x="562" y="432"/>
                  <a:pt x="562" y="432"/>
                </a:cubicBezTo>
                <a:cubicBezTo>
                  <a:pt x="562" y="432"/>
                  <a:pt x="562" y="432"/>
                  <a:pt x="562" y="432"/>
                </a:cubicBezTo>
                <a:cubicBezTo>
                  <a:pt x="561" y="431"/>
                  <a:pt x="560" y="431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7" y="429"/>
                  <a:pt x="556" y="427"/>
                  <a:pt x="555" y="426"/>
                </a:cubicBezTo>
                <a:cubicBezTo>
                  <a:pt x="555" y="426"/>
                  <a:pt x="555" y="426"/>
                  <a:pt x="555" y="426"/>
                </a:cubicBezTo>
                <a:cubicBezTo>
                  <a:pt x="554" y="425"/>
                  <a:pt x="553" y="424"/>
                  <a:pt x="554" y="421"/>
                </a:cubicBezTo>
                <a:cubicBezTo>
                  <a:pt x="552" y="421"/>
                  <a:pt x="551" y="421"/>
                  <a:pt x="551" y="419"/>
                </a:cubicBezTo>
                <a:cubicBezTo>
                  <a:pt x="545" y="419"/>
                  <a:pt x="545" y="419"/>
                  <a:pt x="545" y="419"/>
                </a:cubicBezTo>
                <a:cubicBezTo>
                  <a:pt x="545" y="417"/>
                  <a:pt x="541" y="419"/>
                  <a:pt x="542" y="416"/>
                </a:cubicBezTo>
                <a:cubicBezTo>
                  <a:pt x="539" y="416"/>
                  <a:pt x="539" y="416"/>
                  <a:pt x="539" y="416"/>
                </a:cubicBezTo>
                <a:cubicBezTo>
                  <a:pt x="539" y="416"/>
                  <a:pt x="539" y="416"/>
                  <a:pt x="539" y="416"/>
                </a:cubicBezTo>
                <a:cubicBezTo>
                  <a:pt x="537" y="415"/>
                  <a:pt x="535" y="415"/>
                  <a:pt x="533" y="414"/>
                </a:cubicBezTo>
                <a:cubicBezTo>
                  <a:pt x="533" y="414"/>
                  <a:pt x="533" y="414"/>
                  <a:pt x="533" y="414"/>
                </a:cubicBezTo>
                <a:cubicBezTo>
                  <a:pt x="533" y="414"/>
                  <a:pt x="532" y="414"/>
                  <a:pt x="532" y="414"/>
                </a:cubicBezTo>
                <a:cubicBezTo>
                  <a:pt x="531" y="413"/>
                  <a:pt x="529" y="412"/>
                  <a:pt x="527" y="412"/>
                </a:cubicBezTo>
                <a:cubicBezTo>
                  <a:pt x="527" y="412"/>
                  <a:pt x="527" y="412"/>
                  <a:pt x="527" y="412"/>
                </a:cubicBezTo>
                <a:cubicBezTo>
                  <a:pt x="526" y="412"/>
                  <a:pt x="526" y="411"/>
                  <a:pt x="525" y="411"/>
                </a:cubicBezTo>
                <a:cubicBezTo>
                  <a:pt x="524" y="409"/>
                  <a:pt x="521" y="409"/>
                  <a:pt x="521" y="407"/>
                </a:cubicBezTo>
                <a:cubicBezTo>
                  <a:pt x="519" y="407"/>
                  <a:pt x="518" y="406"/>
                  <a:pt x="517" y="405"/>
                </a:cubicBezTo>
                <a:cubicBezTo>
                  <a:pt x="517" y="404"/>
                  <a:pt x="517" y="404"/>
                  <a:pt x="517" y="404"/>
                </a:cubicBezTo>
                <a:cubicBezTo>
                  <a:pt x="516" y="402"/>
                  <a:pt x="513" y="403"/>
                  <a:pt x="512" y="401"/>
                </a:cubicBezTo>
                <a:cubicBezTo>
                  <a:pt x="512" y="401"/>
                  <a:pt x="512" y="401"/>
                  <a:pt x="512" y="401"/>
                </a:cubicBezTo>
                <a:cubicBezTo>
                  <a:pt x="511" y="400"/>
                  <a:pt x="510" y="399"/>
                  <a:pt x="509" y="399"/>
                </a:cubicBezTo>
                <a:cubicBezTo>
                  <a:pt x="509" y="399"/>
                  <a:pt x="509" y="399"/>
                  <a:pt x="508" y="399"/>
                </a:cubicBezTo>
                <a:cubicBezTo>
                  <a:pt x="507" y="398"/>
                  <a:pt x="506" y="397"/>
                  <a:pt x="504" y="397"/>
                </a:cubicBezTo>
                <a:cubicBezTo>
                  <a:pt x="504" y="397"/>
                  <a:pt x="504" y="397"/>
                  <a:pt x="504" y="397"/>
                </a:cubicBezTo>
                <a:cubicBezTo>
                  <a:pt x="503" y="397"/>
                  <a:pt x="503" y="396"/>
                  <a:pt x="502" y="396"/>
                </a:cubicBezTo>
                <a:cubicBezTo>
                  <a:pt x="502" y="394"/>
                  <a:pt x="499" y="395"/>
                  <a:pt x="498" y="393"/>
                </a:cubicBezTo>
                <a:cubicBezTo>
                  <a:pt x="495" y="394"/>
                  <a:pt x="494" y="392"/>
                  <a:pt x="490" y="392"/>
                </a:cubicBezTo>
                <a:cubicBezTo>
                  <a:pt x="489" y="392"/>
                  <a:pt x="489" y="391"/>
                  <a:pt x="487" y="391"/>
                </a:cubicBezTo>
                <a:cubicBezTo>
                  <a:pt x="487" y="390"/>
                  <a:pt x="485" y="391"/>
                  <a:pt x="485" y="389"/>
                </a:cubicBezTo>
                <a:cubicBezTo>
                  <a:pt x="481" y="389"/>
                  <a:pt x="480" y="387"/>
                  <a:pt x="475" y="387"/>
                </a:cubicBezTo>
                <a:cubicBezTo>
                  <a:pt x="475" y="385"/>
                  <a:pt x="472" y="386"/>
                  <a:pt x="472" y="384"/>
                </a:cubicBezTo>
                <a:cubicBezTo>
                  <a:pt x="471" y="384"/>
                  <a:pt x="470" y="383"/>
                  <a:pt x="469" y="382"/>
                </a:cubicBezTo>
                <a:cubicBezTo>
                  <a:pt x="462" y="382"/>
                  <a:pt x="460" y="378"/>
                  <a:pt x="454" y="377"/>
                </a:cubicBezTo>
                <a:cubicBezTo>
                  <a:pt x="454" y="377"/>
                  <a:pt x="453" y="377"/>
                  <a:pt x="453" y="376"/>
                </a:cubicBezTo>
                <a:cubicBezTo>
                  <a:pt x="451" y="376"/>
                  <a:pt x="451" y="376"/>
                  <a:pt x="451" y="376"/>
                </a:cubicBezTo>
                <a:cubicBezTo>
                  <a:pt x="450" y="375"/>
                  <a:pt x="449" y="375"/>
                  <a:pt x="447" y="375"/>
                </a:cubicBezTo>
                <a:cubicBezTo>
                  <a:pt x="446" y="373"/>
                  <a:pt x="445" y="370"/>
                  <a:pt x="443" y="368"/>
                </a:cubicBezTo>
                <a:cubicBezTo>
                  <a:pt x="443" y="365"/>
                  <a:pt x="445" y="364"/>
                  <a:pt x="446" y="362"/>
                </a:cubicBezTo>
                <a:cubicBezTo>
                  <a:pt x="447" y="363"/>
                  <a:pt x="447" y="361"/>
                  <a:pt x="447" y="361"/>
                </a:cubicBezTo>
                <a:cubicBezTo>
                  <a:pt x="448" y="361"/>
                  <a:pt x="448" y="361"/>
                  <a:pt x="449" y="361"/>
                </a:cubicBezTo>
                <a:cubicBezTo>
                  <a:pt x="449" y="361"/>
                  <a:pt x="449" y="360"/>
                  <a:pt x="450" y="360"/>
                </a:cubicBezTo>
                <a:cubicBezTo>
                  <a:pt x="450" y="360"/>
                  <a:pt x="450" y="360"/>
                  <a:pt x="450" y="361"/>
                </a:cubicBezTo>
                <a:cubicBezTo>
                  <a:pt x="450" y="361"/>
                  <a:pt x="450" y="361"/>
                  <a:pt x="451" y="361"/>
                </a:cubicBezTo>
                <a:cubicBezTo>
                  <a:pt x="451" y="360"/>
                  <a:pt x="452" y="359"/>
                  <a:pt x="454" y="358"/>
                </a:cubicBezTo>
                <a:cubicBezTo>
                  <a:pt x="454" y="358"/>
                  <a:pt x="454" y="357"/>
                  <a:pt x="454" y="357"/>
                </a:cubicBezTo>
                <a:cubicBezTo>
                  <a:pt x="454" y="357"/>
                  <a:pt x="454" y="357"/>
                  <a:pt x="454" y="357"/>
                </a:cubicBezTo>
                <a:cubicBezTo>
                  <a:pt x="454" y="357"/>
                  <a:pt x="455" y="357"/>
                  <a:pt x="455" y="357"/>
                </a:cubicBezTo>
                <a:cubicBezTo>
                  <a:pt x="456" y="357"/>
                  <a:pt x="457" y="356"/>
                  <a:pt x="457" y="353"/>
                </a:cubicBezTo>
                <a:cubicBezTo>
                  <a:pt x="457" y="353"/>
                  <a:pt x="457" y="353"/>
                  <a:pt x="457" y="353"/>
                </a:cubicBezTo>
                <a:cubicBezTo>
                  <a:pt x="457" y="348"/>
                  <a:pt x="455" y="346"/>
                  <a:pt x="453" y="343"/>
                </a:cubicBezTo>
                <a:cubicBezTo>
                  <a:pt x="452" y="343"/>
                  <a:pt x="451" y="343"/>
                  <a:pt x="451" y="342"/>
                </a:cubicBezTo>
                <a:cubicBezTo>
                  <a:pt x="445" y="342"/>
                  <a:pt x="445" y="342"/>
                  <a:pt x="445" y="342"/>
                </a:cubicBezTo>
                <a:cubicBezTo>
                  <a:pt x="441" y="342"/>
                  <a:pt x="437" y="344"/>
                  <a:pt x="432" y="344"/>
                </a:cubicBezTo>
                <a:cubicBezTo>
                  <a:pt x="430" y="344"/>
                  <a:pt x="430" y="345"/>
                  <a:pt x="429" y="345"/>
                </a:cubicBezTo>
                <a:cubicBezTo>
                  <a:pt x="424" y="345"/>
                  <a:pt x="419" y="345"/>
                  <a:pt x="415" y="345"/>
                </a:cubicBezTo>
                <a:cubicBezTo>
                  <a:pt x="414" y="345"/>
                  <a:pt x="413" y="345"/>
                  <a:pt x="412" y="345"/>
                </a:cubicBezTo>
                <a:cubicBezTo>
                  <a:pt x="411" y="345"/>
                  <a:pt x="412" y="344"/>
                  <a:pt x="411" y="344"/>
                </a:cubicBezTo>
                <a:cubicBezTo>
                  <a:pt x="409" y="344"/>
                  <a:pt x="409" y="345"/>
                  <a:pt x="407" y="345"/>
                </a:cubicBezTo>
                <a:cubicBezTo>
                  <a:pt x="405" y="344"/>
                  <a:pt x="404" y="342"/>
                  <a:pt x="401" y="342"/>
                </a:cubicBezTo>
                <a:cubicBezTo>
                  <a:pt x="400" y="340"/>
                  <a:pt x="397" y="340"/>
                  <a:pt x="397" y="338"/>
                </a:cubicBezTo>
                <a:cubicBezTo>
                  <a:pt x="394" y="338"/>
                  <a:pt x="391" y="338"/>
                  <a:pt x="390" y="337"/>
                </a:cubicBezTo>
                <a:cubicBezTo>
                  <a:pt x="389" y="337"/>
                  <a:pt x="389" y="337"/>
                  <a:pt x="389" y="336"/>
                </a:cubicBezTo>
                <a:cubicBezTo>
                  <a:pt x="388" y="336"/>
                  <a:pt x="388" y="336"/>
                  <a:pt x="388" y="336"/>
                </a:cubicBezTo>
                <a:cubicBezTo>
                  <a:pt x="388" y="334"/>
                  <a:pt x="385" y="335"/>
                  <a:pt x="386" y="332"/>
                </a:cubicBezTo>
                <a:cubicBezTo>
                  <a:pt x="385" y="332"/>
                  <a:pt x="385" y="332"/>
                  <a:pt x="385" y="331"/>
                </a:cubicBezTo>
                <a:cubicBezTo>
                  <a:pt x="385" y="329"/>
                  <a:pt x="385" y="329"/>
                  <a:pt x="385" y="329"/>
                </a:cubicBezTo>
                <a:cubicBezTo>
                  <a:pt x="383" y="328"/>
                  <a:pt x="381" y="328"/>
                  <a:pt x="380" y="327"/>
                </a:cubicBezTo>
                <a:cubicBezTo>
                  <a:pt x="378" y="327"/>
                  <a:pt x="378" y="324"/>
                  <a:pt x="376" y="325"/>
                </a:cubicBezTo>
                <a:cubicBezTo>
                  <a:pt x="374" y="323"/>
                  <a:pt x="373" y="321"/>
                  <a:pt x="372" y="319"/>
                </a:cubicBezTo>
                <a:cubicBezTo>
                  <a:pt x="369" y="318"/>
                  <a:pt x="369" y="315"/>
                  <a:pt x="367" y="315"/>
                </a:cubicBezTo>
                <a:cubicBezTo>
                  <a:pt x="366" y="314"/>
                  <a:pt x="366" y="313"/>
                  <a:pt x="366" y="313"/>
                </a:cubicBezTo>
                <a:cubicBezTo>
                  <a:pt x="366" y="313"/>
                  <a:pt x="365" y="313"/>
                  <a:pt x="365" y="313"/>
                </a:cubicBezTo>
                <a:cubicBezTo>
                  <a:pt x="362" y="313"/>
                  <a:pt x="364" y="308"/>
                  <a:pt x="361" y="308"/>
                </a:cubicBezTo>
                <a:cubicBezTo>
                  <a:pt x="361" y="308"/>
                  <a:pt x="361" y="308"/>
                  <a:pt x="361" y="308"/>
                </a:cubicBezTo>
                <a:cubicBezTo>
                  <a:pt x="360" y="307"/>
                  <a:pt x="359" y="306"/>
                  <a:pt x="359" y="305"/>
                </a:cubicBezTo>
                <a:cubicBezTo>
                  <a:pt x="358" y="305"/>
                  <a:pt x="358" y="305"/>
                  <a:pt x="358" y="304"/>
                </a:cubicBezTo>
                <a:cubicBezTo>
                  <a:pt x="358" y="304"/>
                  <a:pt x="358" y="304"/>
                  <a:pt x="357" y="304"/>
                </a:cubicBezTo>
                <a:cubicBezTo>
                  <a:pt x="357" y="304"/>
                  <a:pt x="357" y="304"/>
                  <a:pt x="357" y="304"/>
                </a:cubicBezTo>
                <a:cubicBezTo>
                  <a:pt x="356" y="302"/>
                  <a:pt x="354" y="301"/>
                  <a:pt x="353" y="299"/>
                </a:cubicBezTo>
                <a:cubicBezTo>
                  <a:pt x="353" y="299"/>
                  <a:pt x="353" y="299"/>
                  <a:pt x="353" y="299"/>
                </a:cubicBezTo>
                <a:cubicBezTo>
                  <a:pt x="353" y="298"/>
                  <a:pt x="353" y="298"/>
                  <a:pt x="353" y="298"/>
                </a:cubicBezTo>
                <a:cubicBezTo>
                  <a:pt x="352" y="297"/>
                  <a:pt x="351" y="297"/>
                  <a:pt x="351" y="297"/>
                </a:cubicBezTo>
                <a:cubicBezTo>
                  <a:pt x="351" y="297"/>
                  <a:pt x="351" y="297"/>
                  <a:pt x="351" y="297"/>
                </a:cubicBezTo>
                <a:cubicBezTo>
                  <a:pt x="351" y="294"/>
                  <a:pt x="350" y="293"/>
                  <a:pt x="349" y="292"/>
                </a:cubicBezTo>
                <a:cubicBezTo>
                  <a:pt x="348" y="291"/>
                  <a:pt x="348" y="291"/>
                  <a:pt x="348" y="291"/>
                </a:cubicBezTo>
                <a:cubicBezTo>
                  <a:pt x="347" y="289"/>
                  <a:pt x="346" y="285"/>
                  <a:pt x="345" y="282"/>
                </a:cubicBezTo>
                <a:cubicBezTo>
                  <a:pt x="345" y="282"/>
                  <a:pt x="345" y="282"/>
                  <a:pt x="344" y="282"/>
                </a:cubicBezTo>
                <a:cubicBezTo>
                  <a:pt x="344" y="280"/>
                  <a:pt x="344" y="280"/>
                  <a:pt x="344" y="280"/>
                </a:cubicBezTo>
                <a:cubicBezTo>
                  <a:pt x="345" y="277"/>
                  <a:pt x="343" y="276"/>
                  <a:pt x="344" y="274"/>
                </a:cubicBezTo>
                <a:cubicBezTo>
                  <a:pt x="343" y="274"/>
                  <a:pt x="343" y="274"/>
                  <a:pt x="343" y="274"/>
                </a:cubicBezTo>
                <a:cubicBezTo>
                  <a:pt x="342" y="272"/>
                  <a:pt x="342" y="270"/>
                  <a:pt x="342" y="268"/>
                </a:cubicBezTo>
                <a:cubicBezTo>
                  <a:pt x="342" y="268"/>
                  <a:pt x="342" y="268"/>
                  <a:pt x="342" y="268"/>
                </a:cubicBezTo>
                <a:cubicBezTo>
                  <a:pt x="342" y="267"/>
                  <a:pt x="341" y="267"/>
                  <a:pt x="341" y="266"/>
                </a:cubicBezTo>
                <a:cubicBezTo>
                  <a:pt x="341" y="266"/>
                  <a:pt x="341" y="266"/>
                  <a:pt x="341" y="266"/>
                </a:cubicBezTo>
                <a:cubicBezTo>
                  <a:pt x="341" y="263"/>
                  <a:pt x="339" y="262"/>
                  <a:pt x="339" y="261"/>
                </a:cubicBezTo>
                <a:cubicBezTo>
                  <a:pt x="339" y="260"/>
                  <a:pt x="339" y="260"/>
                  <a:pt x="339" y="260"/>
                </a:cubicBezTo>
                <a:cubicBezTo>
                  <a:pt x="339" y="259"/>
                  <a:pt x="339" y="258"/>
                  <a:pt x="338" y="257"/>
                </a:cubicBezTo>
                <a:cubicBezTo>
                  <a:pt x="338" y="257"/>
                  <a:pt x="337" y="258"/>
                  <a:pt x="337" y="257"/>
                </a:cubicBezTo>
                <a:cubicBezTo>
                  <a:pt x="337" y="257"/>
                  <a:pt x="337" y="257"/>
                  <a:pt x="337" y="256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8" y="254"/>
                  <a:pt x="338" y="252"/>
                  <a:pt x="335" y="251"/>
                </a:cubicBezTo>
                <a:cubicBezTo>
                  <a:pt x="335" y="251"/>
                  <a:pt x="335" y="251"/>
                  <a:pt x="335" y="250"/>
                </a:cubicBezTo>
                <a:cubicBezTo>
                  <a:pt x="334" y="249"/>
                  <a:pt x="334" y="248"/>
                  <a:pt x="333" y="247"/>
                </a:cubicBezTo>
                <a:cubicBezTo>
                  <a:pt x="333" y="247"/>
                  <a:pt x="333" y="247"/>
                  <a:pt x="333" y="247"/>
                </a:cubicBezTo>
                <a:cubicBezTo>
                  <a:pt x="333" y="246"/>
                  <a:pt x="333" y="246"/>
                  <a:pt x="333" y="246"/>
                </a:cubicBezTo>
                <a:cubicBezTo>
                  <a:pt x="332" y="246"/>
                  <a:pt x="332" y="245"/>
                  <a:pt x="332" y="245"/>
                </a:cubicBezTo>
                <a:cubicBezTo>
                  <a:pt x="333" y="243"/>
                  <a:pt x="333" y="242"/>
                  <a:pt x="331" y="241"/>
                </a:cubicBezTo>
                <a:cubicBezTo>
                  <a:pt x="331" y="241"/>
                  <a:pt x="331" y="240"/>
                  <a:pt x="331" y="240"/>
                </a:cubicBezTo>
                <a:cubicBezTo>
                  <a:pt x="331" y="240"/>
                  <a:pt x="330" y="240"/>
                  <a:pt x="330" y="239"/>
                </a:cubicBezTo>
                <a:cubicBezTo>
                  <a:pt x="330" y="239"/>
                  <a:pt x="329" y="239"/>
                  <a:pt x="329" y="239"/>
                </a:cubicBezTo>
                <a:cubicBezTo>
                  <a:pt x="329" y="239"/>
                  <a:pt x="329" y="238"/>
                  <a:pt x="329" y="238"/>
                </a:cubicBezTo>
                <a:cubicBezTo>
                  <a:pt x="329" y="238"/>
                  <a:pt x="329" y="237"/>
                  <a:pt x="329" y="237"/>
                </a:cubicBezTo>
                <a:cubicBezTo>
                  <a:pt x="329" y="237"/>
                  <a:pt x="328" y="236"/>
                  <a:pt x="328" y="235"/>
                </a:cubicBezTo>
                <a:cubicBezTo>
                  <a:pt x="328" y="235"/>
                  <a:pt x="328" y="234"/>
                  <a:pt x="327" y="234"/>
                </a:cubicBezTo>
                <a:cubicBezTo>
                  <a:pt x="327" y="233"/>
                  <a:pt x="325" y="231"/>
                  <a:pt x="322" y="233"/>
                </a:cubicBezTo>
                <a:cubicBezTo>
                  <a:pt x="322" y="234"/>
                  <a:pt x="322" y="234"/>
                  <a:pt x="322" y="234"/>
                </a:cubicBezTo>
                <a:cubicBezTo>
                  <a:pt x="322" y="234"/>
                  <a:pt x="321" y="234"/>
                  <a:pt x="321" y="233"/>
                </a:cubicBezTo>
                <a:cubicBezTo>
                  <a:pt x="318" y="234"/>
                  <a:pt x="319" y="230"/>
                  <a:pt x="315" y="230"/>
                </a:cubicBezTo>
                <a:cubicBezTo>
                  <a:pt x="316" y="230"/>
                  <a:pt x="315" y="230"/>
                  <a:pt x="315" y="229"/>
                </a:cubicBezTo>
                <a:cubicBezTo>
                  <a:pt x="315" y="229"/>
                  <a:pt x="315" y="229"/>
                  <a:pt x="315" y="229"/>
                </a:cubicBezTo>
                <a:cubicBezTo>
                  <a:pt x="314" y="227"/>
                  <a:pt x="312" y="227"/>
                  <a:pt x="310" y="226"/>
                </a:cubicBezTo>
                <a:cubicBezTo>
                  <a:pt x="310" y="226"/>
                  <a:pt x="310" y="226"/>
                  <a:pt x="310" y="226"/>
                </a:cubicBezTo>
                <a:cubicBezTo>
                  <a:pt x="310" y="226"/>
                  <a:pt x="309" y="226"/>
                  <a:pt x="309" y="226"/>
                </a:cubicBezTo>
                <a:cubicBezTo>
                  <a:pt x="309" y="223"/>
                  <a:pt x="306" y="223"/>
                  <a:pt x="304" y="222"/>
                </a:cubicBezTo>
                <a:cubicBezTo>
                  <a:pt x="304" y="221"/>
                  <a:pt x="304" y="221"/>
                  <a:pt x="304" y="221"/>
                </a:cubicBezTo>
                <a:cubicBezTo>
                  <a:pt x="303" y="220"/>
                  <a:pt x="303" y="219"/>
                  <a:pt x="302" y="218"/>
                </a:cubicBezTo>
                <a:cubicBezTo>
                  <a:pt x="299" y="219"/>
                  <a:pt x="300" y="216"/>
                  <a:pt x="298" y="216"/>
                </a:cubicBezTo>
                <a:cubicBezTo>
                  <a:pt x="297" y="216"/>
                  <a:pt x="296" y="215"/>
                  <a:pt x="295" y="213"/>
                </a:cubicBezTo>
                <a:cubicBezTo>
                  <a:pt x="291" y="214"/>
                  <a:pt x="291" y="210"/>
                  <a:pt x="287" y="211"/>
                </a:cubicBezTo>
                <a:cubicBezTo>
                  <a:pt x="287" y="210"/>
                  <a:pt x="287" y="210"/>
                  <a:pt x="286" y="210"/>
                </a:cubicBezTo>
                <a:cubicBezTo>
                  <a:pt x="287" y="206"/>
                  <a:pt x="283" y="208"/>
                  <a:pt x="281" y="206"/>
                </a:cubicBezTo>
                <a:cubicBezTo>
                  <a:pt x="280" y="204"/>
                  <a:pt x="277" y="202"/>
                  <a:pt x="275" y="200"/>
                </a:cubicBezTo>
                <a:cubicBezTo>
                  <a:pt x="275" y="198"/>
                  <a:pt x="274" y="198"/>
                  <a:pt x="273" y="198"/>
                </a:cubicBezTo>
                <a:cubicBezTo>
                  <a:pt x="273" y="197"/>
                  <a:pt x="273" y="196"/>
                  <a:pt x="272" y="195"/>
                </a:cubicBezTo>
                <a:cubicBezTo>
                  <a:pt x="272" y="195"/>
                  <a:pt x="271" y="195"/>
                  <a:pt x="271" y="195"/>
                </a:cubicBezTo>
                <a:cubicBezTo>
                  <a:pt x="271" y="195"/>
                  <a:pt x="271" y="193"/>
                  <a:pt x="270" y="193"/>
                </a:cubicBezTo>
                <a:cubicBezTo>
                  <a:pt x="271" y="190"/>
                  <a:pt x="267" y="190"/>
                  <a:pt x="267" y="188"/>
                </a:cubicBezTo>
                <a:cubicBezTo>
                  <a:pt x="267" y="184"/>
                  <a:pt x="267" y="184"/>
                  <a:pt x="267" y="184"/>
                </a:cubicBezTo>
                <a:cubicBezTo>
                  <a:pt x="266" y="182"/>
                  <a:pt x="266" y="178"/>
                  <a:pt x="265" y="176"/>
                </a:cubicBezTo>
                <a:cubicBezTo>
                  <a:pt x="266" y="173"/>
                  <a:pt x="266" y="173"/>
                  <a:pt x="265" y="169"/>
                </a:cubicBezTo>
                <a:cubicBezTo>
                  <a:pt x="265" y="168"/>
                  <a:pt x="264" y="168"/>
                  <a:pt x="263" y="168"/>
                </a:cubicBezTo>
                <a:cubicBezTo>
                  <a:pt x="262" y="168"/>
                  <a:pt x="262" y="167"/>
                  <a:pt x="261" y="167"/>
                </a:cubicBezTo>
                <a:cubicBezTo>
                  <a:pt x="262" y="165"/>
                  <a:pt x="260" y="161"/>
                  <a:pt x="262" y="161"/>
                </a:cubicBezTo>
                <a:cubicBezTo>
                  <a:pt x="262" y="159"/>
                  <a:pt x="263" y="159"/>
                  <a:pt x="263" y="158"/>
                </a:cubicBezTo>
                <a:cubicBezTo>
                  <a:pt x="263" y="157"/>
                  <a:pt x="263" y="156"/>
                  <a:pt x="264" y="156"/>
                </a:cubicBezTo>
                <a:cubicBezTo>
                  <a:pt x="265" y="155"/>
                  <a:pt x="266" y="155"/>
                  <a:pt x="267" y="155"/>
                </a:cubicBezTo>
                <a:cubicBezTo>
                  <a:pt x="267" y="156"/>
                  <a:pt x="268" y="157"/>
                  <a:pt x="269" y="157"/>
                </a:cubicBezTo>
                <a:cubicBezTo>
                  <a:pt x="269" y="157"/>
                  <a:pt x="269" y="157"/>
                  <a:pt x="269" y="156"/>
                </a:cubicBezTo>
                <a:cubicBezTo>
                  <a:pt x="269" y="156"/>
                  <a:pt x="270" y="156"/>
                  <a:pt x="270" y="156"/>
                </a:cubicBezTo>
                <a:cubicBezTo>
                  <a:pt x="273" y="156"/>
                  <a:pt x="273" y="153"/>
                  <a:pt x="275" y="153"/>
                </a:cubicBezTo>
                <a:cubicBezTo>
                  <a:pt x="274" y="149"/>
                  <a:pt x="276" y="148"/>
                  <a:pt x="277" y="146"/>
                </a:cubicBezTo>
                <a:cubicBezTo>
                  <a:pt x="276" y="145"/>
                  <a:pt x="276" y="143"/>
                  <a:pt x="275" y="143"/>
                </a:cubicBezTo>
                <a:cubicBezTo>
                  <a:pt x="274" y="142"/>
                  <a:pt x="272" y="140"/>
                  <a:pt x="272" y="140"/>
                </a:cubicBezTo>
                <a:cubicBezTo>
                  <a:pt x="272" y="138"/>
                  <a:pt x="268" y="139"/>
                  <a:pt x="267" y="139"/>
                </a:cubicBezTo>
                <a:cubicBezTo>
                  <a:pt x="267" y="134"/>
                  <a:pt x="267" y="134"/>
                  <a:pt x="267" y="134"/>
                </a:cubicBezTo>
                <a:cubicBezTo>
                  <a:pt x="267" y="132"/>
                  <a:pt x="267" y="130"/>
                  <a:pt x="266" y="130"/>
                </a:cubicBezTo>
                <a:cubicBezTo>
                  <a:pt x="262" y="130"/>
                  <a:pt x="261" y="129"/>
                  <a:pt x="260" y="127"/>
                </a:cubicBezTo>
                <a:cubicBezTo>
                  <a:pt x="261" y="122"/>
                  <a:pt x="262" y="118"/>
                  <a:pt x="263" y="114"/>
                </a:cubicBezTo>
                <a:cubicBezTo>
                  <a:pt x="264" y="114"/>
                  <a:pt x="265" y="113"/>
                  <a:pt x="266" y="113"/>
                </a:cubicBezTo>
                <a:cubicBezTo>
                  <a:pt x="266" y="112"/>
                  <a:pt x="266" y="112"/>
                  <a:pt x="266" y="112"/>
                </a:cubicBezTo>
                <a:cubicBezTo>
                  <a:pt x="267" y="111"/>
                  <a:pt x="268" y="112"/>
                  <a:pt x="268" y="111"/>
                </a:cubicBezTo>
                <a:cubicBezTo>
                  <a:pt x="272" y="111"/>
                  <a:pt x="270" y="107"/>
                  <a:pt x="274" y="108"/>
                </a:cubicBezTo>
                <a:cubicBezTo>
                  <a:pt x="279" y="108"/>
                  <a:pt x="279" y="108"/>
                  <a:pt x="279" y="108"/>
                </a:cubicBezTo>
                <a:cubicBezTo>
                  <a:pt x="278" y="111"/>
                  <a:pt x="274" y="111"/>
                  <a:pt x="274" y="115"/>
                </a:cubicBezTo>
                <a:cubicBezTo>
                  <a:pt x="277" y="115"/>
                  <a:pt x="277" y="115"/>
                  <a:pt x="277" y="115"/>
                </a:cubicBezTo>
                <a:cubicBezTo>
                  <a:pt x="277" y="114"/>
                  <a:pt x="278" y="114"/>
                  <a:pt x="278" y="114"/>
                </a:cubicBezTo>
                <a:cubicBezTo>
                  <a:pt x="278" y="114"/>
                  <a:pt x="279" y="114"/>
                  <a:pt x="279" y="114"/>
                </a:cubicBezTo>
                <a:cubicBezTo>
                  <a:pt x="280" y="114"/>
                  <a:pt x="281" y="112"/>
                  <a:pt x="283" y="111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84" y="111"/>
                  <a:pt x="285" y="111"/>
                  <a:pt x="285" y="111"/>
                </a:cubicBezTo>
                <a:cubicBezTo>
                  <a:pt x="285" y="109"/>
                  <a:pt x="287" y="110"/>
                  <a:pt x="287" y="109"/>
                </a:cubicBezTo>
                <a:cubicBezTo>
                  <a:pt x="288" y="108"/>
                  <a:pt x="289" y="108"/>
                  <a:pt x="289" y="107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91" y="107"/>
                  <a:pt x="293" y="105"/>
                  <a:pt x="294" y="104"/>
                </a:cubicBezTo>
                <a:cubicBezTo>
                  <a:pt x="294" y="104"/>
                  <a:pt x="294" y="104"/>
                  <a:pt x="294" y="103"/>
                </a:cubicBezTo>
                <a:cubicBezTo>
                  <a:pt x="296" y="103"/>
                  <a:pt x="297" y="102"/>
                  <a:pt x="298" y="102"/>
                </a:cubicBezTo>
                <a:cubicBezTo>
                  <a:pt x="298" y="102"/>
                  <a:pt x="298" y="102"/>
                  <a:pt x="298" y="101"/>
                </a:cubicBezTo>
                <a:cubicBezTo>
                  <a:pt x="298" y="101"/>
                  <a:pt x="298" y="101"/>
                  <a:pt x="298" y="100"/>
                </a:cubicBezTo>
                <a:cubicBezTo>
                  <a:pt x="299" y="100"/>
                  <a:pt x="300" y="101"/>
                  <a:pt x="300" y="100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4" y="100"/>
                  <a:pt x="304" y="98"/>
                  <a:pt x="304" y="96"/>
                </a:cubicBezTo>
                <a:cubicBezTo>
                  <a:pt x="305" y="95"/>
                  <a:pt x="306" y="95"/>
                  <a:pt x="306" y="93"/>
                </a:cubicBezTo>
                <a:cubicBezTo>
                  <a:pt x="308" y="94"/>
                  <a:pt x="307" y="96"/>
                  <a:pt x="308" y="96"/>
                </a:cubicBezTo>
                <a:cubicBezTo>
                  <a:pt x="313" y="96"/>
                  <a:pt x="313" y="96"/>
                  <a:pt x="313" y="96"/>
                </a:cubicBezTo>
                <a:cubicBezTo>
                  <a:pt x="315" y="97"/>
                  <a:pt x="315" y="96"/>
                  <a:pt x="314" y="95"/>
                </a:cubicBezTo>
                <a:cubicBezTo>
                  <a:pt x="315" y="94"/>
                  <a:pt x="316" y="95"/>
                  <a:pt x="317" y="95"/>
                </a:cubicBezTo>
                <a:cubicBezTo>
                  <a:pt x="318" y="96"/>
                  <a:pt x="318" y="97"/>
                  <a:pt x="319" y="97"/>
                </a:cubicBezTo>
                <a:cubicBezTo>
                  <a:pt x="321" y="97"/>
                  <a:pt x="321" y="95"/>
                  <a:pt x="323" y="94"/>
                </a:cubicBezTo>
                <a:cubicBezTo>
                  <a:pt x="324" y="94"/>
                  <a:pt x="325" y="93"/>
                  <a:pt x="323" y="92"/>
                </a:cubicBezTo>
                <a:cubicBezTo>
                  <a:pt x="323" y="91"/>
                  <a:pt x="324" y="91"/>
                  <a:pt x="324" y="90"/>
                </a:cubicBezTo>
                <a:cubicBezTo>
                  <a:pt x="325" y="87"/>
                  <a:pt x="322" y="87"/>
                  <a:pt x="322" y="83"/>
                </a:cubicBezTo>
                <a:cubicBezTo>
                  <a:pt x="323" y="82"/>
                  <a:pt x="323" y="80"/>
                  <a:pt x="324" y="78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76"/>
                  <a:pt x="317" y="76"/>
                  <a:pt x="317" y="74"/>
                </a:cubicBezTo>
                <a:cubicBezTo>
                  <a:pt x="317" y="72"/>
                  <a:pt x="319" y="71"/>
                  <a:pt x="320" y="70"/>
                </a:cubicBezTo>
                <a:cubicBezTo>
                  <a:pt x="321" y="68"/>
                  <a:pt x="322" y="67"/>
                  <a:pt x="322" y="64"/>
                </a:cubicBezTo>
                <a:cubicBezTo>
                  <a:pt x="320" y="64"/>
                  <a:pt x="321" y="62"/>
                  <a:pt x="318" y="62"/>
                </a:cubicBezTo>
                <a:cubicBezTo>
                  <a:pt x="318" y="60"/>
                  <a:pt x="315" y="62"/>
                  <a:pt x="313" y="61"/>
                </a:cubicBezTo>
                <a:cubicBezTo>
                  <a:pt x="313" y="61"/>
                  <a:pt x="313" y="61"/>
                  <a:pt x="312" y="61"/>
                </a:cubicBezTo>
                <a:cubicBezTo>
                  <a:pt x="312" y="61"/>
                  <a:pt x="311" y="62"/>
                  <a:pt x="311" y="62"/>
                </a:cubicBezTo>
                <a:cubicBezTo>
                  <a:pt x="310" y="62"/>
                  <a:pt x="310" y="61"/>
                  <a:pt x="309" y="61"/>
                </a:cubicBezTo>
                <a:cubicBezTo>
                  <a:pt x="310" y="56"/>
                  <a:pt x="310" y="51"/>
                  <a:pt x="314" y="49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49"/>
                  <a:pt x="316" y="49"/>
                  <a:pt x="316" y="49"/>
                </a:cubicBezTo>
                <a:cubicBezTo>
                  <a:pt x="316" y="49"/>
                  <a:pt x="316" y="49"/>
                  <a:pt x="316" y="49"/>
                </a:cubicBezTo>
                <a:cubicBezTo>
                  <a:pt x="316" y="49"/>
                  <a:pt x="316" y="49"/>
                  <a:pt x="316" y="49"/>
                </a:cubicBezTo>
                <a:cubicBezTo>
                  <a:pt x="316" y="49"/>
                  <a:pt x="316" y="49"/>
                  <a:pt x="316" y="49"/>
                </a:cubicBezTo>
                <a:cubicBezTo>
                  <a:pt x="317" y="49"/>
                  <a:pt x="317" y="49"/>
                  <a:pt x="317" y="49"/>
                </a:cubicBezTo>
                <a:cubicBezTo>
                  <a:pt x="317" y="49"/>
                  <a:pt x="317" y="49"/>
                  <a:pt x="317" y="49"/>
                </a:cubicBezTo>
                <a:cubicBezTo>
                  <a:pt x="317" y="49"/>
                  <a:pt x="317" y="49"/>
                  <a:pt x="317" y="49"/>
                </a:cubicBezTo>
                <a:cubicBezTo>
                  <a:pt x="317" y="49"/>
                  <a:pt x="317" y="49"/>
                  <a:pt x="318" y="48"/>
                </a:cubicBezTo>
                <a:cubicBezTo>
                  <a:pt x="318" y="48"/>
                  <a:pt x="318" y="48"/>
                  <a:pt x="318" y="48"/>
                </a:cubicBezTo>
                <a:cubicBezTo>
                  <a:pt x="318" y="48"/>
                  <a:pt x="318" y="48"/>
                  <a:pt x="318" y="48"/>
                </a:cubicBezTo>
                <a:cubicBezTo>
                  <a:pt x="318" y="48"/>
                  <a:pt x="318" y="48"/>
                  <a:pt x="318" y="48"/>
                </a:cubicBezTo>
                <a:cubicBezTo>
                  <a:pt x="319" y="47"/>
                  <a:pt x="320" y="46"/>
                  <a:pt x="321" y="45"/>
                </a:cubicBezTo>
                <a:cubicBezTo>
                  <a:pt x="322" y="44"/>
                  <a:pt x="322" y="44"/>
                  <a:pt x="323" y="44"/>
                </a:cubicBezTo>
                <a:cubicBezTo>
                  <a:pt x="323" y="44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2"/>
                  <a:pt x="324" y="42"/>
                  <a:pt x="324" y="42"/>
                </a:cubicBezTo>
                <a:cubicBezTo>
                  <a:pt x="323" y="42"/>
                  <a:pt x="322" y="42"/>
                  <a:pt x="321" y="41"/>
                </a:cubicBezTo>
                <a:cubicBezTo>
                  <a:pt x="321" y="41"/>
                  <a:pt x="320" y="41"/>
                  <a:pt x="320" y="41"/>
                </a:cubicBezTo>
                <a:cubicBezTo>
                  <a:pt x="320" y="41"/>
                  <a:pt x="320" y="40"/>
                  <a:pt x="320" y="40"/>
                </a:cubicBezTo>
                <a:cubicBezTo>
                  <a:pt x="319" y="40"/>
                  <a:pt x="317" y="40"/>
                  <a:pt x="316" y="40"/>
                </a:cubicBezTo>
                <a:cubicBezTo>
                  <a:pt x="315" y="40"/>
                  <a:pt x="315" y="38"/>
                  <a:pt x="312" y="38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306" y="39"/>
                  <a:pt x="305" y="39"/>
                  <a:pt x="304" y="39"/>
                </a:cubicBezTo>
                <a:cubicBezTo>
                  <a:pt x="304" y="40"/>
                  <a:pt x="303" y="40"/>
                  <a:pt x="302" y="40"/>
                </a:cubicBezTo>
                <a:cubicBezTo>
                  <a:pt x="301" y="38"/>
                  <a:pt x="299" y="38"/>
                  <a:pt x="297" y="37"/>
                </a:cubicBezTo>
                <a:cubicBezTo>
                  <a:pt x="292" y="37"/>
                  <a:pt x="288" y="36"/>
                  <a:pt x="285" y="35"/>
                </a:cubicBezTo>
                <a:cubicBezTo>
                  <a:pt x="284" y="34"/>
                  <a:pt x="282" y="34"/>
                  <a:pt x="282" y="33"/>
                </a:cubicBezTo>
                <a:cubicBezTo>
                  <a:pt x="278" y="33"/>
                  <a:pt x="278" y="33"/>
                  <a:pt x="278" y="33"/>
                </a:cubicBezTo>
                <a:cubicBezTo>
                  <a:pt x="278" y="32"/>
                  <a:pt x="278" y="32"/>
                  <a:pt x="277" y="32"/>
                </a:cubicBezTo>
                <a:cubicBezTo>
                  <a:pt x="276" y="30"/>
                  <a:pt x="273" y="30"/>
                  <a:pt x="273" y="28"/>
                </a:cubicBezTo>
                <a:cubicBezTo>
                  <a:pt x="271" y="28"/>
                  <a:pt x="271" y="26"/>
                  <a:pt x="268" y="27"/>
                </a:cubicBezTo>
                <a:cubicBezTo>
                  <a:pt x="267" y="26"/>
                  <a:pt x="267" y="25"/>
                  <a:pt x="267" y="24"/>
                </a:cubicBezTo>
                <a:cubicBezTo>
                  <a:pt x="265" y="24"/>
                  <a:pt x="265" y="23"/>
                  <a:pt x="264" y="23"/>
                </a:cubicBezTo>
                <a:cubicBezTo>
                  <a:pt x="263" y="22"/>
                  <a:pt x="263" y="19"/>
                  <a:pt x="262" y="18"/>
                </a:cubicBezTo>
                <a:cubicBezTo>
                  <a:pt x="261" y="15"/>
                  <a:pt x="257" y="15"/>
                  <a:pt x="258" y="11"/>
                </a:cubicBezTo>
                <a:cubicBezTo>
                  <a:pt x="258" y="9"/>
                  <a:pt x="258" y="7"/>
                  <a:pt x="260" y="7"/>
                </a:cubicBezTo>
                <a:cubicBezTo>
                  <a:pt x="260" y="5"/>
                  <a:pt x="263" y="6"/>
                  <a:pt x="262" y="3"/>
                </a:cubicBezTo>
                <a:cubicBezTo>
                  <a:pt x="262" y="2"/>
                  <a:pt x="261" y="2"/>
                  <a:pt x="260" y="2"/>
                </a:cubicBezTo>
                <a:cubicBezTo>
                  <a:pt x="260" y="0"/>
                  <a:pt x="256" y="1"/>
                  <a:pt x="255" y="1"/>
                </a:cubicBezTo>
                <a:cubicBezTo>
                  <a:pt x="253" y="2"/>
                  <a:pt x="251" y="3"/>
                  <a:pt x="249" y="3"/>
                </a:cubicBezTo>
                <a:cubicBezTo>
                  <a:pt x="248" y="4"/>
                  <a:pt x="246" y="4"/>
                  <a:pt x="246" y="5"/>
                </a:cubicBezTo>
                <a:cubicBezTo>
                  <a:pt x="245" y="5"/>
                  <a:pt x="244" y="7"/>
                  <a:pt x="243" y="7"/>
                </a:cubicBezTo>
                <a:cubicBezTo>
                  <a:pt x="239" y="7"/>
                  <a:pt x="235" y="7"/>
                  <a:pt x="231" y="7"/>
                </a:cubicBezTo>
                <a:cubicBezTo>
                  <a:pt x="228" y="7"/>
                  <a:pt x="227" y="5"/>
                  <a:pt x="224" y="5"/>
                </a:cubicBezTo>
                <a:cubicBezTo>
                  <a:pt x="221" y="5"/>
                  <a:pt x="219" y="7"/>
                  <a:pt x="216" y="7"/>
                </a:cubicBezTo>
                <a:cubicBezTo>
                  <a:pt x="214" y="8"/>
                  <a:pt x="211" y="9"/>
                  <a:pt x="209" y="10"/>
                </a:cubicBezTo>
                <a:cubicBezTo>
                  <a:pt x="208" y="10"/>
                  <a:pt x="208" y="11"/>
                  <a:pt x="208" y="12"/>
                </a:cubicBezTo>
                <a:cubicBezTo>
                  <a:pt x="207" y="12"/>
                  <a:pt x="207" y="12"/>
                  <a:pt x="207" y="13"/>
                </a:cubicBezTo>
                <a:cubicBezTo>
                  <a:pt x="206" y="14"/>
                  <a:pt x="205" y="15"/>
                  <a:pt x="205" y="16"/>
                </a:cubicBezTo>
                <a:cubicBezTo>
                  <a:pt x="204" y="17"/>
                  <a:pt x="204" y="19"/>
                  <a:pt x="203" y="19"/>
                </a:cubicBezTo>
                <a:cubicBezTo>
                  <a:pt x="202" y="20"/>
                  <a:pt x="201" y="20"/>
                  <a:pt x="201" y="21"/>
                </a:cubicBezTo>
                <a:cubicBezTo>
                  <a:pt x="194" y="21"/>
                  <a:pt x="192" y="16"/>
                  <a:pt x="189" y="14"/>
                </a:cubicBezTo>
                <a:cubicBezTo>
                  <a:pt x="184" y="15"/>
                  <a:pt x="181" y="17"/>
                  <a:pt x="177" y="19"/>
                </a:cubicBezTo>
                <a:cubicBezTo>
                  <a:pt x="177" y="20"/>
                  <a:pt x="177" y="20"/>
                  <a:pt x="176" y="20"/>
                </a:cubicBezTo>
                <a:cubicBezTo>
                  <a:pt x="176" y="20"/>
                  <a:pt x="176" y="21"/>
                  <a:pt x="176" y="21"/>
                </a:cubicBezTo>
                <a:cubicBezTo>
                  <a:pt x="176" y="22"/>
                  <a:pt x="176" y="22"/>
                  <a:pt x="176" y="23"/>
                </a:cubicBezTo>
                <a:cubicBezTo>
                  <a:pt x="176" y="24"/>
                  <a:pt x="176" y="26"/>
                  <a:pt x="176" y="27"/>
                </a:cubicBezTo>
                <a:cubicBezTo>
                  <a:pt x="176" y="28"/>
                  <a:pt x="176" y="28"/>
                  <a:pt x="175" y="28"/>
                </a:cubicBezTo>
                <a:cubicBezTo>
                  <a:pt x="175" y="29"/>
                  <a:pt x="175" y="29"/>
                  <a:pt x="175" y="30"/>
                </a:cubicBezTo>
                <a:cubicBezTo>
                  <a:pt x="175" y="31"/>
                  <a:pt x="175" y="31"/>
                  <a:pt x="174" y="31"/>
                </a:cubicBezTo>
                <a:cubicBezTo>
                  <a:pt x="174" y="31"/>
                  <a:pt x="174" y="32"/>
                  <a:pt x="174" y="32"/>
                </a:cubicBezTo>
                <a:cubicBezTo>
                  <a:pt x="175" y="32"/>
                  <a:pt x="176" y="32"/>
                  <a:pt x="175" y="33"/>
                </a:cubicBezTo>
                <a:cubicBezTo>
                  <a:pt x="176" y="33"/>
                  <a:pt x="177" y="33"/>
                  <a:pt x="176" y="34"/>
                </a:cubicBezTo>
                <a:cubicBezTo>
                  <a:pt x="177" y="34"/>
                  <a:pt x="178" y="34"/>
                  <a:pt x="177" y="35"/>
                </a:cubicBezTo>
                <a:cubicBezTo>
                  <a:pt x="177" y="35"/>
                  <a:pt x="176" y="35"/>
                  <a:pt x="176" y="34"/>
                </a:cubicBezTo>
                <a:cubicBezTo>
                  <a:pt x="176" y="34"/>
                  <a:pt x="176" y="34"/>
                  <a:pt x="175" y="34"/>
                </a:cubicBezTo>
                <a:cubicBezTo>
                  <a:pt x="172" y="35"/>
                  <a:pt x="172" y="33"/>
                  <a:pt x="170" y="32"/>
                </a:cubicBezTo>
                <a:cubicBezTo>
                  <a:pt x="171" y="30"/>
                  <a:pt x="167" y="32"/>
                  <a:pt x="165" y="31"/>
                </a:cubicBezTo>
                <a:cubicBezTo>
                  <a:pt x="164" y="31"/>
                  <a:pt x="163" y="31"/>
                  <a:pt x="162" y="32"/>
                </a:cubicBezTo>
                <a:cubicBezTo>
                  <a:pt x="162" y="32"/>
                  <a:pt x="162" y="32"/>
                  <a:pt x="162" y="32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4"/>
                  <a:pt x="161" y="34"/>
                  <a:pt x="161" y="34"/>
                </a:cubicBezTo>
                <a:cubicBezTo>
                  <a:pt x="161" y="34"/>
                  <a:pt x="160" y="34"/>
                  <a:pt x="160" y="34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159" y="35"/>
                  <a:pt x="158" y="35"/>
                  <a:pt x="159" y="37"/>
                </a:cubicBezTo>
                <a:cubicBezTo>
                  <a:pt x="159" y="37"/>
                  <a:pt x="159" y="37"/>
                  <a:pt x="159" y="37"/>
                </a:cubicBezTo>
                <a:cubicBezTo>
                  <a:pt x="159" y="37"/>
                  <a:pt x="159" y="38"/>
                  <a:pt x="159" y="38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8" y="38"/>
                  <a:pt x="158" y="38"/>
                  <a:pt x="158" y="38"/>
                </a:cubicBezTo>
                <a:cubicBezTo>
                  <a:pt x="158" y="38"/>
                  <a:pt x="158" y="39"/>
                  <a:pt x="158" y="39"/>
                </a:cubicBezTo>
                <a:cubicBezTo>
                  <a:pt x="158" y="39"/>
                  <a:pt x="158" y="40"/>
                  <a:pt x="159" y="40"/>
                </a:cubicBezTo>
                <a:cubicBezTo>
                  <a:pt x="159" y="40"/>
                  <a:pt x="159" y="40"/>
                  <a:pt x="159" y="41"/>
                </a:cubicBezTo>
                <a:cubicBezTo>
                  <a:pt x="159" y="41"/>
                  <a:pt x="159" y="41"/>
                  <a:pt x="159" y="41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2"/>
                  <a:pt x="159" y="42"/>
                  <a:pt x="159" y="43"/>
                </a:cubicBezTo>
                <a:cubicBezTo>
                  <a:pt x="159" y="43"/>
                  <a:pt x="159" y="43"/>
                  <a:pt x="160" y="43"/>
                </a:cubicBezTo>
                <a:cubicBezTo>
                  <a:pt x="160" y="43"/>
                  <a:pt x="160" y="44"/>
                  <a:pt x="160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5"/>
                  <a:pt x="160" y="45"/>
                  <a:pt x="161" y="45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62" y="46"/>
                  <a:pt x="162" y="46"/>
                  <a:pt x="162" y="47"/>
                </a:cubicBezTo>
                <a:cubicBezTo>
                  <a:pt x="163" y="47"/>
                  <a:pt x="163" y="47"/>
                  <a:pt x="163" y="47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3" y="54"/>
                  <a:pt x="165" y="53"/>
                  <a:pt x="164" y="56"/>
                </a:cubicBezTo>
                <a:cubicBezTo>
                  <a:pt x="163" y="56"/>
                  <a:pt x="162" y="55"/>
                  <a:pt x="161" y="54"/>
                </a:cubicBezTo>
                <a:cubicBezTo>
                  <a:pt x="160" y="54"/>
                  <a:pt x="159" y="53"/>
                  <a:pt x="158" y="52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9" y="48"/>
                  <a:pt x="158" y="48"/>
                  <a:pt x="157" y="46"/>
                </a:cubicBezTo>
                <a:cubicBezTo>
                  <a:pt x="157" y="46"/>
                  <a:pt x="156" y="46"/>
                  <a:pt x="155" y="46"/>
                </a:cubicBezTo>
                <a:cubicBezTo>
                  <a:pt x="155" y="46"/>
                  <a:pt x="155" y="46"/>
                  <a:pt x="155" y="46"/>
                </a:cubicBezTo>
                <a:cubicBezTo>
                  <a:pt x="154" y="46"/>
                  <a:pt x="154" y="47"/>
                  <a:pt x="154" y="47"/>
                </a:cubicBezTo>
                <a:cubicBezTo>
                  <a:pt x="153" y="47"/>
                  <a:pt x="153" y="47"/>
                  <a:pt x="153" y="47"/>
                </a:cubicBezTo>
                <a:cubicBezTo>
                  <a:pt x="153" y="47"/>
                  <a:pt x="152" y="47"/>
                  <a:pt x="151" y="47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1" y="47"/>
                  <a:pt x="150" y="47"/>
                  <a:pt x="150" y="47"/>
                </a:cubicBezTo>
                <a:cubicBezTo>
                  <a:pt x="150" y="48"/>
                  <a:pt x="150" y="48"/>
                  <a:pt x="149" y="48"/>
                </a:cubicBezTo>
                <a:cubicBezTo>
                  <a:pt x="149" y="48"/>
                  <a:pt x="149" y="48"/>
                  <a:pt x="148" y="48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7" y="48"/>
                  <a:pt x="147" y="49"/>
                  <a:pt x="146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5" y="49"/>
                  <a:pt x="143" y="50"/>
                  <a:pt x="141" y="48"/>
                </a:cubicBezTo>
                <a:cubicBezTo>
                  <a:pt x="141" y="48"/>
                  <a:pt x="141" y="48"/>
                  <a:pt x="141" y="47"/>
                </a:cubicBezTo>
                <a:cubicBezTo>
                  <a:pt x="141" y="47"/>
                  <a:pt x="140" y="47"/>
                  <a:pt x="140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40" y="47"/>
                  <a:pt x="139" y="47"/>
                  <a:pt x="139" y="46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9" y="46"/>
                  <a:pt x="139" y="46"/>
                  <a:pt x="138" y="46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8" y="45"/>
                  <a:pt x="138" y="45"/>
                  <a:pt x="137" y="45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37" y="38"/>
                  <a:pt x="136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3" y="37"/>
                </a:cubicBezTo>
                <a:cubicBezTo>
                  <a:pt x="133" y="37"/>
                  <a:pt x="133" y="37"/>
                  <a:pt x="133" y="37"/>
                </a:cubicBezTo>
                <a:cubicBezTo>
                  <a:pt x="133" y="37"/>
                  <a:pt x="133" y="36"/>
                  <a:pt x="133" y="36"/>
                </a:cubicBezTo>
                <a:cubicBezTo>
                  <a:pt x="132" y="36"/>
                  <a:pt x="132" y="36"/>
                  <a:pt x="131" y="36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7"/>
                  <a:pt x="130" y="37"/>
                  <a:pt x="130" y="37"/>
                </a:cubicBezTo>
                <a:cubicBezTo>
                  <a:pt x="130" y="37"/>
                  <a:pt x="130" y="37"/>
                  <a:pt x="129" y="37"/>
                </a:cubicBezTo>
                <a:cubicBezTo>
                  <a:pt x="128" y="37"/>
                  <a:pt x="127" y="37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25" y="42"/>
                  <a:pt x="126" y="44"/>
                  <a:pt x="126" y="46"/>
                </a:cubicBezTo>
                <a:cubicBezTo>
                  <a:pt x="126" y="46"/>
                  <a:pt x="126" y="47"/>
                  <a:pt x="126" y="47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26" y="47"/>
                  <a:pt x="126" y="48"/>
                  <a:pt x="126" y="48"/>
                </a:cubicBezTo>
                <a:cubicBezTo>
                  <a:pt x="125" y="49"/>
                  <a:pt x="125" y="50"/>
                  <a:pt x="124" y="51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52"/>
                  <a:pt x="123" y="53"/>
                  <a:pt x="123" y="53"/>
                </a:cubicBezTo>
                <a:cubicBezTo>
                  <a:pt x="123" y="53"/>
                  <a:pt x="123" y="53"/>
                  <a:pt x="122" y="53"/>
                </a:cubicBezTo>
                <a:cubicBezTo>
                  <a:pt x="121" y="54"/>
                  <a:pt x="121" y="55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8" y="60"/>
                  <a:pt x="117" y="61"/>
                  <a:pt x="115" y="61"/>
                </a:cubicBezTo>
                <a:cubicBezTo>
                  <a:pt x="114" y="68"/>
                  <a:pt x="113" y="74"/>
                  <a:pt x="114" y="81"/>
                </a:cubicBezTo>
                <a:cubicBezTo>
                  <a:pt x="111" y="82"/>
                  <a:pt x="110" y="80"/>
                  <a:pt x="110" y="77"/>
                </a:cubicBezTo>
                <a:cubicBezTo>
                  <a:pt x="110" y="75"/>
                  <a:pt x="107" y="75"/>
                  <a:pt x="107" y="73"/>
                </a:cubicBezTo>
                <a:cubicBezTo>
                  <a:pt x="107" y="72"/>
                  <a:pt x="108" y="71"/>
                  <a:pt x="108" y="69"/>
                </a:cubicBezTo>
                <a:cubicBezTo>
                  <a:pt x="108" y="68"/>
                  <a:pt x="107" y="68"/>
                  <a:pt x="107" y="66"/>
                </a:cubicBezTo>
                <a:cubicBezTo>
                  <a:pt x="107" y="65"/>
                  <a:pt x="105" y="65"/>
                  <a:pt x="103" y="65"/>
                </a:cubicBezTo>
                <a:cubicBezTo>
                  <a:pt x="103" y="64"/>
                  <a:pt x="102" y="64"/>
                  <a:pt x="101" y="64"/>
                </a:cubicBezTo>
                <a:cubicBezTo>
                  <a:pt x="99" y="61"/>
                  <a:pt x="97" y="59"/>
                  <a:pt x="94" y="57"/>
                </a:cubicBezTo>
                <a:cubicBezTo>
                  <a:pt x="94" y="56"/>
                  <a:pt x="94" y="55"/>
                  <a:pt x="93" y="55"/>
                </a:cubicBezTo>
                <a:cubicBezTo>
                  <a:pt x="93" y="53"/>
                  <a:pt x="93" y="51"/>
                  <a:pt x="92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50"/>
                  <a:pt x="92" y="49"/>
                  <a:pt x="92" y="49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9"/>
                  <a:pt x="92" y="49"/>
                  <a:pt x="92" y="48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6"/>
                  <a:pt x="94" y="45"/>
                  <a:pt x="93" y="42"/>
                </a:cubicBezTo>
                <a:cubicBezTo>
                  <a:pt x="92" y="41"/>
                  <a:pt x="91" y="40"/>
                  <a:pt x="91" y="38"/>
                </a:cubicBezTo>
                <a:cubicBezTo>
                  <a:pt x="87" y="37"/>
                  <a:pt x="86" y="40"/>
                  <a:pt x="82" y="39"/>
                </a:cubicBezTo>
                <a:cubicBezTo>
                  <a:pt x="82" y="40"/>
                  <a:pt x="82" y="40"/>
                  <a:pt x="81" y="40"/>
                </a:cubicBezTo>
                <a:cubicBezTo>
                  <a:pt x="82" y="44"/>
                  <a:pt x="78" y="44"/>
                  <a:pt x="78" y="46"/>
                </a:cubicBezTo>
                <a:cubicBezTo>
                  <a:pt x="75" y="46"/>
                  <a:pt x="75" y="48"/>
                  <a:pt x="73" y="48"/>
                </a:cubicBezTo>
                <a:cubicBezTo>
                  <a:pt x="73" y="50"/>
                  <a:pt x="71" y="49"/>
                  <a:pt x="71" y="50"/>
                </a:cubicBezTo>
                <a:cubicBezTo>
                  <a:pt x="70" y="50"/>
                  <a:pt x="70" y="52"/>
                  <a:pt x="69" y="52"/>
                </a:cubicBezTo>
                <a:cubicBezTo>
                  <a:pt x="68" y="55"/>
                  <a:pt x="69" y="56"/>
                  <a:pt x="70" y="57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8"/>
                  <a:pt x="69" y="62"/>
                  <a:pt x="67" y="62"/>
                </a:cubicBezTo>
                <a:cubicBezTo>
                  <a:pt x="65" y="62"/>
                  <a:pt x="66" y="64"/>
                  <a:pt x="65" y="64"/>
                </a:cubicBezTo>
                <a:cubicBezTo>
                  <a:pt x="65" y="66"/>
                  <a:pt x="64" y="66"/>
                  <a:pt x="64" y="67"/>
                </a:cubicBezTo>
                <a:cubicBezTo>
                  <a:pt x="62" y="67"/>
                  <a:pt x="60" y="67"/>
                  <a:pt x="60" y="68"/>
                </a:cubicBezTo>
                <a:cubicBezTo>
                  <a:pt x="58" y="68"/>
                  <a:pt x="59" y="71"/>
                  <a:pt x="56" y="70"/>
                </a:cubicBezTo>
                <a:cubicBezTo>
                  <a:pt x="55" y="69"/>
                  <a:pt x="54" y="68"/>
                  <a:pt x="53" y="68"/>
                </a:cubicBezTo>
                <a:cubicBezTo>
                  <a:pt x="52" y="67"/>
                  <a:pt x="52" y="66"/>
                  <a:pt x="51" y="66"/>
                </a:cubicBezTo>
                <a:cubicBezTo>
                  <a:pt x="48" y="66"/>
                  <a:pt x="46" y="66"/>
                  <a:pt x="45" y="65"/>
                </a:cubicBezTo>
                <a:cubicBezTo>
                  <a:pt x="44" y="66"/>
                  <a:pt x="43" y="66"/>
                  <a:pt x="42" y="66"/>
                </a:cubicBezTo>
                <a:cubicBezTo>
                  <a:pt x="40" y="66"/>
                  <a:pt x="40" y="67"/>
                  <a:pt x="39" y="67"/>
                </a:cubicBezTo>
                <a:cubicBezTo>
                  <a:pt x="38" y="68"/>
                  <a:pt x="37" y="68"/>
                  <a:pt x="37" y="69"/>
                </a:cubicBezTo>
                <a:cubicBezTo>
                  <a:pt x="34" y="69"/>
                  <a:pt x="32" y="71"/>
                  <a:pt x="30" y="71"/>
                </a:cubicBezTo>
                <a:cubicBezTo>
                  <a:pt x="28" y="71"/>
                  <a:pt x="28" y="72"/>
                  <a:pt x="27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8" y="75"/>
                  <a:pt x="15" y="75"/>
                </a:cubicBezTo>
                <a:cubicBezTo>
                  <a:pt x="14" y="76"/>
                  <a:pt x="13" y="76"/>
                  <a:pt x="12" y="76"/>
                </a:cubicBezTo>
                <a:cubicBezTo>
                  <a:pt x="13" y="77"/>
                  <a:pt x="12" y="77"/>
                  <a:pt x="11" y="77"/>
                </a:cubicBezTo>
                <a:cubicBezTo>
                  <a:pt x="11" y="78"/>
                  <a:pt x="11" y="79"/>
                  <a:pt x="9" y="79"/>
                </a:cubicBezTo>
                <a:cubicBezTo>
                  <a:pt x="10" y="83"/>
                  <a:pt x="8" y="83"/>
                  <a:pt x="8" y="86"/>
                </a:cubicBezTo>
                <a:cubicBezTo>
                  <a:pt x="9" y="88"/>
                  <a:pt x="10" y="87"/>
                  <a:pt x="11" y="86"/>
                </a:cubicBezTo>
                <a:cubicBezTo>
                  <a:pt x="12" y="85"/>
                  <a:pt x="12" y="87"/>
                  <a:pt x="14" y="86"/>
                </a:cubicBezTo>
                <a:cubicBezTo>
                  <a:pt x="15" y="88"/>
                  <a:pt x="15" y="91"/>
                  <a:pt x="18" y="91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6"/>
                  <a:pt x="19" y="97"/>
                  <a:pt x="21" y="97"/>
                </a:cubicBezTo>
                <a:cubicBezTo>
                  <a:pt x="21" y="99"/>
                  <a:pt x="21" y="100"/>
                  <a:pt x="23" y="100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4"/>
                  <a:pt x="26" y="103"/>
                  <a:pt x="27" y="106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5" y="107"/>
                  <a:pt x="26" y="109"/>
                  <a:pt x="25" y="109"/>
                </a:cubicBezTo>
                <a:cubicBezTo>
                  <a:pt x="24" y="109"/>
                  <a:pt x="24" y="110"/>
                  <a:pt x="24" y="111"/>
                </a:cubicBezTo>
                <a:cubicBezTo>
                  <a:pt x="23" y="113"/>
                  <a:pt x="25" y="113"/>
                  <a:pt x="25" y="116"/>
                </a:cubicBezTo>
                <a:cubicBezTo>
                  <a:pt x="21" y="115"/>
                  <a:pt x="21" y="118"/>
                  <a:pt x="18" y="118"/>
                </a:cubicBezTo>
                <a:cubicBezTo>
                  <a:pt x="17" y="120"/>
                  <a:pt x="13" y="118"/>
                  <a:pt x="12" y="121"/>
                </a:cubicBezTo>
                <a:cubicBezTo>
                  <a:pt x="11" y="121"/>
                  <a:pt x="10" y="119"/>
                  <a:pt x="8" y="120"/>
                </a:cubicBezTo>
                <a:cubicBezTo>
                  <a:pt x="7" y="120"/>
                  <a:pt x="6" y="121"/>
                  <a:pt x="4" y="122"/>
                </a:cubicBezTo>
                <a:cubicBezTo>
                  <a:pt x="5" y="124"/>
                  <a:pt x="0" y="121"/>
                  <a:pt x="1" y="125"/>
                </a:cubicBezTo>
                <a:cubicBezTo>
                  <a:pt x="1" y="127"/>
                  <a:pt x="2" y="128"/>
                  <a:pt x="3" y="129"/>
                </a:cubicBezTo>
                <a:cubicBezTo>
                  <a:pt x="4" y="130"/>
                  <a:pt x="5" y="131"/>
                  <a:pt x="5" y="133"/>
                </a:cubicBezTo>
                <a:cubicBezTo>
                  <a:pt x="5" y="135"/>
                  <a:pt x="4" y="136"/>
                  <a:pt x="4" y="139"/>
                </a:cubicBezTo>
                <a:cubicBezTo>
                  <a:pt x="9" y="141"/>
                  <a:pt x="14" y="142"/>
                  <a:pt x="17" y="147"/>
                </a:cubicBezTo>
                <a:cubicBezTo>
                  <a:pt x="16" y="149"/>
                  <a:pt x="18" y="149"/>
                  <a:pt x="18" y="152"/>
                </a:cubicBezTo>
                <a:cubicBezTo>
                  <a:pt x="16" y="155"/>
                  <a:pt x="13" y="157"/>
                  <a:pt x="10" y="159"/>
                </a:cubicBezTo>
                <a:cubicBezTo>
                  <a:pt x="10" y="159"/>
                  <a:pt x="10" y="160"/>
                  <a:pt x="9" y="160"/>
                </a:cubicBezTo>
                <a:cubicBezTo>
                  <a:pt x="9" y="161"/>
                  <a:pt x="9" y="162"/>
                  <a:pt x="8" y="162"/>
                </a:cubicBezTo>
                <a:cubicBezTo>
                  <a:pt x="9" y="165"/>
                  <a:pt x="11" y="166"/>
                  <a:pt x="10" y="170"/>
                </a:cubicBezTo>
                <a:cubicBezTo>
                  <a:pt x="11" y="172"/>
                  <a:pt x="9" y="173"/>
                  <a:pt x="9" y="176"/>
                </a:cubicBezTo>
                <a:cubicBezTo>
                  <a:pt x="10" y="177"/>
                  <a:pt x="11" y="178"/>
                  <a:pt x="10" y="180"/>
                </a:cubicBezTo>
                <a:cubicBezTo>
                  <a:pt x="12" y="180"/>
                  <a:pt x="12" y="182"/>
                  <a:pt x="12" y="183"/>
                </a:cubicBezTo>
                <a:cubicBezTo>
                  <a:pt x="13" y="183"/>
                  <a:pt x="14" y="184"/>
                  <a:pt x="15" y="184"/>
                </a:cubicBezTo>
                <a:cubicBezTo>
                  <a:pt x="15" y="184"/>
                  <a:pt x="15" y="186"/>
                  <a:pt x="16" y="186"/>
                </a:cubicBezTo>
                <a:cubicBezTo>
                  <a:pt x="17" y="186"/>
                  <a:pt x="17" y="188"/>
                  <a:pt x="18" y="189"/>
                </a:cubicBezTo>
                <a:cubicBezTo>
                  <a:pt x="19" y="190"/>
                  <a:pt x="20" y="191"/>
                  <a:pt x="21" y="192"/>
                </a:cubicBezTo>
                <a:cubicBezTo>
                  <a:pt x="26" y="192"/>
                  <a:pt x="26" y="192"/>
                  <a:pt x="26" y="192"/>
                </a:cubicBezTo>
                <a:cubicBezTo>
                  <a:pt x="26" y="194"/>
                  <a:pt x="28" y="194"/>
                  <a:pt x="30" y="194"/>
                </a:cubicBezTo>
                <a:cubicBezTo>
                  <a:pt x="31" y="194"/>
                  <a:pt x="34" y="195"/>
                  <a:pt x="36" y="195"/>
                </a:cubicBezTo>
                <a:cubicBezTo>
                  <a:pt x="38" y="195"/>
                  <a:pt x="40" y="193"/>
                  <a:pt x="43" y="193"/>
                </a:cubicBezTo>
                <a:cubicBezTo>
                  <a:pt x="44" y="193"/>
                  <a:pt x="45" y="194"/>
                  <a:pt x="46" y="194"/>
                </a:cubicBezTo>
                <a:cubicBezTo>
                  <a:pt x="46" y="197"/>
                  <a:pt x="46" y="200"/>
                  <a:pt x="44" y="200"/>
                </a:cubicBezTo>
                <a:cubicBezTo>
                  <a:pt x="43" y="202"/>
                  <a:pt x="41" y="203"/>
                  <a:pt x="40" y="204"/>
                </a:cubicBezTo>
                <a:cubicBezTo>
                  <a:pt x="40" y="206"/>
                  <a:pt x="40" y="207"/>
                  <a:pt x="39" y="207"/>
                </a:cubicBezTo>
                <a:cubicBezTo>
                  <a:pt x="39" y="211"/>
                  <a:pt x="39" y="216"/>
                  <a:pt x="38" y="219"/>
                </a:cubicBezTo>
                <a:cubicBezTo>
                  <a:pt x="39" y="219"/>
                  <a:pt x="43" y="220"/>
                  <a:pt x="42" y="217"/>
                </a:cubicBezTo>
                <a:cubicBezTo>
                  <a:pt x="46" y="218"/>
                  <a:pt x="48" y="216"/>
                  <a:pt x="52" y="215"/>
                </a:cubicBezTo>
                <a:cubicBezTo>
                  <a:pt x="54" y="215"/>
                  <a:pt x="58" y="214"/>
                  <a:pt x="61" y="213"/>
                </a:cubicBezTo>
                <a:cubicBezTo>
                  <a:pt x="62" y="213"/>
                  <a:pt x="62" y="212"/>
                  <a:pt x="63" y="212"/>
                </a:cubicBezTo>
                <a:cubicBezTo>
                  <a:pt x="64" y="212"/>
                  <a:pt x="65" y="211"/>
                  <a:pt x="66" y="209"/>
                </a:cubicBezTo>
                <a:cubicBezTo>
                  <a:pt x="68" y="209"/>
                  <a:pt x="67" y="206"/>
                  <a:pt x="69" y="206"/>
                </a:cubicBezTo>
                <a:cubicBezTo>
                  <a:pt x="68" y="204"/>
                  <a:pt x="71" y="204"/>
                  <a:pt x="70" y="201"/>
                </a:cubicBezTo>
                <a:cubicBezTo>
                  <a:pt x="73" y="200"/>
                  <a:pt x="73" y="197"/>
                  <a:pt x="75" y="194"/>
                </a:cubicBezTo>
                <a:cubicBezTo>
                  <a:pt x="77" y="194"/>
                  <a:pt x="77" y="191"/>
                  <a:pt x="80" y="192"/>
                </a:cubicBezTo>
                <a:cubicBezTo>
                  <a:pt x="81" y="189"/>
                  <a:pt x="85" y="189"/>
                  <a:pt x="84" y="185"/>
                </a:cubicBezTo>
                <a:cubicBezTo>
                  <a:pt x="87" y="186"/>
                  <a:pt x="86" y="183"/>
                  <a:pt x="88" y="183"/>
                </a:cubicBezTo>
                <a:cubicBezTo>
                  <a:pt x="89" y="183"/>
                  <a:pt x="89" y="182"/>
                  <a:pt x="90" y="182"/>
                </a:cubicBezTo>
                <a:cubicBezTo>
                  <a:pt x="91" y="182"/>
                  <a:pt x="92" y="181"/>
                  <a:pt x="93" y="181"/>
                </a:cubicBezTo>
                <a:cubicBezTo>
                  <a:pt x="93" y="180"/>
                  <a:pt x="93" y="180"/>
                  <a:pt x="94" y="180"/>
                </a:cubicBezTo>
                <a:cubicBezTo>
                  <a:pt x="95" y="179"/>
                  <a:pt x="97" y="179"/>
                  <a:pt x="97" y="178"/>
                </a:cubicBezTo>
                <a:cubicBezTo>
                  <a:pt x="98" y="179"/>
                  <a:pt x="99" y="179"/>
                  <a:pt x="101" y="179"/>
                </a:cubicBezTo>
                <a:cubicBezTo>
                  <a:pt x="102" y="179"/>
                  <a:pt x="103" y="179"/>
                  <a:pt x="103" y="180"/>
                </a:cubicBezTo>
                <a:cubicBezTo>
                  <a:pt x="104" y="180"/>
                  <a:pt x="105" y="180"/>
                  <a:pt x="105" y="181"/>
                </a:cubicBezTo>
                <a:cubicBezTo>
                  <a:pt x="110" y="181"/>
                  <a:pt x="110" y="181"/>
                  <a:pt x="110" y="181"/>
                </a:cubicBezTo>
                <a:cubicBezTo>
                  <a:pt x="110" y="182"/>
                  <a:pt x="112" y="182"/>
                  <a:pt x="112" y="183"/>
                </a:cubicBezTo>
                <a:cubicBezTo>
                  <a:pt x="118" y="182"/>
                  <a:pt x="118" y="186"/>
                  <a:pt x="123" y="185"/>
                </a:cubicBezTo>
                <a:cubicBezTo>
                  <a:pt x="123" y="189"/>
                  <a:pt x="127" y="188"/>
                  <a:pt x="128" y="191"/>
                </a:cubicBezTo>
                <a:cubicBezTo>
                  <a:pt x="132" y="191"/>
                  <a:pt x="134" y="194"/>
                  <a:pt x="137" y="194"/>
                </a:cubicBezTo>
                <a:cubicBezTo>
                  <a:pt x="138" y="196"/>
                  <a:pt x="139" y="197"/>
                  <a:pt x="141" y="197"/>
                </a:cubicBezTo>
                <a:cubicBezTo>
                  <a:pt x="141" y="199"/>
                  <a:pt x="142" y="200"/>
                  <a:pt x="143" y="200"/>
                </a:cubicBezTo>
                <a:cubicBezTo>
                  <a:pt x="143" y="204"/>
                  <a:pt x="143" y="204"/>
                  <a:pt x="143" y="204"/>
                </a:cubicBezTo>
                <a:cubicBezTo>
                  <a:pt x="147" y="204"/>
                  <a:pt x="147" y="204"/>
                  <a:pt x="147" y="204"/>
                </a:cubicBezTo>
                <a:cubicBezTo>
                  <a:pt x="149" y="204"/>
                  <a:pt x="149" y="203"/>
                  <a:pt x="149" y="202"/>
                </a:cubicBezTo>
                <a:cubicBezTo>
                  <a:pt x="151" y="202"/>
                  <a:pt x="151" y="204"/>
                  <a:pt x="152" y="204"/>
                </a:cubicBezTo>
                <a:cubicBezTo>
                  <a:pt x="153" y="205"/>
                  <a:pt x="155" y="206"/>
                  <a:pt x="155" y="204"/>
                </a:cubicBezTo>
                <a:cubicBezTo>
                  <a:pt x="156" y="204"/>
                  <a:pt x="156" y="205"/>
                  <a:pt x="157" y="205"/>
                </a:cubicBezTo>
                <a:cubicBezTo>
                  <a:pt x="158" y="207"/>
                  <a:pt x="161" y="207"/>
                  <a:pt x="160" y="210"/>
                </a:cubicBezTo>
                <a:cubicBezTo>
                  <a:pt x="162" y="211"/>
                  <a:pt x="163" y="213"/>
                  <a:pt x="165" y="213"/>
                </a:cubicBezTo>
                <a:cubicBezTo>
                  <a:pt x="165" y="214"/>
                  <a:pt x="166" y="215"/>
                  <a:pt x="166" y="215"/>
                </a:cubicBezTo>
                <a:cubicBezTo>
                  <a:pt x="166" y="216"/>
                  <a:pt x="167" y="217"/>
                  <a:pt x="167" y="217"/>
                </a:cubicBezTo>
                <a:cubicBezTo>
                  <a:pt x="168" y="224"/>
                  <a:pt x="169" y="231"/>
                  <a:pt x="168" y="239"/>
                </a:cubicBezTo>
                <a:cubicBezTo>
                  <a:pt x="168" y="240"/>
                  <a:pt x="169" y="240"/>
                  <a:pt x="169" y="241"/>
                </a:cubicBezTo>
                <a:cubicBezTo>
                  <a:pt x="169" y="241"/>
                  <a:pt x="169" y="241"/>
                  <a:pt x="169" y="241"/>
                </a:cubicBezTo>
                <a:cubicBezTo>
                  <a:pt x="170" y="242"/>
                  <a:pt x="170" y="243"/>
                  <a:pt x="171" y="244"/>
                </a:cubicBezTo>
                <a:cubicBezTo>
                  <a:pt x="171" y="244"/>
                  <a:pt x="171" y="245"/>
                  <a:pt x="171" y="245"/>
                </a:cubicBezTo>
                <a:cubicBezTo>
                  <a:pt x="174" y="245"/>
                  <a:pt x="173" y="248"/>
                  <a:pt x="174" y="249"/>
                </a:cubicBezTo>
                <a:cubicBezTo>
                  <a:pt x="174" y="249"/>
                  <a:pt x="174" y="249"/>
                  <a:pt x="174" y="250"/>
                </a:cubicBezTo>
                <a:cubicBezTo>
                  <a:pt x="175" y="250"/>
                  <a:pt x="175" y="250"/>
                  <a:pt x="175" y="251"/>
                </a:cubicBezTo>
                <a:cubicBezTo>
                  <a:pt x="175" y="251"/>
                  <a:pt x="175" y="251"/>
                  <a:pt x="175" y="251"/>
                </a:cubicBezTo>
                <a:cubicBezTo>
                  <a:pt x="176" y="252"/>
                  <a:pt x="177" y="253"/>
                  <a:pt x="177" y="255"/>
                </a:cubicBezTo>
                <a:cubicBezTo>
                  <a:pt x="177" y="255"/>
                  <a:pt x="177" y="256"/>
                  <a:pt x="177" y="256"/>
                </a:cubicBezTo>
                <a:cubicBezTo>
                  <a:pt x="178" y="257"/>
                  <a:pt x="179" y="257"/>
                  <a:pt x="179" y="258"/>
                </a:cubicBezTo>
                <a:cubicBezTo>
                  <a:pt x="179" y="258"/>
                  <a:pt x="179" y="259"/>
                  <a:pt x="179" y="259"/>
                </a:cubicBezTo>
                <a:cubicBezTo>
                  <a:pt x="179" y="262"/>
                  <a:pt x="180" y="265"/>
                  <a:pt x="179" y="268"/>
                </a:cubicBezTo>
                <a:cubicBezTo>
                  <a:pt x="180" y="272"/>
                  <a:pt x="177" y="272"/>
                  <a:pt x="176" y="275"/>
                </a:cubicBezTo>
                <a:cubicBezTo>
                  <a:pt x="177" y="276"/>
                  <a:pt x="178" y="277"/>
                  <a:pt x="177" y="280"/>
                </a:cubicBezTo>
                <a:cubicBezTo>
                  <a:pt x="182" y="280"/>
                  <a:pt x="184" y="278"/>
                  <a:pt x="189" y="279"/>
                </a:cubicBezTo>
                <a:cubicBezTo>
                  <a:pt x="188" y="280"/>
                  <a:pt x="189" y="281"/>
                  <a:pt x="191" y="282"/>
                </a:cubicBezTo>
                <a:cubicBezTo>
                  <a:pt x="191" y="285"/>
                  <a:pt x="190" y="285"/>
                  <a:pt x="190" y="288"/>
                </a:cubicBezTo>
                <a:cubicBezTo>
                  <a:pt x="190" y="289"/>
                  <a:pt x="193" y="288"/>
                  <a:pt x="193" y="290"/>
                </a:cubicBezTo>
                <a:cubicBezTo>
                  <a:pt x="194" y="289"/>
                  <a:pt x="195" y="291"/>
                  <a:pt x="197" y="291"/>
                </a:cubicBezTo>
                <a:cubicBezTo>
                  <a:pt x="198" y="294"/>
                  <a:pt x="202" y="294"/>
                  <a:pt x="202" y="299"/>
                </a:cubicBezTo>
                <a:cubicBezTo>
                  <a:pt x="203" y="300"/>
                  <a:pt x="205" y="300"/>
                  <a:pt x="206" y="302"/>
                </a:cubicBezTo>
                <a:cubicBezTo>
                  <a:pt x="206" y="302"/>
                  <a:pt x="206" y="302"/>
                  <a:pt x="206" y="302"/>
                </a:cubicBezTo>
                <a:cubicBezTo>
                  <a:pt x="207" y="304"/>
                  <a:pt x="206" y="306"/>
                  <a:pt x="209" y="306"/>
                </a:cubicBezTo>
                <a:cubicBezTo>
                  <a:pt x="209" y="306"/>
                  <a:pt x="209" y="306"/>
                  <a:pt x="209" y="307"/>
                </a:cubicBezTo>
                <a:cubicBezTo>
                  <a:pt x="210" y="307"/>
                  <a:pt x="210" y="307"/>
                  <a:pt x="209" y="308"/>
                </a:cubicBezTo>
                <a:cubicBezTo>
                  <a:pt x="210" y="311"/>
                  <a:pt x="205" y="308"/>
                  <a:pt x="206" y="311"/>
                </a:cubicBezTo>
                <a:cubicBezTo>
                  <a:pt x="205" y="315"/>
                  <a:pt x="208" y="315"/>
                  <a:pt x="209" y="318"/>
                </a:cubicBezTo>
                <a:cubicBezTo>
                  <a:pt x="210" y="318"/>
                  <a:pt x="211" y="317"/>
                  <a:pt x="212" y="317"/>
                </a:cubicBezTo>
                <a:cubicBezTo>
                  <a:pt x="212" y="317"/>
                  <a:pt x="212" y="317"/>
                  <a:pt x="212" y="317"/>
                </a:cubicBezTo>
                <a:cubicBezTo>
                  <a:pt x="213" y="317"/>
                  <a:pt x="214" y="317"/>
                  <a:pt x="215" y="317"/>
                </a:cubicBezTo>
                <a:cubicBezTo>
                  <a:pt x="215" y="314"/>
                  <a:pt x="215" y="314"/>
                  <a:pt x="215" y="314"/>
                </a:cubicBezTo>
                <a:cubicBezTo>
                  <a:pt x="215" y="315"/>
                  <a:pt x="216" y="315"/>
                  <a:pt x="217" y="315"/>
                </a:cubicBezTo>
                <a:cubicBezTo>
                  <a:pt x="217" y="315"/>
                  <a:pt x="217" y="315"/>
                  <a:pt x="217" y="315"/>
                </a:cubicBezTo>
                <a:cubicBezTo>
                  <a:pt x="219" y="315"/>
                  <a:pt x="221" y="316"/>
                  <a:pt x="223" y="317"/>
                </a:cubicBezTo>
                <a:cubicBezTo>
                  <a:pt x="225" y="316"/>
                  <a:pt x="225" y="319"/>
                  <a:pt x="228" y="318"/>
                </a:cubicBezTo>
                <a:cubicBezTo>
                  <a:pt x="227" y="319"/>
                  <a:pt x="229" y="320"/>
                  <a:pt x="230" y="320"/>
                </a:cubicBezTo>
                <a:cubicBezTo>
                  <a:pt x="230" y="321"/>
                  <a:pt x="230" y="322"/>
                  <a:pt x="231" y="322"/>
                </a:cubicBezTo>
                <a:cubicBezTo>
                  <a:pt x="231" y="324"/>
                  <a:pt x="233" y="324"/>
                  <a:pt x="235" y="325"/>
                </a:cubicBezTo>
                <a:cubicBezTo>
                  <a:pt x="234" y="327"/>
                  <a:pt x="237" y="327"/>
                  <a:pt x="236" y="330"/>
                </a:cubicBezTo>
                <a:cubicBezTo>
                  <a:pt x="236" y="330"/>
                  <a:pt x="236" y="331"/>
                  <a:pt x="237" y="332"/>
                </a:cubicBezTo>
                <a:cubicBezTo>
                  <a:pt x="237" y="332"/>
                  <a:pt x="238" y="332"/>
                  <a:pt x="238" y="332"/>
                </a:cubicBezTo>
                <a:cubicBezTo>
                  <a:pt x="238" y="332"/>
                  <a:pt x="238" y="333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5"/>
                  <a:pt x="240" y="335"/>
                  <a:pt x="240" y="335"/>
                </a:cubicBezTo>
                <a:cubicBezTo>
                  <a:pt x="240" y="335"/>
                  <a:pt x="240" y="336"/>
                  <a:pt x="240" y="336"/>
                </a:cubicBezTo>
                <a:cubicBezTo>
                  <a:pt x="241" y="337"/>
                  <a:pt x="242" y="337"/>
                  <a:pt x="242" y="338"/>
                </a:cubicBezTo>
                <a:cubicBezTo>
                  <a:pt x="243" y="339"/>
                  <a:pt x="247" y="338"/>
                  <a:pt x="247" y="341"/>
                </a:cubicBezTo>
                <a:cubicBezTo>
                  <a:pt x="249" y="341"/>
                  <a:pt x="250" y="343"/>
                  <a:pt x="252" y="344"/>
                </a:cubicBezTo>
                <a:cubicBezTo>
                  <a:pt x="254" y="347"/>
                  <a:pt x="256" y="350"/>
                  <a:pt x="260" y="351"/>
                </a:cubicBezTo>
                <a:cubicBezTo>
                  <a:pt x="260" y="354"/>
                  <a:pt x="262" y="354"/>
                  <a:pt x="262" y="357"/>
                </a:cubicBezTo>
                <a:cubicBezTo>
                  <a:pt x="262" y="358"/>
                  <a:pt x="263" y="358"/>
                  <a:pt x="264" y="358"/>
                </a:cubicBezTo>
                <a:cubicBezTo>
                  <a:pt x="265" y="358"/>
                  <a:pt x="265" y="359"/>
                  <a:pt x="266" y="359"/>
                </a:cubicBezTo>
                <a:cubicBezTo>
                  <a:pt x="266" y="360"/>
                  <a:pt x="266" y="361"/>
                  <a:pt x="267" y="361"/>
                </a:cubicBezTo>
                <a:cubicBezTo>
                  <a:pt x="267" y="362"/>
                  <a:pt x="269" y="362"/>
                  <a:pt x="269" y="362"/>
                </a:cubicBezTo>
                <a:cubicBezTo>
                  <a:pt x="269" y="362"/>
                  <a:pt x="270" y="364"/>
                  <a:pt x="270" y="364"/>
                </a:cubicBezTo>
                <a:cubicBezTo>
                  <a:pt x="270" y="364"/>
                  <a:pt x="272" y="364"/>
                  <a:pt x="272" y="364"/>
                </a:cubicBezTo>
                <a:cubicBezTo>
                  <a:pt x="273" y="365"/>
                  <a:pt x="273" y="366"/>
                  <a:pt x="274" y="366"/>
                </a:cubicBezTo>
                <a:cubicBezTo>
                  <a:pt x="275" y="368"/>
                  <a:pt x="275" y="370"/>
                  <a:pt x="276" y="372"/>
                </a:cubicBezTo>
                <a:cubicBezTo>
                  <a:pt x="277" y="373"/>
                  <a:pt x="278" y="374"/>
                  <a:pt x="278" y="375"/>
                </a:cubicBezTo>
                <a:cubicBezTo>
                  <a:pt x="279" y="377"/>
                  <a:pt x="282" y="377"/>
                  <a:pt x="283" y="378"/>
                </a:cubicBezTo>
                <a:cubicBezTo>
                  <a:pt x="283" y="380"/>
                  <a:pt x="288" y="379"/>
                  <a:pt x="287" y="382"/>
                </a:cubicBezTo>
                <a:cubicBezTo>
                  <a:pt x="289" y="382"/>
                  <a:pt x="292" y="382"/>
                  <a:pt x="294" y="382"/>
                </a:cubicBezTo>
                <a:cubicBezTo>
                  <a:pt x="294" y="384"/>
                  <a:pt x="297" y="384"/>
                  <a:pt x="298" y="385"/>
                </a:cubicBezTo>
                <a:cubicBezTo>
                  <a:pt x="299" y="388"/>
                  <a:pt x="300" y="390"/>
                  <a:pt x="300" y="393"/>
                </a:cubicBezTo>
                <a:cubicBezTo>
                  <a:pt x="303" y="393"/>
                  <a:pt x="306" y="394"/>
                  <a:pt x="306" y="391"/>
                </a:cubicBezTo>
                <a:cubicBezTo>
                  <a:pt x="307" y="391"/>
                  <a:pt x="307" y="392"/>
                  <a:pt x="307" y="393"/>
                </a:cubicBezTo>
                <a:cubicBezTo>
                  <a:pt x="311" y="394"/>
                  <a:pt x="310" y="390"/>
                  <a:pt x="313" y="390"/>
                </a:cubicBezTo>
                <a:cubicBezTo>
                  <a:pt x="317" y="390"/>
                  <a:pt x="318" y="392"/>
                  <a:pt x="322" y="391"/>
                </a:cubicBezTo>
                <a:cubicBezTo>
                  <a:pt x="322" y="392"/>
                  <a:pt x="324" y="392"/>
                  <a:pt x="324" y="392"/>
                </a:cubicBezTo>
                <a:cubicBezTo>
                  <a:pt x="324" y="393"/>
                  <a:pt x="326" y="393"/>
                  <a:pt x="326" y="393"/>
                </a:cubicBezTo>
                <a:cubicBezTo>
                  <a:pt x="330" y="393"/>
                  <a:pt x="331" y="391"/>
                  <a:pt x="334" y="391"/>
                </a:cubicBezTo>
                <a:cubicBezTo>
                  <a:pt x="335" y="392"/>
                  <a:pt x="335" y="393"/>
                  <a:pt x="336" y="393"/>
                </a:cubicBezTo>
                <a:cubicBezTo>
                  <a:pt x="337" y="393"/>
                  <a:pt x="338" y="394"/>
                  <a:pt x="337" y="395"/>
                </a:cubicBezTo>
                <a:cubicBezTo>
                  <a:pt x="339" y="396"/>
                  <a:pt x="341" y="397"/>
                  <a:pt x="341" y="399"/>
                </a:cubicBezTo>
                <a:cubicBezTo>
                  <a:pt x="342" y="399"/>
                  <a:pt x="343" y="399"/>
                  <a:pt x="342" y="400"/>
                </a:cubicBezTo>
                <a:cubicBezTo>
                  <a:pt x="343" y="401"/>
                  <a:pt x="343" y="401"/>
                  <a:pt x="343" y="402"/>
                </a:cubicBezTo>
                <a:cubicBezTo>
                  <a:pt x="344" y="402"/>
                  <a:pt x="345" y="402"/>
                  <a:pt x="344" y="403"/>
                </a:cubicBezTo>
                <a:cubicBezTo>
                  <a:pt x="344" y="406"/>
                  <a:pt x="345" y="408"/>
                  <a:pt x="346" y="409"/>
                </a:cubicBezTo>
                <a:cubicBezTo>
                  <a:pt x="347" y="409"/>
                  <a:pt x="347" y="409"/>
                  <a:pt x="347" y="409"/>
                </a:cubicBezTo>
                <a:cubicBezTo>
                  <a:pt x="348" y="409"/>
                  <a:pt x="347" y="410"/>
                  <a:pt x="347" y="410"/>
                </a:cubicBezTo>
                <a:cubicBezTo>
                  <a:pt x="348" y="410"/>
                  <a:pt x="348" y="410"/>
                  <a:pt x="348" y="410"/>
                </a:cubicBezTo>
                <a:cubicBezTo>
                  <a:pt x="349" y="411"/>
                  <a:pt x="349" y="414"/>
                  <a:pt x="351" y="413"/>
                </a:cubicBezTo>
                <a:cubicBezTo>
                  <a:pt x="350" y="417"/>
                  <a:pt x="352" y="418"/>
                  <a:pt x="352" y="421"/>
                </a:cubicBezTo>
                <a:cubicBezTo>
                  <a:pt x="351" y="421"/>
                  <a:pt x="351" y="421"/>
                  <a:pt x="351" y="421"/>
                </a:cubicBezTo>
                <a:cubicBezTo>
                  <a:pt x="350" y="422"/>
                  <a:pt x="350" y="423"/>
                  <a:pt x="349" y="422"/>
                </a:cubicBezTo>
                <a:cubicBezTo>
                  <a:pt x="349" y="423"/>
                  <a:pt x="349" y="423"/>
                  <a:pt x="349" y="423"/>
                </a:cubicBezTo>
                <a:cubicBezTo>
                  <a:pt x="349" y="424"/>
                  <a:pt x="349" y="424"/>
                  <a:pt x="349" y="424"/>
                </a:cubicBezTo>
                <a:cubicBezTo>
                  <a:pt x="350" y="424"/>
                  <a:pt x="351" y="424"/>
                  <a:pt x="352" y="424"/>
                </a:cubicBezTo>
                <a:cubicBezTo>
                  <a:pt x="352" y="424"/>
                  <a:pt x="352" y="423"/>
                  <a:pt x="353" y="423"/>
                </a:cubicBezTo>
                <a:cubicBezTo>
                  <a:pt x="353" y="422"/>
                  <a:pt x="354" y="422"/>
                  <a:pt x="355" y="420"/>
                </a:cubicBezTo>
                <a:cubicBezTo>
                  <a:pt x="356" y="420"/>
                  <a:pt x="357" y="422"/>
                  <a:pt x="359" y="421"/>
                </a:cubicBezTo>
                <a:cubicBezTo>
                  <a:pt x="361" y="422"/>
                  <a:pt x="359" y="417"/>
                  <a:pt x="363" y="418"/>
                </a:cubicBezTo>
                <a:cubicBezTo>
                  <a:pt x="363" y="420"/>
                  <a:pt x="366" y="419"/>
                  <a:pt x="366" y="421"/>
                </a:cubicBezTo>
                <a:cubicBezTo>
                  <a:pt x="367" y="422"/>
                  <a:pt x="368" y="423"/>
                  <a:pt x="368" y="424"/>
                </a:cubicBezTo>
                <a:cubicBezTo>
                  <a:pt x="368" y="424"/>
                  <a:pt x="368" y="424"/>
                  <a:pt x="368" y="424"/>
                </a:cubicBezTo>
                <a:cubicBezTo>
                  <a:pt x="368" y="424"/>
                  <a:pt x="368" y="424"/>
                  <a:pt x="369" y="424"/>
                </a:cubicBezTo>
                <a:cubicBezTo>
                  <a:pt x="370" y="424"/>
                  <a:pt x="372" y="424"/>
                  <a:pt x="372" y="424"/>
                </a:cubicBezTo>
                <a:cubicBezTo>
                  <a:pt x="373" y="426"/>
                  <a:pt x="371" y="427"/>
                  <a:pt x="369" y="428"/>
                </a:cubicBezTo>
                <a:cubicBezTo>
                  <a:pt x="369" y="429"/>
                  <a:pt x="369" y="429"/>
                  <a:pt x="369" y="429"/>
                </a:cubicBezTo>
                <a:cubicBezTo>
                  <a:pt x="369" y="429"/>
                  <a:pt x="368" y="429"/>
                  <a:pt x="368" y="429"/>
                </a:cubicBezTo>
                <a:cubicBezTo>
                  <a:pt x="368" y="431"/>
                  <a:pt x="367" y="432"/>
                  <a:pt x="367" y="430"/>
                </a:cubicBezTo>
                <a:cubicBezTo>
                  <a:pt x="365" y="430"/>
                  <a:pt x="365" y="431"/>
                  <a:pt x="365" y="431"/>
                </a:cubicBezTo>
                <a:cubicBezTo>
                  <a:pt x="364" y="434"/>
                  <a:pt x="363" y="436"/>
                  <a:pt x="367" y="436"/>
                </a:cubicBezTo>
                <a:cubicBezTo>
                  <a:pt x="367" y="436"/>
                  <a:pt x="367" y="436"/>
                  <a:pt x="368" y="436"/>
                </a:cubicBezTo>
                <a:cubicBezTo>
                  <a:pt x="368" y="436"/>
                  <a:pt x="368" y="435"/>
                  <a:pt x="370" y="434"/>
                </a:cubicBezTo>
                <a:cubicBezTo>
                  <a:pt x="370" y="433"/>
                  <a:pt x="372" y="434"/>
                  <a:pt x="372" y="432"/>
                </a:cubicBezTo>
                <a:cubicBezTo>
                  <a:pt x="374" y="432"/>
                  <a:pt x="374" y="434"/>
                  <a:pt x="377" y="433"/>
                </a:cubicBezTo>
                <a:cubicBezTo>
                  <a:pt x="379" y="434"/>
                  <a:pt x="379" y="432"/>
                  <a:pt x="382" y="432"/>
                </a:cubicBezTo>
                <a:cubicBezTo>
                  <a:pt x="384" y="433"/>
                  <a:pt x="384" y="430"/>
                  <a:pt x="386" y="430"/>
                </a:cubicBezTo>
                <a:cubicBezTo>
                  <a:pt x="386" y="430"/>
                  <a:pt x="387" y="430"/>
                  <a:pt x="388" y="430"/>
                </a:cubicBezTo>
                <a:cubicBezTo>
                  <a:pt x="388" y="429"/>
                  <a:pt x="388" y="429"/>
                  <a:pt x="388" y="429"/>
                </a:cubicBezTo>
                <a:cubicBezTo>
                  <a:pt x="390" y="429"/>
                  <a:pt x="391" y="429"/>
                  <a:pt x="391" y="431"/>
                </a:cubicBezTo>
                <a:cubicBezTo>
                  <a:pt x="391" y="431"/>
                  <a:pt x="392" y="431"/>
                  <a:pt x="392" y="431"/>
                </a:cubicBezTo>
                <a:cubicBezTo>
                  <a:pt x="392" y="432"/>
                  <a:pt x="393" y="433"/>
                  <a:pt x="394" y="434"/>
                </a:cubicBezTo>
                <a:cubicBezTo>
                  <a:pt x="394" y="434"/>
                  <a:pt x="394" y="434"/>
                  <a:pt x="394" y="434"/>
                </a:cubicBezTo>
                <a:cubicBezTo>
                  <a:pt x="394" y="435"/>
                  <a:pt x="395" y="435"/>
                  <a:pt x="395" y="436"/>
                </a:cubicBezTo>
                <a:cubicBezTo>
                  <a:pt x="397" y="438"/>
                  <a:pt x="396" y="442"/>
                  <a:pt x="399" y="444"/>
                </a:cubicBezTo>
                <a:cubicBezTo>
                  <a:pt x="399" y="445"/>
                  <a:pt x="398" y="445"/>
                  <a:pt x="398" y="447"/>
                </a:cubicBezTo>
                <a:cubicBezTo>
                  <a:pt x="398" y="447"/>
                  <a:pt x="398" y="447"/>
                  <a:pt x="398" y="448"/>
                </a:cubicBezTo>
                <a:cubicBezTo>
                  <a:pt x="398" y="448"/>
                  <a:pt x="397" y="447"/>
                  <a:pt x="397" y="448"/>
                </a:cubicBezTo>
                <a:cubicBezTo>
                  <a:pt x="396" y="449"/>
                  <a:pt x="397" y="450"/>
                  <a:pt x="397" y="452"/>
                </a:cubicBezTo>
                <a:cubicBezTo>
                  <a:pt x="396" y="453"/>
                  <a:pt x="395" y="453"/>
                  <a:pt x="395" y="456"/>
                </a:cubicBezTo>
                <a:cubicBezTo>
                  <a:pt x="396" y="456"/>
                  <a:pt x="395" y="459"/>
                  <a:pt x="397" y="459"/>
                </a:cubicBezTo>
                <a:cubicBezTo>
                  <a:pt x="398" y="459"/>
                  <a:pt x="400" y="459"/>
                  <a:pt x="401" y="462"/>
                </a:cubicBezTo>
                <a:cubicBezTo>
                  <a:pt x="402" y="462"/>
                  <a:pt x="403" y="462"/>
                  <a:pt x="405" y="462"/>
                </a:cubicBezTo>
                <a:cubicBezTo>
                  <a:pt x="405" y="462"/>
                  <a:pt x="405" y="462"/>
                  <a:pt x="406" y="462"/>
                </a:cubicBezTo>
                <a:cubicBezTo>
                  <a:pt x="408" y="461"/>
                  <a:pt x="409" y="462"/>
                  <a:pt x="410" y="465"/>
                </a:cubicBezTo>
                <a:cubicBezTo>
                  <a:pt x="410" y="465"/>
                  <a:pt x="410" y="465"/>
                  <a:pt x="411" y="465"/>
                </a:cubicBezTo>
                <a:cubicBezTo>
                  <a:pt x="412" y="466"/>
                  <a:pt x="414" y="468"/>
                  <a:pt x="415" y="470"/>
                </a:cubicBezTo>
                <a:cubicBezTo>
                  <a:pt x="416" y="470"/>
                  <a:pt x="416" y="470"/>
                  <a:pt x="416" y="471"/>
                </a:cubicBezTo>
                <a:cubicBezTo>
                  <a:pt x="415" y="474"/>
                  <a:pt x="421" y="471"/>
                  <a:pt x="420" y="475"/>
                </a:cubicBezTo>
                <a:cubicBezTo>
                  <a:pt x="421" y="474"/>
                  <a:pt x="421" y="474"/>
                  <a:pt x="421" y="473"/>
                </a:cubicBezTo>
                <a:cubicBezTo>
                  <a:pt x="421" y="473"/>
                  <a:pt x="421" y="473"/>
                  <a:pt x="421" y="472"/>
                </a:cubicBezTo>
                <a:cubicBezTo>
                  <a:pt x="422" y="471"/>
                  <a:pt x="424" y="472"/>
                  <a:pt x="426" y="469"/>
                </a:cubicBezTo>
                <a:cubicBezTo>
                  <a:pt x="426" y="469"/>
                  <a:pt x="426" y="469"/>
                  <a:pt x="426" y="469"/>
                </a:cubicBezTo>
                <a:cubicBezTo>
                  <a:pt x="427" y="468"/>
                  <a:pt x="428" y="468"/>
                  <a:pt x="429" y="468"/>
                </a:cubicBezTo>
                <a:cubicBezTo>
                  <a:pt x="429" y="468"/>
                  <a:pt x="430" y="468"/>
                  <a:pt x="430" y="468"/>
                </a:cubicBezTo>
                <a:cubicBezTo>
                  <a:pt x="430" y="468"/>
                  <a:pt x="430" y="468"/>
                  <a:pt x="430" y="468"/>
                </a:cubicBezTo>
                <a:cubicBezTo>
                  <a:pt x="433" y="467"/>
                  <a:pt x="432" y="470"/>
                  <a:pt x="434" y="470"/>
                </a:cubicBezTo>
                <a:cubicBezTo>
                  <a:pt x="434" y="473"/>
                  <a:pt x="437" y="472"/>
                  <a:pt x="437" y="475"/>
                </a:cubicBezTo>
                <a:cubicBezTo>
                  <a:pt x="438" y="475"/>
                  <a:pt x="438" y="475"/>
                  <a:pt x="438" y="476"/>
                </a:cubicBezTo>
                <a:cubicBezTo>
                  <a:pt x="438" y="477"/>
                  <a:pt x="438" y="477"/>
                  <a:pt x="439" y="477"/>
                </a:cubicBezTo>
                <a:cubicBezTo>
                  <a:pt x="439" y="478"/>
                  <a:pt x="439" y="479"/>
                  <a:pt x="440" y="479"/>
                </a:cubicBezTo>
                <a:cubicBezTo>
                  <a:pt x="440" y="480"/>
                  <a:pt x="440" y="481"/>
                  <a:pt x="440" y="483"/>
                </a:cubicBezTo>
                <a:cubicBezTo>
                  <a:pt x="442" y="485"/>
                  <a:pt x="442" y="489"/>
                  <a:pt x="443" y="492"/>
                </a:cubicBezTo>
                <a:cubicBezTo>
                  <a:pt x="444" y="492"/>
                  <a:pt x="444" y="492"/>
                  <a:pt x="444" y="493"/>
                </a:cubicBezTo>
                <a:cubicBezTo>
                  <a:pt x="445" y="494"/>
                  <a:pt x="445" y="496"/>
                  <a:pt x="445" y="498"/>
                </a:cubicBezTo>
                <a:cubicBezTo>
                  <a:pt x="446" y="500"/>
                  <a:pt x="448" y="503"/>
                  <a:pt x="450" y="504"/>
                </a:cubicBezTo>
                <a:cubicBezTo>
                  <a:pt x="450" y="504"/>
                  <a:pt x="450" y="504"/>
                  <a:pt x="450" y="504"/>
                </a:cubicBezTo>
                <a:cubicBezTo>
                  <a:pt x="449" y="506"/>
                  <a:pt x="452" y="507"/>
                  <a:pt x="453" y="509"/>
                </a:cubicBezTo>
                <a:cubicBezTo>
                  <a:pt x="453" y="509"/>
                  <a:pt x="453" y="509"/>
                  <a:pt x="453" y="509"/>
                </a:cubicBezTo>
                <a:cubicBezTo>
                  <a:pt x="453" y="510"/>
                  <a:pt x="453" y="510"/>
                  <a:pt x="454" y="510"/>
                </a:cubicBezTo>
                <a:cubicBezTo>
                  <a:pt x="454" y="511"/>
                  <a:pt x="454" y="513"/>
                  <a:pt x="455" y="513"/>
                </a:cubicBezTo>
                <a:cubicBezTo>
                  <a:pt x="455" y="515"/>
                  <a:pt x="455" y="517"/>
                  <a:pt x="455" y="519"/>
                </a:cubicBezTo>
                <a:cubicBezTo>
                  <a:pt x="456" y="521"/>
                  <a:pt x="455" y="521"/>
                  <a:pt x="456" y="524"/>
                </a:cubicBezTo>
                <a:cubicBezTo>
                  <a:pt x="456" y="524"/>
                  <a:pt x="457" y="524"/>
                  <a:pt x="457" y="525"/>
                </a:cubicBezTo>
                <a:cubicBezTo>
                  <a:pt x="457" y="527"/>
                  <a:pt x="457" y="528"/>
                  <a:pt x="457" y="530"/>
                </a:cubicBezTo>
                <a:cubicBezTo>
                  <a:pt x="457" y="531"/>
                  <a:pt x="458" y="531"/>
                  <a:pt x="458" y="532"/>
                </a:cubicBezTo>
                <a:cubicBezTo>
                  <a:pt x="458" y="532"/>
                  <a:pt x="458" y="532"/>
                  <a:pt x="458" y="532"/>
                </a:cubicBezTo>
                <a:cubicBezTo>
                  <a:pt x="457" y="534"/>
                  <a:pt x="459" y="535"/>
                  <a:pt x="461" y="537"/>
                </a:cubicBezTo>
                <a:cubicBezTo>
                  <a:pt x="461" y="537"/>
                  <a:pt x="461" y="537"/>
                  <a:pt x="461" y="537"/>
                </a:cubicBezTo>
                <a:cubicBezTo>
                  <a:pt x="461" y="537"/>
                  <a:pt x="461" y="538"/>
                  <a:pt x="461" y="538"/>
                </a:cubicBezTo>
                <a:cubicBezTo>
                  <a:pt x="462" y="538"/>
                  <a:pt x="462" y="538"/>
                  <a:pt x="462" y="539"/>
                </a:cubicBezTo>
                <a:cubicBezTo>
                  <a:pt x="462" y="541"/>
                  <a:pt x="465" y="541"/>
                  <a:pt x="465" y="543"/>
                </a:cubicBezTo>
                <a:cubicBezTo>
                  <a:pt x="465" y="545"/>
                  <a:pt x="465" y="547"/>
                  <a:pt x="465" y="549"/>
                </a:cubicBezTo>
                <a:cubicBezTo>
                  <a:pt x="464" y="550"/>
                  <a:pt x="463" y="551"/>
                  <a:pt x="462" y="552"/>
                </a:cubicBezTo>
                <a:cubicBezTo>
                  <a:pt x="460" y="552"/>
                  <a:pt x="457" y="552"/>
                  <a:pt x="455" y="552"/>
                </a:cubicBezTo>
                <a:cubicBezTo>
                  <a:pt x="454" y="553"/>
                  <a:pt x="452" y="554"/>
                  <a:pt x="451" y="554"/>
                </a:cubicBezTo>
                <a:cubicBezTo>
                  <a:pt x="451" y="554"/>
                  <a:pt x="451" y="554"/>
                  <a:pt x="451" y="554"/>
                </a:cubicBezTo>
                <a:cubicBezTo>
                  <a:pt x="450" y="556"/>
                  <a:pt x="446" y="555"/>
                  <a:pt x="447" y="558"/>
                </a:cubicBezTo>
                <a:cubicBezTo>
                  <a:pt x="447" y="558"/>
                  <a:pt x="447" y="558"/>
                  <a:pt x="447" y="558"/>
                </a:cubicBezTo>
                <a:cubicBezTo>
                  <a:pt x="446" y="558"/>
                  <a:pt x="446" y="559"/>
                  <a:pt x="446" y="559"/>
                </a:cubicBezTo>
                <a:cubicBezTo>
                  <a:pt x="446" y="563"/>
                  <a:pt x="450" y="563"/>
                  <a:pt x="451" y="566"/>
                </a:cubicBezTo>
                <a:cubicBezTo>
                  <a:pt x="451" y="569"/>
                  <a:pt x="450" y="570"/>
                  <a:pt x="449" y="572"/>
                </a:cubicBezTo>
                <a:cubicBezTo>
                  <a:pt x="449" y="572"/>
                  <a:pt x="449" y="573"/>
                  <a:pt x="449" y="573"/>
                </a:cubicBezTo>
                <a:cubicBezTo>
                  <a:pt x="447" y="574"/>
                  <a:pt x="449" y="576"/>
                  <a:pt x="447" y="578"/>
                </a:cubicBezTo>
                <a:cubicBezTo>
                  <a:pt x="447" y="578"/>
                  <a:pt x="447" y="578"/>
                  <a:pt x="447" y="578"/>
                </a:cubicBezTo>
                <a:cubicBezTo>
                  <a:pt x="447" y="578"/>
                  <a:pt x="447" y="578"/>
                  <a:pt x="447" y="578"/>
                </a:cubicBezTo>
                <a:cubicBezTo>
                  <a:pt x="447" y="579"/>
                  <a:pt x="447" y="579"/>
                  <a:pt x="447" y="579"/>
                </a:cubicBezTo>
                <a:cubicBezTo>
                  <a:pt x="447" y="579"/>
                  <a:pt x="446" y="579"/>
                  <a:pt x="446" y="580"/>
                </a:cubicBezTo>
                <a:cubicBezTo>
                  <a:pt x="446" y="581"/>
                  <a:pt x="445" y="582"/>
                  <a:pt x="444" y="583"/>
                </a:cubicBezTo>
                <a:cubicBezTo>
                  <a:pt x="443" y="583"/>
                  <a:pt x="443" y="583"/>
                  <a:pt x="443" y="583"/>
                </a:cubicBezTo>
                <a:cubicBezTo>
                  <a:pt x="442" y="584"/>
                  <a:pt x="442" y="584"/>
                  <a:pt x="441" y="584"/>
                </a:cubicBezTo>
                <a:cubicBezTo>
                  <a:pt x="441" y="586"/>
                  <a:pt x="438" y="586"/>
                  <a:pt x="438" y="588"/>
                </a:cubicBezTo>
                <a:cubicBezTo>
                  <a:pt x="438" y="589"/>
                  <a:pt x="438" y="590"/>
                  <a:pt x="438" y="590"/>
                </a:cubicBezTo>
                <a:cubicBezTo>
                  <a:pt x="438" y="591"/>
                  <a:pt x="438" y="591"/>
                  <a:pt x="438" y="591"/>
                </a:cubicBezTo>
                <a:cubicBezTo>
                  <a:pt x="438" y="594"/>
                  <a:pt x="438" y="596"/>
                  <a:pt x="438" y="598"/>
                </a:cubicBezTo>
                <a:cubicBezTo>
                  <a:pt x="437" y="601"/>
                  <a:pt x="437" y="601"/>
                  <a:pt x="438" y="602"/>
                </a:cubicBezTo>
                <a:cubicBezTo>
                  <a:pt x="438" y="602"/>
                  <a:pt x="438" y="602"/>
                  <a:pt x="438" y="602"/>
                </a:cubicBezTo>
                <a:cubicBezTo>
                  <a:pt x="437" y="604"/>
                  <a:pt x="438" y="605"/>
                  <a:pt x="440" y="607"/>
                </a:cubicBezTo>
                <a:cubicBezTo>
                  <a:pt x="440" y="607"/>
                  <a:pt x="440" y="607"/>
                  <a:pt x="441" y="607"/>
                </a:cubicBezTo>
                <a:cubicBezTo>
                  <a:pt x="441" y="608"/>
                  <a:pt x="442" y="608"/>
                  <a:pt x="443" y="607"/>
                </a:cubicBezTo>
                <a:cubicBezTo>
                  <a:pt x="443" y="607"/>
                  <a:pt x="443" y="607"/>
                  <a:pt x="443" y="608"/>
                </a:cubicBezTo>
                <a:cubicBezTo>
                  <a:pt x="444" y="608"/>
                  <a:pt x="444" y="608"/>
                  <a:pt x="444" y="608"/>
                </a:cubicBezTo>
                <a:cubicBezTo>
                  <a:pt x="448" y="608"/>
                  <a:pt x="452" y="608"/>
                  <a:pt x="456" y="608"/>
                </a:cubicBezTo>
                <a:cubicBezTo>
                  <a:pt x="458" y="608"/>
                  <a:pt x="459" y="607"/>
                  <a:pt x="460" y="606"/>
                </a:cubicBezTo>
                <a:cubicBezTo>
                  <a:pt x="463" y="607"/>
                  <a:pt x="462" y="604"/>
                  <a:pt x="464" y="604"/>
                </a:cubicBezTo>
                <a:cubicBezTo>
                  <a:pt x="465" y="600"/>
                  <a:pt x="467" y="596"/>
                  <a:pt x="466" y="590"/>
                </a:cubicBezTo>
                <a:cubicBezTo>
                  <a:pt x="467" y="590"/>
                  <a:pt x="468" y="590"/>
                  <a:pt x="468" y="589"/>
                </a:cubicBezTo>
                <a:cubicBezTo>
                  <a:pt x="468" y="589"/>
                  <a:pt x="468" y="589"/>
                  <a:pt x="468" y="589"/>
                </a:cubicBezTo>
                <a:cubicBezTo>
                  <a:pt x="468" y="587"/>
                  <a:pt x="471" y="587"/>
                  <a:pt x="472" y="586"/>
                </a:cubicBezTo>
                <a:cubicBezTo>
                  <a:pt x="472" y="586"/>
                  <a:pt x="472" y="586"/>
                  <a:pt x="472" y="586"/>
                </a:cubicBezTo>
                <a:cubicBezTo>
                  <a:pt x="472" y="585"/>
                  <a:pt x="472" y="585"/>
                  <a:pt x="472" y="584"/>
                </a:cubicBezTo>
                <a:cubicBezTo>
                  <a:pt x="474" y="584"/>
                  <a:pt x="474" y="583"/>
                  <a:pt x="476" y="583"/>
                </a:cubicBezTo>
                <a:cubicBezTo>
                  <a:pt x="477" y="583"/>
                  <a:pt x="477" y="583"/>
                  <a:pt x="478" y="583"/>
                </a:cubicBezTo>
                <a:cubicBezTo>
                  <a:pt x="478" y="583"/>
                  <a:pt x="478" y="583"/>
                  <a:pt x="478" y="583"/>
                </a:cubicBezTo>
                <a:cubicBezTo>
                  <a:pt x="480" y="582"/>
                  <a:pt x="481" y="580"/>
                  <a:pt x="482" y="579"/>
                </a:cubicBezTo>
                <a:cubicBezTo>
                  <a:pt x="482" y="579"/>
                  <a:pt x="482" y="579"/>
                  <a:pt x="482" y="579"/>
                </a:cubicBezTo>
                <a:cubicBezTo>
                  <a:pt x="482" y="579"/>
                  <a:pt x="482" y="579"/>
                  <a:pt x="482" y="579"/>
                </a:cubicBezTo>
                <a:cubicBezTo>
                  <a:pt x="482" y="579"/>
                  <a:pt x="482" y="579"/>
                  <a:pt x="483" y="579"/>
                </a:cubicBezTo>
                <a:cubicBezTo>
                  <a:pt x="485" y="578"/>
                  <a:pt x="485" y="575"/>
                  <a:pt x="486" y="575"/>
                </a:cubicBezTo>
                <a:cubicBezTo>
                  <a:pt x="486" y="575"/>
                  <a:pt x="487" y="575"/>
                  <a:pt x="487" y="575"/>
                </a:cubicBezTo>
                <a:cubicBezTo>
                  <a:pt x="487" y="574"/>
                  <a:pt x="487" y="573"/>
                  <a:pt x="488" y="572"/>
                </a:cubicBezTo>
                <a:cubicBezTo>
                  <a:pt x="489" y="567"/>
                  <a:pt x="487" y="565"/>
                  <a:pt x="487" y="560"/>
                </a:cubicBezTo>
                <a:cubicBezTo>
                  <a:pt x="487" y="560"/>
                  <a:pt x="486" y="560"/>
                  <a:pt x="486" y="559"/>
                </a:cubicBezTo>
                <a:cubicBezTo>
                  <a:pt x="483" y="555"/>
                  <a:pt x="487" y="549"/>
                  <a:pt x="490" y="547"/>
                </a:cubicBezTo>
                <a:cubicBezTo>
                  <a:pt x="490" y="545"/>
                  <a:pt x="493" y="546"/>
                  <a:pt x="493" y="544"/>
                </a:cubicBezTo>
                <a:cubicBezTo>
                  <a:pt x="495" y="544"/>
                  <a:pt x="496" y="543"/>
                  <a:pt x="496" y="541"/>
                </a:cubicBezTo>
                <a:cubicBezTo>
                  <a:pt x="500" y="542"/>
                  <a:pt x="501" y="540"/>
                  <a:pt x="503" y="539"/>
                </a:cubicBezTo>
                <a:cubicBezTo>
                  <a:pt x="506" y="540"/>
                  <a:pt x="510" y="540"/>
                  <a:pt x="512" y="541"/>
                </a:cubicBezTo>
                <a:cubicBezTo>
                  <a:pt x="513" y="540"/>
                  <a:pt x="513" y="540"/>
                  <a:pt x="513" y="540"/>
                </a:cubicBezTo>
                <a:cubicBezTo>
                  <a:pt x="515" y="540"/>
                  <a:pt x="514" y="538"/>
                  <a:pt x="515" y="538"/>
                </a:cubicBezTo>
                <a:cubicBezTo>
                  <a:pt x="516" y="536"/>
                  <a:pt x="518" y="534"/>
                  <a:pt x="519" y="531"/>
                </a:cubicBezTo>
                <a:cubicBezTo>
                  <a:pt x="518" y="531"/>
                  <a:pt x="517" y="531"/>
                  <a:pt x="517" y="530"/>
                </a:cubicBezTo>
                <a:cubicBezTo>
                  <a:pt x="517" y="529"/>
                  <a:pt x="515" y="529"/>
                  <a:pt x="514" y="528"/>
                </a:cubicBezTo>
                <a:cubicBezTo>
                  <a:pt x="513" y="525"/>
                  <a:pt x="513" y="524"/>
                  <a:pt x="514" y="521"/>
                </a:cubicBezTo>
                <a:cubicBezTo>
                  <a:pt x="515" y="517"/>
                  <a:pt x="511" y="519"/>
                  <a:pt x="511" y="515"/>
                </a:cubicBezTo>
                <a:cubicBezTo>
                  <a:pt x="513" y="515"/>
                  <a:pt x="512" y="513"/>
                  <a:pt x="512" y="512"/>
                </a:cubicBezTo>
                <a:cubicBezTo>
                  <a:pt x="513" y="511"/>
                  <a:pt x="513" y="511"/>
                  <a:pt x="513" y="511"/>
                </a:cubicBezTo>
                <a:cubicBezTo>
                  <a:pt x="514" y="510"/>
                  <a:pt x="515" y="509"/>
                  <a:pt x="515" y="508"/>
                </a:cubicBezTo>
                <a:cubicBezTo>
                  <a:pt x="515" y="507"/>
                  <a:pt x="514" y="507"/>
                  <a:pt x="513" y="507"/>
                </a:cubicBezTo>
                <a:cubicBezTo>
                  <a:pt x="513" y="507"/>
                  <a:pt x="512" y="506"/>
                  <a:pt x="511" y="506"/>
                </a:cubicBezTo>
                <a:cubicBezTo>
                  <a:pt x="511" y="504"/>
                  <a:pt x="508" y="504"/>
                  <a:pt x="508" y="501"/>
                </a:cubicBezTo>
                <a:cubicBezTo>
                  <a:pt x="505" y="501"/>
                  <a:pt x="503" y="500"/>
                  <a:pt x="500" y="500"/>
                </a:cubicBezTo>
                <a:cubicBezTo>
                  <a:pt x="500" y="499"/>
                  <a:pt x="499" y="498"/>
                  <a:pt x="498" y="497"/>
                </a:cubicBezTo>
                <a:cubicBezTo>
                  <a:pt x="498" y="496"/>
                  <a:pt x="498" y="496"/>
                  <a:pt x="497" y="495"/>
                </a:cubicBezTo>
                <a:cubicBezTo>
                  <a:pt x="497" y="495"/>
                  <a:pt x="497" y="495"/>
                  <a:pt x="497" y="495"/>
                </a:cubicBezTo>
                <a:cubicBezTo>
                  <a:pt x="496" y="494"/>
                  <a:pt x="494" y="492"/>
                  <a:pt x="492" y="493"/>
                </a:cubicBezTo>
                <a:cubicBezTo>
                  <a:pt x="492" y="493"/>
                  <a:pt x="492" y="493"/>
                  <a:pt x="491" y="493"/>
                </a:cubicBezTo>
                <a:cubicBezTo>
                  <a:pt x="488" y="493"/>
                  <a:pt x="486" y="494"/>
                  <a:pt x="482" y="494"/>
                </a:cubicBezTo>
                <a:cubicBezTo>
                  <a:pt x="483" y="492"/>
                  <a:pt x="482" y="491"/>
                  <a:pt x="480" y="491"/>
                </a:cubicBezTo>
                <a:cubicBezTo>
                  <a:pt x="481" y="487"/>
                  <a:pt x="478" y="487"/>
                  <a:pt x="478" y="484"/>
                </a:cubicBezTo>
                <a:cubicBezTo>
                  <a:pt x="480" y="483"/>
                  <a:pt x="480" y="479"/>
                  <a:pt x="482" y="479"/>
                </a:cubicBezTo>
                <a:cubicBezTo>
                  <a:pt x="482" y="477"/>
                  <a:pt x="483" y="476"/>
                  <a:pt x="484" y="476"/>
                </a:cubicBezTo>
                <a:cubicBezTo>
                  <a:pt x="484" y="474"/>
                  <a:pt x="485" y="474"/>
                  <a:pt x="485" y="473"/>
                </a:cubicBezTo>
                <a:cubicBezTo>
                  <a:pt x="485" y="468"/>
                  <a:pt x="482" y="467"/>
                  <a:pt x="483" y="462"/>
                </a:cubicBezTo>
                <a:cubicBezTo>
                  <a:pt x="483" y="462"/>
                  <a:pt x="484" y="462"/>
                  <a:pt x="484" y="462"/>
                </a:cubicBezTo>
                <a:cubicBezTo>
                  <a:pt x="484" y="462"/>
                  <a:pt x="484" y="462"/>
                  <a:pt x="484" y="462"/>
                </a:cubicBezTo>
                <a:cubicBezTo>
                  <a:pt x="486" y="460"/>
                  <a:pt x="487" y="459"/>
                  <a:pt x="488" y="458"/>
                </a:cubicBezTo>
                <a:cubicBezTo>
                  <a:pt x="488" y="458"/>
                  <a:pt x="488" y="458"/>
                  <a:pt x="488" y="458"/>
                </a:cubicBezTo>
                <a:cubicBezTo>
                  <a:pt x="488" y="456"/>
                  <a:pt x="489" y="455"/>
                  <a:pt x="490" y="454"/>
                </a:cubicBezTo>
                <a:cubicBezTo>
                  <a:pt x="490" y="454"/>
                  <a:pt x="490" y="454"/>
                  <a:pt x="490" y="454"/>
                </a:cubicBezTo>
                <a:cubicBezTo>
                  <a:pt x="491" y="451"/>
                  <a:pt x="493" y="452"/>
                  <a:pt x="493" y="450"/>
                </a:cubicBezTo>
                <a:cubicBezTo>
                  <a:pt x="493" y="450"/>
                  <a:pt x="493" y="450"/>
                  <a:pt x="493" y="450"/>
                </a:cubicBezTo>
                <a:cubicBezTo>
                  <a:pt x="494" y="449"/>
                  <a:pt x="494" y="448"/>
                  <a:pt x="493" y="448"/>
                </a:cubicBezTo>
                <a:cubicBezTo>
                  <a:pt x="493" y="447"/>
                  <a:pt x="494" y="447"/>
                  <a:pt x="494" y="447"/>
                </a:cubicBezTo>
                <a:cubicBezTo>
                  <a:pt x="494" y="444"/>
                  <a:pt x="497" y="443"/>
                  <a:pt x="497" y="439"/>
                </a:cubicBezTo>
                <a:cubicBezTo>
                  <a:pt x="498" y="439"/>
                  <a:pt x="498" y="438"/>
                  <a:pt x="498" y="437"/>
                </a:cubicBezTo>
                <a:cubicBezTo>
                  <a:pt x="499" y="438"/>
                  <a:pt x="499" y="437"/>
                  <a:pt x="499" y="436"/>
                </a:cubicBezTo>
                <a:cubicBezTo>
                  <a:pt x="503" y="436"/>
                  <a:pt x="506" y="436"/>
                  <a:pt x="508" y="434"/>
                </a:cubicBezTo>
                <a:cubicBezTo>
                  <a:pt x="511" y="435"/>
                  <a:pt x="512" y="435"/>
                  <a:pt x="514" y="434"/>
                </a:cubicBezTo>
                <a:cubicBezTo>
                  <a:pt x="515" y="436"/>
                  <a:pt x="514" y="436"/>
                  <a:pt x="513" y="436"/>
                </a:cubicBezTo>
                <a:cubicBezTo>
                  <a:pt x="513" y="436"/>
                  <a:pt x="513" y="437"/>
                  <a:pt x="512" y="437"/>
                </a:cubicBezTo>
                <a:cubicBezTo>
                  <a:pt x="512" y="438"/>
                  <a:pt x="511" y="438"/>
                  <a:pt x="510" y="439"/>
                </a:cubicBezTo>
                <a:cubicBezTo>
                  <a:pt x="511" y="442"/>
                  <a:pt x="514" y="441"/>
                  <a:pt x="516" y="442"/>
                </a:cubicBezTo>
                <a:cubicBezTo>
                  <a:pt x="517" y="442"/>
                  <a:pt x="517" y="443"/>
                  <a:pt x="518" y="443"/>
                </a:cubicBezTo>
                <a:cubicBezTo>
                  <a:pt x="518" y="444"/>
                  <a:pt x="518" y="444"/>
                  <a:pt x="519" y="444"/>
                </a:cubicBezTo>
                <a:cubicBezTo>
                  <a:pt x="519" y="446"/>
                  <a:pt x="524" y="442"/>
                  <a:pt x="523" y="446"/>
                </a:cubicBezTo>
                <a:cubicBezTo>
                  <a:pt x="523" y="446"/>
                  <a:pt x="523" y="446"/>
                  <a:pt x="523" y="446"/>
                </a:cubicBezTo>
                <a:cubicBezTo>
                  <a:pt x="524" y="447"/>
                  <a:pt x="526" y="448"/>
                  <a:pt x="528" y="448"/>
                </a:cubicBezTo>
                <a:cubicBezTo>
                  <a:pt x="528" y="448"/>
                  <a:pt x="528" y="448"/>
                  <a:pt x="528" y="448"/>
                </a:cubicBezTo>
                <a:cubicBezTo>
                  <a:pt x="528" y="449"/>
                  <a:pt x="528" y="449"/>
                  <a:pt x="529" y="449"/>
                </a:cubicBezTo>
                <a:cubicBezTo>
                  <a:pt x="534" y="448"/>
                  <a:pt x="538" y="447"/>
                  <a:pt x="545" y="448"/>
                </a:cubicBezTo>
                <a:cubicBezTo>
                  <a:pt x="545" y="449"/>
                  <a:pt x="546" y="448"/>
                  <a:pt x="547" y="449"/>
                </a:cubicBezTo>
                <a:cubicBezTo>
                  <a:pt x="547" y="451"/>
                  <a:pt x="547" y="451"/>
                  <a:pt x="547" y="451"/>
                </a:cubicBezTo>
                <a:cubicBezTo>
                  <a:pt x="548" y="451"/>
                  <a:pt x="547" y="453"/>
                  <a:pt x="549" y="453"/>
                </a:cubicBezTo>
                <a:cubicBezTo>
                  <a:pt x="549" y="454"/>
                  <a:pt x="550" y="454"/>
                  <a:pt x="551" y="456"/>
                </a:cubicBezTo>
                <a:cubicBezTo>
                  <a:pt x="552" y="456"/>
                  <a:pt x="551" y="458"/>
                  <a:pt x="553" y="458"/>
                </a:cubicBezTo>
                <a:cubicBezTo>
                  <a:pt x="553" y="460"/>
                  <a:pt x="552" y="462"/>
                  <a:pt x="553" y="464"/>
                </a:cubicBezTo>
                <a:cubicBezTo>
                  <a:pt x="553" y="465"/>
                  <a:pt x="553" y="465"/>
                  <a:pt x="553" y="465"/>
                </a:cubicBezTo>
                <a:cubicBezTo>
                  <a:pt x="553" y="467"/>
                  <a:pt x="555" y="468"/>
                  <a:pt x="556" y="470"/>
                </a:cubicBezTo>
                <a:cubicBezTo>
                  <a:pt x="556" y="470"/>
                  <a:pt x="556" y="470"/>
                  <a:pt x="556" y="470"/>
                </a:cubicBezTo>
                <a:cubicBezTo>
                  <a:pt x="556" y="470"/>
                  <a:pt x="556" y="471"/>
                  <a:pt x="556" y="471"/>
                </a:cubicBezTo>
                <a:cubicBezTo>
                  <a:pt x="558" y="471"/>
                  <a:pt x="557" y="473"/>
                  <a:pt x="560" y="473"/>
                </a:cubicBezTo>
                <a:cubicBezTo>
                  <a:pt x="560" y="474"/>
                  <a:pt x="562" y="474"/>
                  <a:pt x="562" y="476"/>
                </a:cubicBezTo>
                <a:cubicBezTo>
                  <a:pt x="568" y="476"/>
                  <a:pt x="568" y="476"/>
                  <a:pt x="568" y="476"/>
                </a:cubicBezTo>
                <a:cubicBezTo>
                  <a:pt x="568" y="477"/>
                  <a:pt x="570" y="475"/>
                  <a:pt x="570" y="477"/>
                </a:cubicBezTo>
                <a:cubicBezTo>
                  <a:pt x="570" y="477"/>
                  <a:pt x="571" y="477"/>
                  <a:pt x="571" y="477"/>
                </a:cubicBezTo>
                <a:cubicBezTo>
                  <a:pt x="571" y="477"/>
                  <a:pt x="571" y="477"/>
                  <a:pt x="572" y="478"/>
                </a:cubicBezTo>
                <a:cubicBezTo>
                  <a:pt x="572" y="477"/>
                  <a:pt x="573" y="480"/>
                  <a:pt x="574" y="479"/>
                </a:cubicBezTo>
                <a:cubicBezTo>
                  <a:pt x="575" y="478"/>
                  <a:pt x="576" y="477"/>
                  <a:pt x="576" y="475"/>
                </a:cubicBezTo>
                <a:cubicBezTo>
                  <a:pt x="576" y="474"/>
                  <a:pt x="576" y="474"/>
                  <a:pt x="576" y="474"/>
                </a:cubicBezTo>
                <a:cubicBezTo>
                  <a:pt x="576" y="468"/>
                  <a:pt x="576" y="468"/>
                  <a:pt x="576" y="468"/>
                </a:cubicBezTo>
                <a:cubicBezTo>
                  <a:pt x="576" y="468"/>
                  <a:pt x="576" y="468"/>
                  <a:pt x="576" y="467"/>
                </a:cubicBezTo>
                <a:cubicBezTo>
                  <a:pt x="575" y="466"/>
                  <a:pt x="579" y="465"/>
                  <a:pt x="578" y="462"/>
                </a:cubicBezTo>
                <a:cubicBezTo>
                  <a:pt x="578" y="462"/>
                  <a:pt x="578" y="462"/>
                  <a:pt x="578" y="462"/>
                </a:cubicBezTo>
                <a:cubicBezTo>
                  <a:pt x="578" y="461"/>
                  <a:pt x="578" y="461"/>
                  <a:pt x="578" y="461"/>
                </a:cubicBezTo>
                <a:cubicBezTo>
                  <a:pt x="578" y="460"/>
                  <a:pt x="578" y="459"/>
                  <a:pt x="579" y="460"/>
                </a:cubicBezTo>
                <a:cubicBezTo>
                  <a:pt x="579" y="458"/>
                  <a:pt x="581" y="458"/>
                  <a:pt x="581" y="456"/>
                </a:cubicBezTo>
                <a:cubicBezTo>
                  <a:pt x="581" y="456"/>
                  <a:pt x="581" y="456"/>
                  <a:pt x="581" y="456"/>
                </a:cubicBezTo>
                <a:cubicBezTo>
                  <a:pt x="581" y="453"/>
                  <a:pt x="581" y="452"/>
                  <a:pt x="579" y="452"/>
                </a:cubicBezTo>
                <a:close/>
                <a:moveTo>
                  <a:pt x="419" y="548"/>
                </a:moveTo>
                <a:cubicBezTo>
                  <a:pt x="417" y="548"/>
                  <a:pt x="415" y="548"/>
                  <a:pt x="414" y="549"/>
                </a:cubicBezTo>
                <a:cubicBezTo>
                  <a:pt x="414" y="551"/>
                  <a:pt x="414" y="552"/>
                  <a:pt x="415" y="553"/>
                </a:cubicBezTo>
                <a:cubicBezTo>
                  <a:pt x="418" y="553"/>
                  <a:pt x="418" y="551"/>
                  <a:pt x="419" y="548"/>
                </a:cubicBezTo>
                <a:close/>
                <a:moveTo>
                  <a:pt x="312" y="557"/>
                </a:moveTo>
                <a:cubicBezTo>
                  <a:pt x="311" y="557"/>
                  <a:pt x="311" y="556"/>
                  <a:pt x="309" y="556"/>
                </a:cubicBezTo>
                <a:cubicBezTo>
                  <a:pt x="309" y="558"/>
                  <a:pt x="308" y="558"/>
                  <a:pt x="308" y="560"/>
                </a:cubicBezTo>
                <a:cubicBezTo>
                  <a:pt x="311" y="560"/>
                  <a:pt x="313" y="560"/>
                  <a:pt x="312" y="557"/>
                </a:cubicBezTo>
                <a:close/>
                <a:moveTo>
                  <a:pt x="408" y="559"/>
                </a:moveTo>
                <a:cubicBezTo>
                  <a:pt x="408" y="561"/>
                  <a:pt x="406" y="561"/>
                  <a:pt x="407" y="563"/>
                </a:cubicBezTo>
                <a:cubicBezTo>
                  <a:pt x="410" y="564"/>
                  <a:pt x="411" y="559"/>
                  <a:pt x="408" y="559"/>
                </a:cubicBezTo>
                <a:close/>
                <a:moveTo>
                  <a:pt x="396" y="564"/>
                </a:moveTo>
                <a:cubicBezTo>
                  <a:pt x="396" y="564"/>
                  <a:pt x="396" y="564"/>
                  <a:pt x="396" y="564"/>
                </a:cubicBezTo>
                <a:cubicBezTo>
                  <a:pt x="394" y="564"/>
                  <a:pt x="393" y="566"/>
                  <a:pt x="394" y="568"/>
                </a:cubicBezTo>
                <a:cubicBezTo>
                  <a:pt x="395" y="567"/>
                  <a:pt x="397" y="568"/>
                  <a:pt x="398" y="566"/>
                </a:cubicBezTo>
                <a:cubicBezTo>
                  <a:pt x="398" y="566"/>
                  <a:pt x="398" y="566"/>
                  <a:pt x="398" y="566"/>
                </a:cubicBezTo>
                <a:cubicBezTo>
                  <a:pt x="398" y="565"/>
                  <a:pt x="398" y="565"/>
                  <a:pt x="399" y="564"/>
                </a:cubicBezTo>
                <a:cubicBezTo>
                  <a:pt x="397" y="563"/>
                  <a:pt x="397" y="563"/>
                  <a:pt x="396" y="564"/>
                </a:cubicBezTo>
                <a:close/>
                <a:moveTo>
                  <a:pt x="381" y="565"/>
                </a:moveTo>
                <a:cubicBezTo>
                  <a:pt x="381" y="566"/>
                  <a:pt x="381" y="566"/>
                  <a:pt x="381" y="567"/>
                </a:cubicBezTo>
                <a:cubicBezTo>
                  <a:pt x="382" y="567"/>
                  <a:pt x="385" y="568"/>
                  <a:pt x="384" y="565"/>
                </a:cubicBezTo>
                <a:cubicBezTo>
                  <a:pt x="384" y="565"/>
                  <a:pt x="383" y="564"/>
                  <a:pt x="383" y="564"/>
                </a:cubicBezTo>
                <a:cubicBezTo>
                  <a:pt x="383" y="563"/>
                  <a:pt x="381" y="563"/>
                  <a:pt x="380" y="563"/>
                </a:cubicBezTo>
                <a:cubicBezTo>
                  <a:pt x="380" y="564"/>
                  <a:pt x="380" y="564"/>
                  <a:pt x="380" y="564"/>
                </a:cubicBezTo>
                <a:cubicBezTo>
                  <a:pt x="380" y="564"/>
                  <a:pt x="380" y="564"/>
                  <a:pt x="380" y="564"/>
                </a:cubicBezTo>
                <a:cubicBezTo>
                  <a:pt x="380" y="565"/>
                  <a:pt x="381" y="565"/>
                  <a:pt x="381" y="565"/>
                </a:cubicBezTo>
                <a:close/>
                <a:moveTo>
                  <a:pt x="373" y="568"/>
                </a:moveTo>
                <a:cubicBezTo>
                  <a:pt x="372" y="568"/>
                  <a:pt x="371" y="566"/>
                  <a:pt x="370" y="567"/>
                </a:cubicBezTo>
                <a:cubicBezTo>
                  <a:pt x="370" y="567"/>
                  <a:pt x="370" y="568"/>
                  <a:pt x="370" y="568"/>
                </a:cubicBezTo>
                <a:cubicBezTo>
                  <a:pt x="370" y="570"/>
                  <a:pt x="370" y="570"/>
                  <a:pt x="372" y="570"/>
                </a:cubicBezTo>
                <a:cubicBezTo>
                  <a:pt x="371" y="569"/>
                  <a:pt x="374" y="569"/>
                  <a:pt x="373" y="568"/>
                </a:cubicBezTo>
                <a:close/>
                <a:moveTo>
                  <a:pt x="404" y="568"/>
                </a:moveTo>
                <a:cubicBezTo>
                  <a:pt x="402" y="568"/>
                  <a:pt x="402" y="567"/>
                  <a:pt x="400" y="567"/>
                </a:cubicBezTo>
                <a:cubicBezTo>
                  <a:pt x="399" y="569"/>
                  <a:pt x="398" y="569"/>
                  <a:pt x="399" y="571"/>
                </a:cubicBezTo>
                <a:cubicBezTo>
                  <a:pt x="399" y="573"/>
                  <a:pt x="400" y="573"/>
                  <a:pt x="401" y="574"/>
                </a:cubicBezTo>
                <a:cubicBezTo>
                  <a:pt x="402" y="576"/>
                  <a:pt x="401" y="578"/>
                  <a:pt x="404" y="577"/>
                </a:cubicBezTo>
                <a:cubicBezTo>
                  <a:pt x="407" y="576"/>
                  <a:pt x="401" y="576"/>
                  <a:pt x="403" y="573"/>
                </a:cubicBezTo>
                <a:cubicBezTo>
                  <a:pt x="404" y="572"/>
                  <a:pt x="404" y="571"/>
                  <a:pt x="404" y="568"/>
                </a:cubicBezTo>
                <a:close/>
                <a:moveTo>
                  <a:pt x="438" y="585"/>
                </a:moveTo>
                <a:cubicBezTo>
                  <a:pt x="438" y="584"/>
                  <a:pt x="440" y="585"/>
                  <a:pt x="440" y="583"/>
                </a:cubicBezTo>
                <a:cubicBezTo>
                  <a:pt x="437" y="584"/>
                  <a:pt x="437" y="581"/>
                  <a:pt x="433" y="581"/>
                </a:cubicBezTo>
                <a:cubicBezTo>
                  <a:pt x="431" y="581"/>
                  <a:pt x="430" y="582"/>
                  <a:pt x="430" y="583"/>
                </a:cubicBezTo>
                <a:cubicBezTo>
                  <a:pt x="428" y="583"/>
                  <a:pt x="428" y="584"/>
                  <a:pt x="427" y="584"/>
                </a:cubicBezTo>
                <a:cubicBezTo>
                  <a:pt x="425" y="585"/>
                  <a:pt x="424" y="587"/>
                  <a:pt x="421" y="587"/>
                </a:cubicBezTo>
                <a:cubicBezTo>
                  <a:pt x="419" y="586"/>
                  <a:pt x="419" y="584"/>
                  <a:pt x="417" y="583"/>
                </a:cubicBezTo>
                <a:cubicBezTo>
                  <a:pt x="417" y="587"/>
                  <a:pt x="415" y="587"/>
                  <a:pt x="415" y="589"/>
                </a:cubicBezTo>
                <a:cubicBezTo>
                  <a:pt x="414" y="591"/>
                  <a:pt x="413" y="593"/>
                  <a:pt x="411" y="592"/>
                </a:cubicBezTo>
                <a:cubicBezTo>
                  <a:pt x="409" y="593"/>
                  <a:pt x="409" y="592"/>
                  <a:pt x="408" y="592"/>
                </a:cubicBezTo>
                <a:cubicBezTo>
                  <a:pt x="408" y="592"/>
                  <a:pt x="407" y="592"/>
                  <a:pt x="407" y="592"/>
                </a:cubicBezTo>
                <a:cubicBezTo>
                  <a:pt x="405" y="591"/>
                  <a:pt x="404" y="589"/>
                  <a:pt x="402" y="590"/>
                </a:cubicBezTo>
                <a:cubicBezTo>
                  <a:pt x="402" y="590"/>
                  <a:pt x="402" y="590"/>
                  <a:pt x="401" y="590"/>
                </a:cubicBezTo>
                <a:cubicBezTo>
                  <a:pt x="401" y="590"/>
                  <a:pt x="401" y="590"/>
                  <a:pt x="401" y="589"/>
                </a:cubicBezTo>
                <a:cubicBezTo>
                  <a:pt x="398" y="589"/>
                  <a:pt x="399" y="591"/>
                  <a:pt x="397" y="591"/>
                </a:cubicBezTo>
                <a:cubicBezTo>
                  <a:pt x="395" y="591"/>
                  <a:pt x="393" y="591"/>
                  <a:pt x="391" y="591"/>
                </a:cubicBezTo>
                <a:cubicBezTo>
                  <a:pt x="391" y="593"/>
                  <a:pt x="391" y="593"/>
                  <a:pt x="390" y="593"/>
                </a:cubicBezTo>
                <a:cubicBezTo>
                  <a:pt x="388" y="594"/>
                  <a:pt x="389" y="597"/>
                  <a:pt x="387" y="596"/>
                </a:cubicBezTo>
                <a:cubicBezTo>
                  <a:pt x="385" y="597"/>
                  <a:pt x="385" y="598"/>
                  <a:pt x="384" y="598"/>
                </a:cubicBezTo>
                <a:cubicBezTo>
                  <a:pt x="380" y="598"/>
                  <a:pt x="380" y="600"/>
                  <a:pt x="377" y="600"/>
                </a:cubicBezTo>
                <a:cubicBezTo>
                  <a:pt x="376" y="601"/>
                  <a:pt x="375" y="601"/>
                  <a:pt x="374" y="600"/>
                </a:cubicBezTo>
                <a:cubicBezTo>
                  <a:pt x="374" y="600"/>
                  <a:pt x="374" y="600"/>
                  <a:pt x="374" y="600"/>
                </a:cubicBezTo>
                <a:cubicBezTo>
                  <a:pt x="372" y="599"/>
                  <a:pt x="370" y="601"/>
                  <a:pt x="368" y="601"/>
                </a:cubicBezTo>
                <a:cubicBezTo>
                  <a:pt x="368" y="601"/>
                  <a:pt x="367" y="602"/>
                  <a:pt x="367" y="602"/>
                </a:cubicBezTo>
                <a:cubicBezTo>
                  <a:pt x="366" y="602"/>
                  <a:pt x="365" y="603"/>
                  <a:pt x="364" y="603"/>
                </a:cubicBezTo>
                <a:cubicBezTo>
                  <a:pt x="364" y="603"/>
                  <a:pt x="363" y="603"/>
                  <a:pt x="363" y="603"/>
                </a:cubicBezTo>
                <a:cubicBezTo>
                  <a:pt x="362" y="602"/>
                  <a:pt x="361" y="599"/>
                  <a:pt x="361" y="601"/>
                </a:cubicBezTo>
                <a:cubicBezTo>
                  <a:pt x="357" y="602"/>
                  <a:pt x="358" y="600"/>
                  <a:pt x="355" y="600"/>
                </a:cubicBezTo>
                <a:cubicBezTo>
                  <a:pt x="354" y="601"/>
                  <a:pt x="354" y="601"/>
                  <a:pt x="353" y="601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1" y="600"/>
                  <a:pt x="350" y="602"/>
                  <a:pt x="347" y="602"/>
                </a:cubicBezTo>
                <a:cubicBezTo>
                  <a:pt x="347" y="602"/>
                  <a:pt x="347" y="603"/>
                  <a:pt x="347" y="603"/>
                </a:cubicBezTo>
                <a:cubicBezTo>
                  <a:pt x="347" y="603"/>
                  <a:pt x="347" y="603"/>
                  <a:pt x="346" y="603"/>
                </a:cubicBezTo>
                <a:cubicBezTo>
                  <a:pt x="345" y="604"/>
                  <a:pt x="341" y="603"/>
                  <a:pt x="337" y="603"/>
                </a:cubicBezTo>
                <a:cubicBezTo>
                  <a:pt x="337" y="603"/>
                  <a:pt x="337" y="603"/>
                  <a:pt x="336" y="603"/>
                </a:cubicBezTo>
                <a:cubicBezTo>
                  <a:pt x="336" y="602"/>
                  <a:pt x="336" y="602"/>
                  <a:pt x="336" y="602"/>
                </a:cubicBezTo>
                <a:cubicBezTo>
                  <a:pt x="336" y="599"/>
                  <a:pt x="334" y="599"/>
                  <a:pt x="332" y="598"/>
                </a:cubicBezTo>
                <a:cubicBezTo>
                  <a:pt x="331" y="598"/>
                  <a:pt x="331" y="598"/>
                  <a:pt x="331" y="597"/>
                </a:cubicBezTo>
                <a:cubicBezTo>
                  <a:pt x="331" y="597"/>
                  <a:pt x="331" y="596"/>
                  <a:pt x="330" y="595"/>
                </a:cubicBezTo>
                <a:cubicBezTo>
                  <a:pt x="328" y="595"/>
                  <a:pt x="326" y="595"/>
                  <a:pt x="324" y="595"/>
                </a:cubicBezTo>
                <a:cubicBezTo>
                  <a:pt x="322" y="595"/>
                  <a:pt x="322" y="591"/>
                  <a:pt x="319" y="591"/>
                </a:cubicBezTo>
                <a:cubicBezTo>
                  <a:pt x="319" y="591"/>
                  <a:pt x="318" y="591"/>
                  <a:pt x="318" y="591"/>
                </a:cubicBezTo>
                <a:cubicBezTo>
                  <a:pt x="317" y="592"/>
                  <a:pt x="316" y="588"/>
                  <a:pt x="313" y="591"/>
                </a:cubicBezTo>
                <a:cubicBezTo>
                  <a:pt x="313" y="591"/>
                  <a:pt x="313" y="591"/>
                  <a:pt x="313" y="591"/>
                </a:cubicBezTo>
                <a:cubicBezTo>
                  <a:pt x="311" y="591"/>
                  <a:pt x="308" y="591"/>
                  <a:pt x="306" y="591"/>
                </a:cubicBezTo>
                <a:cubicBezTo>
                  <a:pt x="306" y="592"/>
                  <a:pt x="305" y="593"/>
                  <a:pt x="304" y="594"/>
                </a:cubicBezTo>
                <a:cubicBezTo>
                  <a:pt x="304" y="594"/>
                  <a:pt x="304" y="594"/>
                  <a:pt x="304" y="594"/>
                </a:cubicBezTo>
                <a:cubicBezTo>
                  <a:pt x="303" y="596"/>
                  <a:pt x="303" y="598"/>
                  <a:pt x="301" y="599"/>
                </a:cubicBezTo>
                <a:cubicBezTo>
                  <a:pt x="301" y="599"/>
                  <a:pt x="301" y="599"/>
                  <a:pt x="301" y="599"/>
                </a:cubicBezTo>
                <a:cubicBezTo>
                  <a:pt x="300" y="599"/>
                  <a:pt x="299" y="600"/>
                  <a:pt x="298" y="601"/>
                </a:cubicBezTo>
                <a:cubicBezTo>
                  <a:pt x="298" y="601"/>
                  <a:pt x="297" y="601"/>
                  <a:pt x="297" y="601"/>
                </a:cubicBezTo>
                <a:cubicBezTo>
                  <a:pt x="296" y="600"/>
                  <a:pt x="294" y="599"/>
                  <a:pt x="293" y="599"/>
                </a:cubicBezTo>
                <a:cubicBezTo>
                  <a:pt x="293" y="599"/>
                  <a:pt x="293" y="599"/>
                  <a:pt x="293" y="599"/>
                </a:cubicBezTo>
                <a:cubicBezTo>
                  <a:pt x="292" y="598"/>
                  <a:pt x="292" y="598"/>
                  <a:pt x="291" y="597"/>
                </a:cubicBezTo>
                <a:cubicBezTo>
                  <a:pt x="292" y="595"/>
                  <a:pt x="290" y="595"/>
                  <a:pt x="290" y="593"/>
                </a:cubicBezTo>
                <a:cubicBezTo>
                  <a:pt x="291" y="592"/>
                  <a:pt x="289" y="592"/>
                  <a:pt x="288" y="591"/>
                </a:cubicBezTo>
                <a:cubicBezTo>
                  <a:pt x="286" y="591"/>
                  <a:pt x="288" y="595"/>
                  <a:pt x="287" y="596"/>
                </a:cubicBezTo>
                <a:cubicBezTo>
                  <a:pt x="282" y="595"/>
                  <a:pt x="283" y="600"/>
                  <a:pt x="279" y="599"/>
                </a:cubicBezTo>
                <a:cubicBezTo>
                  <a:pt x="278" y="602"/>
                  <a:pt x="276" y="603"/>
                  <a:pt x="274" y="604"/>
                </a:cubicBezTo>
                <a:cubicBezTo>
                  <a:pt x="275" y="609"/>
                  <a:pt x="271" y="608"/>
                  <a:pt x="271" y="612"/>
                </a:cubicBezTo>
                <a:cubicBezTo>
                  <a:pt x="272" y="614"/>
                  <a:pt x="272" y="619"/>
                  <a:pt x="272" y="625"/>
                </a:cubicBezTo>
                <a:cubicBezTo>
                  <a:pt x="274" y="625"/>
                  <a:pt x="273" y="628"/>
                  <a:pt x="276" y="628"/>
                </a:cubicBezTo>
                <a:cubicBezTo>
                  <a:pt x="276" y="630"/>
                  <a:pt x="279" y="629"/>
                  <a:pt x="279" y="631"/>
                </a:cubicBezTo>
                <a:cubicBezTo>
                  <a:pt x="282" y="631"/>
                  <a:pt x="282" y="635"/>
                  <a:pt x="285" y="635"/>
                </a:cubicBezTo>
                <a:cubicBezTo>
                  <a:pt x="288" y="634"/>
                  <a:pt x="291" y="633"/>
                  <a:pt x="295" y="634"/>
                </a:cubicBezTo>
                <a:cubicBezTo>
                  <a:pt x="297" y="634"/>
                  <a:pt x="298" y="635"/>
                  <a:pt x="299" y="636"/>
                </a:cubicBezTo>
                <a:cubicBezTo>
                  <a:pt x="300" y="636"/>
                  <a:pt x="300" y="637"/>
                  <a:pt x="300" y="638"/>
                </a:cubicBezTo>
                <a:cubicBezTo>
                  <a:pt x="301" y="638"/>
                  <a:pt x="302" y="637"/>
                  <a:pt x="302" y="639"/>
                </a:cubicBezTo>
                <a:cubicBezTo>
                  <a:pt x="306" y="638"/>
                  <a:pt x="309" y="640"/>
                  <a:pt x="312" y="641"/>
                </a:cubicBezTo>
                <a:cubicBezTo>
                  <a:pt x="313" y="645"/>
                  <a:pt x="317" y="646"/>
                  <a:pt x="319" y="650"/>
                </a:cubicBezTo>
                <a:cubicBezTo>
                  <a:pt x="324" y="650"/>
                  <a:pt x="326" y="654"/>
                  <a:pt x="331" y="654"/>
                </a:cubicBezTo>
                <a:cubicBezTo>
                  <a:pt x="332" y="655"/>
                  <a:pt x="332" y="656"/>
                  <a:pt x="333" y="656"/>
                </a:cubicBezTo>
                <a:cubicBezTo>
                  <a:pt x="333" y="657"/>
                  <a:pt x="333" y="659"/>
                  <a:pt x="334" y="659"/>
                </a:cubicBezTo>
                <a:cubicBezTo>
                  <a:pt x="335" y="658"/>
                  <a:pt x="335" y="658"/>
                  <a:pt x="335" y="659"/>
                </a:cubicBezTo>
                <a:cubicBezTo>
                  <a:pt x="336" y="659"/>
                  <a:pt x="336" y="660"/>
                  <a:pt x="337" y="660"/>
                </a:cubicBezTo>
                <a:cubicBezTo>
                  <a:pt x="338" y="661"/>
                  <a:pt x="340" y="661"/>
                  <a:pt x="341" y="661"/>
                </a:cubicBezTo>
                <a:cubicBezTo>
                  <a:pt x="344" y="662"/>
                  <a:pt x="345" y="664"/>
                  <a:pt x="348" y="664"/>
                </a:cubicBezTo>
                <a:cubicBezTo>
                  <a:pt x="352" y="664"/>
                  <a:pt x="356" y="664"/>
                  <a:pt x="360" y="664"/>
                </a:cubicBezTo>
                <a:cubicBezTo>
                  <a:pt x="360" y="664"/>
                  <a:pt x="361" y="665"/>
                  <a:pt x="363" y="665"/>
                </a:cubicBezTo>
                <a:cubicBezTo>
                  <a:pt x="363" y="665"/>
                  <a:pt x="363" y="665"/>
                  <a:pt x="363" y="665"/>
                </a:cubicBezTo>
                <a:cubicBezTo>
                  <a:pt x="365" y="665"/>
                  <a:pt x="366" y="668"/>
                  <a:pt x="368" y="668"/>
                </a:cubicBezTo>
                <a:cubicBezTo>
                  <a:pt x="368" y="668"/>
                  <a:pt x="369" y="668"/>
                  <a:pt x="369" y="668"/>
                </a:cubicBezTo>
                <a:cubicBezTo>
                  <a:pt x="369" y="668"/>
                  <a:pt x="370" y="668"/>
                  <a:pt x="371" y="669"/>
                </a:cubicBezTo>
                <a:cubicBezTo>
                  <a:pt x="371" y="672"/>
                  <a:pt x="374" y="673"/>
                  <a:pt x="375" y="676"/>
                </a:cubicBezTo>
                <a:cubicBezTo>
                  <a:pt x="375" y="676"/>
                  <a:pt x="375" y="676"/>
                  <a:pt x="375" y="677"/>
                </a:cubicBezTo>
                <a:cubicBezTo>
                  <a:pt x="373" y="679"/>
                  <a:pt x="376" y="680"/>
                  <a:pt x="377" y="680"/>
                </a:cubicBezTo>
                <a:cubicBezTo>
                  <a:pt x="377" y="680"/>
                  <a:pt x="377" y="681"/>
                  <a:pt x="377" y="681"/>
                </a:cubicBezTo>
                <a:cubicBezTo>
                  <a:pt x="379" y="681"/>
                  <a:pt x="378" y="685"/>
                  <a:pt x="381" y="684"/>
                </a:cubicBezTo>
                <a:cubicBezTo>
                  <a:pt x="381" y="684"/>
                  <a:pt x="381" y="684"/>
                  <a:pt x="382" y="684"/>
                </a:cubicBezTo>
                <a:cubicBezTo>
                  <a:pt x="384" y="685"/>
                  <a:pt x="385" y="686"/>
                  <a:pt x="389" y="686"/>
                </a:cubicBezTo>
                <a:cubicBezTo>
                  <a:pt x="390" y="687"/>
                  <a:pt x="390" y="689"/>
                  <a:pt x="393" y="689"/>
                </a:cubicBezTo>
                <a:cubicBezTo>
                  <a:pt x="397" y="690"/>
                  <a:pt x="399" y="688"/>
                  <a:pt x="403" y="688"/>
                </a:cubicBezTo>
                <a:cubicBezTo>
                  <a:pt x="404" y="689"/>
                  <a:pt x="405" y="689"/>
                  <a:pt x="407" y="689"/>
                </a:cubicBezTo>
                <a:cubicBezTo>
                  <a:pt x="409" y="690"/>
                  <a:pt x="409" y="692"/>
                  <a:pt x="411" y="692"/>
                </a:cubicBezTo>
                <a:cubicBezTo>
                  <a:pt x="411" y="692"/>
                  <a:pt x="411" y="693"/>
                  <a:pt x="411" y="693"/>
                </a:cubicBezTo>
                <a:cubicBezTo>
                  <a:pt x="411" y="693"/>
                  <a:pt x="412" y="693"/>
                  <a:pt x="412" y="693"/>
                </a:cubicBezTo>
                <a:cubicBezTo>
                  <a:pt x="412" y="691"/>
                  <a:pt x="415" y="692"/>
                  <a:pt x="415" y="690"/>
                </a:cubicBezTo>
                <a:cubicBezTo>
                  <a:pt x="415" y="689"/>
                  <a:pt x="415" y="689"/>
                  <a:pt x="415" y="689"/>
                </a:cubicBezTo>
                <a:cubicBezTo>
                  <a:pt x="415" y="686"/>
                  <a:pt x="413" y="684"/>
                  <a:pt x="414" y="680"/>
                </a:cubicBezTo>
                <a:cubicBezTo>
                  <a:pt x="415" y="678"/>
                  <a:pt x="416" y="676"/>
                  <a:pt x="416" y="674"/>
                </a:cubicBezTo>
                <a:cubicBezTo>
                  <a:pt x="418" y="674"/>
                  <a:pt x="418" y="670"/>
                  <a:pt x="421" y="671"/>
                </a:cubicBezTo>
                <a:cubicBezTo>
                  <a:pt x="423" y="670"/>
                  <a:pt x="422" y="667"/>
                  <a:pt x="425" y="668"/>
                </a:cubicBezTo>
                <a:cubicBezTo>
                  <a:pt x="425" y="666"/>
                  <a:pt x="424" y="665"/>
                  <a:pt x="424" y="663"/>
                </a:cubicBezTo>
                <a:cubicBezTo>
                  <a:pt x="424" y="663"/>
                  <a:pt x="424" y="663"/>
                  <a:pt x="424" y="663"/>
                </a:cubicBezTo>
                <a:cubicBezTo>
                  <a:pt x="425" y="661"/>
                  <a:pt x="421" y="663"/>
                  <a:pt x="422" y="661"/>
                </a:cubicBezTo>
                <a:cubicBezTo>
                  <a:pt x="422" y="661"/>
                  <a:pt x="422" y="661"/>
                  <a:pt x="422" y="661"/>
                </a:cubicBezTo>
                <a:cubicBezTo>
                  <a:pt x="420" y="662"/>
                  <a:pt x="422" y="658"/>
                  <a:pt x="420" y="659"/>
                </a:cubicBezTo>
                <a:cubicBezTo>
                  <a:pt x="420" y="659"/>
                  <a:pt x="420" y="659"/>
                  <a:pt x="419" y="659"/>
                </a:cubicBezTo>
                <a:cubicBezTo>
                  <a:pt x="419" y="658"/>
                  <a:pt x="418" y="658"/>
                  <a:pt x="418" y="658"/>
                </a:cubicBezTo>
                <a:cubicBezTo>
                  <a:pt x="418" y="658"/>
                  <a:pt x="418" y="658"/>
                  <a:pt x="417" y="658"/>
                </a:cubicBezTo>
                <a:cubicBezTo>
                  <a:pt x="417" y="657"/>
                  <a:pt x="415" y="655"/>
                  <a:pt x="418" y="654"/>
                </a:cubicBezTo>
                <a:cubicBezTo>
                  <a:pt x="418" y="653"/>
                  <a:pt x="418" y="653"/>
                  <a:pt x="418" y="653"/>
                </a:cubicBezTo>
                <a:cubicBezTo>
                  <a:pt x="419" y="653"/>
                  <a:pt x="420" y="652"/>
                  <a:pt x="420" y="652"/>
                </a:cubicBezTo>
                <a:cubicBezTo>
                  <a:pt x="418" y="651"/>
                  <a:pt x="418" y="649"/>
                  <a:pt x="416" y="648"/>
                </a:cubicBezTo>
                <a:cubicBezTo>
                  <a:pt x="416" y="646"/>
                  <a:pt x="411" y="647"/>
                  <a:pt x="412" y="645"/>
                </a:cubicBezTo>
                <a:cubicBezTo>
                  <a:pt x="412" y="642"/>
                  <a:pt x="410" y="642"/>
                  <a:pt x="411" y="639"/>
                </a:cubicBezTo>
                <a:cubicBezTo>
                  <a:pt x="411" y="636"/>
                  <a:pt x="412" y="634"/>
                  <a:pt x="414" y="634"/>
                </a:cubicBezTo>
                <a:cubicBezTo>
                  <a:pt x="414" y="628"/>
                  <a:pt x="416" y="623"/>
                  <a:pt x="417" y="618"/>
                </a:cubicBezTo>
                <a:cubicBezTo>
                  <a:pt x="418" y="617"/>
                  <a:pt x="419" y="616"/>
                  <a:pt x="421" y="615"/>
                </a:cubicBezTo>
                <a:cubicBezTo>
                  <a:pt x="421" y="615"/>
                  <a:pt x="421" y="615"/>
                  <a:pt x="421" y="615"/>
                </a:cubicBezTo>
                <a:cubicBezTo>
                  <a:pt x="422" y="615"/>
                  <a:pt x="422" y="614"/>
                  <a:pt x="422" y="613"/>
                </a:cubicBezTo>
                <a:cubicBezTo>
                  <a:pt x="422" y="613"/>
                  <a:pt x="422" y="613"/>
                  <a:pt x="422" y="612"/>
                </a:cubicBezTo>
                <a:cubicBezTo>
                  <a:pt x="425" y="612"/>
                  <a:pt x="423" y="609"/>
                  <a:pt x="425" y="608"/>
                </a:cubicBezTo>
                <a:cubicBezTo>
                  <a:pt x="425" y="608"/>
                  <a:pt x="425" y="608"/>
                  <a:pt x="426" y="608"/>
                </a:cubicBezTo>
                <a:cubicBezTo>
                  <a:pt x="427" y="607"/>
                  <a:pt x="428" y="607"/>
                  <a:pt x="427" y="605"/>
                </a:cubicBezTo>
                <a:cubicBezTo>
                  <a:pt x="427" y="605"/>
                  <a:pt x="427" y="605"/>
                  <a:pt x="427" y="604"/>
                </a:cubicBezTo>
                <a:cubicBezTo>
                  <a:pt x="427" y="604"/>
                  <a:pt x="428" y="605"/>
                  <a:pt x="428" y="604"/>
                </a:cubicBezTo>
                <a:cubicBezTo>
                  <a:pt x="428" y="604"/>
                  <a:pt x="428" y="604"/>
                  <a:pt x="428" y="604"/>
                </a:cubicBezTo>
                <a:cubicBezTo>
                  <a:pt x="428" y="604"/>
                  <a:pt x="428" y="604"/>
                  <a:pt x="428" y="603"/>
                </a:cubicBezTo>
                <a:cubicBezTo>
                  <a:pt x="430" y="603"/>
                  <a:pt x="431" y="602"/>
                  <a:pt x="431" y="601"/>
                </a:cubicBezTo>
                <a:cubicBezTo>
                  <a:pt x="431" y="601"/>
                  <a:pt x="431" y="601"/>
                  <a:pt x="431" y="600"/>
                </a:cubicBezTo>
                <a:cubicBezTo>
                  <a:pt x="432" y="599"/>
                  <a:pt x="434" y="597"/>
                  <a:pt x="434" y="595"/>
                </a:cubicBezTo>
                <a:cubicBezTo>
                  <a:pt x="434" y="595"/>
                  <a:pt x="434" y="595"/>
                  <a:pt x="434" y="595"/>
                </a:cubicBezTo>
                <a:cubicBezTo>
                  <a:pt x="434" y="592"/>
                  <a:pt x="436" y="591"/>
                  <a:pt x="436" y="588"/>
                </a:cubicBezTo>
                <a:cubicBezTo>
                  <a:pt x="437" y="588"/>
                  <a:pt x="437" y="587"/>
                  <a:pt x="437" y="586"/>
                </a:cubicBezTo>
                <a:cubicBezTo>
                  <a:pt x="437" y="586"/>
                  <a:pt x="439" y="586"/>
                  <a:pt x="438" y="585"/>
                </a:cubicBezTo>
                <a:close/>
                <a:moveTo>
                  <a:pt x="269" y="603"/>
                </a:moveTo>
                <a:cubicBezTo>
                  <a:pt x="268" y="602"/>
                  <a:pt x="266" y="602"/>
                  <a:pt x="265" y="603"/>
                </a:cubicBezTo>
                <a:cubicBezTo>
                  <a:pt x="265" y="605"/>
                  <a:pt x="265" y="606"/>
                  <a:pt x="266" y="606"/>
                </a:cubicBezTo>
                <a:cubicBezTo>
                  <a:pt x="266" y="604"/>
                  <a:pt x="269" y="605"/>
                  <a:pt x="269" y="603"/>
                </a:cubicBezTo>
                <a:close/>
                <a:moveTo>
                  <a:pt x="252" y="604"/>
                </a:moveTo>
                <a:cubicBezTo>
                  <a:pt x="252" y="608"/>
                  <a:pt x="253" y="610"/>
                  <a:pt x="257" y="610"/>
                </a:cubicBezTo>
                <a:cubicBezTo>
                  <a:pt x="257" y="606"/>
                  <a:pt x="256" y="604"/>
                  <a:pt x="252" y="604"/>
                </a:cubicBezTo>
                <a:close/>
                <a:moveTo>
                  <a:pt x="263" y="606"/>
                </a:moveTo>
                <a:cubicBezTo>
                  <a:pt x="262" y="610"/>
                  <a:pt x="266" y="608"/>
                  <a:pt x="265" y="612"/>
                </a:cubicBezTo>
                <a:cubicBezTo>
                  <a:pt x="267" y="612"/>
                  <a:pt x="270" y="612"/>
                  <a:pt x="270" y="610"/>
                </a:cubicBezTo>
                <a:cubicBezTo>
                  <a:pt x="266" y="610"/>
                  <a:pt x="265" y="608"/>
                  <a:pt x="263" y="606"/>
                </a:cubicBezTo>
                <a:close/>
                <a:moveTo>
                  <a:pt x="252" y="686"/>
                </a:moveTo>
                <a:cubicBezTo>
                  <a:pt x="252" y="686"/>
                  <a:pt x="252" y="685"/>
                  <a:pt x="252" y="685"/>
                </a:cubicBezTo>
                <a:cubicBezTo>
                  <a:pt x="251" y="684"/>
                  <a:pt x="250" y="684"/>
                  <a:pt x="249" y="684"/>
                </a:cubicBezTo>
                <a:cubicBezTo>
                  <a:pt x="249" y="684"/>
                  <a:pt x="249" y="683"/>
                  <a:pt x="249" y="683"/>
                </a:cubicBezTo>
                <a:cubicBezTo>
                  <a:pt x="249" y="683"/>
                  <a:pt x="247" y="683"/>
                  <a:pt x="247" y="683"/>
                </a:cubicBezTo>
                <a:cubicBezTo>
                  <a:pt x="246" y="683"/>
                  <a:pt x="246" y="683"/>
                  <a:pt x="245" y="683"/>
                </a:cubicBezTo>
                <a:cubicBezTo>
                  <a:pt x="245" y="684"/>
                  <a:pt x="245" y="686"/>
                  <a:pt x="245" y="687"/>
                </a:cubicBezTo>
                <a:cubicBezTo>
                  <a:pt x="245" y="688"/>
                  <a:pt x="246" y="688"/>
                  <a:pt x="247" y="689"/>
                </a:cubicBezTo>
                <a:cubicBezTo>
                  <a:pt x="247" y="689"/>
                  <a:pt x="247" y="690"/>
                  <a:pt x="247" y="690"/>
                </a:cubicBezTo>
                <a:cubicBezTo>
                  <a:pt x="247" y="690"/>
                  <a:pt x="248" y="690"/>
                  <a:pt x="248" y="690"/>
                </a:cubicBezTo>
                <a:cubicBezTo>
                  <a:pt x="248" y="690"/>
                  <a:pt x="248" y="691"/>
                  <a:pt x="248" y="691"/>
                </a:cubicBezTo>
                <a:cubicBezTo>
                  <a:pt x="249" y="692"/>
                  <a:pt x="250" y="692"/>
                  <a:pt x="252" y="692"/>
                </a:cubicBezTo>
                <a:cubicBezTo>
                  <a:pt x="253" y="690"/>
                  <a:pt x="253" y="688"/>
                  <a:pt x="253" y="687"/>
                </a:cubicBezTo>
                <a:cubicBezTo>
                  <a:pt x="253" y="686"/>
                  <a:pt x="253" y="687"/>
                  <a:pt x="252" y="686"/>
                </a:cubicBezTo>
                <a:close/>
                <a:moveTo>
                  <a:pt x="284" y="767"/>
                </a:moveTo>
                <a:cubicBezTo>
                  <a:pt x="282" y="767"/>
                  <a:pt x="281" y="767"/>
                  <a:pt x="279" y="767"/>
                </a:cubicBezTo>
                <a:cubicBezTo>
                  <a:pt x="279" y="769"/>
                  <a:pt x="279" y="770"/>
                  <a:pt x="281" y="769"/>
                </a:cubicBezTo>
                <a:cubicBezTo>
                  <a:pt x="281" y="771"/>
                  <a:pt x="283" y="771"/>
                  <a:pt x="284" y="770"/>
                </a:cubicBezTo>
                <a:cubicBezTo>
                  <a:pt x="284" y="772"/>
                  <a:pt x="286" y="772"/>
                  <a:pt x="287" y="771"/>
                </a:cubicBezTo>
                <a:cubicBezTo>
                  <a:pt x="287" y="770"/>
                  <a:pt x="288" y="770"/>
                  <a:pt x="288" y="768"/>
                </a:cubicBezTo>
                <a:cubicBezTo>
                  <a:pt x="288" y="767"/>
                  <a:pt x="286" y="768"/>
                  <a:pt x="284" y="767"/>
                </a:cubicBezTo>
                <a:close/>
              </a:path>
            </a:pathLst>
          </a:custGeom>
          <a:solidFill>
            <a:srgbClr val="28A4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6"/>
          <p:cNvSpPr/>
          <p:nvPr/>
        </p:nvSpPr>
        <p:spPr>
          <a:xfrm>
            <a:off x="5200650" y="1973262"/>
            <a:ext cx="1795462" cy="2503487"/>
          </a:xfrm>
          <a:custGeom>
            <a:avLst/>
            <a:gdLst/>
            <a:ahLst/>
            <a:cxnLst/>
            <a:rect l="l" t="t" r="r" b="b"/>
            <a:pathLst>
              <a:path w="452" h="630" extrusionOk="0">
                <a:moveTo>
                  <a:pt x="125" y="103"/>
                </a:moveTo>
                <a:cubicBezTo>
                  <a:pt x="127" y="102"/>
                  <a:pt x="129" y="103"/>
                  <a:pt x="129" y="101"/>
                </a:cubicBezTo>
                <a:cubicBezTo>
                  <a:pt x="127" y="101"/>
                  <a:pt x="127" y="100"/>
                  <a:pt x="125" y="100"/>
                </a:cubicBezTo>
                <a:cubicBezTo>
                  <a:pt x="124" y="100"/>
                  <a:pt x="123" y="102"/>
                  <a:pt x="123" y="103"/>
                </a:cubicBezTo>
                <a:cubicBezTo>
                  <a:pt x="124" y="103"/>
                  <a:pt x="125" y="104"/>
                  <a:pt x="125" y="103"/>
                </a:cubicBezTo>
                <a:close/>
                <a:moveTo>
                  <a:pt x="266" y="54"/>
                </a:moveTo>
                <a:cubicBezTo>
                  <a:pt x="266" y="55"/>
                  <a:pt x="268" y="56"/>
                  <a:pt x="271" y="56"/>
                </a:cubicBezTo>
                <a:cubicBezTo>
                  <a:pt x="273" y="56"/>
                  <a:pt x="275" y="56"/>
                  <a:pt x="277" y="56"/>
                </a:cubicBezTo>
                <a:cubicBezTo>
                  <a:pt x="277" y="52"/>
                  <a:pt x="274" y="52"/>
                  <a:pt x="274" y="48"/>
                </a:cubicBezTo>
                <a:cubicBezTo>
                  <a:pt x="273" y="48"/>
                  <a:pt x="272" y="48"/>
                  <a:pt x="271" y="48"/>
                </a:cubicBezTo>
                <a:cubicBezTo>
                  <a:pt x="270" y="46"/>
                  <a:pt x="270" y="45"/>
                  <a:pt x="268" y="45"/>
                </a:cubicBezTo>
                <a:cubicBezTo>
                  <a:pt x="267" y="45"/>
                  <a:pt x="265" y="45"/>
                  <a:pt x="263" y="45"/>
                </a:cubicBezTo>
                <a:cubicBezTo>
                  <a:pt x="265" y="50"/>
                  <a:pt x="260" y="49"/>
                  <a:pt x="261" y="53"/>
                </a:cubicBezTo>
                <a:cubicBezTo>
                  <a:pt x="262" y="53"/>
                  <a:pt x="263" y="54"/>
                  <a:pt x="266" y="54"/>
                </a:cubicBezTo>
                <a:close/>
                <a:moveTo>
                  <a:pt x="109" y="99"/>
                </a:moveTo>
                <a:cubicBezTo>
                  <a:pt x="109" y="98"/>
                  <a:pt x="109" y="98"/>
                  <a:pt x="110" y="98"/>
                </a:cubicBezTo>
                <a:cubicBezTo>
                  <a:pt x="110" y="97"/>
                  <a:pt x="111" y="97"/>
                  <a:pt x="112" y="97"/>
                </a:cubicBezTo>
                <a:cubicBezTo>
                  <a:pt x="114" y="97"/>
                  <a:pt x="115" y="100"/>
                  <a:pt x="119" y="99"/>
                </a:cubicBezTo>
                <a:cubicBezTo>
                  <a:pt x="119" y="98"/>
                  <a:pt x="119" y="97"/>
                  <a:pt x="119" y="97"/>
                </a:cubicBezTo>
                <a:cubicBezTo>
                  <a:pt x="119" y="97"/>
                  <a:pt x="117" y="95"/>
                  <a:pt x="118" y="95"/>
                </a:cubicBezTo>
                <a:cubicBezTo>
                  <a:pt x="116" y="95"/>
                  <a:pt x="116" y="97"/>
                  <a:pt x="114" y="97"/>
                </a:cubicBezTo>
                <a:cubicBezTo>
                  <a:pt x="114" y="95"/>
                  <a:pt x="114" y="94"/>
                  <a:pt x="113" y="94"/>
                </a:cubicBezTo>
                <a:cubicBezTo>
                  <a:pt x="113" y="96"/>
                  <a:pt x="110" y="95"/>
                  <a:pt x="108" y="95"/>
                </a:cubicBezTo>
                <a:cubicBezTo>
                  <a:pt x="108" y="97"/>
                  <a:pt x="106" y="97"/>
                  <a:pt x="106" y="99"/>
                </a:cubicBezTo>
                <a:cubicBezTo>
                  <a:pt x="106" y="99"/>
                  <a:pt x="106" y="99"/>
                  <a:pt x="107" y="99"/>
                </a:cubicBezTo>
                <a:cubicBezTo>
                  <a:pt x="108" y="99"/>
                  <a:pt x="108" y="99"/>
                  <a:pt x="109" y="99"/>
                </a:cubicBezTo>
                <a:close/>
                <a:moveTo>
                  <a:pt x="371" y="42"/>
                </a:moveTo>
                <a:cubicBezTo>
                  <a:pt x="371" y="42"/>
                  <a:pt x="372" y="43"/>
                  <a:pt x="372" y="42"/>
                </a:cubicBezTo>
                <a:cubicBezTo>
                  <a:pt x="373" y="42"/>
                  <a:pt x="373" y="41"/>
                  <a:pt x="374" y="40"/>
                </a:cubicBezTo>
                <a:cubicBezTo>
                  <a:pt x="374" y="38"/>
                  <a:pt x="374" y="36"/>
                  <a:pt x="374" y="34"/>
                </a:cubicBezTo>
                <a:cubicBezTo>
                  <a:pt x="372" y="34"/>
                  <a:pt x="371" y="32"/>
                  <a:pt x="367" y="33"/>
                </a:cubicBezTo>
                <a:cubicBezTo>
                  <a:pt x="367" y="34"/>
                  <a:pt x="366" y="34"/>
                  <a:pt x="366" y="35"/>
                </a:cubicBezTo>
                <a:cubicBezTo>
                  <a:pt x="366" y="37"/>
                  <a:pt x="365" y="36"/>
                  <a:pt x="365" y="37"/>
                </a:cubicBezTo>
                <a:cubicBezTo>
                  <a:pt x="364" y="39"/>
                  <a:pt x="365" y="41"/>
                  <a:pt x="366" y="43"/>
                </a:cubicBezTo>
                <a:cubicBezTo>
                  <a:pt x="368" y="43"/>
                  <a:pt x="370" y="42"/>
                  <a:pt x="371" y="42"/>
                </a:cubicBezTo>
                <a:close/>
                <a:moveTo>
                  <a:pt x="102" y="100"/>
                </a:moveTo>
                <a:cubicBezTo>
                  <a:pt x="102" y="96"/>
                  <a:pt x="97" y="98"/>
                  <a:pt x="95" y="97"/>
                </a:cubicBezTo>
                <a:cubicBezTo>
                  <a:pt x="93" y="96"/>
                  <a:pt x="91" y="97"/>
                  <a:pt x="91" y="99"/>
                </a:cubicBezTo>
                <a:cubicBezTo>
                  <a:pt x="94" y="100"/>
                  <a:pt x="97" y="101"/>
                  <a:pt x="102" y="100"/>
                </a:cubicBezTo>
                <a:close/>
                <a:moveTo>
                  <a:pt x="356" y="51"/>
                </a:moveTo>
                <a:cubicBezTo>
                  <a:pt x="357" y="51"/>
                  <a:pt x="358" y="51"/>
                  <a:pt x="357" y="53"/>
                </a:cubicBezTo>
                <a:cubicBezTo>
                  <a:pt x="362" y="54"/>
                  <a:pt x="358" y="48"/>
                  <a:pt x="361" y="49"/>
                </a:cubicBezTo>
                <a:cubicBezTo>
                  <a:pt x="361" y="47"/>
                  <a:pt x="361" y="45"/>
                  <a:pt x="361" y="43"/>
                </a:cubicBezTo>
                <a:cubicBezTo>
                  <a:pt x="361" y="43"/>
                  <a:pt x="362" y="42"/>
                  <a:pt x="362" y="42"/>
                </a:cubicBezTo>
                <a:cubicBezTo>
                  <a:pt x="362" y="41"/>
                  <a:pt x="361" y="40"/>
                  <a:pt x="361" y="39"/>
                </a:cubicBezTo>
                <a:cubicBezTo>
                  <a:pt x="360" y="39"/>
                  <a:pt x="359" y="39"/>
                  <a:pt x="359" y="40"/>
                </a:cubicBezTo>
                <a:cubicBezTo>
                  <a:pt x="359" y="41"/>
                  <a:pt x="358" y="41"/>
                  <a:pt x="357" y="42"/>
                </a:cubicBezTo>
                <a:cubicBezTo>
                  <a:pt x="357" y="43"/>
                  <a:pt x="356" y="43"/>
                  <a:pt x="356" y="44"/>
                </a:cubicBezTo>
                <a:cubicBezTo>
                  <a:pt x="360" y="45"/>
                  <a:pt x="356" y="49"/>
                  <a:pt x="356" y="51"/>
                </a:cubicBezTo>
                <a:close/>
                <a:moveTo>
                  <a:pt x="400" y="84"/>
                </a:moveTo>
                <a:cubicBezTo>
                  <a:pt x="400" y="85"/>
                  <a:pt x="401" y="85"/>
                  <a:pt x="401" y="86"/>
                </a:cubicBezTo>
                <a:cubicBezTo>
                  <a:pt x="403" y="86"/>
                  <a:pt x="404" y="87"/>
                  <a:pt x="404" y="89"/>
                </a:cubicBezTo>
                <a:cubicBezTo>
                  <a:pt x="401" y="90"/>
                  <a:pt x="397" y="86"/>
                  <a:pt x="395" y="89"/>
                </a:cubicBezTo>
                <a:cubicBezTo>
                  <a:pt x="400" y="90"/>
                  <a:pt x="396" y="95"/>
                  <a:pt x="396" y="99"/>
                </a:cubicBezTo>
                <a:cubicBezTo>
                  <a:pt x="402" y="100"/>
                  <a:pt x="402" y="97"/>
                  <a:pt x="406" y="97"/>
                </a:cubicBezTo>
                <a:cubicBezTo>
                  <a:pt x="409" y="97"/>
                  <a:pt x="412" y="97"/>
                  <a:pt x="415" y="97"/>
                </a:cubicBezTo>
                <a:cubicBezTo>
                  <a:pt x="415" y="96"/>
                  <a:pt x="415" y="95"/>
                  <a:pt x="415" y="94"/>
                </a:cubicBezTo>
                <a:cubicBezTo>
                  <a:pt x="415" y="94"/>
                  <a:pt x="414" y="94"/>
                  <a:pt x="414" y="94"/>
                </a:cubicBezTo>
                <a:cubicBezTo>
                  <a:pt x="413" y="93"/>
                  <a:pt x="415" y="93"/>
                  <a:pt x="415" y="93"/>
                </a:cubicBezTo>
                <a:cubicBezTo>
                  <a:pt x="416" y="92"/>
                  <a:pt x="417" y="92"/>
                  <a:pt x="418" y="92"/>
                </a:cubicBezTo>
                <a:cubicBezTo>
                  <a:pt x="418" y="91"/>
                  <a:pt x="418" y="91"/>
                  <a:pt x="418" y="90"/>
                </a:cubicBezTo>
                <a:cubicBezTo>
                  <a:pt x="416" y="91"/>
                  <a:pt x="416" y="89"/>
                  <a:pt x="416" y="88"/>
                </a:cubicBezTo>
                <a:cubicBezTo>
                  <a:pt x="414" y="88"/>
                  <a:pt x="414" y="87"/>
                  <a:pt x="412" y="87"/>
                </a:cubicBezTo>
                <a:cubicBezTo>
                  <a:pt x="412" y="84"/>
                  <a:pt x="408" y="85"/>
                  <a:pt x="407" y="82"/>
                </a:cubicBezTo>
                <a:cubicBezTo>
                  <a:pt x="405" y="82"/>
                  <a:pt x="404" y="80"/>
                  <a:pt x="400" y="81"/>
                </a:cubicBezTo>
                <a:cubicBezTo>
                  <a:pt x="399" y="77"/>
                  <a:pt x="395" y="77"/>
                  <a:pt x="393" y="76"/>
                </a:cubicBezTo>
                <a:cubicBezTo>
                  <a:pt x="390" y="78"/>
                  <a:pt x="392" y="84"/>
                  <a:pt x="393" y="87"/>
                </a:cubicBezTo>
                <a:cubicBezTo>
                  <a:pt x="397" y="88"/>
                  <a:pt x="396" y="84"/>
                  <a:pt x="400" y="84"/>
                </a:cubicBezTo>
                <a:close/>
                <a:moveTo>
                  <a:pt x="366" y="49"/>
                </a:moveTo>
                <a:cubicBezTo>
                  <a:pt x="366" y="51"/>
                  <a:pt x="365" y="52"/>
                  <a:pt x="365" y="54"/>
                </a:cubicBezTo>
                <a:cubicBezTo>
                  <a:pt x="365" y="55"/>
                  <a:pt x="366" y="55"/>
                  <a:pt x="367" y="55"/>
                </a:cubicBezTo>
                <a:cubicBezTo>
                  <a:pt x="367" y="56"/>
                  <a:pt x="367" y="57"/>
                  <a:pt x="367" y="59"/>
                </a:cubicBezTo>
                <a:cubicBezTo>
                  <a:pt x="365" y="59"/>
                  <a:pt x="364" y="57"/>
                  <a:pt x="362" y="57"/>
                </a:cubicBezTo>
                <a:cubicBezTo>
                  <a:pt x="362" y="58"/>
                  <a:pt x="362" y="59"/>
                  <a:pt x="362" y="60"/>
                </a:cubicBezTo>
                <a:cubicBezTo>
                  <a:pt x="361" y="60"/>
                  <a:pt x="360" y="60"/>
                  <a:pt x="360" y="61"/>
                </a:cubicBezTo>
                <a:cubicBezTo>
                  <a:pt x="361" y="61"/>
                  <a:pt x="361" y="64"/>
                  <a:pt x="362" y="65"/>
                </a:cubicBezTo>
                <a:cubicBezTo>
                  <a:pt x="363" y="65"/>
                  <a:pt x="364" y="65"/>
                  <a:pt x="363" y="66"/>
                </a:cubicBezTo>
                <a:cubicBezTo>
                  <a:pt x="368" y="67"/>
                  <a:pt x="370" y="65"/>
                  <a:pt x="374" y="65"/>
                </a:cubicBezTo>
                <a:cubicBezTo>
                  <a:pt x="376" y="62"/>
                  <a:pt x="378" y="60"/>
                  <a:pt x="382" y="60"/>
                </a:cubicBezTo>
                <a:cubicBezTo>
                  <a:pt x="385" y="60"/>
                  <a:pt x="383" y="66"/>
                  <a:pt x="387" y="67"/>
                </a:cubicBezTo>
                <a:cubicBezTo>
                  <a:pt x="387" y="66"/>
                  <a:pt x="388" y="65"/>
                  <a:pt x="390" y="65"/>
                </a:cubicBezTo>
                <a:cubicBezTo>
                  <a:pt x="390" y="63"/>
                  <a:pt x="390" y="61"/>
                  <a:pt x="390" y="59"/>
                </a:cubicBezTo>
                <a:cubicBezTo>
                  <a:pt x="389" y="54"/>
                  <a:pt x="384" y="54"/>
                  <a:pt x="383" y="49"/>
                </a:cubicBezTo>
                <a:cubicBezTo>
                  <a:pt x="385" y="46"/>
                  <a:pt x="389" y="43"/>
                  <a:pt x="385" y="39"/>
                </a:cubicBezTo>
                <a:cubicBezTo>
                  <a:pt x="382" y="38"/>
                  <a:pt x="384" y="43"/>
                  <a:pt x="379" y="42"/>
                </a:cubicBezTo>
                <a:cubicBezTo>
                  <a:pt x="379" y="41"/>
                  <a:pt x="378" y="41"/>
                  <a:pt x="378" y="40"/>
                </a:cubicBezTo>
                <a:cubicBezTo>
                  <a:pt x="378" y="39"/>
                  <a:pt x="377" y="39"/>
                  <a:pt x="376" y="39"/>
                </a:cubicBezTo>
                <a:cubicBezTo>
                  <a:pt x="376" y="41"/>
                  <a:pt x="376" y="42"/>
                  <a:pt x="376" y="44"/>
                </a:cubicBezTo>
                <a:cubicBezTo>
                  <a:pt x="376" y="45"/>
                  <a:pt x="378" y="47"/>
                  <a:pt x="376" y="48"/>
                </a:cubicBezTo>
                <a:cubicBezTo>
                  <a:pt x="372" y="48"/>
                  <a:pt x="375" y="43"/>
                  <a:pt x="371" y="44"/>
                </a:cubicBezTo>
                <a:cubicBezTo>
                  <a:pt x="368" y="44"/>
                  <a:pt x="366" y="44"/>
                  <a:pt x="363" y="44"/>
                </a:cubicBezTo>
                <a:cubicBezTo>
                  <a:pt x="363" y="45"/>
                  <a:pt x="363" y="46"/>
                  <a:pt x="363" y="48"/>
                </a:cubicBezTo>
                <a:cubicBezTo>
                  <a:pt x="364" y="48"/>
                  <a:pt x="366" y="48"/>
                  <a:pt x="366" y="49"/>
                </a:cubicBezTo>
                <a:close/>
                <a:moveTo>
                  <a:pt x="82" y="101"/>
                </a:moveTo>
                <a:cubicBezTo>
                  <a:pt x="83" y="101"/>
                  <a:pt x="84" y="101"/>
                  <a:pt x="84" y="100"/>
                </a:cubicBezTo>
                <a:cubicBezTo>
                  <a:pt x="85" y="100"/>
                  <a:pt x="86" y="100"/>
                  <a:pt x="86" y="99"/>
                </a:cubicBezTo>
                <a:cubicBezTo>
                  <a:pt x="83" y="100"/>
                  <a:pt x="77" y="97"/>
                  <a:pt x="78" y="101"/>
                </a:cubicBezTo>
                <a:cubicBezTo>
                  <a:pt x="79" y="101"/>
                  <a:pt x="81" y="101"/>
                  <a:pt x="82" y="101"/>
                </a:cubicBezTo>
                <a:close/>
                <a:moveTo>
                  <a:pt x="69" y="104"/>
                </a:moveTo>
                <a:cubicBezTo>
                  <a:pt x="65" y="103"/>
                  <a:pt x="72" y="103"/>
                  <a:pt x="70" y="100"/>
                </a:cubicBezTo>
                <a:cubicBezTo>
                  <a:pt x="65" y="99"/>
                  <a:pt x="64" y="102"/>
                  <a:pt x="63" y="105"/>
                </a:cubicBezTo>
                <a:cubicBezTo>
                  <a:pt x="65" y="104"/>
                  <a:pt x="69" y="107"/>
                  <a:pt x="69" y="104"/>
                </a:cubicBezTo>
                <a:close/>
                <a:moveTo>
                  <a:pt x="143" y="44"/>
                </a:moveTo>
                <a:cubicBezTo>
                  <a:pt x="143" y="48"/>
                  <a:pt x="145" y="49"/>
                  <a:pt x="148" y="49"/>
                </a:cubicBezTo>
                <a:cubicBezTo>
                  <a:pt x="148" y="47"/>
                  <a:pt x="147" y="46"/>
                  <a:pt x="146" y="45"/>
                </a:cubicBezTo>
                <a:cubicBezTo>
                  <a:pt x="145" y="45"/>
                  <a:pt x="144" y="45"/>
                  <a:pt x="145" y="44"/>
                </a:cubicBezTo>
                <a:cubicBezTo>
                  <a:pt x="144" y="44"/>
                  <a:pt x="144" y="44"/>
                  <a:pt x="143" y="44"/>
                </a:cubicBezTo>
                <a:close/>
                <a:moveTo>
                  <a:pt x="450" y="297"/>
                </a:moveTo>
                <a:cubicBezTo>
                  <a:pt x="449" y="295"/>
                  <a:pt x="447" y="294"/>
                  <a:pt x="448" y="290"/>
                </a:cubicBezTo>
                <a:cubicBezTo>
                  <a:pt x="446" y="289"/>
                  <a:pt x="446" y="287"/>
                  <a:pt x="444" y="287"/>
                </a:cubicBezTo>
                <a:cubicBezTo>
                  <a:pt x="443" y="287"/>
                  <a:pt x="443" y="286"/>
                  <a:pt x="442" y="286"/>
                </a:cubicBezTo>
                <a:cubicBezTo>
                  <a:pt x="441" y="286"/>
                  <a:pt x="440" y="285"/>
                  <a:pt x="439" y="285"/>
                </a:cubicBezTo>
                <a:cubicBezTo>
                  <a:pt x="438" y="285"/>
                  <a:pt x="438" y="283"/>
                  <a:pt x="438" y="282"/>
                </a:cubicBezTo>
                <a:cubicBezTo>
                  <a:pt x="439" y="277"/>
                  <a:pt x="436" y="276"/>
                  <a:pt x="437" y="271"/>
                </a:cubicBezTo>
                <a:cubicBezTo>
                  <a:pt x="437" y="271"/>
                  <a:pt x="437" y="270"/>
                  <a:pt x="437" y="270"/>
                </a:cubicBezTo>
                <a:cubicBezTo>
                  <a:pt x="435" y="270"/>
                  <a:pt x="435" y="268"/>
                  <a:pt x="434" y="266"/>
                </a:cubicBezTo>
                <a:cubicBezTo>
                  <a:pt x="434" y="266"/>
                  <a:pt x="433" y="267"/>
                  <a:pt x="433" y="266"/>
                </a:cubicBezTo>
                <a:cubicBezTo>
                  <a:pt x="433" y="266"/>
                  <a:pt x="433" y="264"/>
                  <a:pt x="433" y="264"/>
                </a:cubicBezTo>
                <a:cubicBezTo>
                  <a:pt x="433" y="264"/>
                  <a:pt x="432" y="264"/>
                  <a:pt x="432" y="264"/>
                </a:cubicBezTo>
                <a:cubicBezTo>
                  <a:pt x="431" y="264"/>
                  <a:pt x="432" y="262"/>
                  <a:pt x="432" y="261"/>
                </a:cubicBezTo>
                <a:cubicBezTo>
                  <a:pt x="432" y="257"/>
                  <a:pt x="434" y="256"/>
                  <a:pt x="434" y="252"/>
                </a:cubicBezTo>
                <a:cubicBezTo>
                  <a:pt x="434" y="247"/>
                  <a:pt x="435" y="244"/>
                  <a:pt x="436" y="239"/>
                </a:cubicBezTo>
                <a:cubicBezTo>
                  <a:pt x="436" y="236"/>
                  <a:pt x="433" y="236"/>
                  <a:pt x="433" y="232"/>
                </a:cubicBezTo>
                <a:cubicBezTo>
                  <a:pt x="433" y="226"/>
                  <a:pt x="433" y="226"/>
                  <a:pt x="433" y="226"/>
                </a:cubicBezTo>
                <a:cubicBezTo>
                  <a:pt x="433" y="223"/>
                  <a:pt x="429" y="224"/>
                  <a:pt x="429" y="220"/>
                </a:cubicBezTo>
                <a:cubicBezTo>
                  <a:pt x="429" y="211"/>
                  <a:pt x="429" y="211"/>
                  <a:pt x="429" y="211"/>
                </a:cubicBezTo>
                <a:cubicBezTo>
                  <a:pt x="431" y="208"/>
                  <a:pt x="432" y="205"/>
                  <a:pt x="432" y="200"/>
                </a:cubicBezTo>
                <a:cubicBezTo>
                  <a:pt x="431" y="198"/>
                  <a:pt x="428" y="198"/>
                  <a:pt x="428" y="194"/>
                </a:cubicBezTo>
                <a:cubicBezTo>
                  <a:pt x="427" y="194"/>
                  <a:pt x="427" y="194"/>
                  <a:pt x="427" y="193"/>
                </a:cubicBezTo>
                <a:cubicBezTo>
                  <a:pt x="426" y="193"/>
                  <a:pt x="426" y="193"/>
                  <a:pt x="426" y="193"/>
                </a:cubicBezTo>
                <a:cubicBezTo>
                  <a:pt x="426" y="192"/>
                  <a:pt x="424" y="192"/>
                  <a:pt x="423" y="192"/>
                </a:cubicBezTo>
                <a:cubicBezTo>
                  <a:pt x="424" y="190"/>
                  <a:pt x="423" y="190"/>
                  <a:pt x="422" y="189"/>
                </a:cubicBezTo>
                <a:cubicBezTo>
                  <a:pt x="422" y="188"/>
                  <a:pt x="421" y="188"/>
                  <a:pt x="420" y="188"/>
                </a:cubicBezTo>
                <a:cubicBezTo>
                  <a:pt x="420" y="187"/>
                  <a:pt x="419" y="187"/>
                  <a:pt x="418" y="187"/>
                </a:cubicBezTo>
                <a:cubicBezTo>
                  <a:pt x="418" y="185"/>
                  <a:pt x="416" y="185"/>
                  <a:pt x="414" y="185"/>
                </a:cubicBezTo>
                <a:cubicBezTo>
                  <a:pt x="414" y="183"/>
                  <a:pt x="412" y="184"/>
                  <a:pt x="411" y="183"/>
                </a:cubicBezTo>
                <a:cubicBezTo>
                  <a:pt x="411" y="182"/>
                  <a:pt x="411" y="182"/>
                  <a:pt x="410" y="182"/>
                </a:cubicBezTo>
                <a:cubicBezTo>
                  <a:pt x="410" y="177"/>
                  <a:pt x="410" y="173"/>
                  <a:pt x="409" y="170"/>
                </a:cubicBezTo>
                <a:cubicBezTo>
                  <a:pt x="409" y="166"/>
                  <a:pt x="411" y="164"/>
                  <a:pt x="414" y="163"/>
                </a:cubicBezTo>
                <a:cubicBezTo>
                  <a:pt x="415" y="162"/>
                  <a:pt x="414" y="159"/>
                  <a:pt x="416" y="159"/>
                </a:cubicBezTo>
                <a:cubicBezTo>
                  <a:pt x="417" y="158"/>
                  <a:pt x="417" y="157"/>
                  <a:pt x="417" y="155"/>
                </a:cubicBezTo>
                <a:cubicBezTo>
                  <a:pt x="417" y="154"/>
                  <a:pt x="417" y="154"/>
                  <a:pt x="418" y="154"/>
                </a:cubicBezTo>
                <a:cubicBezTo>
                  <a:pt x="418" y="150"/>
                  <a:pt x="420" y="150"/>
                  <a:pt x="420" y="147"/>
                </a:cubicBezTo>
                <a:cubicBezTo>
                  <a:pt x="420" y="146"/>
                  <a:pt x="420" y="145"/>
                  <a:pt x="421" y="145"/>
                </a:cubicBezTo>
                <a:cubicBezTo>
                  <a:pt x="421" y="142"/>
                  <a:pt x="421" y="142"/>
                  <a:pt x="421" y="142"/>
                </a:cubicBezTo>
                <a:cubicBezTo>
                  <a:pt x="421" y="141"/>
                  <a:pt x="422" y="141"/>
                  <a:pt x="422" y="139"/>
                </a:cubicBezTo>
                <a:cubicBezTo>
                  <a:pt x="422" y="138"/>
                  <a:pt x="423" y="138"/>
                  <a:pt x="423" y="137"/>
                </a:cubicBezTo>
                <a:cubicBezTo>
                  <a:pt x="423" y="136"/>
                  <a:pt x="423" y="133"/>
                  <a:pt x="423" y="133"/>
                </a:cubicBezTo>
                <a:cubicBezTo>
                  <a:pt x="423" y="133"/>
                  <a:pt x="424" y="133"/>
                  <a:pt x="425" y="133"/>
                </a:cubicBezTo>
                <a:cubicBezTo>
                  <a:pt x="425" y="133"/>
                  <a:pt x="425" y="126"/>
                  <a:pt x="425" y="126"/>
                </a:cubicBezTo>
                <a:cubicBezTo>
                  <a:pt x="424" y="126"/>
                  <a:pt x="423" y="126"/>
                  <a:pt x="423" y="126"/>
                </a:cubicBezTo>
                <a:cubicBezTo>
                  <a:pt x="423" y="124"/>
                  <a:pt x="424" y="122"/>
                  <a:pt x="423" y="121"/>
                </a:cubicBezTo>
                <a:cubicBezTo>
                  <a:pt x="423" y="119"/>
                  <a:pt x="421" y="117"/>
                  <a:pt x="421" y="115"/>
                </a:cubicBezTo>
                <a:cubicBezTo>
                  <a:pt x="420" y="114"/>
                  <a:pt x="420" y="110"/>
                  <a:pt x="417" y="111"/>
                </a:cubicBezTo>
                <a:cubicBezTo>
                  <a:pt x="418" y="108"/>
                  <a:pt x="415" y="109"/>
                  <a:pt x="416" y="105"/>
                </a:cubicBezTo>
                <a:cubicBezTo>
                  <a:pt x="414" y="106"/>
                  <a:pt x="413" y="107"/>
                  <a:pt x="411" y="108"/>
                </a:cubicBezTo>
                <a:cubicBezTo>
                  <a:pt x="408" y="106"/>
                  <a:pt x="404" y="107"/>
                  <a:pt x="401" y="106"/>
                </a:cubicBezTo>
                <a:cubicBezTo>
                  <a:pt x="401" y="106"/>
                  <a:pt x="401" y="105"/>
                  <a:pt x="401" y="105"/>
                </a:cubicBezTo>
                <a:cubicBezTo>
                  <a:pt x="401" y="104"/>
                  <a:pt x="399" y="105"/>
                  <a:pt x="399" y="104"/>
                </a:cubicBezTo>
                <a:cubicBezTo>
                  <a:pt x="398" y="104"/>
                  <a:pt x="398" y="103"/>
                  <a:pt x="396" y="103"/>
                </a:cubicBezTo>
                <a:cubicBezTo>
                  <a:pt x="396" y="101"/>
                  <a:pt x="395" y="100"/>
                  <a:pt x="393" y="99"/>
                </a:cubicBezTo>
                <a:cubicBezTo>
                  <a:pt x="392" y="95"/>
                  <a:pt x="396" y="97"/>
                  <a:pt x="395" y="93"/>
                </a:cubicBezTo>
                <a:cubicBezTo>
                  <a:pt x="395" y="90"/>
                  <a:pt x="391" y="90"/>
                  <a:pt x="390" y="88"/>
                </a:cubicBezTo>
                <a:cubicBezTo>
                  <a:pt x="391" y="87"/>
                  <a:pt x="390" y="87"/>
                  <a:pt x="389" y="87"/>
                </a:cubicBezTo>
                <a:cubicBezTo>
                  <a:pt x="389" y="78"/>
                  <a:pt x="389" y="78"/>
                  <a:pt x="389" y="78"/>
                </a:cubicBezTo>
                <a:cubicBezTo>
                  <a:pt x="386" y="77"/>
                  <a:pt x="385" y="77"/>
                  <a:pt x="382" y="78"/>
                </a:cubicBezTo>
                <a:cubicBezTo>
                  <a:pt x="381" y="79"/>
                  <a:pt x="380" y="79"/>
                  <a:pt x="378" y="79"/>
                </a:cubicBezTo>
                <a:cubicBezTo>
                  <a:pt x="379" y="82"/>
                  <a:pt x="377" y="82"/>
                  <a:pt x="376" y="82"/>
                </a:cubicBezTo>
                <a:cubicBezTo>
                  <a:pt x="376" y="81"/>
                  <a:pt x="375" y="81"/>
                  <a:pt x="374" y="81"/>
                </a:cubicBezTo>
                <a:cubicBezTo>
                  <a:pt x="374" y="80"/>
                  <a:pt x="375" y="79"/>
                  <a:pt x="374" y="78"/>
                </a:cubicBezTo>
                <a:cubicBezTo>
                  <a:pt x="374" y="78"/>
                  <a:pt x="372" y="77"/>
                  <a:pt x="372" y="77"/>
                </a:cubicBezTo>
                <a:cubicBezTo>
                  <a:pt x="372" y="76"/>
                  <a:pt x="372" y="75"/>
                  <a:pt x="372" y="75"/>
                </a:cubicBezTo>
                <a:cubicBezTo>
                  <a:pt x="372" y="74"/>
                  <a:pt x="371" y="75"/>
                  <a:pt x="371" y="75"/>
                </a:cubicBezTo>
                <a:cubicBezTo>
                  <a:pt x="371" y="74"/>
                  <a:pt x="371" y="74"/>
                  <a:pt x="371" y="73"/>
                </a:cubicBezTo>
                <a:cubicBezTo>
                  <a:pt x="370" y="72"/>
                  <a:pt x="370" y="72"/>
                  <a:pt x="370" y="71"/>
                </a:cubicBezTo>
                <a:cubicBezTo>
                  <a:pt x="366" y="69"/>
                  <a:pt x="363" y="68"/>
                  <a:pt x="360" y="66"/>
                </a:cubicBezTo>
                <a:cubicBezTo>
                  <a:pt x="360" y="65"/>
                  <a:pt x="360" y="64"/>
                  <a:pt x="360" y="64"/>
                </a:cubicBezTo>
                <a:cubicBezTo>
                  <a:pt x="359" y="62"/>
                  <a:pt x="358" y="60"/>
                  <a:pt x="357" y="60"/>
                </a:cubicBezTo>
                <a:cubicBezTo>
                  <a:pt x="357" y="58"/>
                  <a:pt x="354" y="58"/>
                  <a:pt x="355" y="54"/>
                </a:cubicBezTo>
                <a:cubicBezTo>
                  <a:pt x="352" y="54"/>
                  <a:pt x="351" y="56"/>
                  <a:pt x="349" y="57"/>
                </a:cubicBezTo>
                <a:cubicBezTo>
                  <a:pt x="348" y="58"/>
                  <a:pt x="347" y="59"/>
                  <a:pt x="345" y="59"/>
                </a:cubicBezTo>
                <a:cubicBezTo>
                  <a:pt x="344" y="59"/>
                  <a:pt x="344" y="60"/>
                  <a:pt x="344" y="61"/>
                </a:cubicBezTo>
                <a:cubicBezTo>
                  <a:pt x="343" y="61"/>
                  <a:pt x="343" y="60"/>
                  <a:pt x="343" y="59"/>
                </a:cubicBezTo>
                <a:cubicBezTo>
                  <a:pt x="340" y="59"/>
                  <a:pt x="340" y="56"/>
                  <a:pt x="337" y="57"/>
                </a:cubicBezTo>
                <a:cubicBezTo>
                  <a:pt x="336" y="55"/>
                  <a:pt x="341" y="57"/>
                  <a:pt x="343" y="56"/>
                </a:cubicBezTo>
                <a:cubicBezTo>
                  <a:pt x="346" y="57"/>
                  <a:pt x="345" y="54"/>
                  <a:pt x="348" y="54"/>
                </a:cubicBezTo>
                <a:cubicBezTo>
                  <a:pt x="347" y="52"/>
                  <a:pt x="345" y="53"/>
                  <a:pt x="344" y="53"/>
                </a:cubicBezTo>
                <a:cubicBezTo>
                  <a:pt x="342" y="53"/>
                  <a:pt x="342" y="51"/>
                  <a:pt x="340" y="51"/>
                </a:cubicBezTo>
                <a:cubicBezTo>
                  <a:pt x="336" y="52"/>
                  <a:pt x="335" y="50"/>
                  <a:pt x="332" y="50"/>
                </a:cubicBezTo>
                <a:cubicBezTo>
                  <a:pt x="329" y="50"/>
                  <a:pt x="330" y="52"/>
                  <a:pt x="329" y="54"/>
                </a:cubicBezTo>
                <a:cubicBezTo>
                  <a:pt x="329" y="54"/>
                  <a:pt x="327" y="55"/>
                  <a:pt x="327" y="55"/>
                </a:cubicBezTo>
                <a:cubicBezTo>
                  <a:pt x="326" y="56"/>
                  <a:pt x="327" y="57"/>
                  <a:pt x="327" y="57"/>
                </a:cubicBezTo>
                <a:cubicBezTo>
                  <a:pt x="324" y="59"/>
                  <a:pt x="321" y="60"/>
                  <a:pt x="322" y="65"/>
                </a:cubicBezTo>
                <a:cubicBezTo>
                  <a:pt x="318" y="66"/>
                  <a:pt x="315" y="69"/>
                  <a:pt x="313" y="72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4"/>
                  <a:pt x="304" y="75"/>
                </a:cubicBezTo>
                <a:cubicBezTo>
                  <a:pt x="298" y="74"/>
                  <a:pt x="294" y="75"/>
                  <a:pt x="291" y="77"/>
                </a:cubicBezTo>
                <a:cubicBezTo>
                  <a:pt x="289" y="77"/>
                  <a:pt x="289" y="80"/>
                  <a:pt x="288" y="82"/>
                </a:cubicBezTo>
                <a:cubicBezTo>
                  <a:pt x="286" y="82"/>
                  <a:pt x="287" y="83"/>
                  <a:pt x="288" y="83"/>
                </a:cubicBezTo>
                <a:cubicBezTo>
                  <a:pt x="287" y="84"/>
                  <a:pt x="286" y="84"/>
                  <a:pt x="286" y="86"/>
                </a:cubicBezTo>
                <a:cubicBezTo>
                  <a:pt x="283" y="85"/>
                  <a:pt x="282" y="87"/>
                  <a:pt x="279" y="87"/>
                </a:cubicBezTo>
                <a:cubicBezTo>
                  <a:pt x="278" y="91"/>
                  <a:pt x="282" y="89"/>
                  <a:pt x="283" y="92"/>
                </a:cubicBezTo>
                <a:cubicBezTo>
                  <a:pt x="283" y="92"/>
                  <a:pt x="283" y="93"/>
                  <a:pt x="282" y="93"/>
                </a:cubicBezTo>
                <a:cubicBezTo>
                  <a:pt x="281" y="93"/>
                  <a:pt x="279" y="93"/>
                  <a:pt x="279" y="93"/>
                </a:cubicBezTo>
                <a:cubicBezTo>
                  <a:pt x="279" y="93"/>
                  <a:pt x="279" y="92"/>
                  <a:pt x="279" y="92"/>
                </a:cubicBezTo>
                <a:cubicBezTo>
                  <a:pt x="279" y="91"/>
                  <a:pt x="278" y="92"/>
                  <a:pt x="278" y="92"/>
                </a:cubicBezTo>
                <a:cubicBezTo>
                  <a:pt x="278" y="91"/>
                  <a:pt x="278" y="91"/>
                  <a:pt x="278" y="90"/>
                </a:cubicBezTo>
                <a:cubicBezTo>
                  <a:pt x="277" y="90"/>
                  <a:pt x="276" y="91"/>
                  <a:pt x="275" y="90"/>
                </a:cubicBezTo>
                <a:cubicBezTo>
                  <a:pt x="275" y="90"/>
                  <a:pt x="275" y="89"/>
                  <a:pt x="274" y="89"/>
                </a:cubicBezTo>
                <a:cubicBezTo>
                  <a:pt x="274" y="88"/>
                  <a:pt x="273" y="88"/>
                  <a:pt x="272" y="88"/>
                </a:cubicBezTo>
                <a:cubicBezTo>
                  <a:pt x="272" y="87"/>
                  <a:pt x="271" y="87"/>
                  <a:pt x="271" y="87"/>
                </a:cubicBezTo>
                <a:cubicBezTo>
                  <a:pt x="270" y="86"/>
                  <a:pt x="269" y="85"/>
                  <a:pt x="267" y="86"/>
                </a:cubicBezTo>
                <a:cubicBezTo>
                  <a:pt x="260" y="84"/>
                  <a:pt x="261" y="90"/>
                  <a:pt x="255" y="89"/>
                </a:cubicBezTo>
                <a:cubicBezTo>
                  <a:pt x="256" y="87"/>
                  <a:pt x="256" y="86"/>
                  <a:pt x="255" y="84"/>
                </a:cubicBezTo>
                <a:cubicBezTo>
                  <a:pt x="253" y="84"/>
                  <a:pt x="252" y="83"/>
                  <a:pt x="252" y="81"/>
                </a:cubicBezTo>
                <a:cubicBezTo>
                  <a:pt x="254" y="81"/>
                  <a:pt x="254" y="79"/>
                  <a:pt x="256" y="79"/>
                </a:cubicBezTo>
                <a:cubicBezTo>
                  <a:pt x="255" y="80"/>
                  <a:pt x="257" y="81"/>
                  <a:pt x="257" y="81"/>
                </a:cubicBezTo>
                <a:cubicBezTo>
                  <a:pt x="257" y="80"/>
                  <a:pt x="257" y="80"/>
                  <a:pt x="257" y="79"/>
                </a:cubicBezTo>
                <a:cubicBezTo>
                  <a:pt x="257" y="79"/>
                  <a:pt x="258" y="80"/>
                  <a:pt x="258" y="79"/>
                </a:cubicBezTo>
                <a:cubicBezTo>
                  <a:pt x="258" y="79"/>
                  <a:pt x="258" y="78"/>
                  <a:pt x="258" y="78"/>
                </a:cubicBezTo>
                <a:cubicBezTo>
                  <a:pt x="260" y="77"/>
                  <a:pt x="262" y="78"/>
                  <a:pt x="263" y="77"/>
                </a:cubicBezTo>
                <a:cubicBezTo>
                  <a:pt x="264" y="77"/>
                  <a:pt x="264" y="75"/>
                  <a:pt x="264" y="75"/>
                </a:cubicBezTo>
                <a:cubicBezTo>
                  <a:pt x="266" y="75"/>
                  <a:pt x="266" y="74"/>
                  <a:pt x="266" y="73"/>
                </a:cubicBezTo>
                <a:cubicBezTo>
                  <a:pt x="266" y="72"/>
                  <a:pt x="268" y="71"/>
                  <a:pt x="268" y="70"/>
                </a:cubicBezTo>
                <a:cubicBezTo>
                  <a:pt x="269" y="67"/>
                  <a:pt x="268" y="63"/>
                  <a:pt x="268" y="60"/>
                </a:cubicBezTo>
                <a:cubicBezTo>
                  <a:pt x="269" y="57"/>
                  <a:pt x="265" y="59"/>
                  <a:pt x="264" y="56"/>
                </a:cubicBezTo>
                <a:cubicBezTo>
                  <a:pt x="258" y="56"/>
                  <a:pt x="254" y="58"/>
                  <a:pt x="249" y="59"/>
                </a:cubicBezTo>
                <a:cubicBezTo>
                  <a:pt x="245" y="58"/>
                  <a:pt x="243" y="56"/>
                  <a:pt x="240" y="55"/>
                </a:cubicBezTo>
                <a:cubicBezTo>
                  <a:pt x="238" y="55"/>
                  <a:pt x="238" y="53"/>
                  <a:pt x="236" y="53"/>
                </a:cubicBezTo>
                <a:cubicBezTo>
                  <a:pt x="234" y="53"/>
                  <a:pt x="234" y="51"/>
                  <a:pt x="233" y="51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8" y="53"/>
                  <a:pt x="225" y="52"/>
                  <a:pt x="225" y="54"/>
                </a:cubicBezTo>
                <a:cubicBezTo>
                  <a:pt x="223" y="53"/>
                  <a:pt x="225" y="52"/>
                  <a:pt x="225" y="50"/>
                </a:cubicBezTo>
                <a:cubicBezTo>
                  <a:pt x="224" y="50"/>
                  <a:pt x="224" y="49"/>
                  <a:pt x="224" y="48"/>
                </a:cubicBezTo>
                <a:cubicBezTo>
                  <a:pt x="223" y="48"/>
                  <a:pt x="223" y="47"/>
                  <a:pt x="223" y="46"/>
                </a:cubicBezTo>
                <a:cubicBezTo>
                  <a:pt x="213" y="46"/>
                  <a:pt x="213" y="46"/>
                  <a:pt x="213" y="46"/>
                </a:cubicBezTo>
                <a:cubicBezTo>
                  <a:pt x="212" y="48"/>
                  <a:pt x="211" y="50"/>
                  <a:pt x="208" y="50"/>
                </a:cubicBezTo>
                <a:cubicBezTo>
                  <a:pt x="209" y="48"/>
                  <a:pt x="210" y="46"/>
                  <a:pt x="213" y="46"/>
                </a:cubicBezTo>
                <a:cubicBezTo>
                  <a:pt x="213" y="44"/>
                  <a:pt x="216" y="44"/>
                  <a:pt x="218" y="43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18" y="36"/>
                  <a:pt x="218" y="34"/>
                  <a:pt x="219" y="34"/>
                </a:cubicBezTo>
                <a:cubicBezTo>
                  <a:pt x="218" y="32"/>
                  <a:pt x="218" y="28"/>
                  <a:pt x="217" y="26"/>
                </a:cubicBezTo>
                <a:cubicBezTo>
                  <a:pt x="217" y="24"/>
                  <a:pt x="214" y="25"/>
                  <a:pt x="214" y="23"/>
                </a:cubicBezTo>
                <a:cubicBezTo>
                  <a:pt x="209" y="24"/>
                  <a:pt x="210" y="19"/>
                  <a:pt x="205" y="21"/>
                </a:cubicBezTo>
                <a:cubicBezTo>
                  <a:pt x="204" y="19"/>
                  <a:pt x="203" y="18"/>
                  <a:pt x="201" y="17"/>
                </a:cubicBezTo>
                <a:cubicBezTo>
                  <a:pt x="201" y="15"/>
                  <a:pt x="201" y="14"/>
                  <a:pt x="200" y="13"/>
                </a:cubicBezTo>
                <a:cubicBezTo>
                  <a:pt x="198" y="15"/>
                  <a:pt x="195" y="15"/>
                  <a:pt x="195" y="17"/>
                </a:cubicBezTo>
                <a:cubicBezTo>
                  <a:pt x="192" y="16"/>
                  <a:pt x="187" y="16"/>
                  <a:pt x="185" y="13"/>
                </a:cubicBezTo>
                <a:cubicBezTo>
                  <a:pt x="176" y="13"/>
                  <a:pt x="176" y="13"/>
                  <a:pt x="176" y="13"/>
                </a:cubicBezTo>
                <a:cubicBezTo>
                  <a:pt x="176" y="13"/>
                  <a:pt x="174" y="14"/>
                  <a:pt x="174" y="13"/>
                </a:cubicBezTo>
                <a:cubicBezTo>
                  <a:pt x="174" y="13"/>
                  <a:pt x="174" y="12"/>
                  <a:pt x="174" y="12"/>
                </a:cubicBezTo>
                <a:cubicBezTo>
                  <a:pt x="174" y="12"/>
                  <a:pt x="173" y="12"/>
                  <a:pt x="173" y="12"/>
                </a:cubicBezTo>
                <a:cubicBezTo>
                  <a:pt x="173" y="12"/>
                  <a:pt x="173" y="11"/>
                  <a:pt x="173" y="11"/>
                </a:cubicBezTo>
                <a:cubicBezTo>
                  <a:pt x="171" y="10"/>
                  <a:pt x="169" y="12"/>
                  <a:pt x="169" y="10"/>
                </a:cubicBezTo>
                <a:cubicBezTo>
                  <a:pt x="157" y="10"/>
                  <a:pt x="157" y="10"/>
                  <a:pt x="157" y="10"/>
                </a:cubicBezTo>
                <a:cubicBezTo>
                  <a:pt x="157" y="11"/>
                  <a:pt x="157" y="11"/>
                  <a:pt x="156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5" y="8"/>
                  <a:pt x="147" y="7"/>
                  <a:pt x="147" y="5"/>
                </a:cubicBezTo>
                <a:cubicBezTo>
                  <a:pt x="147" y="4"/>
                  <a:pt x="148" y="4"/>
                  <a:pt x="148" y="2"/>
                </a:cubicBezTo>
                <a:cubicBezTo>
                  <a:pt x="148" y="3"/>
                  <a:pt x="147" y="2"/>
                  <a:pt x="147" y="1"/>
                </a:cubicBezTo>
                <a:cubicBezTo>
                  <a:pt x="147" y="1"/>
                  <a:pt x="147" y="0"/>
                  <a:pt x="147" y="0"/>
                </a:cubicBezTo>
                <a:cubicBezTo>
                  <a:pt x="144" y="0"/>
                  <a:pt x="144" y="2"/>
                  <a:pt x="144" y="4"/>
                </a:cubicBezTo>
                <a:cubicBezTo>
                  <a:pt x="144" y="4"/>
                  <a:pt x="144" y="5"/>
                  <a:pt x="143" y="5"/>
                </a:cubicBezTo>
                <a:cubicBezTo>
                  <a:pt x="143" y="5"/>
                  <a:pt x="142" y="6"/>
                  <a:pt x="142" y="6"/>
                </a:cubicBezTo>
                <a:cubicBezTo>
                  <a:pt x="142" y="6"/>
                  <a:pt x="142" y="6"/>
                  <a:pt x="142" y="7"/>
                </a:cubicBezTo>
                <a:cubicBezTo>
                  <a:pt x="139" y="8"/>
                  <a:pt x="139" y="10"/>
                  <a:pt x="140" y="13"/>
                </a:cubicBezTo>
                <a:cubicBezTo>
                  <a:pt x="140" y="13"/>
                  <a:pt x="140" y="13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0" y="17"/>
                  <a:pt x="138" y="18"/>
                  <a:pt x="139" y="20"/>
                </a:cubicBezTo>
                <a:cubicBezTo>
                  <a:pt x="139" y="20"/>
                  <a:pt x="139" y="21"/>
                  <a:pt x="139" y="21"/>
                </a:cubicBezTo>
                <a:cubicBezTo>
                  <a:pt x="139" y="21"/>
                  <a:pt x="139" y="22"/>
                  <a:pt x="139" y="22"/>
                </a:cubicBezTo>
                <a:cubicBezTo>
                  <a:pt x="139" y="22"/>
                  <a:pt x="138" y="23"/>
                  <a:pt x="137" y="23"/>
                </a:cubicBezTo>
                <a:cubicBezTo>
                  <a:pt x="137" y="24"/>
                  <a:pt x="138" y="25"/>
                  <a:pt x="137" y="26"/>
                </a:cubicBezTo>
                <a:cubicBezTo>
                  <a:pt x="141" y="26"/>
                  <a:pt x="142" y="25"/>
                  <a:pt x="142" y="22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2" y="21"/>
                  <a:pt x="142" y="21"/>
                  <a:pt x="142" y="20"/>
                </a:cubicBezTo>
                <a:cubicBezTo>
                  <a:pt x="144" y="19"/>
                  <a:pt x="142" y="18"/>
                  <a:pt x="143" y="17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6" y="17"/>
                  <a:pt x="146" y="13"/>
                  <a:pt x="149" y="15"/>
                </a:cubicBezTo>
                <a:cubicBezTo>
                  <a:pt x="149" y="15"/>
                  <a:pt x="149" y="15"/>
                  <a:pt x="149" y="15"/>
                </a:cubicBezTo>
                <a:cubicBezTo>
                  <a:pt x="150" y="15"/>
                  <a:pt x="151" y="14"/>
                  <a:pt x="152" y="14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5" y="12"/>
                  <a:pt x="155" y="18"/>
                  <a:pt x="157" y="17"/>
                </a:cubicBezTo>
                <a:cubicBezTo>
                  <a:pt x="157" y="17"/>
                  <a:pt x="157" y="17"/>
                  <a:pt x="158" y="17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58" y="26"/>
                  <a:pt x="158" y="26"/>
                  <a:pt x="158" y="26"/>
                </a:cubicBezTo>
                <a:cubicBezTo>
                  <a:pt x="157" y="27"/>
                  <a:pt x="156" y="29"/>
                  <a:pt x="154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2" y="32"/>
                  <a:pt x="149" y="32"/>
                  <a:pt x="150" y="35"/>
                </a:cubicBezTo>
                <a:cubicBezTo>
                  <a:pt x="151" y="36"/>
                  <a:pt x="152" y="33"/>
                  <a:pt x="155" y="34"/>
                </a:cubicBezTo>
                <a:cubicBezTo>
                  <a:pt x="155" y="34"/>
                  <a:pt x="155" y="34"/>
                  <a:pt x="155" y="34"/>
                </a:cubicBezTo>
                <a:cubicBezTo>
                  <a:pt x="157" y="34"/>
                  <a:pt x="158" y="33"/>
                  <a:pt x="159" y="33"/>
                </a:cubicBezTo>
                <a:cubicBezTo>
                  <a:pt x="159" y="32"/>
                  <a:pt x="159" y="32"/>
                  <a:pt x="159" y="32"/>
                </a:cubicBezTo>
                <a:cubicBezTo>
                  <a:pt x="160" y="30"/>
                  <a:pt x="161" y="33"/>
                  <a:pt x="162" y="32"/>
                </a:cubicBezTo>
                <a:cubicBezTo>
                  <a:pt x="160" y="34"/>
                  <a:pt x="165" y="34"/>
                  <a:pt x="163" y="36"/>
                </a:cubicBezTo>
                <a:cubicBezTo>
                  <a:pt x="164" y="36"/>
                  <a:pt x="164" y="36"/>
                  <a:pt x="164" y="37"/>
                </a:cubicBezTo>
                <a:cubicBezTo>
                  <a:pt x="164" y="37"/>
                  <a:pt x="164" y="38"/>
                  <a:pt x="163" y="38"/>
                </a:cubicBezTo>
                <a:cubicBezTo>
                  <a:pt x="163" y="39"/>
                  <a:pt x="163" y="39"/>
                  <a:pt x="162" y="39"/>
                </a:cubicBezTo>
                <a:cubicBezTo>
                  <a:pt x="161" y="41"/>
                  <a:pt x="163" y="41"/>
                  <a:pt x="164" y="42"/>
                </a:cubicBezTo>
                <a:cubicBezTo>
                  <a:pt x="165" y="43"/>
                  <a:pt x="160" y="42"/>
                  <a:pt x="162" y="46"/>
                </a:cubicBezTo>
                <a:cubicBezTo>
                  <a:pt x="162" y="47"/>
                  <a:pt x="162" y="47"/>
                  <a:pt x="162" y="47"/>
                </a:cubicBezTo>
                <a:cubicBezTo>
                  <a:pt x="162" y="47"/>
                  <a:pt x="162" y="47"/>
                  <a:pt x="163" y="47"/>
                </a:cubicBezTo>
                <a:cubicBezTo>
                  <a:pt x="163" y="47"/>
                  <a:pt x="165" y="47"/>
                  <a:pt x="166" y="48"/>
                </a:cubicBezTo>
                <a:cubicBezTo>
                  <a:pt x="166" y="48"/>
                  <a:pt x="166" y="48"/>
                  <a:pt x="167" y="48"/>
                </a:cubicBezTo>
                <a:cubicBezTo>
                  <a:pt x="168" y="48"/>
                  <a:pt x="168" y="48"/>
                  <a:pt x="169" y="48"/>
                </a:cubicBezTo>
                <a:cubicBezTo>
                  <a:pt x="169" y="46"/>
                  <a:pt x="171" y="46"/>
                  <a:pt x="172" y="48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9" y="49"/>
                  <a:pt x="169" y="49"/>
                  <a:pt x="168" y="49"/>
                </a:cubicBezTo>
                <a:cubicBezTo>
                  <a:pt x="168" y="49"/>
                  <a:pt x="167" y="49"/>
                  <a:pt x="167" y="49"/>
                </a:cubicBezTo>
                <a:cubicBezTo>
                  <a:pt x="165" y="47"/>
                  <a:pt x="163" y="51"/>
                  <a:pt x="161" y="50"/>
                </a:cubicBezTo>
                <a:cubicBezTo>
                  <a:pt x="160" y="50"/>
                  <a:pt x="160" y="50"/>
                  <a:pt x="160" y="50"/>
                </a:cubicBezTo>
                <a:cubicBezTo>
                  <a:pt x="160" y="51"/>
                  <a:pt x="159" y="51"/>
                  <a:pt x="158" y="51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1" y="52"/>
                  <a:pt x="150" y="53"/>
                  <a:pt x="150" y="55"/>
                </a:cubicBezTo>
                <a:cubicBezTo>
                  <a:pt x="150" y="56"/>
                  <a:pt x="149" y="56"/>
                  <a:pt x="148" y="56"/>
                </a:cubicBezTo>
                <a:cubicBezTo>
                  <a:pt x="147" y="62"/>
                  <a:pt x="151" y="63"/>
                  <a:pt x="156" y="62"/>
                </a:cubicBezTo>
                <a:cubicBezTo>
                  <a:pt x="156" y="62"/>
                  <a:pt x="156" y="61"/>
                  <a:pt x="157" y="61"/>
                </a:cubicBezTo>
                <a:cubicBezTo>
                  <a:pt x="158" y="61"/>
                  <a:pt x="158" y="62"/>
                  <a:pt x="159" y="62"/>
                </a:cubicBezTo>
                <a:cubicBezTo>
                  <a:pt x="160" y="66"/>
                  <a:pt x="157" y="67"/>
                  <a:pt x="158" y="71"/>
                </a:cubicBezTo>
                <a:cubicBezTo>
                  <a:pt x="158" y="75"/>
                  <a:pt x="164" y="72"/>
                  <a:pt x="164" y="76"/>
                </a:cubicBezTo>
                <a:cubicBezTo>
                  <a:pt x="165" y="78"/>
                  <a:pt x="163" y="78"/>
                  <a:pt x="161" y="78"/>
                </a:cubicBezTo>
                <a:cubicBezTo>
                  <a:pt x="159" y="78"/>
                  <a:pt x="158" y="79"/>
                  <a:pt x="157" y="79"/>
                </a:cubicBezTo>
                <a:cubicBezTo>
                  <a:pt x="157" y="80"/>
                  <a:pt x="157" y="81"/>
                  <a:pt x="157" y="81"/>
                </a:cubicBezTo>
                <a:cubicBezTo>
                  <a:pt x="157" y="82"/>
                  <a:pt x="158" y="82"/>
                  <a:pt x="158" y="82"/>
                </a:cubicBezTo>
                <a:cubicBezTo>
                  <a:pt x="158" y="83"/>
                  <a:pt x="157" y="87"/>
                  <a:pt x="160" y="88"/>
                </a:cubicBezTo>
                <a:cubicBezTo>
                  <a:pt x="160" y="88"/>
                  <a:pt x="160" y="88"/>
                  <a:pt x="160" y="88"/>
                </a:cubicBezTo>
                <a:cubicBezTo>
                  <a:pt x="161" y="89"/>
                  <a:pt x="162" y="91"/>
                  <a:pt x="165" y="92"/>
                </a:cubicBezTo>
                <a:cubicBezTo>
                  <a:pt x="165" y="92"/>
                  <a:pt x="165" y="92"/>
                  <a:pt x="165" y="92"/>
                </a:cubicBezTo>
                <a:cubicBezTo>
                  <a:pt x="167" y="92"/>
                  <a:pt x="168" y="92"/>
                  <a:pt x="169" y="93"/>
                </a:cubicBezTo>
                <a:cubicBezTo>
                  <a:pt x="172" y="93"/>
                  <a:pt x="172" y="93"/>
                  <a:pt x="172" y="93"/>
                </a:cubicBezTo>
                <a:cubicBezTo>
                  <a:pt x="171" y="94"/>
                  <a:pt x="170" y="95"/>
                  <a:pt x="169" y="95"/>
                </a:cubicBezTo>
                <a:cubicBezTo>
                  <a:pt x="166" y="98"/>
                  <a:pt x="161" y="96"/>
                  <a:pt x="157" y="95"/>
                </a:cubicBezTo>
                <a:cubicBezTo>
                  <a:pt x="153" y="95"/>
                  <a:pt x="153" y="95"/>
                  <a:pt x="153" y="95"/>
                </a:cubicBezTo>
                <a:cubicBezTo>
                  <a:pt x="151" y="95"/>
                  <a:pt x="149" y="95"/>
                  <a:pt x="148" y="93"/>
                </a:cubicBezTo>
                <a:cubicBezTo>
                  <a:pt x="148" y="91"/>
                  <a:pt x="147" y="92"/>
                  <a:pt x="147" y="93"/>
                </a:cubicBezTo>
                <a:cubicBezTo>
                  <a:pt x="145" y="94"/>
                  <a:pt x="144" y="95"/>
                  <a:pt x="143" y="97"/>
                </a:cubicBezTo>
                <a:cubicBezTo>
                  <a:pt x="142" y="97"/>
                  <a:pt x="143" y="99"/>
                  <a:pt x="141" y="99"/>
                </a:cubicBezTo>
                <a:cubicBezTo>
                  <a:pt x="141" y="100"/>
                  <a:pt x="140" y="100"/>
                  <a:pt x="140" y="101"/>
                </a:cubicBezTo>
                <a:cubicBezTo>
                  <a:pt x="141" y="105"/>
                  <a:pt x="141" y="109"/>
                  <a:pt x="142" y="112"/>
                </a:cubicBezTo>
                <a:cubicBezTo>
                  <a:pt x="142" y="114"/>
                  <a:pt x="143" y="115"/>
                  <a:pt x="143" y="116"/>
                </a:cubicBezTo>
                <a:cubicBezTo>
                  <a:pt x="140" y="116"/>
                  <a:pt x="140" y="114"/>
                  <a:pt x="137" y="114"/>
                </a:cubicBezTo>
                <a:cubicBezTo>
                  <a:pt x="136" y="113"/>
                  <a:pt x="137" y="111"/>
                  <a:pt x="135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0" y="111"/>
                  <a:pt x="130" y="111"/>
                  <a:pt x="129" y="112"/>
                </a:cubicBezTo>
                <a:cubicBezTo>
                  <a:pt x="129" y="112"/>
                  <a:pt x="129" y="112"/>
                  <a:pt x="129" y="113"/>
                </a:cubicBezTo>
                <a:cubicBezTo>
                  <a:pt x="130" y="115"/>
                  <a:pt x="125" y="116"/>
                  <a:pt x="129" y="119"/>
                </a:cubicBezTo>
                <a:cubicBezTo>
                  <a:pt x="129" y="119"/>
                  <a:pt x="129" y="119"/>
                  <a:pt x="129" y="119"/>
                </a:cubicBezTo>
                <a:cubicBezTo>
                  <a:pt x="129" y="119"/>
                  <a:pt x="130" y="120"/>
                  <a:pt x="130" y="120"/>
                </a:cubicBezTo>
                <a:cubicBezTo>
                  <a:pt x="131" y="120"/>
                  <a:pt x="131" y="122"/>
                  <a:pt x="131" y="123"/>
                </a:cubicBezTo>
                <a:cubicBezTo>
                  <a:pt x="130" y="124"/>
                  <a:pt x="129" y="124"/>
                  <a:pt x="129" y="126"/>
                </a:cubicBezTo>
                <a:cubicBezTo>
                  <a:pt x="125" y="126"/>
                  <a:pt x="124" y="124"/>
                  <a:pt x="124" y="120"/>
                </a:cubicBezTo>
                <a:cubicBezTo>
                  <a:pt x="124" y="110"/>
                  <a:pt x="124" y="110"/>
                  <a:pt x="124" y="110"/>
                </a:cubicBezTo>
                <a:cubicBezTo>
                  <a:pt x="123" y="108"/>
                  <a:pt x="122" y="105"/>
                  <a:pt x="121" y="103"/>
                </a:cubicBezTo>
                <a:cubicBezTo>
                  <a:pt x="119" y="103"/>
                  <a:pt x="118" y="102"/>
                  <a:pt x="118" y="100"/>
                </a:cubicBezTo>
                <a:cubicBezTo>
                  <a:pt x="116" y="102"/>
                  <a:pt x="110" y="101"/>
                  <a:pt x="106" y="101"/>
                </a:cubicBezTo>
                <a:cubicBezTo>
                  <a:pt x="103" y="101"/>
                  <a:pt x="103" y="103"/>
                  <a:pt x="101" y="103"/>
                </a:cubicBezTo>
                <a:cubicBezTo>
                  <a:pt x="99" y="103"/>
                  <a:pt x="97" y="102"/>
                  <a:pt x="97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94" y="104"/>
                  <a:pt x="93" y="104"/>
                  <a:pt x="93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1" y="104"/>
                  <a:pt x="80" y="106"/>
                  <a:pt x="76" y="108"/>
                </a:cubicBezTo>
                <a:cubicBezTo>
                  <a:pt x="75" y="109"/>
                  <a:pt x="75" y="111"/>
                  <a:pt x="75" y="114"/>
                </a:cubicBezTo>
                <a:cubicBezTo>
                  <a:pt x="73" y="114"/>
                  <a:pt x="73" y="116"/>
                  <a:pt x="71" y="116"/>
                </a:cubicBezTo>
                <a:cubicBezTo>
                  <a:pt x="70" y="117"/>
                  <a:pt x="69" y="117"/>
                  <a:pt x="69" y="119"/>
                </a:cubicBezTo>
                <a:cubicBezTo>
                  <a:pt x="68" y="122"/>
                  <a:pt x="69" y="124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3" y="127"/>
                  <a:pt x="75" y="128"/>
                  <a:pt x="76" y="129"/>
                </a:cubicBezTo>
                <a:cubicBezTo>
                  <a:pt x="76" y="129"/>
                  <a:pt x="76" y="129"/>
                  <a:pt x="77" y="129"/>
                </a:cubicBezTo>
                <a:cubicBezTo>
                  <a:pt x="77" y="132"/>
                  <a:pt x="81" y="131"/>
                  <a:pt x="80" y="134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6"/>
                  <a:pt x="81" y="136"/>
                  <a:pt x="81" y="137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79" y="158"/>
                  <a:pt x="80" y="162"/>
                  <a:pt x="78" y="161"/>
                </a:cubicBezTo>
                <a:cubicBezTo>
                  <a:pt x="76" y="163"/>
                  <a:pt x="76" y="166"/>
                  <a:pt x="74" y="166"/>
                </a:cubicBezTo>
                <a:cubicBezTo>
                  <a:pt x="74" y="172"/>
                  <a:pt x="70" y="174"/>
                  <a:pt x="71" y="181"/>
                </a:cubicBezTo>
                <a:cubicBezTo>
                  <a:pt x="69" y="181"/>
                  <a:pt x="71" y="186"/>
                  <a:pt x="68" y="186"/>
                </a:cubicBezTo>
                <a:cubicBezTo>
                  <a:pt x="63" y="185"/>
                  <a:pt x="56" y="187"/>
                  <a:pt x="53" y="185"/>
                </a:cubicBezTo>
                <a:cubicBezTo>
                  <a:pt x="53" y="185"/>
                  <a:pt x="53" y="185"/>
                  <a:pt x="53" y="185"/>
                </a:cubicBezTo>
                <a:cubicBezTo>
                  <a:pt x="53" y="185"/>
                  <a:pt x="53" y="185"/>
                  <a:pt x="53" y="186"/>
                </a:cubicBezTo>
                <a:cubicBezTo>
                  <a:pt x="53" y="186"/>
                  <a:pt x="52" y="186"/>
                  <a:pt x="52" y="187"/>
                </a:cubicBezTo>
                <a:cubicBezTo>
                  <a:pt x="52" y="187"/>
                  <a:pt x="52" y="187"/>
                  <a:pt x="52" y="187"/>
                </a:cubicBezTo>
                <a:cubicBezTo>
                  <a:pt x="52" y="187"/>
                  <a:pt x="52" y="187"/>
                  <a:pt x="52" y="188"/>
                </a:cubicBezTo>
                <a:cubicBezTo>
                  <a:pt x="52" y="188"/>
                  <a:pt x="52" y="188"/>
                  <a:pt x="52" y="188"/>
                </a:cubicBezTo>
                <a:cubicBezTo>
                  <a:pt x="53" y="188"/>
                  <a:pt x="53" y="188"/>
                  <a:pt x="53" y="188"/>
                </a:cubicBezTo>
                <a:cubicBezTo>
                  <a:pt x="53" y="188"/>
                  <a:pt x="53" y="188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5" y="192"/>
                  <a:pt x="55" y="195"/>
                  <a:pt x="58" y="193"/>
                </a:cubicBezTo>
                <a:cubicBezTo>
                  <a:pt x="58" y="193"/>
                  <a:pt x="58" y="193"/>
                  <a:pt x="59" y="193"/>
                </a:cubicBezTo>
                <a:cubicBezTo>
                  <a:pt x="60" y="193"/>
                  <a:pt x="60" y="194"/>
                  <a:pt x="61" y="194"/>
                </a:cubicBezTo>
                <a:cubicBezTo>
                  <a:pt x="61" y="194"/>
                  <a:pt x="62" y="195"/>
                  <a:pt x="62" y="195"/>
                </a:cubicBezTo>
                <a:cubicBezTo>
                  <a:pt x="63" y="194"/>
                  <a:pt x="64" y="195"/>
                  <a:pt x="64" y="196"/>
                </a:cubicBezTo>
                <a:cubicBezTo>
                  <a:pt x="64" y="196"/>
                  <a:pt x="65" y="197"/>
                  <a:pt x="65" y="197"/>
                </a:cubicBezTo>
                <a:cubicBezTo>
                  <a:pt x="66" y="198"/>
                  <a:pt x="69" y="198"/>
                  <a:pt x="68" y="202"/>
                </a:cubicBezTo>
                <a:cubicBezTo>
                  <a:pt x="68" y="202"/>
                  <a:pt x="68" y="202"/>
                  <a:pt x="68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9" y="202"/>
                  <a:pt x="69" y="203"/>
                  <a:pt x="69" y="203"/>
                </a:cubicBezTo>
                <a:cubicBezTo>
                  <a:pt x="69" y="206"/>
                  <a:pt x="70" y="211"/>
                  <a:pt x="68" y="213"/>
                </a:cubicBezTo>
                <a:cubicBezTo>
                  <a:pt x="68" y="214"/>
                  <a:pt x="68" y="214"/>
                  <a:pt x="68" y="214"/>
                </a:cubicBezTo>
                <a:cubicBezTo>
                  <a:pt x="64" y="214"/>
                  <a:pt x="64" y="214"/>
                  <a:pt x="64" y="214"/>
                </a:cubicBezTo>
                <a:cubicBezTo>
                  <a:pt x="64" y="212"/>
                  <a:pt x="63" y="213"/>
                  <a:pt x="63" y="214"/>
                </a:cubicBezTo>
                <a:cubicBezTo>
                  <a:pt x="62" y="215"/>
                  <a:pt x="61" y="216"/>
                  <a:pt x="59" y="216"/>
                </a:cubicBezTo>
                <a:cubicBezTo>
                  <a:pt x="57" y="220"/>
                  <a:pt x="53" y="222"/>
                  <a:pt x="49" y="224"/>
                </a:cubicBezTo>
                <a:cubicBezTo>
                  <a:pt x="49" y="226"/>
                  <a:pt x="46" y="226"/>
                  <a:pt x="46" y="229"/>
                </a:cubicBezTo>
                <a:cubicBezTo>
                  <a:pt x="45" y="232"/>
                  <a:pt x="47" y="233"/>
                  <a:pt x="49" y="235"/>
                </a:cubicBezTo>
                <a:cubicBezTo>
                  <a:pt x="47" y="239"/>
                  <a:pt x="39" y="241"/>
                  <a:pt x="32" y="241"/>
                </a:cubicBezTo>
                <a:cubicBezTo>
                  <a:pt x="32" y="241"/>
                  <a:pt x="30" y="241"/>
                  <a:pt x="30" y="241"/>
                </a:cubicBezTo>
                <a:cubicBezTo>
                  <a:pt x="30" y="241"/>
                  <a:pt x="30" y="240"/>
                  <a:pt x="30" y="239"/>
                </a:cubicBezTo>
                <a:cubicBezTo>
                  <a:pt x="29" y="239"/>
                  <a:pt x="27" y="240"/>
                  <a:pt x="26" y="239"/>
                </a:cubicBezTo>
                <a:cubicBezTo>
                  <a:pt x="25" y="239"/>
                  <a:pt x="23" y="238"/>
                  <a:pt x="23" y="237"/>
                </a:cubicBezTo>
                <a:cubicBezTo>
                  <a:pt x="22" y="237"/>
                  <a:pt x="22" y="237"/>
                  <a:pt x="21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1" y="237"/>
                  <a:pt x="20" y="237"/>
                  <a:pt x="20" y="237"/>
                </a:cubicBezTo>
                <a:cubicBezTo>
                  <a:pt x="20" y="238"/>
                  <a:pt x="19" y="238"/>
                  <a:pt x="19" y="238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18" y="239"/>
                  <a:pt x="18" y="240"/>
                  <a:pt x="17" y="241"/>
                </a:cubicBezTo>
                <a:cubicBezTo>
                  <a:pt x="17" y="241"/>
                  <a:pt x="17" y="242"/>
                  <a:pt x="17" y="242"/>
                </a:cubicBezTo>
                <a:cubicBezTo>
                  <a:pt x="16" y="244"/>
                  <a:pt x="15" y="244"/>
                  <a:pt x="13" y="244"/>
                </a:cubicBezTo>
                <a:cubicBezTo>
                  <a:pt x="12" y="245"/>
                  <a:pt x="11" y="245"/>
                  <a:pt x="10" y="246"/>
                </a:cubicBezTo>
                <a:cubicBezTo>
                  <a:pt x="10" y="246"/>
                  <a:pt x="9" y="247"/>
                  <a:pt x="9" y="247"/>
                </a:cubicBezTo>
                <a:cubicBezTo>
                  <a:pt x="9" y="247"/>
                  <a:pt x="8" y="248"/>
                  <a:pt x="8" y="248"/>
                </a:cubicBezTo>
                <a:cubicBezTo>
                  <a:pt x="8" y="248"/>
                  <a:pt x="8" y="248"/>
                  <a:pt x="8" y="248"/>
                </a:cubicBezTo>
                <a:cubicBezTo>
                  <a:pt x="10" y="248"/>
                  <a:pt x="11" y="250"/>
                  <a:pt x="10" y="253"/>
                </a:cubicBezTo>
                <a:cubicBezTo>
                  <a:pt x="11" y="255"/>
                  <a:pt x="12" y="256"/>
                  <a:pt x="13" y="258"/>
                </a:cubicBezTo>
                <a:cubicBezTo>
                  <a:pt x="13" y="263"/>
                  <a:pt x="13" y="263"/>
                  <a:pt x="13" y="263"/>
                </a:cubicBezTo>
                <a:cubicBezTo>
                  <a:pt x="14" y="262"/>
                  <a:pt x="14" y="264"/>
                  <a:pt x="14" y="264"/>
                </a:cubicBezTo>
                <a:cubicBezTo>
                  <a:pt x="14" y="264"/>
                  <a:pt x="15" y="264"/>
                  <a:pt x="15" y="264"/>
                </a:cubicBezTo>
                <a:cubicBezTo>
                  <a:pt x="16" y="265"/>
                  <a:pt x="15" y="267"/>
                  <a:pt x="15" y="268"/>
                </a:cubicBezTo>
                <a:cubicBezTo>
                  <a:pt x="15" y="268"/>
                  <a:pt x="16" y="267"/>
                  <a:pt x="16" y="268"/>
                </a:cubicBezTo>
                <a:cubicBezTo>
                  <a:pt x="17" y="268"/>
                  <a:pt x="16" y="270"/>
                  <a:pt x="16" y="270"/>
                </a:cubicBezTo>
                <a:cubicBezTo>
                  <a:pt x="17" y="271"/>
                  <a:pt x="17" y="270"/>
                  <a:pt x="18" y="271"/>
                </a:cubicBezTo>
                <a:cubicBezTo>
                  <a:pt x="18" y="272"/>
                  <a:pt x="17" y="273"/>
                  <a:pt x="18" y="274"/>
                </a:cubicBezTo>
                <a:cubicBezTo>
                  <a:pt x="19" y="274"/>
                  <a:pt x="20" y="275"/>
                  <a:pt x="20" y="277"/>
                </a:cubicBezTo>
                <a:cubicBezTo>
                  <a:pt x="20" y="283"/>
                  <a:pt x="20" y="283"/>
                  <a:pt x="20" y="283"/>
                </a:cubicBezTo>
                <a:cubicBezTo>
                  <a:pt x="18" y="288"/>
                  <a:pt x="13" y="289"/>
                  <a:pt x="13" y="294"/>
                </a:cubicBezTo>
                <a:cubicBezTo>
                  <a:pt x="13" y="295"/>
                  <a:pt x="14" y="296"/>
                  <a:pt x="15" y="296"/>
                </a:cubicBezTo>
                <a:cubicBezTo>
                  <a:pt x="16" y="296"/>
                  <a:pt x="17" y="297"/>
                  <a:pt x="16" y="298"/>
                </a:cubicBezTo>
                <a:cubicBezTo>
                  <a:pt x="14" y="298"/>
                  <a:pt x="12" y="298"/>
                  <a:pt x="12" y="301"/>
                </a:cubicBezTo>
                <a:cubicBezTo>
                  <a:pt x="11" y="301"/>
                  <a:pt x="9" y="301"/>
                  <a:pt x="9" y="302"/>
                </a:cubicBezTo>
                <a:cubicBezTo>
                  <a:pt x="5" y="302"/>
                  <a:pt x="4" y="304"/>
                  <a:pt x="1" y="305"/>
                </a:cubicBezTo>
                <a:cubicBezTo>
                  <a:pt x="0" y="310"/>
                  <a:pt x="2" y="313"/>
                  <a:pt x="3" y="315"/>
                </a:cubicBezTo>
                <a:cubicBezTo>
                  <a:pt x="5" y="315"/>
                  <a:pt x="5" y="315"/>
                  <a:pt x="5" y="315"/>
                </a:cubicBezTo>
                <a:cubicBezTo>
                  <a:pt x="6" y="316"/>
                  <a:pt x="5" y="318"/>
                  <a:pt x="7" y="318"/>
                </a:cubicBezTo>
                <a:cubicBezTo>
                  <a:pt x="7" y="319"/>
                  <a:pt x="8" y="320"/>
                  <a:pt x="8" y="323"/>
                </a:cubicBezTo>
                <a:cubicBezTo>
                  <a:pt x="8" y="324"/>
                  <a:pt x="6" y="323"/>
                  <a:pt x="5" y="324"/>
                </a:cubicBezTo>
                <a:cubicBezTo>
                  <a:pt x="4" y="324"/>
                  <a:pt x="5" y="324"/>
                  <a:pt x="4" y="325"/>
                </a:cubicBezTo>
                <a:cubicBezTo>
                  <a:pt x="4" y="326"/>
                  <a:pt x="4" y="327"/>
                  <a:pt x="3" y="326"/>
                </a:cubicBezTo>
                <a:cubicBezTo>
                  <a:pt x="3" y="329"/>
                  <a:pt x="3" y="329"/>
                  <a:pt x="3" y="329"/>
                </a:cubicBezTo>
                <a:cubicBezTo>
                  <a:pt x="4" y="329"/>
                  <a:pt x="4" y="330"/>
                  <a:pt x="5" y="330"/>
                </a:cubicBezTo>
                <a:cubicBezTo>
                  <a:pt x="6" y="330"/>
                  <a:pt x="7" y="330"/>
                  <a:pt x="7" y="331"/>
                </a:cubicBezTo>
                <a:cubicBezTo>
                  <a:pt x="7" y="331"/>
                  <a:pt x="8" y="331"/>
                  <a:pt x="8" y="332"/>
                </a:cubicBezTo>
                <a:cubicBezTo>
                  <a:pt x="9" y="333"/>
                  <a:pt x="10" y="332"/>
                  <a:pt x="10" y="334"/>
                </a:cubicBezTo>
                <a:cubicBezTo>
                  <a:pt x="11" y="334"/>
                  <a:pt x="12" y="334"/>
                  <a:pt x="12" y="335"/>
                </a:cubicBezTo>
                <a:cubicBezTo>
                  <a:pt x="10" y="340"/>
                  <a:pt x="14" y="341"/>
                  <a:pt x="15" y="345"/>
                </a:cubicBezTo>
                <a:cubicBezTo>
                  <a:pt x="15" y="347"/>
                  <a:pt x="12" y="346"/>
                  <a:pt x="13" y="349"/>
                </a:cubicBezTo>
                <a:cubicBezTo>
                  <a:pt x="13" y="351"/>
                  <a:pt x="15" y="351"/>
                  <a:pt x="16" y="352"/>
                </a:cubicBezTo>
                <a:cubicBezTo>
                  <a:pt x="16" y="354"/>
                  <a:pt x="20" y="353"/>
                  <a:pt x="19" y="357"/>
                </a:cubicBezTo>
                <a:cubicBezTo>
                  <a:pt x="19" y="360"/>
                  <a:pt x="17" y="360"/>
                  <a:pt x="18" y="364"/>
                </a:cubicBezTo>
                <a:cubicBezTo>
                  <a:pt x="19" y="365"/>
                  <a:pt x="20" y="366"/>
                  <a:pt x="20" y="368"/>
                </a:cubicBezTo>
                <a:cubicBezTo>
                  <a:pt x="23" y="368"/>
                  <a:pt x="23" y="368"/>
                  <a:pt x="23" y="368"/>
                </a:cubicBezTo>
                <a:cubicBezTo>
                  <a:pt x="21" y="371"/>
                  <a:pt x="17" y="372"/>
                  <a:pt x="14" y="374"/>
                </a:cubicBezTo>
                <a:cubicBezTo>
                  <a:pt x="14" y="377"/>
                  <a:pt x="10" y="375"/>
                  <a:pt x="10" y="378"/>
                </a:cubicBezTo>
                <a:cubicBezTo>
                  <a:pt x="9" y="379"/>
                  <a:pt x="7" y="378"/>
                  <a:pt x="7" y="380"/>
                </a:cubicBezTo>
                <a:cubicBezTo>
                  <a:pt x="7" y="381"/>
                  <a:pt x="6" y="381"/>
                  <a:pt x="5" y="381"/>
                </a:cubicBezTo>
                <a:cubicBezTo>
                  <a:pt x="4" y="381"/>
                  <a:pt x="4" y="381"/>
                  <a:pt x="4" y="381"/>
                </a:cubicBezTo>
                <a:cubicBezTo>
                  <a:pt x="4" y="383"/>
                  <a:pt x="4" y="385"/>
                  <a:pt x="3" y="385"/>
                </a:cubicBezTo>
                <a:cubicBezTo>
                  <a:pt x="3" y="388"/>
                  <a:pt x="5" y="389"/>
                  <a:pt x="4" y="392"/>
                </a:cubicBezTo>
                <a:cubicBezTo>
                  <a:pt x="7" y="392"/>
                  <a:pt x="7" y="396"/>
                  <a:pt x="7" y="400"/>
                </a:cubicBezTo>
                <a:cubicBezTo>
                  <a:pt x="9" y="400"/>
                  <a:pt x="8" y="402"/>
                  <a:pt x="9" y="403"/>
                </a:cubicBezTo>
                <a:cubicBezTo>
                  <a:pt x="9" y="403"/>
                  <a:pt x="10" y="403"/>
                  <a:pt x="10" y="403"/>
                </a:cubicBezTo>
                <a:cubicBezTo>
                  <a:pt x="11" y="403"/>
                  <a:pt x="10" y="404"/>
                  <a:pt x="10" y="404"/>
                </a:cubicBezTo>
                <a:cubicBezTo>
                  <a:pt x="10" y="405"/>
                  <a:pt x="11" y="404"/>
                  <a:pt x="12" y="404"/>
                </a:cubicBezTo>
                <a:cubicBezTo>
                  <a:pt x="12" y="405"/>
                  <a:pt x="11" y="406"/>
                  <a:pt x="12" y="407"/>
                </a:cubicBezTo>
                <a:cubicBezTo>
                  <a:pt x="13" y="407"/>
                  <a:pt x="13" y="408"/>
                  <a:pt x="14" y="408"/>
                </a:cubicBezTo>
                <a:cubicBezTo>
                  <a:pt x="15" y="408"/>
                  <a:pt x="15" y="408"/>
                  <a:pt x="15" y="409"/>
                </a:cubicBezTo>
                <a:cubicBezTo>
                  <a:pt x="16" y="409"/>
                  <a:pt x="17" y="410"/>
                  <a:pt x="16" y="411"/>
                </a:cubicBezTo>
                <a:cubicBezTo>
                  <a:pt x="20" y="409"/>
                  <a:pt x="19" y="413"/>
                  <a:pt x="19" y="415"/>
                </a:cubicBezTo>
                <a:cubicBezTo>
                  <a:pt x="19" y="417"/>
                  <a:pt x="19" y="417"/>
                  <a:pt x="19" y="417"/>
                </a:cubicBezTo>
                <a:cubicBezTo>
                  <a:pt x="19" y="419"/>
                  <a:pt x="16" y="418"/>
                  <a:pt x="16" y="422"/>
                </a:cubicBezTo>
                <a:cubicBezTo>
                  <a:pt x="18" y="426"/>
                  <a:pt x="12" y="423"/>
                  <a:pt x="14" y="426"/>
                </a:cubicBezTo>
                <a:cubicBezTo>
                  <a:pt x="12" y="428"/>
                  <a:pt x="10" y="429"/>
                  <a:pt x="10" y="433"/>
                </a:cubicBezTo>
                <a:cubicBezTo>
                  <a:pt x="10" y="433"/>
                  <a:pt x="9" y="433"/>
                  <a:pt x="9" y="433"/>
                </a:cubicBezTo>
                <a:cubicBezTo>
                  <a:pt x="9" y="436"/>
                  <a:pt x="12" y="438"/>
                  <a:pt x="13" y="441"/>
                </a:cubicBezTo>
                <a:cubicBezTo>
                  <a:pt x="13" y="444"/>
                  <a:pt x="16" y="444"/>
                  <a:pt x="16" y="446"/>
                </a:cubicBezTo>
                <a:cubicBezTo>
                  <a:pt x="19" y="446"/>
                  <a:pt x="17" y="450"/>
                  <a:pt x="20" y="450"/>
                </a:cubicBezTo>
                <a:cubicBezTo>
                  <a:pt x="19" y="453"/>
                  <a:pt x="22" y="453"/>
                  <a:pt x="21" y="457"/>
                </a:cubicBezTo>
                <a:cubicBezTo>
                  <a:pt x="23" y="461"/>
                  <a:pt x="27" y="462"/>
                  <a:pt x="31" y="464"/>
                </a:cubicBezTo>
                <a:cubicBezTo>
                  <a:pt x="35" y="465"/>
                  <a:pt x="36" y="462"/>
                  <a:pt x="41" y="463"/>
                </a:cubicBezTo>
                <a:cubicBezTo>
                  <a:pt x="40" y="467"/>
                  <a:pt x="43" y="467"/>
                  <a:pt x="43" y="469"/>
                </a:cubicBezTo>
                <a:cubicBezTo>
                  <a:pt x="44" y="469"/>
                  <a:pt x="45" y="469"/>
                  <a:pt x="46" y="469"/>
                </a:cubicBezTo>
                <a:cubicBezTo>
                  <a:pt x="51" y="469"/>
                  <a:pt x="53" y="471"/>
                  <a:pt x="57" y="472"/>
                </a:cubicBezTo>
                <a:cubicBezTo>
                  <a:pt x="59" y="470"/>
                  <a:pt x="61" y="468"/>
                  <a:pt x="64" y="467"/>
                </a:cubicBezTo>
                <a:cubicBezTo>
                  <a:pt x="64" y="468"/>
                  <a:pt x="65" y="469"/>
                  <a:pt x="67" y="469"/>
                </a:cubicBezTo>
                <a:cubicBezTo>
                  <a:pt x="68" y="469"/>
                  <a:pt x="67" y="470"/>
                  <a:pt x="68" y="470"/>
                </a:cubicBezTo>
                <a:cubicBezTo>
                  <a:pt x="68" y="471"/>
                  <a:pt x="69" y="470"/>
                  <a:pt x="69" y="470"/>
                </a:cubicBezTo>
                <a:cubicBezTo>
                  <a:pt x="69" y="471"/>
                  <a:pt x="69" y="472"/>
                  <a:pt x="69" y="472"/>
                </a:cubicBezTo>
                <a:cubicBezTo>
                  <a:pt x="69" y="472"/>
                  <a:pt x="71" y="471"/>
                  <a:pt x="71" y="472"/>
                </a:cubicBezTo>
                <a:cubicBezTo>
                  <a:pt x="72" y="472"/>
                  <a:pt x="71" y="473"/>
                  <a:pt x="73" y="473"/>
                </a:cubicBezTo>
                <a:cubicBezTo>
                  <a:pt x="74" y="473"/>
                  <a:pt x="74" y="473"/>
                  <a:pt x="74" y="473"/>
                </a:cubicBezTo>
                <a:cubicBezTo>
                  <a:pt x="75" y="473"/>
                  <a:pt x="76" y="471"/>
                  <a:pt x="79" y="472"/>
                </a:cubicBezTo>
                <a:cubicBezTo>
                  <a:pt x="79" y="473"/>
                  <a:pt x="80" y="473"/>
                  <a:pt x="81" y="473"/>
                </a:cubicBezTo>
                <a:cubicBezTo>
                  <a:pt x="83" y="473"/>
                  <a:pt x="83" y="474"/>
                  <a:pt x="85" y="474"/>
                </a:cubicBezTo>
                <a:cubicBezTo>
                  <a:pt x="92" y="474"/>
                  <a:pt x="92" y="474"/>
                  <a:pt x="92" y="474"/>
                </a:cubicBezTo>
                <a:cubicBezTo>
                  <a:pt x="92" y="475"/>
                  <a:pt x="93" y="475"/>
                  <a:pt x="93" y="476"/>
                </a:cubicBezTo>
                <a:cubicBezTo>
                  <a:pt x="93" y="476"/>
                  <a:pt x="94" y="477"/>
                  <a:pt x="93" y="478"/>
                </a:cubicBezTo>
                <a:cubicBezTo>
                  <a:pt x="97" y="477"/>
                  <a:pt x="98" y="479"/>
                  <a:pt x="101" y="479"/>
                </a:cubicBezTo>
                <a:cubicBezTo>
                  <a:pt x="101" y="481"/>
                  <a:pt x="103" y="480"/>
                  <a:pt x="103" y="481"/>
                </a:cubicBezTo>
                <a:cubicBezTo>
                  <a:pt x="105" y="482"/>
                  <a:pt x="105" y="483"/>
                  <a:pt x="107" y="483"/>
                </a:cubicBezTo>
                <a:cubicBezTo>
                  <a:pt x="107" y="487"/>
                  <a:pt x="102" y="486"/>
                  <a:pt x="102" y="491"/>
                </a:cubicBezTo>
                <a:cubicBezTo>
                  <a:pt x="99" y="492"/>
                  <a:pt x="99" y="495"/>
                  <a:pt x="97" y="497"/>
                </a:cubicBezTo>
                <a:cubicBezTo>
                  <a:pt x="97" y="498"/>
                  <a:pt x="97" y="498"/>
                  <a:pt x="97" y="499"/>
                </a:cubicBezTo>
                <a:cubicBezTo>
                  <a:pt x="97" y="499"/>
                  <a:pt x="96" y="498"/>
                  <a:pt x="96" y="499"/>
                </a:cubicBezTo>
                <a:cubicBezTo>
                  <a:pt x="96" y="499"/>
                  <a:pt x="96" y="500"/>
                  <a:pt x="96" y="500"/>
                </a:cubicBezTo>
                <a:cubicBezTo>
                  <a:pt x="96" y="500"/>
                  <a:pt x="95" y="500"/>
                  <a:pt x="95" y="500"/>
                </a:cubicBezTo>
                <a:cubicBezTo>
                  <a:pt x="94" y="500"/>
                  <a:pt x="95" y="501"/>
                  <a:pt x="95" y="501"/>
                </a:cubicBezTo>
                <a:cubicBezTo>
                  <a:pt x="94" y="501"/>
                  <a:pt x="93" y="501"/>
                  <a:pt x="93" y="501"/>
                </a:cubicBezTo>
                <a:cubicBezTo>
                  <a:pt x="93" y="502"/>
                  <a:pt x="94" y="503"/>
                  <a:pt x="92" y="503"/>
                </a:cubicBezTo>
                <a:cubicBezTo>
                  <a:pt x="92" y="505"/>
                  <a:pt x="91" y="505"/>
                  <a:pt x="90" y="506"/>
                </a:cubicBezTo>
                <a:cubicBezTo>
                  <a:pt x="90" y="506"/>
                  <a:pt x="90" y="507"/>
                  <a:pt x="90" y="507"/>
                </a:cubicBezTo>
                <a:cubicBezTo>
                  <a:pt x="90" y="507"/>
                  <a:pt x="89" y="507"/>
                  <a:pt x="89" y="507"/>
                </a:cubicBezTo>
                <a:cubicBezTo>
                  <a:pt x="88" y="508"/>
                  <a:pt x="88" y="509"/>
                  <a:pt x="87" y="510"/>
                </a:cubicBezTo>
                <a:cubicBezTo>
                  <a:pt x="87" y="510"/>
                  <a:pt x="86" y="509"/>
                  <a:pt x="86" y="510"/>
                </a:cubicBezTo>
                <a:cubicBezTo>
                  <a:pt x="86" y="510"/>
                  <a:pt x="86" y="512"/>
                  <a:pt x="86" y="512"/>
                </a:cubicBezTo>
                <a:cubicBezTo>
                  <a:pt x="86" y="512"/>
                  <a:pt x="85" y="512"/>
                  <a:pt x="85" y="512"/>
                </a:cubicBezTo>
                <a:cubicBezTo>
                  <a:pt x="85" y="512"/>
                  <a:pt x="85" y="513"/>
                  <a:pt x="85" y="513"/>
                </a:cubicBezTo>
                <a:cubicBezTo>
                  <a:pt x="85" y="513"/>
                  <a:pt x="84" y="513"/>
                  <a:pt x="84" y="513"/>
                </a:cubicBezTo>
                <a:cubicBezTo>
                  <a:pt x="83" y="514"/>
                  <a:pt x="84" y="516"/>
                  <a:pt x="82" y="516"/>
                </a:cubicBezTo>
                <a:cubicBezTo>
                  <a:pt x="83" y="523"/>
                  <a:pt x="81" y="529"/>
                  <a:pt x="80" y="535"/>
                </a:cubicBezTo>
                <a:cubicBezTo>
                  <a:pt x="77" y="535"/>
                  <a:pt x="79" y="539"/>
                  <a:pt x="76" y="539"/>
                </a:cubicBezTo>
                <a:cubicBezTo>
                  <a:pt x="76" y="540"/>
                  <a:pt x="75" y="541"/>
                  <a:pt x="74" y="541"/>
                </a:cubicBezTo>
                <a:cubicBezTo>
                  <a:pt x="73" y="542"/>
                  <a:pt x="74" y="543"/>
                  <a:pt x="74" y="544"/>
                </a:cubicBezTo>
                <a:cubicBezTo>
                  <a:pt x="74" y="544"/>
                  <a:pt x="73" y="544"/>
                  <a:pt x="73" y="544"/>
                </a:cubicBezTo>
                <a:cubicBezTo>
                  <a:pt x="72" y="544"/>
                  <a:pt x="73" y="546"/>
                  <a:pt x="73" y="546"/>
                </a:cubicBezTo>
                <a:cubicBezTo>
                  <a:pt x="72" y="547"/>
                  <a:pt x="71" y="547"/>
                  <a:pt x="70" y="547"/>
                </a:cubicBezTo>
                <a:cubicBezTo>
                  <a:pt x="70" y="550"/>
                  <a:pt x="67" y="550"/>
                  <a:pt x="67" y="552"/>
                </a:cubicBezTo>
                <a:cubicBezTo>
                  <a:pt x="68" y="552"/>
                  <a:pt x="68" y="554"/>
                  <a:pt x="67" y="555"/>
                </a:cubicBezTo>
                <a:cubicBezTo>
                  <a:pt x="66" y="559"/>
                  <a:pt x="69" y="560"/>
                  <a:pt x="68" y="565"/>
                </a:cubicBezTo>
                <a:cubicBezTo>
                  <a:pt x="67" y="568"/>
                  <a:pt x="66" y="571"/>
                  <a:pt x="65" y="574"/>
                </a:cubicBezTo>
                <a:cubicBezTo>
                  <a:pt x="65" y="577"/>
                  <a:pt x="66" y="580"/>
                  <a:pt x="65" y="582"/>
                </a:cubicBezTo>
                <a:cubicBezTo>
                  <a:pt x="65" y="583"/>
                  <a:pt x="63" y="584"/>
                  <a:pt x="64" y="587"/>
                </a:cubicBezTo>
                <a:cubicBezTo>
                  <a:pt x="64" y="587"/>
                  <a:pt x="65" y="588"/>
                  <a:pt x="65" y="588"/>
                </a:cubicBezTo>
                <a:cubicBezTo>
                  <a:pt x="65" y="589"/>
                  <a:pt x="64" y="588"/>
                  <a:pt x="64" y="589"/>
                </a:cubicBezTo>
                <a:cubicBezTo>
                  <a:pt x="64" y="590"/>
                  <a:pt x="64" y="592"/>
                  <a:pt x="64" y="593"/>
                </a:cubicBezTo>
                <a:cubicBezTo>
                  <a:pt x="66" y="594"/>
                  <a:pt x="67" y="593"/>
                  <a:pt x="69" y="594"/>
                </a:cubicBezTo>
                <a:cubicBezTo>
                  <a:pt x="72" y="595"/>
                  <a:pt x="75" y="596"/>
                  <a:pt x="79" y="595"/>
                </a:cubicBezTo>
                <a:cubicBezTo>
                  <a:pt x="79" y="593"/>
                  <a:pt x="81" y="594"/>
                  <a:pt x="82" y="594"/>
                </a:cubicBezTo>
                <a:cubicBezTo>
                  <a:pt x="89" y="593"/>
                  <a:pt x="96" y="594"/>
                  <a:pt x="101" y="593"/>
                </a:cubicBezTo>
                <a:cubicBezTo>
                  <a:pt x="106" y="591"/>
                  <a:pt x="104" y="596"/>
                  <a:pt x="109" y="595"/>
                </a:cubicBezTo>
                <a:cubicBezTo>
                  <a:pt x="110" y="594"/>
                  <a:pt x="110" y="594"/>
                  <a:pt x="112" y="594"/>
                </a:cubicBezTo>
                <a:cubicBezTo>
                  <a:pt x="113" y="594"/>
                  <a:pt x="113" y="593"/>
                  <a:pt x="114" y="593"/>
                </a:cubicBezTo>
                <a:cubicBezTo>
                  <a:pt x="116" y="593"/>
                  <a:pt x="116" y="591"/>
                  <a:pt x="117" y="590"/>
                </a:cubicBezTo>
                <a:cubicBezTo>
                  <a:pt x="117" y="590"/>
                  <a:pt x="119" y="590"/>
                  <a:pt x="119" y="590"/>
                </a:cubicBezTo>
                <a:cubicBezTo>
                  <a:pt x="119" y="590"/>
                  <a:pt x="119" y="590"/>
                  <a:pt x="119" y="590"/>
                </a:cubicBezTo>
                <a:cubicBezTo>
                  <a:pt x="119" y="589"/>
                  <a:pt x="119" y="589"/>
                  <a:pt x="118" y="589"/>
                </a:cubicBezTo>
                <a:cubicBezTo>
                  <a:pt x="118" y="589"/>
                  <a:pt x="118" y="588"/>
                  <a:pt x="118" y="588"/>
                </a:cubicBezTo>
                <a:cubicBezTo>
                  <a:pt x="118" y="587"/>
                  <a:pt x="119" y="587"/>
                  <a:pt x="119" y="587"/>
                </a:cubicBezTo>
                <a:cubicBezTo>
                  <a:pt x="119" y="585"/>
                  <a:pt x="119" y="585"/>
                  <a:pt x="119" y="585"/>
                </a:cubicBezTo>
                <a:cubicBezTo>
                  <a:pt x="119" y="585"/>
                  <a:pt x="118" y="585"/>
                  <a:pt x="117" y="585"/>
                </a:cubicBezTo>
                <a:cubicBezTo>
                  <a:pt x="117" y="585"/>
                  <a:pt x="116" y="585"/>
                  <a:pt x="116" y="585"/>
                </a:cubicBezTo>
                <a:cubicBezTo>
                  <a:pt x="116" y="585"/>
                  <a:pt x="115" y="585"/>
                  <a:pt x="115" y="585"/>
                </a:cubicBezTo>
                <a:cubicBezTo>
                  <a:pt x="115" y="585"/>
                  <a:pt x="115" y="585"/>
                  <a:pt x="115" y="585"/>
                </a:cubicBezTo>
                <a:cubicBezTo>
                  <a:pt x="115" y="585"/>
                  <a:pt x="115" y="585"/>
                  <a:pt x="114" y="585"/>
                </a:cubicBezTo>
                <a:cubicBezTo>
                  <a:pt x="114" y="585"/>
                  <a:pt x="114" y="585"/>
                  <a:pt x="114" y="585"/>
                </a:cubicBezTo>
                <a:cubicBezTo>
                  <a:pt x="114" y="585"/>
                  <a:pt x="114" y="585"/>
                  <a:pt x="114" y="585"/>
                </a:cubicBezTo>
                <a:cubicBezTo>
                  <a:pt x="114" y="585"/>
                  <a:pt x="114" y="585"/>
                  <a:pt x="114" y="585"/>
                </a:cubicBezTo>
                <a:cubicBezTo>
                  <a:pt x="114" y="585"/>
                  <a:pt x="113" y="585"/>
                  <a:pt x="113" y="585"/>
                </a:cubicBezTo>
                <a:cubicBezTo>
                  <a:pt x="113" y="585"/>
                  <a:pt x="113" y="585"/>
                  <a:pt x="113" y="585"/>
                </a:cubicBezTo>
                <a:cubicBezTo>
                  <a:pt x="113" y="585"/>
                  <a:pt x="113" y="585"/>
                  <a:pt x="113" y="585"/>
                </a:cubicBezTo>
                <a:cubicBezTo>
                  <a:pt x="113" y="585"/>
                  <a:pt x="113" y="585"/>
                  <a:pt x="113" y="585"/>
                </a:cubicBezTo>
                <a:cubicBezTo>
                  <a:pt x="113" y="584"/>
                  <a:pt x="113" y="584"/>
                  <a:pt x="113" y="584"/>
                </a:cubicBezTo>
                <a:cubicBezTo>
                  <a:pt x="115" y="584"/>
                  <a:pt x="114" y="582"/>
                  <a:pt x="114" y="582"/>
                </a:cubicBezTo>
                <a:cubicBezTo>
                  <a:pt x="114" y="581"/>
                  <a:pt x="115" y="582"/>
                  <a:pt x="115" y="582"/>
                </a:cubicBezTo>
                <a:cubicBezTo>
                  <a:pt x="116" y="582"/>
                  <a:pt x="115" y="580"/>
                  <a:pt x="115" y="580"/>
                </a:cubicBezTo>
                <a:cubicBezTo>
                  <a:pt x="116" y="580"/>
                  <a:pt x="116" y="580"/>
                  <a:pt x="116" y="580"/>
                </a:cubicBezTo>
                <a:cubicBezTo>
                  <a:pt x="116" y="580"/>
                  <a:pt x="116" y="580"/>
                  <a:pt x="116" y="580"/>
                </a:cubicBezTo>
                <a:cubicBezTo>
                  <a:pt x="116" y="580"/>
                  <a:pt x="117" y="580"/>
                  <a:pt x="117" y="580"/>
                </a:cubicBezTo>
                <a:cubicBezTo>
                  <a:pt x="117" y="580"/>
                  <a:pt x="117" y="580"/>
                  <a:pt x="117" y="580"/>
                </a:cubicBezTo>
                <a:cubicBezTo>
                  <a:pt x="117" y="580"/>
                  <a:pt x="117" y="580"/>
                  <a:pt x="118" y="580"/>
                </a:cubicBezTo>
                <a:cubicBezTo>
                  <a:pt x="118" y="580"/>
                  <a:pt x="118" y="580"/>
                  <a:pt x="118" y="580"/>
                </a:cubicBezTo>
                <a:cubicBezTo>
                  <a:pt x="118" y="580"/>
                  <a:pt x="118" y="580"/>
                  <a:pt x="118" y="580"/>
                </a:cubicBezTo>
                <a:cubicBezTo>
                  <a:pt x="118" y="580"/>
                  <a:pt x="118" y="580"/>
                  <a:pt x="118" y="580"/>
                </a:cubicBezTo>
                <a:cubicBezTo>
                  <a:pt x="119" y="580"/>
                  <a:pt x="119" y="580"/>
                  <a:pt x="119" y="580"/>
                </a:cubicBezTo>
                <a:cubicBezTo>
                  <a:pt x="119" y="580"/>
                  <a:pt x="119" y="580"/>
                  <a:pt x="119" y="580"/>
                </a:cubicBezTo>
                <a:cubicBezTo>
                  <a:pt x="119" y="580"/>
                  <a:pt x="119" y="580"/>
                  <a:pt x="119" y="580"/>
                </a:cubicBezTo>
                <a:cubicBezTo>
                  <a:pt x="120" y="580"/>
                  <a:pt x="120" y="580"/>
                  <a:pt x="120" y="580"/>
                </a:cubicBezTo>
                <a:cubicBezTo>
                  <a:pt x="120" y="580"/>
                  <a:pt x="120" y="580"/>
                  <a:pt x="120" y="580"/>
                </a:cubicBezTo>
                <a:cubicBezTo>
                  <a:pt x="120" y="580"/>
                  <a:pt x="120" y="580"/>
                  <a:pt x="120" y="580"/>
                </a:cubicBezTo>
                <a:cubicBezTo>
                  <a:pt x="120" y="580"/>
                  <a:pt x="121" y="581"/>
                  <a:pt x="121" y="581"/>
                </a:cubicBezTo>
                <a:cubicBezTo>
                  <a:pt x="121" y="581"/>
                  <a:pt x="121" y="581"/>
                  <a:pt x="121" y="581"/>
                </a:cubicBezTo>
                <a:cubicBezTo>
                  <a:pt x="121" y="581"/>
                  <a:pt x="121" y="581"/>
                  <a:pt x="121" y="581"/>
                </a:cubicBezTo>
                <a:cubicBezTo>
                  <a:pt x="121" y="581"/>
                  <a:pt x="121" y="581"/>
                  <a:pt x="122" y="581"/>
                </a:cubicBezTo>
                <a:cubicBezTo>
                  <a:pt x="122" y="581"/>
                  <a:pt x="122" y="581"/>
                  <a:pt x="122" y="581"/>
                </a:cubicBezTo>
                <a:cubicBezTo>
                  <a:pt x="122" y="581"/>
                  <a:pt x="122" y="581"/>
                  <a:pt x="122" y="581"/>
                </a:cubicBezTo>
                <a:cubicBezTo>
                  <a:pt x="122" y="582"/>
                  <a:pt x="122" y="582"/>
                  <a:pt x="122" y="582"/>
                </a:cubicBezTo>
                <a:cubicBezTo>
                  <a:pt x="122" y="582"/>
                  <a:pt x="122" y="582"/>
                  <a:pt x="122" y="582"/>
                </a:cubicBezTo>
                <a:cubicBezTo>
                  <a:pt x="123" y="582"/>
                  <a:pt x="123" y="582"/>
                  <a:pt x="123" y="582"/>
                </a:cubicBezTo>
                <a:cubicBezTo>
                  <a:pt x="123" y="582"/>
                  <a:pt x="123" y="582"/>
                  <a:pt x="123" y="582"/>
                </a:cubicBezTo>
                <a:cubicBezTo>
                  <a:pt x="123" y="582"/>
                  <a:pt x="123" y="582"/>
                  <a:pt x="123" y="582"/>
                </a:cubicBezTo>
                <a:cubicBezTo>
                  <a:pt x="123" y="583"/>
                  <a:pt x="123" y="583"/>
                  <a:pt x="123" y="583"/>
                </a:cubicBezTo>
                <a:cubicBezTo>
                  <a:pt x="123" y="583"/>
                  <a:pt x="123" y="583"/>
                  <a:pt x="123" y="583"/>
                </a:cubicBezTo>
                <a:cubicBezTo>
                  <a:pt x="123" y="583"/>
                  <a:pt x="123" y="583"/>
                  <a:pt x="123" y="583"/>
                </a:cubicBezTo>
                <a:cubicBezTo>
                  <a:pt x="124" y="583"/>
                  <a:pt x="124" y="584"/>
                  <a:pt x="124" y="584"/>
                </a:cubicBezTo>
                <a:cubicBezTo>
                  <a:pt x="125" y="584"/>
                  <a:pt x="125" y="584"/>
                  <a:pt x="125" y="584"/>
                </a:cubicBezTo>
                <a:cubicBezTo>
                  <a:pt x="126" y="584"/>
                  <a:pt x="126" y="585"/>
                  <a:pt x="127" y="585"/>
                </a:cubicBezTo>
                <a:cubicBezTo>
                  <a:pt x="127" y="585"/>
                  <a:pt x="127" y="585"/>
                  <a:pt x="127" y="585"/>
                </a:cubicBezTo>
                <a:cubicBezTo>
                  <a:pt x="128" y="585"/>
                  <a:pt x="128" y="585"/>
                  <a:pt x="129" y="585"/>
                </a:cubicBezTo>
                <a:cubicBezTo>
                  <a:pt x="131" y="586"/>
                  <a:pt x="131" y="587"/>
                  <a:pt x="132" y="588"/>
                </a:cubicBezTo>
                <a:cubicBezTo>
                  <a:pt x="132" y="591"/>
                  <a:pt x="135" y="590"/>
                  <a:pt x="136" y="591"/>
                </a:cubicBezTo>
                <a:cubicBezTo>
                  <a:pt x="137" y="589"/>
                  <a:pt x="142" y="591"/>
                  <a:pt x="145" y="590"/>
                </a:cubicBezTo>
                <a:cubicBezTo>
                  <a:pt x="145" y="591"/>
                  <a:pt x="146" y="591"/>
                  <a:pt x="147" y="591"/>
                </a:cubicBezTo>
                <a:cubicBezTo>
                  <a:pt x="148" y="591"/>
                  <a:pt x="148" y="592"/>
                  <a:pt x="148" y="593"/>
                </a:cubicBezTo>
                <a:cubicBezTo>
                  <a:pt x="150" y="593"/>
                  <a:pt x="153" y="593"/>
                  <a:pt x="154" y="594"/>
                </a:cubicBezTo>
                <a:cubicBezTo>
                  <a:pt x="154" y="594"/>
                  <a:pt x="155" y="594"/>
                  <a:pt x="155" y="595"/>
                </a:cubicBezTo>
                <a:cubicBezTo>
                  <a:pt x="155" y="595"/>
                  <a:pt x="155" y="595"/>
                  <a:pt x="155" y="595"/>
                </a:cubicBezTo>
                <a:cubicBezTo>
                  <a:pt x="155" y="595"/>
                  <a:pt x="155" y="595"/>
                  <a:pt x="155" y="595"/>
                </a:cubicBezTo>
                <a:cubicBezTo>
                  <a:pt x="155" y="595"/>
                  <a:pt x="155" y="596"/>
                  <a:pt x="155" y="596"/>
                </a:cubicBezTo>
                <a:cubicBezTo>
                  <a:pt x="155" y="596"/>
                  <a:pt x="155" y="596"/>
                  <a:pt x="155" y="596"/>
                </a:cubicBezTo>
                <a:cubicBezTo>
                  <a:pt x="155" y="596"/>
                  <a:pt x="155" y="596"/>
                  <a:pt x="155" y="596"/>
                </a:cubicBezTo>
                <a:cubicBezTo>
                  <a:pt x="155" y="596"/>
                  <a:pt x="155" y="596"/>
                  <a:pt x="155" y="597"/>
                </a:cubicBezTo>
                <a:cubicBezTo>
                  <a:pt x="155" y="597"/>
                  <a:pt x="155" y="597"/>
                  <a:pt x="155" y="597"/>
                </a:cubicBezTo>
                <a:cubicBezTo>
                  <a:pt x="155" y="597"/>
                  <a:pt x="156" y="597"/>
                  <a:pt x="156" y="597"/>
                </a:cubicBezTo>
                <a:cubicBezTo>
                  <a:pt x="156" y="597"/>
                  <a:pt x="156" y="597"/>
                  <a:pt x="156" y="597"/>
                </a:cubicBezTo>
                <a:cubicBezTo>
                  <a:pt x="156" y="597"/>
                  <a:pt x="156" y="597"/>
                  <a:pt x="156" y="598"/>
                </a:cubicBezTo>
                <a:cubicBezTo>
                  <a:pt x="156" y="598"/>
                  <a:pt x="156" y="598"/>
                  <a:pt x="156" y="598"/>
                </a:cubicBezTo>
                <a:cubicBezTo>
                  <a:pt x="157" y="598"/>
                  <a:pt x="158" y="599"/>
                  <a:pt x="159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159" y="601"/>
                  <a:pt x="160" y="601"/>
                  <a:pt x="160" y="601"/>
                </a:cubicBezTo>
                <a:cubicBezTo>
                  <a:pt x="160" y="601"/>
                  <a:pt x="160" y="601"/>
                  <a:pt x="160" y="601"/>
                </a:cubicBezTo>
                <a:cubicBezTo>
                  <a:pt x="160" y="601"/>
                  <a:pt x="160" y="601"/>
                  <a:pt x="160" y="601"/>
                </a:cubicBezTo>
                <a:cubicBezTo>
                  <a:pt x="160" y="602"/>
                  <a:pt x="160" y="602"/>
                  <a:pt x="161" y="602"/>
                </a:cubicBezTo>
                <a:cubicBezTo>
                  <a:pt x="161" y="602"/>
                  <a:pt x="162" y="603"/>
                  <a:pt x="162" y="604"/>
                </a:cubicBezTo>
                <a:cubicBezTo>
                  <a:pt x="163" y="604"/>
                  <a:pt x="163" y="604"/>
                  <a:pt x="163" y="605"/>
                </a:cubicBezTo>
                <a:cubicBezTo>
                  <a:pt x="164" y="605"/>
                  <a:pt x="164" y="605"/>
                  <a:pt x="164" y="606"/>
                </a:cubicBezTo>
                <a:cubicBezTo>
                  <a:pt x="167" y="606"/>
                  <a:pt x="169" y="607"/>
                  <a:pt x="169" y="608"/>
                </a:cubicBezTo>
                <a:cubicBezTo>
                  <a:pt x="170" y="608"/>
                  <a:pt x="170" y="608"/>
                  <a:pt x="170" y="608"/>
                </a:cubicBezTo>
                <a:cubicBezTo>
                  <a:pt x="172" y="608"/>
                  <a:pt x="174" y="607"/>
                  <a:pt x="175" y="607"/>
                </a:cubicBezTo>
                <a:cubicBezTo>
                  <a:pt x="175" y="606"/>
                  <a:pt x="175" y="606"/>
                  <a:pt x="175" y="606"/>
                </a:cubicBezTo>
                <a:cubicBezTo>
                  <a:pt x="176" y="606"/>
                  <a:pt x="176" y="606"/>
                  <a:pt x="177" y="606"/>
                </a:cubicBezTo>
                <a:cubicBezTo>
                  <a:pt x="177" y="606"/>
                  <a:pt x="178" y="605"/>
                  <a:pt x="179" y="605"/>
                </a:cubicBezTo>
                <a:cubicBezTo>
                  <a:pt x="179" y="603"/>
                  <a:pt x="181" y="604"/>
                  <a:pt x="181" y="602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83" y="602"/>
                  <a:pt x="183" y="602"/>
                  <a:pt x="184" y="602"/>
                </a:cubicBezTo>
                <a:cubicBezTo>
                  <a:pt x="184" y="602"/>
                  <a:pt x="184" y="602"/>
                  <a:pt x="184" y="602"/>
                </a:cubicBezTo>
                <a:cubicBezTo>
                  <a:pt x="184" y="603"/>
                  <a:pt x="185" y="605"/>
                  <a:pt x="185" y="605"/>
                </a:cubicBezTo>
                <a:cubicBezTo>
                  <a:pt x="186" y="606"/>
                  <a:pt x="189" y="605"/>
                  <a:pt x="189" y="607"/>
                </a:cubicBezTo>
                <a:cubicBezTo>
                  <a:pt x="190" y="610"/>
                  <a:pt x="191" y="612"/>
                  <a:pt x="191" y="615"/>
                </a:cubicBezTo>
                <a:cubicBezTo>
                  <a:pt x="194" y="615"/>
                  <a:pt x="194" y="618"/>
                  <a:pt x="195" y="620"/>
                </a:cubicBezTo>
                <a:cubicBezTo>
                  <a:pt x="199" y="619"/>
                  <a:pt x="196" y="624"/>
                  <a:pt x="201" y="623"/>
                </a:cubicBezTo>
                <a:cubicBezTo>
                  <a:pt x="200" y="627"/>
                  <a:pt x="203" y="627"/>
                  <a:pt x="203" y="629"/>
                </a:cubicBezTo>
                <a:cubicBezTo>
                  <a:pt x="206" y="630"/>
                  <a:pt x="204" y="625"/>
                  <a:pt x="205" y="623"/>
                </a:cubicBezTo>
                <a:cubicBezTo>
                  <a:pt x="207" y="622"/>
                  <a:pt x="209" y="620"/>
                  <a:pt x="212" y="618"/>
                </a:cubicBezTo>
                <a:cubicBezTo>
                  <a:pt x="213" y="615"/>
                  <a:pt x="217" y="615"/>
                  <a:pt x="217" y="611"/>
                </a:cubicBezTo>
                <a:cubicBezTo>
                  <a:pt x="217" y="610"/>
                  <a:pt x="216" y="610"/>
                  <a:pt x="216" y="609"/>
                </a:cubicBezTo>
                <a:cubicBezTo>
                  <a:pt x="216" y="607"/>
                  <a:pt x="214" y="608"/>
                  <a:pt x="214" y="607"/>
                </a:cubicBezTo>
                <a:cubicBezTo>
                  <a:pt x="214" y="605"/>
                  <a:pt x="215" y="604"/>
                  <a:pt x="216" y="601"/>
                </a:cubicBezTo>
                <a:cubicBezTo>
                  <a:pt x="223" y="601"/>
                  <a:pt x="228" y="602"/>
                  <a:pt x="234" y="602"/>
                </a:cubicBezTo>
                <a:cubicBezTo>
                  <a:pt x="234" y="605"/>
                  <a:pt x="236" y="605"/>
                  <a:pt x="239" y="605"/>
                </a:cubicBezTo>
                <a:cubicBezTo>
                  <a:pt x="238" y="609"/>
                  <a:pt x="241" y="609"/>
                  <a:pt x="241" y="611"/>
                </a:cubicBezTo>
                <a:cubicBezTo>
                  <a:pt x="244" y="611"/>
                  <a:pt x="242" y="616"/>
                  <a:pt x="246" y="615"/>
                </a:cubicBezTo>
                <a:cubicBezTo>
                  <a:pt x="249" y="615"/>
                  <a:pt x="250" y="613"/>
                  <a:pt x="253" y="613"/>
                </a:cubicBezTo>
                <a:cubicBezTo>
                  <a:pt x="254" y="616"/>
                  <a:pt x="258" y="612"/>
                  <a:pt x="261" y="613"/>
                </a:cubicBezTo>
                <a:cubicBezTo>
                  <a:pt x="262" y="613"/>
                  <a:pt x="262" y="612"/>
                  <a:pt x="263" y="612"/>
                </a:cubicBezTo>
                <a:cubicBezTo>
                  <a:pt x="264" y="610"/>
                  <a:pt x="267" y="611"/>
                  <a:pt x="268" y="610"/>
                </a:cubicBezTo>
                <a:cubicBezTo>
                  <a:pt x="269" y="609"/>
                  <a:pt x="269" y="608"/>
                  <a:pt x="269" y="607"/>
                </a:cubicBezTo>
                <a:cubicBezTo>
                  <a:pt x="270" y="607"/>
                  <a:pt x="271" y="607"/>
                  <a:pt x="272" y="606"/>
                </a:cubicBezTo>
                <a:cubicBezTo>
                  <a:pt x="277" y="605"/>
                  <a:pt x="280" y="603"/>
                  <a:pt x="284" y="601"/>
                </a:cubicBezTo>
                <a:cubicBezTo>
                  <a:pt x="292" y="600"/>
                  <a:pt x="299" y="600"/>
                  <a:pt x="308" y="600"/>
                </a:cubicBezTo>
                <a:cubicBezTo>
                  <a:pt x="310" y="597"/>
                  <a:pt x="309" y="592"/>
                  <a:pt x="313" y="591"/>
                </a:cubicBezTo>
                <a:cubicBezTo>
                  <a:pt x="314" y="592"/>
                  <a:pt x="313" y="592"/>
                  <a:pt x="313" y="593"/>
                </a:cubicBezTo>
                <a:cubicBezTo>
                  <a:pt x="314" y="593"/>
                  <a:pt x="315" y="591"/>
                  <a:pt x="315" y="591"/>
                </a:cubicBezTo>
                <a:cubicBezTo>
                  <a:pt x="316" y="592"/>
                  <a:pt x="316" y="593"/>
                  <a:pt x="317" y="594"/>
                </a:cubicBezTo>
                <a:cubicBezTo>
                  <a:pt x="318" y="595"/>
                  <a:pt x="322" y="593"/>
                  <a:pt x="323" y="594"/>
                </a:cubicBezTo>
                <a:cubicBezTo>
                  <a:pt x="323" y="595"/>
                  <a:pt x="325" y="595"/>
                  <a:pt x="326" y="596"/>
                </a:cubicBezTo>
                <a:cubicBezTo>
                  <a:pt x="327" y="596"/>
                  <a:pt x="327" y="596"/>
                  <a:pt x="327" y="596"/>
                </a:cubicBezTo>
                <a:cubicBezTo>
                  <a:pt x="329" y="596"/>
                  <a:pt x="328" y="593"/>
                  <a:pt x="332" y="594"/>
                </a:cubicBezTo>
                <a:cubicBezTo>
                  <a:pt x="335" y="595"/>
                  <a:pt x="336" y="593"/>
                  <a:pt x="339" y="593"/>
                </a:cubicBezTo>
                <a:cubicBezTo>
                  <a:pt x="339" y="594"/>
                  <a:pt x="342" y="594"/>
                  <a:pt x="344" y="594"/>
                </a:cubicBezTo>
                <a:cubicBezTo>
                  <a:pt x="344" y="597"/>
                  <a:pt x="344" y="600"/>
                  <a:pt x="345" y="601"/>
                </a:cubicBezTo>
                <a:cubicBezTo>
                  <a:pt x="346" y="601"/>
                  <a:pt x="347" y="602"/>
                  <a:pt x="346" y="604"/>
                </a:cubicBezTo>
                <a:cubicBezTo>
                  <a:pt x="347" y="604"/>
                  <a:pt x="348" y="604"/>
                  <a:pt x="348" y="605"/>
                </a:cubicBezTo>
                <a:cubicBezTo>
                  <a:pt x="349" y="605"/>
                  <a:pt x="350" y="605"/>
                  <a:pt x="350" y="606"/>
                </a:cubicBezTo>
                <a:cubicBezTo>
                  <a:pt x="351" y="606"/>
                  <a:pt x="351" y="607"/>
                  <a:pt x="351" y="609"/>
                </a:cubicBezTo>
                <a:cubicBezTo>
                  <a:pt x="355" y="609"/>
                  <a:pt x="355" y="609"/>
                  <a:pt x="355" y="609"/>
                </a:cubicBezTo>
                <a:cubicBezTo>
                  <a:pt x="355" y="598"/>
                  <a:pt x="355" y="598"/>
                  <a:pt x="355" y="598"/>
                </a:cubicBezTo>
                <a:cubicBezTo>
                  <a:pt x="353" y="597"/>
                  <a:pt x="354" y="596"/>
                  <a:pt x="354" y="594"/>
                </a:cubicBezTo>
                <a:cubicBezTo>
                  <a:pt x="351" y="594"/>
                  <a:pt x="353" y="590"/>
                  <a:pt x="350" y="590"/>
                </a:cubicBezTo>
                <a:cubicBezTo>
                  <a:pt x="350" y="587"/>
                  <a:pt x="348" y="586"/>
                  <a:pt x="348" y="584"/>
                </a:cubicBezTo>
                <a:cubicBezTo>
                  <a:pt x="349" y="584"/>
                  <a:pt x="349" y="582"/>
                  <a:pt x="350" y="582"/>
                </a:cubicBezTo>
                <a:cubicBezTo>
                  <a:pt x="350" y="577"/>
                  <a:pt x="350" y="577"/>
                  <a:pt x="350" y="577"/>
                </a:cubicBezTo>
                <a:cubicBezTo>
                  <a:pt x="350" y="575"/>
                  <a:pt x="348" y="575"/>
                  <a:pt x="349" y="573"/>
                </a:cubicBezTo>
                <a:cubicBezTo>
                  <a:pt x="348" y="571"/>
                  <a:pt x="347" y="571"/>
                  <a:pt x="346" y="569"/>
                </a:cubicBezTo>
                <a:cubicBezTo>
                  <a:pt x="346" y="569"/>
                  <a:pt x="347" y="568"/>
                  <a:pt x="348" y="568"/>
                </a:cubicBezTo>
                <a:cubicBezTo>
                  <a:pt x="347" y="567"/>
                  <a:pt x="348" y="566"/>
                  <a:pt x="346" y="566"/>
                </a:cubicBezTo>
                <a:cubicBezTo>
                  <a:pt x="343" y="564"/>
                  <a:pt x="347" y="560"/>
                  <a:pt x="346" y="557"/>
                </a:cubicBezTo>
                <a:cubicBezTo>
                  <a:pt x="348" y="557"/>
                  <a:pt x="348" y="556"/>
                  <a:pt x="349" y="556"/>
                </a:cubicBezTo>
                <a:cubicBezTo>
                  <a:pt x="349" y="554"/>
                  <a:pt x="351" y="555"/>
                  <a:pt x="351" y="554"/>
                </a:cubicBezTo>
                <a:cubicBezTo>
                  <a:pt x="354" y="553"/>
                  <a:pt x="356" y="552"/>
                  <a:pt x="357" y="550"/>
                </a:cubicBezTo>
                <a:cubicBezTo>
                  <a:pt x="360" y="550"/>
                  <a:pt x="361" y="548"/>
                  <a:pt x="363" y="547"/>
                </a:cubicBezTo>
                <a:cubicBezTo>
                  <a:pt x="367" y="548"/>
                  <a:pt x="367" y="545"/>
                  <a:pt x="371" y="545"/>
                </a:cubicBezTo>
                <a:cubicBezTo>
                  <a:pt x="371" y="544"/>
                  <a:pt x="372" y="544"/>
                  <a:pt x="372" y="543"/>
                </a:cubicBezTo>
                <a:cubicBezTo>
                  <a:pt x="374" y="543"/>
                  <a:pt x="373" y="540"/>
                  <a:pt x="374" y="540"/>
                </a:cubicBezTo>
                <a:cubicBezTo>
                  <a:pt x="375" y="537"/>
                  <a:pt x="379" y="538"/>
                  <a:pt x="378" y="534"/>
                </a:cubicBezTo>
                <a:cubicBezTo>
                  <a:pt x="378" y="533"/>
                  <a:pt x="378" y="533"/>
                  <a:pt x="378" y="532"/>
                </a:cubicBezTo>
                <a:cubicBezTo>
                  <a:pt x="378" y="532"/>
                  <a:pt x="378" y="532"/>
                  <a:pt x="378" y="532"/>
                </a:cubicBezTo>
                <a:cubicBezTo>
                  <a:pt x="378" y="532"/>
                  <a:pt x="378" y="531"/>
                  <a:pt x="378" y="530"/>
                </a:cubicBezTo>
                <a:cubicBezTo>
                  <a:pt x="378" y="530"/>
                  <a:pt x="378" y="529"/>
                  <a:pt x="378" y="529"/>
                </a:cubicBezTo>
                <a:cubicBezTo>
                  <a:pt x="378" y="529"/>
                  <a:pt x="378" y="528"/>
                  <a:pt x="378" y="528"/>
                </a:cubicBezTo>
                <a:cubicBezTo>
                  <a:pt x="378" y="528"/>
                  <a:pt x="378" y="528"/>
                  <a:pt x="378" y="528"/>
                </a:cubicBezTo>
                <a:cubicBezTo>
                  <a:pt x="378" y="528"/>
                  <a:pt x="378" y="527"/>
                  <a:pt x="378" y="527"/>
                </a:cubicBezTo>
                <a:cubicBezTo>
                  <a:pt x="378" y="527"/>
                  <a:pt x="378" y="527"/>
                  <a:pt x="378" y="527"/>
                </a:cubicBezTo>
                <a:cubicBezTo>
                  <a:pt x="378" y="527"/>
                  <a:pt x="378" y="527"/>
                  <a:pt x="378" y="527"/>
                </a:cubicBezTo>
                <a:cubicBezTo>
                  <a:pt x="378" y="526"/>
                  <a:pt x="378" y="526"/>
                  <a:pt x="378" y="526"/>
                </a:cubicBezTo>
                <a:cubicBezTo>
                  <a:pt x="378" y="526"/>
                  <a:pt x="378" y="526"/>
                  <a:pt x="378" y="525"/>
                </a:cubicBezTo>
                <a:cubicBezTo>
                  <a:pt x="378" y="525"/>
                  <a:pt x="378" y="525"/>
                  <a:pt x="378" y="525"/>
                </a:cubicBezTo>
                <a:cubicBezTo>
                  <a:pt x="378" y="525"/>
                  <a:pt x="378" y="525"/>
                  <a:pt x="378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79" y="523"/>
                  <a:pt x="379" y="523"/>
                  <a:pt x="379" y="523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23"/>
                  <a:pt x="383" y="524"/>
                  <a:pt x="383" y="524"/>
                </a:cubicBezTo>
                <a:cubicBezTo>
                  <a:pt x="383" y="524"/>
                  <a:pt x="383" y="524"/>
                  <a:pt x="383" y="524"/>
                </a:cubicBezTo>
                <a:cubicBezTo>
                  <a:pt x="383" y="524"/>
                  <a:pt x="383" y="524"/>
                  <a:pt x="383" y="524"/>
                </a:cubicBezTo>
                <a:cubicBezTo>
                  <a:pt x="383" y="524"/>
                  <a:pt x="384" y="524"/>
                  <a:pt x="384" y="524"/>
                </a:cubicBezTo>
                <a:cubicBezTo>
                  <a:pt x="384" y="524"/>
                  <a:pt x="384" y="524"/>
                  <a:pt x="384" y="524"/>
                </a:cubicBezTo>
                <a:cubicBezTo>
                  <a:pt x="384" y="524"/>
                  <a:pt x="384" y="524"/>
                  <a:pt x="384" y="524"/>
                </a:cubicBezTo>
                <a:cubicBezTo>
                  <a:pt x="384" y="524"/>
                  <a:pt x="385" y="525"/>
                  <a:pt x="385" y="525"/>
                </a:cubicBezTo>
                <a:cubicBezTo>
                  <a:pt x="386" y="525"/>
                  <a:pt x="387" y="526"/>
                  <a:pt x="387" y="526"/>
                </a:cubicBezTo>
                <a:cubicBezTo>
                  <a:pt x="388" y="526"/>
                  <a:pt x="389" y="526"/>
                  <a:pt x="390" y="527"/>
                </a:cubicBezTo>
                <a:cubicBezTo>
                  <a:pt x="390" y="527"/>
                  <a:pt x="392" y="527"/>
                  <a:pt x="392" y="527"/>
                </a:cubicBezTo>
                <a:cubicBezTo>
                  <a:pt x="392" y="527"/>
                  <a:pt x="393" y="527"/>
                  <a:pt x="393" y="527"/>
                </a:cubicBezTo>
                <a:cubicBezTo>
                  <a:pt x="393" y="527"/>
                  <a:pt x="393" y="527"/>
                  <a:pt x="393" y="527"/>
                </a:cubicBezTo>
                <a:cubicBezTo>
                  <a:pt x="394" y="526"/>
                  <a:pt x="395" y="526"/>
                  <a:pt x="395" y="525"/>
                </a:cubicBezTo>
                <a:cubicBezTo>
                  <a:pt x="395" y="525"/>
                  <a:pt x="395" y="525"/>
                  <a:pt x="395" y="525"/>
                </a:cubicBezTo>
                <a:cubicBezTo>
                  <a:pt x="395" y="525"/>
                  <a:pt x="396" y="524"/>
                  <a:pt x="396" y="524"/>
                </a:cubicBezTo>
                <a:cubicBezTo>
                  <a:pt x="396" y="524"/>
                  <a:pt x="396" y="523"/>
                  <a:pt x="396" y="523"/>
                </a:cubicBezTo>
                <a:cubicBezTo>
                  <a:pt x="396" y="523"/>
                  <a:pt x="396" y="523"/>
                  <a:pt x="396" y="523"/>
                </a:cubicBezTo>
                <a:cubicBezTo>
                  <a:pt x="396" y="523"/>
                  <a:pt x="397" y="523"/>
                  <a:pt x="397" y="522"/>
                </a:cubicBezTo>
                <a:cubicBezTo>
                  <a:pt x="397" y="522"/>
                  <a:pt x="397" y="522"/>
                  <a:pt x="397" y="522"/>
                </a:cubicBezTo>
                <a:cubicBezTo>
                  <a:pt x="397" y="522"/>
                  <a:pt x="397" y="522"/>
                  <a:pt x="398" y="522"/>
                </a:cubicBezTo>
                <a:cubicBezTo>
                  <a:pt x="397" y="518"/>
                  <a:pt x="399" y="517"/>
                  <a:pt x="399" y="513"/>
                </a:cubicBezTo>
                <a:cubicBezTo>
                  <a:pt x="399" y="512"/>
                  <a:pt x="399" y="512"/>
                  <a:pt x="399" y="512"/>
                </a:cubicBezTo>
                <a:cubicBezTo>
                  <a:pt x="395" y="511"/>
                  <a:pt x="395" y="506"/>
                  <a:pt x="395" y="501"/>
                </a:cubicBezTo>
                <a:cubicBezTo>
                  <a:pt x="393" y="500"/>
                  <a:pt x="390" y="500"/>
                  <a:pt x="392" y="496"/>
                </a:cubicBezTo>
                <a:cubicBezTo>
                  <a:pt x="388" y="496"/>
                  <a:pt x="387" y="493"/>
                  <a:pt x="385" y="491"/>
                </a:cubicBezTo>
                <a:cubicBezTo>
                  <a:pt x="385" y="491"/>
                  <a:pt x="384" y="491"/>
                  <a:pt x="384" y="490"/>
                </a:cubicBezTo>
                <a:cubicBezTo>
                  <a:pt x="383" y="490"/>
                  <a:pt x="383" y="490"/>
                  <a:pt x="383" y="489"/>
                </a:cubicBezTo>
                <a:cubicBezTo>
                  <a:pt x="378" y="489"/>
                  <a:pt x="378" y="489"/>
                  <a:pt x="378" y="489"/>
                </a:cubicBezTo>
                <a:cubicBezTo>
                  <a:pt x="376" y="485"/>
                  <a:pt x="374" y="483"/>
                  <a:pt x="372" y="479"/>
                </a:cubicBezTo>
                <a:cubicBezTo>
                  <a:pt x="366" y="479"/>
                  <a:pt x="366" y="479"/>
                  <a:pt x="366" y="479"/>
                </a:cubicBezTo>
                <a:cubicBezTo>
                  <a:pt x="366" y="477"/>
                  <a:pt x="364" y="477"/>
                  <a:pt x="363" y="477"/>
                </a:cubicBezTo>
                <a:cubicBezTo>
                  <a:pt x="363" y="476"/>
                  <a:pt x="364" y="475"/>
                  <a:pt x="363" y="474"/>
                </a:cubicBezTo>
                <a:cubicBezTo>
                  <a:pt x="363" y="474"/>
                  <a:pt x="361" y="473"/>
                  <a:pt x="361" y="473"/>
                </a:cubicBezTo>
                <a:cubicBezTo>
                  <a:pt x="361" y="472"/>
                  <a:pt x="361" y="471"/>
                  <a:pt x="361" y="470"/>
                </a:cubicBezTo>
                <a:cubicBezTo>
                  <a:pt x="361" y="470"/>
                  <a:pt x="359" y="471"/>
                  <a:pt x="359" y="470"/>
                </a:cubicBezTo>
                <a:cubicBezTo>
                  <a:pt x="358" y="468"/>
                  <a:pt x="358" y="466"/>
                  <a:pt x="356" y="466"/>
                </a:cubicBezTo>
                <a:cubicBezTo>
                  <a:pt x="356" y="463"/>
                  <a:pt x="353" y="463"/>
                  <a:pt x="352" y="461"/>
                </a:cubicBezTo>
                <a:cubicBezTo>
                  <a:pt x="344" y="461"/>
                  <a:pt x="344" y="461"/>
                  <a:pt x="344" y="461"/>
                </a:cubicBezTo>
                <a:cubicBezTo>
                  <a:pt x="341" y="457"/>
                  <a:pt x="341" y="451"/>
                  <a:pt x="337" y="448"/>
                </a:cubicBezTo>
                <a:cubicBezTo>
                  <a:pt x="337" y="445"/>
                  <a:pt x="335" y="445"/>
                  <a:pt x="334" y="444"/>
                </a:cubicBezTo>
                <a:cubicBezTo>
                  <a:pt x="334" y="443"/>
                  <a:pt x="334" y="442"/>
                  <a:pt x="334" y="441"/>
                </a:cubicBezTo>
                <a:cubicBezTo>
                  <a:pt x="334" y="441"/>
                  <a:pt x="333" y="441"/>
                  <a:pt x="333" y="441"/>
                </a:cubicBezTo>
                <a:cubicBezTo>
                  <a:pt x="333" y="441"/>
                  <a:pt x="333" y="440"/>
                  <a:pt x="333" y="440"/>
                </a:cubicBezTo>
                <a:cubicBezTo>
                  <a:pt x="333" y="440"/>
                  <a:pt x="332" y="440"/>
                  <a:pt x="332" y="440"/>
                </a:cubicBezTo>
                <a:cubicBezTo>
                  <a:pt x="331" y="440"/>
                  <a:pt x="332" y="439"/>
                  <a:pt x="332" y="439"/>
                </a:cubicBezTo>
                <a:cubicBezTo>
                  <a:pt x="331" y="437"/>
                  <a:pt x="330" y="436"/>
                  <a:pt x="330" y="434"/>
                </a:cubicBezTo>
                <a:cubicBezTo>
                  <a:pt x="329" y="433"/>
                  <a:pt x="327" y="432"/>
                  <a:pt x="327" y="430"/>
                </a:cubicBezTo>
                <a:cubicBezTo>
                  <a:pt x="324" y="430"/>
                  <a:pt x="322" y="430"/>
                  <a:pt x="322" y="426"/>
                </a:cubicBezTo>
                <a:cubicBezTo>
                  <a:pt x="322" y="424"/>
                  <a:pt x="323" y="421"/>
                  <a:pt x="326" y="420"/>
                </a:cubicBezTo>
                <a:cubicBezTo>
                  <a:pt x="326" y="419"/>
                  <a:pt x="326" y="418"/>
                  <a:pt x="327" y="417"/>
                </a:cubicBezTo>
                <a:cubicBezTo>
                  <a:pt x="329" y="416"/>
                  <a:pt x="328" y="414"/>
                  <a:pt x="329" y="413"/>
                </a:cubicBezTo>
                <a:cubicBezTo>
                  <a:pt x="324" y="415"/>
                  <a:pt x="326" y="409"/>
                  <a:pt x="323" y="409"/>
                </a:cubicBezTo>
                <a:cubicBezTo>
                  <a:pt x="322" y="407"/>
                  <a:pt x="320" y="406"/>
                  <a:pt x="319" y="403"/>
                </a:cubicBezTo>
                <a:cubicBezTo>
                  <a:pt x="317" y="402"/>
                  <a:pt x="315" y="401"/>
                  <a:pt x="313" y="399"/>
                </a:cubicBezTo>
                <a:cubicBezTo>
                  <a:pt x="313" y="399"/>
                  <a:pt x="313" y="398"/>
                  <a:pt x="313" y="398"/>
                </a:cubicBezTo>
                <a:cubicBezTo>
                  <a:pt x="312" y="398"/>
                  <a:pt x="312" y="397"/>
                  <a:pt x="312" y="397"/>
                </a:cubicBezTo>
                <a:cubicBezTo>
                  <a:pt x="310" y="393"/>
                  <a:pt x="308" y="388"/>
                  <a:pt x="306" y="384"/>
                </a:cubicBezTo>
                <a:cubicBezTo>
                  <a:pt x="308" y="383"/>
                  <a:pt x="307" y="381"/>
                  <a:pt x="307" y="379"/>
                </a:cubicBezTo>
                <a:cubicBezTo>
                  <a:pt x="308" y="379"/>
                  <a:pt x="309" y="380"/>
                  <a:pt x="308" y="381"/>
                </a:cubicBezTo>
                <a:cubicBezTo>
                  <a:pt x="311" y="381"/>
                  <a:pt x="311" y="383"/>
                  <a:pt x="315" y="382"/>
                </a:cubicBezTo>
                <a:cubicBezTo>
                  <a:pt x="314" y="385"/>
                  <a:pt x="316" y="386"/>
                  <a:pt x="317" y="386"/>
                </a:cubicBezTo>
                <a:cubicBezTo>
                  <a:pt x="317" y="389"/>
                  <a:pt x="318" y="390"/>
                  <a:pt x="321" y="390"/>
                </a:cubicBezTo>
                <a:cubicBezTo>
                  <a:pt x="321" y="388"/>
                  <a:pt x="322" y="387"/>
                  <a:pt x="323" y="386"/>
                </a:cubicBezTo>
                <a:cubicBezTo>
                  <a:pt x="323" y="384"/>
                  <a:pt x="323" y="382"/>
                  <a:pt x="324" y="381"/>
                </a:cubicBezTo>
                <a:cubicBezTo>
                  <a:pt x="325" y="381"/>
                  <a:pt x="325" y="381"/>
                  <a:pt x="325" y="381"/>
                </a:cubicBezTo>
                <a:cubicBezTo>
                  <a:pt x="325" y="381"/>
                  <a:pt x="325" y="381"/>
                  <a:pt x="325" y="381"/>
                </a:cubicBezTo>
                <a:cubicBezTo>
                  <a:pt x="327" y="380"/>
                  <a:pt x="326" y="376"/>
                  <a:pt x="329" y="377"/>
                </a:cubicBezTo>
                <a:cubicBezTo>
                  <a:pt x="329" y="377"/>
                  <a:pt x="330" y="377"/>
                  <a:pt x="330" y="377"/>
                </a:cubicBezTo>
                <a:cubicBezTo>
                  <a:pt x="330" y="377"/>
                  <a:pt x="330" y="376"/>
                  <a:pt x="330" y="376"/>
                </a:cubicBezTo>
                <a:cubicBezTo>
                  <a:pt x="330" y="376"/>
                  <a:pt x="331" y="376"/>
                  <a:pt x="331" y="376"/>
                </a:cubicBezTo>
                <a:cubicBezTo>
                  <a:pt x="331" y="375"/>
                  <a:pt x="332" y="374"/>
                  <a:pt x="333" y="375"/>
                </a:cubicBezTo>
                <a:cubicBezTo>
                  <a:pt x="333" y="375"/>
                  <a:pt x="333" y="375"/>
                  <a:pt x="333" y="375"/>
                </a:cubicBezTo>
                <a:cubicBezTo>
                  <a:pt x="334" y="375"/>
                  <a:pt x="334" y="375"/>
                  <a:pt x="334" y="375"/>
                </a:cubicBezTo>
                <a:cubicBezTo>
                  <a:pt x="334" y="375"/>
                  <a:pt x="334" y="375"/>
                  <a:pt x="335" y="375"/>
                </a:cubicBezTo>
                <a:cubicBezTo>
                  <a:pt x="336" y="374"/>
                  <a:pt x="337" y="373"/>
                  <a:pt x="338" y="372"/>
                </a:cubicBezTo>
                <a:cubicBezTo>
                  <a:pt x="338" y="372"/>
                  <a:pt x="338" y="372"/>
                  <a:pt x="339" y="372"/>
                </a:cubicBezTo>
                <a:cubicBezTo>
                  <a:pt x="341" y="371"/>
                  <a:pt x="342" y="371"/>
                  <a:pt x="344" y="373"/>
                </a:cubicBezTo>
                <a:cubicBezTo>
                  <a:pt x="344" y="373"/>
                  <a:pt x="344" y="373"/>
                  <a:pt x="344" y="373"/>
                </a:cubicBezTo>
                <a:cubicBezTo>
                  <a:pt x="344" y="373"/>
                  <a:pt x="344" y="373"/>
                  <a:pt x="344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6" y="372"/>
                  <a:pt x="346" y="372"/>
                  <a:pt x="346" y="372"/>
                </a:cubicBezTo>
                <a:cubicBezTo>
                  <a:pt x="346" y="372"/>
                  <a:pt x="346" y="372"/>
                  <a:pt x="346" y="372"/>
                </a:cubicBezTo>
                <a:cubicBezTo>
                  <a:pt x="346" y="372"/>
                  <a:pt x="346" y="372"/>
                  <a:pt x="346" y="372"/>
                </a:cubicBezTo>
                <a:cubicBezTo>
                  <a:pt x="346" y="372"/>
                  <a:pt x="346" y="371"/>
                  <a:pt x="346" y="371"/>
                </a:cubicBezTo>
                <a:cubicBezTo>
                  <a:pt x="348" y="371"/>
                  <a:pt x="350" y="372"/>
                  <a:pt x="352" y="371"/>
                </a:cubicBezTo>
                <a:cubicBezTo>
                  <a:pt x="354" y="371"/>
                  <a:pt x="354" y="371"/>
                  <a:pt x="354" y="371"/>
                </a:cubicBezTo>
                <a:cubicBezTo>
                  <a:pt x="354" y="368"/>
                  <a:pt x="356" y="367"/>
                  <a:pt x="359" y="365"/>
                </a:cubicBezTo>
                <a:cubicBezTo>
                  <a:pt x="365" y="365"/>
                  <a:pt x="365" y="365"/>
                  <a:pt x="365" y="365"/>
                </a:cubicBezTo>
                <a:cubicBezTo>
                  <a:pt x="366" y="364"/>
                  <a:pt x="366" y="361"/>
                  <a:pt x="370" y="362"/>
                </a:cubicBezTo>
                <a:cubicBezTo>
                  <a:pt x="371" y="360"/>
                  <a:pt x="372" y="358"/>
                  <a:pt x="374" y="357"/>
                </a:cubicBezTo>
                <a:cubicBezTo>
                  <a:pt x="377" y="357"/>
                  <a:pt x="379" y="356"/>
                  <a:pt x="379" y="354"/>
                </a:cubicBezTo>
                <a:cubicBezTo>
                  <a:pt x="379" y="354"/>
                  <a:pt x="380" y="353"/>
                  <a:pt x="381" y="354"/>
                </a:cubicBezTo>
                <a:cubicBezTo>
                  <a:pt x="382" y="354"/>
                  <a:pt x="383" y="354"/>
                  <a:pt x="384" y="353"/>
                </a:cubicBezTo>
                <a:cubicBezTo>
                  <a:pt x="384" y="352"/>
                  <a:pt x="384" y="352"/>
                  <a:pt x="385" y="352"/>
                </a:cubicBezTo>
                <a:cubicBezTo>
                  <a:pt x="387" y="352"/>
                  <a:pt x="387" y="351"/>
                  <a:pt x="388" y="351"/>
                </a:cubicBezTo>
                <a:cubicBezTo>
                  <a:pt x="389" y="351"/>
                  <a:pt x="389" y="350"/>
                  <a:pt x="390" y="349"/>
                </a:cubicBezTo>
                <a:cubicBezTo>
                  <a:pt x="392" y="349"/>
                  <a:pt x="392" y="348"/>
                  <a:pt x="393" y="348"/>
                </a:cubicBezTo>
                <a:cubicBezTo>
                  <a:pt x="394" y="348"/>
                  <a:pt x="393" y="347"/>
                  <a:pt x="394" y="347"/>
                </a:cubicBezTo>
                <a:cubicBezTo>
                  <a:pt x="396" y="346"/>
                  <a:pt x="398" y="346"/>
                  <a:pt x="400" y="346"/>
                </a:cubicBezTo>
                <a:cubicBezTo>
                  <a:pt x="400" y="346"/>
                  <a:pt x="400" y="345"/>
                  <a:pt x="400" y="345"/>
                </a:cubicBezTo>
                <a:cubicBezTo>
                  <a:pt x="400" y="344"/>
                  <a:pt x="402" y="345"/>
                  <a:pt x="403" y="345"/>
                </a:cubicBezTo>
                <a:cubicBezTo>
                  <a:pt x="404" y="344"/>
                  <a:pt x="404" y="344"/>
                  <a:pt x="405" y="343"/>
                </a:cubicBezTo>
                <a:cubicBezTo>
                  <a:pt x="406" y="343"/>
                  <a:pt x="406" y="343"/>
                  <a:pt x="406" y="342"/>
                </a:cubicBezTo>
                <a:cubicBezTo>
                  <a:pt x="407" y="342"/>
                  <a:pt x="409" y="342"/>
                  <a:pt x="409" y="341"/>
                </a:cubicBezTo>
                <a:cubicBezTo>
                  <a:pt x="409" y="341"/>
                  <a:pt x="410" y="341"/>
                  <a:pt x="411" y="341"/>
                </a:cubicBezTo>
                <a:cubicBezTo>
                  <a:pt x="412" y="341"/>
                  <a:pt x="412" y="339"/>
                  <a:pt x="412" y="338"/>
                </a:cubicBezTo>
                <a:cubicBezTo>
                  <a:pt x="413" y="338"/>
                  <a:pt x="414" y="339"/>
                  <a:pt x="415" y="338"/>
                </a:cubicBezTo>
                <a:cubicBezTo>
                  <a:pt x="415" y="338"/>
                  <a:pt x="415" y="337"/>
                  <a:pt x="415" y="337"/>
                </a:cubicBezTo>
                <a:cubicBezTo>
                  <a:pt x="415" y="337"/>
                  <a:pt x="417" y="338"/>
                  <a:pt x="417" y="337"/>
                </a:cubicBezTo>
                <a:cubicBezTo>
                  <a:pt x="418" y="337"/>
                  <a:pt x="418" y="337"/>
                  <a:pt x="418" y="337"/>
                </a:cubicBezTo>
                <a:cubicBezTo>
                  <a:pt x="420" y="336"/>
                  <a:pt x="420" y="336"/>
                  <a:pt x="420" y="336"/>
                </a:cubicBezTo>
                <a:cubicBezTo>
                  <a:pt x="422" y="336"/>
                  <a:pt x="422" y="336"/>
                  <a:pt x="422" y="336"/>
                </a:cubicBezTo>
                <a:cubicBezTo>
                  <a:pt x="426" y="332"/>
                  <a:pt x="417" y="332"/>
                  <a:pt x="418" y="326"/>
                </a:cubicBezTo>
                <a:cubicBezTo>
                  <a:pt x="418" y="323"/>
                  <a:pt x="422" y="325"/>
                  <a:pt x="422" y="323"/>
                </a:cubicBezTo>
                <a:cubicBezTo>
                  <a:pt x="424" y="323"/>
                  <a:pt x="424" y="321"/>
                  <a:pt x="426" y="321"/>
                </a:cubicBezTo>
                <a:cubicBezTo>
                  <a:pt x="427" y="321"/>
                  <a:pt x="428" y="322"/>
                  <a:pt x="429" y="323"/>
                </a:cubicBezTo>
                <a:cubicBezTo>
                  <a:pt x="429" y="325"/>
                  <a:pt x="433" y="323"/>
                  <a:pt x="433" y="325"/>
                </a:cubicBezTo>
                <a:cubicBezTo>
                  <a:pt x="437" y="324"/>
                  <a:pt x="436" y="327"/>
                  <a:pt x="439" y="326"/>
                </a:cubicBezTo>
                <a:cubicBezTo>
                  <a:pt x="439" y="328"/>
                  <a:pt x="439" y="329"/>
                  <a:pt x="439" y="329"/>
                </a:cubicBezTo>
                <a:cubicBezTo>
                  <a:pt x="440" y="331"/>
                  <a:pt x="440" y="332"/>
                  <a:pt x="440" y="334"/>
                </a:cubicBezTo>
                <a:cubicBezTo>
                  <a:pt x="441" y="334"/>
                  <a:pt x="442" y="334"/>
                  <a:pt x="442" y="335"/>
                </a:cubicBezTo>
                <a:cubicBezTo>
                  <a:pt x="444" y="335"/>
                  <a:pt x="446" y="335"/>
                  <a:pt x="447" y="332"/>
                </a:cubicBezTo>
                <a:cubicBezTo>
                  <a:pt x="447" y="323"/>
                  <a:pt x="450" y="315"/>
                  <a:pt x="451" y="307"/>
                </a:cubicBezTo>
                <a:cubicBezTo>
                  <a:pt x="452" y="302"/>
                  <a:pt x="450" y="301"/>
                  <a:pt x="450" y="297"/>
                </a:cubicBezTo>
                <a:close/>
                <a:moveTo>
                  <a:pt x="145" y="23"/>
                </a:moveTo>
                <a:cubicBezTo>
                  <a:pt x="145" y="24"/>
                  <a:pt x="145" y="25"/>
                  <a:pt x="143" y="24"/>
                </a:cubicBezTo>
                <a:cubicBezTo>
                  <a:pt x="143" y="28"/>
                  <a:pt x="147" y="27"/>
                  <a:pt x="150" y="28"/>
                </a:cubicBezTo>
                <a:cubicBezTo>
                  <a:pt x="150" y="31"/>
                  <a:pt x="154" y="28"/>
                  <a:pt x="154" y="28"/>
                </a:cubicBezTo>
                <a:cubicBezTo>
                  <a:pt x="154" y="27"/>
                  <a:pt x="154" y="26"/>
                  <a:pt x="154" y="24"/>
                </a:cubicBezTo>
                <a:cubicBezTo>
                  <a:pt x="154" y="24"/>
                  <a:pt x="153" y="24"/>
                  <a:pt x="153" y="23"/>
                </a:cubicBezTo>
                <a:cubicBezTo>
                  <a:pt x="150" y="23"/>
                  <a:pt x="147" y="23"/>
                  <a:pt x="146" y="22"/>
                </a:cubicBezTo>
                <a:cubicBezTo>
                  <a:pt x="146" y="23"/>
                  <a:pt x="145" y="23"/>
                  <a:pt x="145" y="23"/>
                </a:cubicBezTo>
                <a:close/>
                <a:moveTo>
                  <a:pt x="59" y="110"/>
                </a:moveTo>
                <a:cubicBezTo>
                  <a:pt x="59" y="107"/>
                  <a:pt x="57" y="105"/>
                  <a:pt x="54" y="105"/>
                </a:cubicBezTo>
                <a:cubicBezTo>
                  <a:pt x="53" y="109"/>
                  <a:pt x="53" y="109"/>
                  <a:pt x="54" y="112"/>
                </a:cubicBezTo>
                <a:cubicBezTo>
                  <a:pt x="58" y="114"/>
                  <a:pt x="55" y="108"/>
                  <a:pt x="59" y="110"/>
                </a:cubicBezTo>
                <a:close/>
                <a:moveTo>
                  <a:pt x="142" y="27"/>
                </a:moveTo>
                <a:cubicBezTo>
                  <a:pt x="139" y="27"/>
                  <a:pt x="138" y="29"/>
                  <a:pt x="139" y="32"/>
                </a:cubicBezTo>
                <a:cubicBezTo>
                  <a:pt x="139" y="32"/>
                  <a:pt x="140" y="32"/>
                  <a:pt x="140" y="33"/>
                </a:cubicBezTo>
                <a:cubicBezTo>
                  <a:pt x="140" y="34"/>
                  <a:pt x="141" y="35"/>
                  <a:pt x="142" y="35"/>
                </a:cubicBezTo>
                <a:cubicBezTo>
                  <a:pt x="143" y="34"/>
                  <a:pt x="144" y="33"/>
                  <a:pt x="143" y="31"/>
                </a:cubicBezTo>
                <a:cubicBezTo>
                  <a:pt x="142" y="30"/>
                  <a:pt x="142" y="28"/>
                  <a:pt x="142" y="27"/>
                </a:cubicBezTo>
                <a:close/>
                <a:moveTo>
                  <a:pt x="157" y="44"/>
                </a:moveTo>
                <a:cubicBezTo>
                  <a:pt x="157" y="43"/>
                  <a:pt x="157" y="43"/>
                  <a:pt x="158" y="43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8" y="40"/>
                  <a:pt x="158" y="39"/>
                </a:cubicBezTo>
                <a:cubicBezTo>
                  <a:pt x="155" y="39"/>
                  <a:pt x="152" y="39"/>
                  <a:pt x="152" y="42"/>
                </a:cubicBezTo>
                <a:cubicBezTo>
                  <a:pt x="152" y="42"/>
                  <a:pt x="152" y="43"/>
                  <a:pt x="152" y="44"/>
                </a:cubicBezTo>
                <a:cubicBezTo>
                  <a:pt x="152" y="44"/>
                  <a:pt x="153" y="44"/>
                  <a:pt x="153" y="44"/>
                </a:cubicBezTo>
                <a:cubicBezTo>
                  <a:pt x="154" y="44"/>
                  <a:pt x="155" y="44"/>
                  <a:pt x="154" y="45"/>
                </a:cubicBezTo>
                <a:cubicBezTo>
                  <a:pt x="156" y="45"/>
                  <a:pt x="157" y="45"/>
                  <a:pt x="157" y="44"/>
                </a:cubicBezTo>
                <a:close/>
              </a:path>
            </a:pathLst>
          </a:custGeom>
          <a:solidFill>
            <a:srgbClr val="9CC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6"/>
          <p:cNvSpPr/>
          <p:nvPr/>
        </p:nvSpPr>
        <p:spPr>
          <a:xfrm>
            <a:off x="4700587" y="5999162"/>
            <a:ext cx="2795587" cy="230187"/>
          </a:xfrm>
          <a:custGeom>
            <a:avLst/>
            <a:gdLst/>
            <a:ahLst/>
            <a:cxnLst/>
            <a:rect l="l" t="t" r="r" b="b"/>
            <a:pathLst>
              <a:path w="704" h="58" extrusionOk="0">
                <a:moveTo>
                  <a:pt x="675" y="58"/>
                </a:moveTo>
                <a:cubicBezTo>
                  <a:pt x="29" y="58"/>
                  <a:pt x="29" y="58"/>
                  <a:pt x="29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4" y="13"/>
                  <a:pt x="704" y="29"/>
                </a:cubicBezTo>
                <a:cubicBezTo>
                  <a:pt x="704" y="45"/>
                  <a:pt x="691" y="58"/>
                  <a:pt x="675" y="5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6"/>
          <p:cNvSpPr/>
          <p:nvPr/>
        </p:nvSpPr>
        <p:spPr>
          <a:xfrm>
            <a:off x="8755062" y="5999162"/>
            <a:ext cx="2797175" cy="230187"/>
          </a:xfrm>
          <a:custGeom>
            <a:avLst/>
            <a:gdLst/>
            <a:ahLst/>
            <a:cxnLst/>
            <a:rect l="l" t="t" r="r" b="b"/>
            <a:pathLst>
              <a:path w="704" h="58" extrusionOk="0">
                <a:moveTo>
                  <a:pt x="675" y="58"/>
                </a:moveTo>
                <a:cubicBezTo>
                  <a:pt x="29" y="58"/>
                  <a:pt x="29" y="58"/>
                  <a:pt x="29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4" y="13"/>
                  <a:pt x="704" y="29"/>
                </a:cubicBezTo>
                <a:cubicBezTo>
                  <a:pt x="704" y="45"/>
                  <a:pt x="691" y="58"/>
                  <a:pt x="675" y="5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6"/>
          <p:cNvSpPr/>
          <p:nvPr/>
        </p:nvSpPr>
        <p:spPr>
          <a:xfrm>
            <a:off x="646112" y="5999162"/>
            <a:ext cx="2795587" cy="230187"/>
          </a:xfrm>
          <a:custGeom>
            <a:avLst/>
            <a:gdLst/>
            <a:ahLst/>
            <a:cxnLst/>
            <a:rect l="l" t="t" r="r" b="b"/>
            <a:pathLst>
              <a:path w="704" h="58" extrusionOk="0">
                <a:moveTo>
                  <a:pt x="675" y="58"/>
                </a:moveTo>
                <a:cubicBezTo>
                  <a:pt x="29" y="58"/>
                  <a:pt x="29" y="58"/>
                  <a:pt x="29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4" y="13"/>
                  <a:pt x="704" y="29"/>
                </a:cubicBezTo>
                <a:cubicBezTo>
                  <a:pt x="704" y="45"/>
                  <a:pt x="691" y="58"/>
                  <a:pt x="675" y="5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E5130D6-B590-174A-9141-CA6A66E5EA30}"/>
              </a:ext>
            </a:extLst>
          </p:cNvPr>
          <p:cNvGrpSpPr/>
          <p:nvPr/>
        </p:nvGrpSpPr>
        <p:grpSpPr>
          <a:xfrm>
            <a:off x="4700587" y="5991905"/>
            <a:ext cx="2303462" cy="278267"/>
            <a:chOff x="4700587" y="5991905"/>
            <a:chExt cx="2303462" cy="278267"/>
          </a:xfrm>
        </p:grpSpPr>
        <p:sp>
          <p:nvSpPr>
            <p:cNvPr id="1227" name="Google Shape;1227;p26"/>
            <p:cNvSpPr/>
            <p:nvPr/>
          </p:nvSpPr>
          <p:spPr>
            <a:xfrm>
              <a:off x="4700587" y="5999162"/>
              <a:ext cx="2303462" cy="230187"/>
            </a:xfrm>
            <a:custGeom>
              <a:avLst/>
              <a:gdLst/>
              <a:ahLst/>
              <a:cxnLst/>
              <a:rect l="l" t="t" r="r" b="b"/>
              <a:pathLst>
                <a:path w="580" h="58" extrusionOk="0">
                  <a:moveTo>
                    <a:pt x="58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580" y="58"/>
                    <a:pt x="580" y="58"/>
                    <a:pt x="580" y="58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6"/>
            <p:cNvSpPr txBox="1"/>
            <p:nvPr/>
          </p:nvSpPr>
          <p:spPr>
            <a:xfrm>
              <a:off x="5594503" y="5991905"/>
              <a:ext cx="573461" cy="27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600"/>
                <a:buFont typeface="Open Sans SemiBold"/>
                <a:buNone/>
              </a:pPr>
              <a:r>
                <a:rPr lang="en-US" sz="16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82%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3D6FEA1-6A5E-384F-974A-175CE61A6D21}"/>
              </a:ext>
            </a:extLst>
          </p:cNvPr>
          <p:cNvGrpSpPr/>
          <p:nvPr/>
        </p:nvGrpSpPr>
        <p:grpSpPr>
          <a:xfrm>
            <a:off x="8755062" y="5991905"/>
            <a:ext cx="1914525" cy="278267"/>
            <a:chOff x="8755062" y="5991905"/>
            <a:chExt cx="1914525" cy="278267"/>
          </a:xfrm>
        </p:grpSpPr>
        <p:sp>
          <p:nvSpPr>
            <p:cNvPr id="1229" name="Google Shape;1229;p26"/>
            <p:cNvSpPr/>
            <p:nvPr/>
          </p:nvSpPr>
          <p:spPr>
            <a:xfrm>
              <a:off x="8755062" y="5999162"/>
              <a:ext cx="1914525" cy="230187"/>
            </a:xfrm>
            <a:custGeom>
              <a:avLst/>
              <a:gdLst/>
              <a:ahLst/>
              <a:cxnLst/>
              <a:rect l="l" t="t" r="r" b="b"/>
              <a:pathLst>
                <a:path w="482" h="58" extrusionOk="0">
                  <a:moveTo>
                    <a:pt x="48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82" y="58"/>
                    <a:pt x="482" y="58"/>
                    <a:pt x="482" y="58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6"/>
            <p:cNvSpPr txBox="1"/>
            <p:nvPr/>
          </p:nvSpPr>
          <p:spPr>
            <a:xfrm>
              <a:off x="9505336" y="5991905"/>
              <a:ext cx="573461" cy="27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600"/>
                <a:buFont typeface="Open Sans SemiBold"/>
                <a:buNone/>
              </a:pPr>
              <a:r>
                <a:rPr lang="en-US" sz="16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67%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DE1C277-5560-CB4C-B594-CC5AA9FC5A79}"/>
              </a:ext>
            </a:extLst>
          </p:cNvPr>
          <p:cNvGrpSpPr/>
          <p:nvPr/>
        </p:nvGrpSpPr>
        <p:grpSpPr>
          <a:xfrm>
            <a:off x="646112" y="5991905"/>
            <a:ext cx="1766887" cy="278267"/>
            <a:chOff x="646112" y="5991905"/>
            <a:chExt cx="1766887" cy="278267"/>
          </a:xfrm>
        </p:grpSpPr>
        <p:sp>
          <p:nvSpPr>
            <p:cNvPr id="1231" name="Google Shape;1231;p26"/>
            <p:cNvSpPr/>
            <p:nvPr/>
          </p:nvSpPr>
          <p:spPr>
            <a:xfrm>
              <a:off x="646112" y="5999162"/>
              <a:ext cx="1766887" cy="230187"/>
            </a:xfrm>
            <a:custGeom>
              <a:avLst/>
              <a:gdLst/>
              <a:ahLst/>
              <a:cxnLst/>
              <a:rect l="l" t="t" r="r" b="b"/>
              <a:pathLst>
                <a:path w="445" h="58" extrusionOk="0">
                  <a:moveTo>
                    <a:pt x="44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45" y="58"/>
                    <a:pt x="445" y="58"/>
                    <a:pt x="445" y="58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6"/>
            <p:cNvSpPr txBox="1"/>
            <p:nvPr/>
          </p:nvSpPr>
          <p:spPr>
            <a:xfrm>
              <a:off x="1298882" y="5991905"/>
              <a:ext cx="573461" cy="27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600"/>
                <a:buFont typeface="Open Sans SemiBold"/>
                <a:buNone/>
              </a:pPr>
              <a:r>
                <a:rPr lang="en-US" sz="16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59%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235" name="Google Shape;1235;p26"/>
          <p:cNvSpPr txBox="1"/>
          <p:nvPr/>
        </p:nvSpPr>
        <p:spPr>
          <a:xfrm>
            <a:off x="1175657" y="486495"/>
            <a:ext cx="9840686" cy="64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4000" b="1" dirty="0">
                <a:solidFill>
                  <a:schemeClr val="tx1"/>
                </a:solidFill>
                <a:latin typeface="Montserrat ExtraBold" panose="02000505000000020004" pitchFamily="2" charset="77"/>
                <a:ea typeface="Montserrat"/>
                <a:cs typeface="Montserrat"/>
                <a:sym typeface="Montserrat"/>
              </a:rPr>
              <a:t>Comparison of Three Countries</a:t>
            </a:r>
            <a:endParaRPr sz="4000" b="1" dirty="0">
              <a:solidFill>
                <a:schemeClr val="tx1"/>
              </a:solidFill>
              <a:latin typeface="Montserrat ExtraBold" panose="02000505000000020004" pitchFamily="2" charset="77"/>
            </a:endParaRPr>
          </a:p>
        </p:txBody>
      </p:sp>
      <p:sp>
        <p:nvSpPr>
          <p:cNvPr id="1237" name="Google Shape;1237;p26"/>
          <p:cNvSpPr txBox="1"/>
          <p:nvPr/>
        </p:nvSpPr>
        <p:spPr>
          <a:xfrm>
            <a:off x="4857750" y="5349358"/>
            <a:ext cx="24749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1238" name="Google Shape;1238;p26"/>
          <p:cNvSpPr txBox="1"/>
          <p:nvPr/>
        </p:nvSpPr>
        <p:spPr>
          <a:xfrm>
            <a:off x="8928100" y="5349358"/>
            <a:ext cx="24749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rPr lang="en-US" sz="13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0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6" presetID="2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0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7" grpId="0"/>
          <p:bldP spid="1218" grpId="0" animBg="1"/>
          <p:bldP spid="1219" grpId="0" animBg="1"/>
          <p:bldP spid="1220" grpId="0"/>
          <p:bldP spid="1221" grpId="0"/>
          <p:bldP spid="1222" grpId="0"/>
          <p:bldP spid="1223" grpId="0" animBg="1"/>
          <p:bldP spid="1224" grpId="0" animBg="1"/>
          <p:bldP spid="1225" grpId="0" animBg="1"/>
          <p:bldP spid="1226" grpId="0" animBg="1"/>
          <p:bldP spid="1228" grpId="0" animBg="1"/>
          <p:bldP spid="1230" grpId="0" animBg="1"/>
          <p:bldP spid="1235" grpId="0"/>
          <p:bldP spid="1237" grpId="0"/>
          <p:bldP spid="1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0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7" grpId="0"/>
          <p:bldP spid="1218" grpId="0" animBg="1"/>
          <p:bldP spid="1219" grpId="0" animBg="1"/>
          <p:bldP spid="1220" grpId="0"/>
          <p:bldP spid="1221" grpId="0"/>
          <p:bldP spid="1222" grpId="0"/>
          <p:bldP spid="1223" grpId="0" animBg="1"/>
          <p:bldP spid="1224" grpId="0" animBg="1"/>
          <p:bldP spid="1225" grpId="0" animBg="1"/>
          <p:bldP spid="1226" grpId="0" animBg="1"/>
          <p:bldP spid="1228" grpId="0" animBg="1"/>
          <p:bldP spid="1230" grpId="0" animBg="1"/>
          <p:bldP spid="1235" grpId="0"/>
          <p:bldP spid="1237" grpId="0"/>
          <p:bldP spid="123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7"/>
          <p:cNvSpPr txBox="1"/>
          <p:nvPr/>
        </p:nvSpPr>
        <p:spPr>
          <a:xfrm>
            <a:off x="8113712" y="709612"/>
            <a:ext cx="20637" cy="2282825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27"/>
          <p:cNvSpPr txBox="1"/>
          <p:nvPr/>
        </p:nvSpPr>
        <p:spPr>
          <a:xfrm>
            <a:off x="4056062" y="709612"/>
            <a:ext cx="20637" cy="2282825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27"/>
          <p:cNvSpPr txBox="1"/>
          <p:nvPr/>
        </p:nvSpPr>
        <p:spPr>
          <a:xfrm>
            <a:off x="8113712" y="3932237"/>
            <a:ext cx="20637" cy="2278062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7"/>
          <p:cNvSpPr txBox="1"/>
          <p:nvPr/>
        </p:nvSpPr>
        <p:spPr>
          <a:xfrm>
            <a:off x="4056062" y="3932237"/>
            <a:ext cx="20637" cy="2278062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27"/>
          <p:cNvSpPr/>
          <p:nvPr/>
        </p:nvSpPr>
        <p:spPr>
          <a:xfrm>
            <a:off x="5191125" y="299561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27"/>
          <p:cNvSpPr/>
          <p:nvPr/>
        </p:nvSpPr>
        <p:spPr>
          <a:xfrm>
            <a:off x="9318625" y="2995612"/>
            <a:ext cx="1809750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7"/>
          <p:cNvSpPr/>
          <p:nvPr/>
        </p:nvSpPr>
        <p:spPr>
          <a:xfrm>
            <a:off x="1062037" y="299561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7"/>
          <p:cNvSpPr/>
          <p:nvPr/>
        </p:nvSpPr>
        <p:spPr>
          <a:xfrm>
            <a:off x="5191125" y="621506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7"/>
          <p:cNvSpPr/>
          <p:nvPr/>
        </p:nvSpPr>
        <p:spPr>
          <a:xfrm>
            <a:off x="9318625" y="6215062"/>
            <a:ext cx="1809750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7"/>
          <p:cNvSpPr/>
          <p:nvPr/>
        </p:nvSpPr>
        <p:spPr>
          <a:xfrm>
            <a:off x="1062037" y="621506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9019AAA-A6C2-954D-9086-FAF3B07F7C32}"/>
              </a:ext>
            </a:extLst>
          </p:cNvPr>
          <p:cNvGrpSpPr/>
          <p:nvPr/>
        </p:nvGrpSpPr>
        <p:grpSpPr>
          <a:xfrm>
            <a:off x="5191125" y="2995049"/>
            <a:ext cx="1489075" cy="206375"/>
            <a:chOff x="5191125" y="2995049"/>
            <a:chExt cx="1489075" cy="206375"/>
          </a:xfrm>
        </p:grpSpPr>
        <p:sp>
          <p:nvSpPr>
            <p:cNvPr id="1249" name="Google Shape;1249;p27"/>
            <p:cNvSpPr/>
            <p:nvPr/>
          </p:nvSpPr>
          <p:spPr>
            <a:xfrm>
              <a:off x="5191125" y="2995612"/>
              <a:ext cx="1489075" cy="150812"/>
            </a:xfrm>
            <a:custGeom>
              <a:avLst/>
              <a:gdLst/>
              <a:ahLst/>
              <a:cxnLst/>
              <a:rect l="l" t="t" r="r" b="b"/>
              <a:pathLst>
                <a:path w="377" h="38" extrusionOk="0">
                  <a:moveTo>
                    <a:pt x="37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77" y="38"/>
                    <a:pt x="377" y="38"/>
                    <a:pt x="377" y="38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/>
            <p:cNvSpPr txBox="1"/>
            <p:nvPr/>
          </p:nvSpPr>
          <p:spPr>
            <a:xfrm>
              <a:off x="5865812" y="2995049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</a:pPr>
              <a:r>
                <a:rPr lang="en-US" sz="1000" b="1" i="0" u="none" dirty="0">
                  <a:solidFill>
                    <a:schemeClr val="bg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82%</a:t>
              </a:r>
              <a:endParaRPr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A1670BF-9686-434E-96C3-91A37CAC5804}"/>
              </a:ext>
            </a:extLst>
          </p:cNvPr>
          <p:cNvGrpSpPr/>
          <p:nvPr/>
        </p:nvGrpSpPr>
        <p:grpSpPr>
          <a:xfrm>
            <a:off x="9318625" y="2995049"/>
            <a:ext cx="1241425" cy="206375"/>
            <a:chOff x="9318625" y="2995049"/>
            <a:chExt cx="1241425" cy="206375"/>
          </a:xfrm>
        </p:grpSpPr>
        <p:sp>
          <p:nvSpPr>
            <p:cNvPr id="1251" name="Google Shape;1251;p27"/>
            <p:cNvSpPr/>
            <p:nvPr/>
          </p:nvSpPr>
          <p:spPr>
            <a:xfrm>
              <a:off x="9318625" y="2995612"/>
              <a:ext cx="1241425" cy="150812"/>
            </a:xfrm>
            <a:custGeom>
              <a:avLst/>
              <a:gdLst/>
              <a:ahLst/>
              <a:cxnLst/>
              <a:rect l="l" t="t" r="r" b="b"/>
              <a:pathLst>
                <a:path w="314" h="38" extrusionOk="0">
                  <a:moveTo>
                    <a:pt x="31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14" y="38"/>
                    <a:pt x="314" y="38"/>
                    <a:pt x="314" y="38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/>
            <p:cNvSpPr txBox="1"/>
            <p:nvPr/>
          </p:nvSpPr>
          <p:spPr>
            <a:xfrm>
              <a:off x="9867900" y="2995049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</a:pPr>
              <a:r>
                <a:rPr lang="en-US" sz="1000" b="1" i="0" u="none" dirty="0">
                  <a:solidFill>
                    <a:schemeClr val="bg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67%</a:t>
              </a:r>
              <a:endParaRPr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C2E07F2-D3D7-A744-860A-C1DD47B92B8D}"/>
              </a:ext>
            </a:extLst>
          </p:cNvPr>
          <p:cNvGrpSpPr/>
          <p:nvPr/>
        </p:nvGrpSpPr>
        <p:grpSpPr>
          <a:xfrm>
            <a:off x="1062037" y="2995049"/>
            <a:ext cx="785812" cy="206375"/>
            <a:chOff x="1062037" y="2995049"/>
            <a:chExt cx="785812" cy="206375"/>
          </a:xfrm>
        </p:grpSpPr>
        <p:sp>
          <p:nvSpPr>
            <p:cNvPr id="1253" name="Google Shape;1253;p27"/>
            <p:cNvSpPr/>
            <p:nvPr/>
          </p:nvSpPr>
          <p:spPr>
            <a:xfrm>
              <a:off x="1062037" y="2995612"/>
              <a:ext cx="785812" cy="150812"/>
            </a:xfrm>
            <a:custGeom>
              <a:avLst/>
              <a:gdLst/>
              <a:ahLst/>
              <a:cxnLst/>
              <a:rect l="l" t="t" r="r" b="b"/>
              <a:pathLst>
                <a:path w="199" h="38" extrusionOk="0">
                  <a:moveTo>
                    <a:pt x="19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199" y="38"/>
                    <a:pt x="199" y="38"/>
                    <a:pt x="199" y="38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/>
            <p:cNvSpPr txBox="1"/>
            <p:nvPr/>
          </p:nvSpPr>
          <p:spPr>
            <a:xfrm>
              <a:off x="1349375" y="2995049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</a:pPr>
              <a:r>
                <a:rPr lang="en-US" sz="1000" b="1" i="0" u="none" dirty="0">
                  <a:solidFill>
                    <a:schemeClr val="bg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41%</a:t>
              </a:r>
              <a:endParaRPr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907111B-7530-F342-9AEE-0A5ACBDC4B3F}"/>
              </a:ext>
            </a:extLst>
          </p:cNvPr>
          <p:cNvGrpSpPr/>
          <p:nvPr/>
        </p:nvGrpSpPr>
        <p:grpSpPr>
          <a:xfrm>
            <a:off x="5191125" y="6209736"/>
            <a:ext cx="525462" cy="206375"/>
            <a:chOff x="5191125" y="6209736"/>
            <a:chExt cx="525462" cy="206375"/>
          </a:xfrm>
        </p:grpSpPr>
        <p:sp>
          <p:nvSpPr>
            <p:cNvPr id="1255" name="Google Shape;1255;p27"/>
            <p:cNvSpPr/>
            <p:nvPr/>
          </p:nvSpPr>
          <p:spPr>
            <a:xfrm>
              <a:off x="5191125" y="6215062"/>
              <a:ext cx="525462" cy="150812"/>
            </a:xfrm>
            <a:custGeom>
              <a:avLst/>
              <a:gdLst/>
              <a:ahLst/>
              <a:cxnLst/>
              <a:rect l="l" t="t" r="r" b="b"/>
              <a:pathLst>
                <a:path w="133" h="38" extrusionOk="0">
                  <a:moveTo>
                    <a:pt x="13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133" y="38"/>
                    <a:pt x="133" y="38"/>
                    <a:pt x="133" y="38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/>
            <p:cNvSpPr txBox="1"/>
            <p:nvPr/>
          </p:nvSpPr>
          <p:spPr>
            <a:xfrm>
              <a:off x="5345112" y="6209736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</a:pPr>
              <a:r>
                <a:rPr lang="en-US" sz="1000" b="1" i="0" u="none" dirty="0">
                  <a:solidFill>
                    <a:schemeClr val="bg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28%</a:t>
              </a:r>
              <a:endParaRPr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3CAE3DD-7877-3741-A2E1-6F10FDB821EA}"/>
              </a:ext>
            </a:extLst>
          </p:cNvPr>
          <p:cNvGrpSpPr/>
          <p:nvPr/>
        </p:nvGrpSpPr>
        <p:grpSpPr>
          <a:xfrm>
            <a:off x="9318625" y="6209736"/>
            <a:ext cx="912812" cy="206375"/>
            <a:chOff x="9318625" y="6209736"/>
            <a:chExt cx="912812" cy="206375"/>
          </a:xfrm>
        </p:grpSpPr>
        <p:sp>
          <p:nvSpPr>
            <p:cNvPr id="1257" name="Google Shape;1257;p27"/>
            <p:cNvSpPr/>
            <p:nvPr/>
          </p:nvSpPr>
          <p:spPr>
            <a:xfrm>
              <a:off x="9318625" y="6215062"/>
              <a:ext cx="912812" cy="150812"/>
            </a:xfrm>
            <a:custGeom>
              <a:avLst/>
              <a:gdLst/>
              <a:ahLst/>
              <a:cxnLst/>
              <a:rect l="l" t="t" r="r" b="b"/>
              <a:pathLst>
                <a:path w="231" h="38" extrusionOk="0">
                  <a:moveTo>
                    <a:pt x="23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31" y="38"/>
                    <a:pt x="231" y="38"/>
                    <a:pt x="231" y="38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/>
            <p:cNvSpPr txBox="1"/>
            <p:nvPr/>
          </p:nvSpPr>
          <p:spPr>
            <a:xfrm>
              <a:off x="9655249" y="6209736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</a:pPr>
              <a:r>
                <a:rPr lang="en-US" sz="1000" b="1" i="0" u="none" dirty="0">
                  <a:solidFill>
                    <a:schemeClr val="bg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50%</a:t>
              </a:r>
              <a:endParaRPr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26767AB-832A-8942-8F3A-11D493F27B13}"/>
              </a:ext>
            </a:extLst>
          </p:cNvPr>
          <p:cNvGrpSpPr/>
          <p:nvPr/>
        </p:nvGrpSpPr>
        <p:grpSpPr>
          <a:xfrm>
            <a:off x="1062037" y="6209736"/>
            <a:ext cx="1144587" cy="206375"/>
            <a:chOff x="1062037" y="6209736"/>
            <a:chExt cx="1144587" cy="206375"/>
          </a:xfrm>
        </p:grpSpPr>
        <p:sp>
          <p:nvSpPr>
            <p:cNvPr id="1259" name="Google Shape;1259;p27"/>
            <p:cNvSpPr/>
            <p:nvPr/>
          </p:nvSpPr>
          <p:spPr>
            <a:xfrm>
              <a:off x="1062037" y="6215062"/>
              <a:ext cx="1144587" cy="150812"/>
            </a:xfrm>
            <a:custGeom>
              <a:avLst/>
              <a:gdLst/>
              <a:ahLst/>
              <a:cxnLst/>
              <a:rect l="l" t="t" r="r" b="b"/>
              <a:pathLst>
                <a:path w="290" h="38" extrusionOk="0">
                  <a:moveTo>
                    <a:pt x="29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90" y="38"/>
                    <a:pt x="290" y="38"/>
                    <a:pt x="290" y="38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/>
            <p:cNvSpPr txBox="1"/>
            <p:nvPr/>
          </p:nvSpPr>
          <p:spPr>
            <a:xfrm>
              <a:off x="1527175" y="6209736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</a:pPr>
              <a:r>
                <a:rPr lang="en-US" sz="1000" b="1" i="0" u="none" dirty="0">
                  <a:solidFill>
                    <a:schemeClr val="bg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59%</a:t>
              </a:r>
              <a:endParaRPr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3231E88-8E7C-964D-9DE4-8063F7797B06}"/>
              </a:ext>
            </a:extLst>
          </p:cNvPr>
          <p:cNvGrpSpPr/>
          <p:nvPr/>
        </p:nvGrpSpPr>
        <p:grpSpPr>
          <a:xfrm>
            <a:off x="1128098" y="377825"/>
            <a:ext cx="1677987" cy="2527300"/>
            <a:chOff x="1128098" y="377825"/>
            <a:chExt cx="1677987" cy="2527300"/>
          </a:xfrm>
        </p:grpSpPr>
        <p:sp>
          <p:nvSpPr>
            <p:cNvPr id="1243" name="Google Shape;1243;p27"/>
            <p:cNvSpPr txBox="1"/>
            <p:nvPr/>
          </p:nvSpPr>
          <p:spPr>
            <a:xfrm>
              <a:off x="1143179" y="2505075"/>
              <a:ext cx="16478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1452562" y="377825"/>
              <a:ext cx="963612" cy="1874837"/>
            </a:xfrm>
            <a:custGeom>
              <a:avLst/>
              <a:gdLst/>
              <a:ahLst/>
              <a:cxnLst/>
              <a:rect l="l" t="t" r="r" b="b"/>
              <a:pathLst>
                <a:path w="244" h="474" extrusionOk="0">
                  <a:moveTo>
                    <a:pt x="90" y="294"/>
                  </a:moveTo>
                  <a:cubicBezTo>
                    <a:pt x="91" y="294"/>
                    <a:pt x="91" y="295"/>
                    <a:pt x="92" y="295"/>
                  </a:cubicBezTo>
                  <a:cubicBezTo>
                    <a:pt x="92" y="295"/>
                    <a:pt x="93" y="295"/>
                    <a:pt x="93" y="296"/>
                  </a:cubicBezTo>
                  <a:cubicBezTo>
                    <a:pt x="93" y="296"/>
                    <a:pt x="93" y="297"/>
                    <a:pt x="94" y="296"/>
                  </a:cubicBezTo>
                  <a:cubicBezTo>
                    <a:pt x="95" y="296"/>
                    <a:pt x="96" y="296"/>
                    <a:pt x="96" y="295"/>
                  </a:cubicBezTo>
                  <a:cubicBezTo>
                    <a:pt x="97" y="295"/>
                    <a:pt x="97" y="294"/>
                    <a:pt x="98" y="294"/>
                  </a:cubicBezTo>
                  <a:cubicBezTo>
                    <a:pt x="98" y="293"/>
                    <a:pt x="99" y="293"/>
                    <a:pt x="100" y="293"/>
                  </a:cubicBezTo>
                  <a:cubicBezTo>
                    <a:pt x="99" y="293"/>
                    <a:pt x="99" y="293"/>
                    <a:pt x="99" y="292"/>
                  </a:cubicBezTo>
                  <a:cubicBezTo>
                    <a:pt x="98" y="292"/>
                    <a:pt x="98" y="292"/>
                    <a:pt x="98" y="291"/>
                  </a:cubicBezTo>
                  <a:cubicBezTo>
                    <a:pt x="98" y="290"/>
                    <a:pt x="96" y="290"/>
                    <a:pt x="96" y="289"/>
                  </a:cubicBezTo>
                  <a:cubicBezTo>
                    <a:pt x="97" y="287"/>
                    <a:pt x="95" y="287"/>
                    <a:pt x="96" y="286"/>
                  </a:cubicBezTo>
                  <a:cubicBezTo>
                    <a:pt x="94" y="286"/>
                    <a:pt x="93" y="286"/>
                    <a:pt x="91" y="286"/>
                  </a:cubicBezTo>
                  <a:cubicBezTo>
                    <a:pt x="91" y="286"/>
                    <a:pt x="90" y="287"/>
                    <a:pt x="90" y="287"/>
                  </a:cubicBezTo>
                  <a:cubicBezTo>
                    <a:pt x="90" y="287"/>
                    <a:pt x="90" y="288"/>
                    <a:pt x="90" y="288"/>
                  </a:cubicBezTo>
                  <a:cubicBezTo>
                    <a:pt x="90" y="290"/>
                    <a:pt x="90" y="292"/>
                    <a:pt x="90" y="294"/>
                  </a:cubicBezTo>
                  <a:close/>
                  <a:moveTo>
                    <a:pt x="175" y="75"/>
                  </a:move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6" y="74"/>
                    <a:pt x="176" y="74"/>
                  </a:cubicBezTo>
                  <a:cubicBezTo>
                    <a:pt x="176" y="74"/>
                    <a:pt x="175" y="74"/>
                    <a:pt x="175" y="74"/>
                  </a:cubicBezTo>
                  <a:cubicBezTo>
                    <a:pt x="175" y="74"/>
                    <a:pt x="175" y="75"/>
                    <a:pt x="175" y="75"/>
                  </a:cubicBezTo>
                  <a:close/>
                  <a:moveTo>
                    <a:pt x="93" y="77"/>
                  </a:moveTo>
                  <a:cubicBezTo>
                    <a:pt x="93" y="75"/>
                    <a:pt x="92" y="74"/>
                    <a:pt x="91" y="74"/>
                  </a:cubicBezTo>
                  <a:cubicBezTo>
                    <a:pt x="91" y="76"/>
                    <a:pt x="91" y="77"/>
                    <a:pt x="93" y="77"/>
                  </a:cubicBezTo>
                  <a:close/>
                  <a:moveTo>
                    <a:pt x="86" y="87"/>
                  </a:moveTo>
                  <a:cubicBezTo>
                    <a:pt x="86" y="88"/>
                    <a:pt x="88" y="88"/>
                    <a:pt x="88" y="89"/>
                  </a:cubicBezTo>
                  <a:cubicBezTo>
                    <a:pt x="87" y="89"/>
                    <a:pt x="86" y="89"/>
                    <a:pt x="86" y="88"/>
                  </a:cubicBezTo>
                  <a:cubicBezTo>
                    <a:pt x="86" y="91"/>
                    <a:pt x="83" y="90"/>
                    <a:pt x="82" y="91"/>
                  </a:cubicBezTo>
                  <a:cubicBezTo>
                    <a:pt x="82" y="92"/>
                    <a:pt x="82" y="94"/>
                    <a:pt x="82" y="95"/>
                  </a:cubicBezTo>
                  <a:cubicBezTo>
                    <a:pt x="85" y="95"/>
                    <a:pt x="85" y="93"/>
                    <a:pt x="88" y="94"/>
                  </a:cubicBezTo>
                  <a:cubicBezTo>
                    <a:pt x="88" y="93"/>
                    <a:pt x="88" y="93"/>
                    <a:pt x="89" y="93"/>
                  </a:cubicBezTo>
                  <a:cubicBezTo>
                    <a:pt x="89" y="92"/>
                    <a:pt x="89" y="91"/>
                    <a:pt x="89" y="90"/>
                  </a:cubicBezTo>
                  <a:cubicBezTo>
                    <a:pt x="91" y="91"/>
                    <a:pt x="91" y="88"/>
                    <a:pt x="92" y="88"/>
                  </a:cubicBezTo>
                  <a:cubicBezTo>
                    <a:pt x="92" y="89"/>
                    <a:pt x="92" y="90"/>
                    <a:pt x="93" y="90"/>
                  </a:cubicBezTo>
                  <a:cubicBezTo>
                    <a:pt x="93" y="89"/>
                    <a:pt x="94" y="91"/>
                    <a:pt x="96" y="90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0"/>
                    <a:pt x="97" y="89"/>
                    <a:pt x="98" y="89"/>
                  </a:cubicBezTo>
                  <a:cubicBezTo>
                    <a:pt x="98" y="87"/>
                    <a:pt x="94" y="87"/>
                    <a:pt x="96" y="87"/>
                  </a:cubicBezTo>
                  <a:cubicBezTo>
                    <a:pt x="97" y="87"/>
                    <a:pt x="98" y="87"/>
                    <a:pt x="100" y="87"/>
                  </a:cubicBezTo>
                  <a:cubicBezTo>
                    <a:pt x="99" y="86"/>
                    <a:pt x="100" y="86"/>
                    <a:pt x="100" y="86"/>
                  </a:cubicBezTo>
                  <a:cubicBezTo>
                    <a:pt x="100" y="84"/>
                    <a:pt x="98" y="84"/>
                    <a:pt x="98" y="83"/>
                  </a:cubicBezTo>
                  <a:cubicBezTo>
                    <a:pt x="98" y="82"/>
                    <a:pt x="99" y="82"/>
                    <a:pt x="100" y="82"/>
                  </a:cubicBezTo>
                  <a:cubicBezTo>
                    <a:pt x="100" y="83"/>
                    <a:pt x="100" y="82"/>
                    <a:pt x="101" y="82"/>
                  </a:cubicBezTo>
                  <a:cubicBezTo>
                    <a:pt x="101" y="81"/>
                    <a:pt x="101" y="80"/>
                    <a:pt x="102" y="79"/>
                  </a:cubicBezTo>
                  <a:cubicBezTo>
                    <a:pt x="104" y="78"/>
                    <a:pt x="106" y="77"/>
                    <a:pt x="108" y="76"/>
                  </a:cubicBezTo>
                  <a:cubicBezTo>
                    <a:pt x="108" y="75"/>
                    <a:pt x="108" y="75"/>
                    <a:pt x="108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72"/>
                    <a:pt x="109" y="72"/>
                    <a:pt x="109" y="71"/>
                  </a:cubicBezTo>
                  <a:cubicBezTo>
                    <a:pt x="109" y="71"/>
                    <a:pt x="108" y="71"/>
                    <a:pt x="108" y="70"/>
                  </a:cubicBezTo>
                  <a:cubicBezTo>
                    <a:pt x="108" y="70"/>
                    <a:pt x="108" y="70"/>
                    <a:pt x="108" y="69"/>
                  </a:cubicBezTo>
                  <a:cubicBezTo>
                    <a:pt x="107" y="69"/>
                    <a:pt x="107" y="69"/>
                    <a:pt x="106" y="69"/>
                  </a:cubicBezTo>
                  <a:cubicBezTo>
                    <a:pt x="105" y="69"/>
                    <a:pt x="104" y="69"/>
                    <a:pt x="103" y="69"/>
                  </a:cubicBezTo>
                  <a:cubicBezTo>
                    <a:pt x="103" y="70"/>
                    <a:pt x="102" y="70"/>
                    <a:pt x="102" y="70"/>
                  </a:cubicBezTo>
                  <a:cubicBezTo>
                    <a:pt x="102" y="70"/>
                    <a:pt x="102" y="71"/>
                    <a:pt x="102" y="71"/>
                  </a:cubicBezTo>
                  <a:cubicBezTo>
                    <a:pt x="102" y="71"/>
                    <a:pt x="101" y="70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0" y="72"/>
                    <a:pt x="99" y="72"/>
                    <a:pt x="98" y="73"/>
                  </a:cubicBezTo>
                  <a:cubicBezTo>
                    <a:pt x="96" y="72"/>
                    <a:pt x="96" y="74"/>
                    <a:pt x="94" y="74"/>
                  </a:cubicBezTo>
                  <a:cubicBezTo>
                    <a:pt x="94" y="75"/>
                    <a:pt x="93" y="76"/>
                    <a:pt x="93" y="78"/>
                  </a:cubicBezTo>
                  <a:cubicBezTo>
                    <a:pt x="92" y="78"/>
                    <a:pt x="91" y="78"/>
                    <a:pt x="91" y="78"/>
                  </a:cubicBezTo>
                  <a:cubicBezTo>
                    <a:pt x="91" y="79"/>
                    <a:pt x="91" y="80"/>
                    <a:pt x="90" y="80"/>
                  </a:cubicBezTo>
                  <a:cubicBezTo>
                    <a:pt x="90" y="78"/>
                    <a:pt x="90" y="76"/>
                    <a:pt x="89" y="74"/>
                  </a:cubicBezTo>
                  <a:cubicBezTo>
                    <a:pt x="89" y="74"/>
                    <a:pt x="88" y="74"/>
                    <a:pt x="87" y="74"/>
                  </a:cubicBezTo>
                  <a:cubicBezTo>
                    <a:pt x="86" y="75"/>
                    <a:pt x="86" y="77"/>
                    <a:pt x="85" y="77"/>
                  </a:cubicBezTo>
                  <a:cubicBezTo>
                    <a:pt x="85" y="79"/>
                    <a:pt x="84" y="79"/>
                    <a:pt x="84" y="80"/>
                  </a:cubicBezTo>
                  <a:cubicBezTo>
                    <a:pt x="84" y="80"/>
                    <a:pt x="84" y="81"/>
                    <a:pt x="84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6" y="82"/>
                    <a:pt x="86" y="82"/>
                  </a:cubicBezTo>
                  <a:cubicBezTo>
                    <a:pt x="86" y="82"/>
                    <a:pt x="85" y="83"/>
                    <a:pt x="85" y="83"/>
                  </a:cubicBezTo>
                  <a:cubicBezTo>
                    <a:pt x="85" y="83"/>
                    <a:pt x="84" y="83"/>
                    <a:pt x="84" y="83"/>
                  </a:cubicBezTo>
                  <a:cubicBezTo>
                    <a:pt x="84" y="84"/>
                    <a:pt x="84" y="84"/>
                    <a:pt x="84" y="85"/>
                  </a:cubicBezTo>
                  <a:cubicBezTo>
                    <a:pt x="84" y="86"/>
                    <a:pt x="85" y="86"/>
                    <a:pt x="86" y="87"/>
                  </a:cubicBezTo>
                  <a:close/>
                  <a:moveTo>
                    <a:pt x="178" y="74"/>
                  </a:moveTo>
                  <a:cubicBezTo>
                    <a:pt x="178" y="73"/>
                    <a:pt x="178" y="73"/>
                    <a:pt x="178" y="71"/>
                  </a:cubicBezTo>
                  <a:cubicBezTo>
                    <a:pt x="176" y="71"/>
                    <a:pt x="176" y="74"/>
                    <a:pt x="178" y="74"/>
                  </a:cubicBezTo>
                  <a:close/>
                  <a:moveTo>
                    <a:pt x="183" y="73"/>
                  </a:moveTo>
                  <a:cubicBezTo>
                    <a:pt x="182" y="72"/>
                    <a:pt x="181" y="71"/>
                    <a:pt x="181" y="73"/>
                  </a:cubicBezTo>
                  <a:cubicBezTo>
                    <a:pt x="180" y="73"/>
                    <a:pt x="180" y="73"/>
                    <a:pt x="180" y="73"/>
                  </a:cubicBezTo>
                  <a:cubicBezTo>
                    <a:pt x="180" y="73"/>
                    <a:pt x="179" y="73"/>
                    <a:pt x="179" y="74"/>
                  </a:cubicBezTo>
                  <a:cubicBezTo>
                    <a:pt x="181" y="74"/>
                    <a:pt x="178" y="77"/>
                    <a:pt x="180" y="77"/>
                  </a:cubicBezTo>
                  <a:cubicBezTo>
                    <a:pt x="180" y="77"/>
                    <a:pt x="181" y="76"/>
                    <a:pt x="181" y="76"/>
                  </a:cubicBezTo>
                  <a:cubicBezTo>
                    <a:pt x="182" y="74"/>
                    <a:pt x="182" y="75"/>
                    <a:pt x="181" y="73"/>
                  </a:cubicBezTo>
                  <a:cubicBezTo>
                    <a:pt x="182" y="73"/>
                    <a:pt x="183" y="73"/>
                    <a:pt x="183" y="73"/>
                  </a:cubicBezTo>
                  <a:close/>
                  <a:moveTo>
                    <a:pt x="221" y="18"/>
                  </a:moveTo>
                  <a:cubicBezTo>
                    <a:pt x="221" y="16"/>
                    <a:pt x="220" y="16"/>
                    <a:pt x="219" y="16"/>
                  </a:cubicBezTo>
                  <a:cubicBezTo>
                    <a:pt x="218" y="18"/>
                    <a:pt x="220" y="18"/>
                    <a:pt x="221" y="18"/>
                  </a:cubicBezTo>
                  <a:close/>
                  <a:moveTo>
                    <a:pt x="84" y="83"/>
                  </a:moveTo>
                  <a:cubicBezTo>
                    <a:pt x="84" y="83"/>
                    <a:pt x="84" y="82"/>
                    <a:pt x="84" y="81"/>
                  </a:cubicBezTo>
                  <a:cubicBezTo>
                    <a:pt x="83" y="81"/>
                    <a:pt x="83" y="81"/>
                    <a:pt x="82" y="81"/>
                  </a:cubicBezTo>
                  <a:cubicBezTo>
                    <a:pt x="82" y="82"/>
                    <a:pt x="82" y="82"/>
                    <a:pt x="82" y="83"/>
                  </a:cubicBezTo>
                  <a:cubicBezTo>
                    <a:pt x="83" y="83"/>
                    <a:pt x="83" y="83"/>
                    <a:pt x="84" y="83"/>
                  </a:cubicBezTo>
                  <a:close/>
                  <a:moveTo>
                    <a:pt x="74" y="198"/>
                  </a:moveTo>
                  <a:cubicBezTo>
                    <a:pt x="73" y="197"/>
                    <a:pt x="71" y="197"/>
                    <a:pt x="70" y="198"/>
                  </a:cubicBezTo>
                  <a:cubicBezTo>
                    <a:pt x="70" y="197"/>
                    <a:pt x="70" y="197"/>
                    <a:pt x="69" y="197"/>
                  </a:cubicBezTo>
                  <a:cubicBezTo>
                    <a:pt x="69" y="199"/>
                    <a:pt x="70" y="200"/>
                    <a:pt x="72" y="200"/>
                  </a:cubicBezTo>
                  <a:cubicBezTo>
                    <a:pt x="72" y="200"/>
                    <a:pt x="72" y="199"/>
                    <a:pt x="72" y="199"/>
                  </a:cubicBezTo>
                  <a:cubicBezTo>
                    <a:pt x="72" y="198"/>
                    <a:pt x="74" y="199"/>
                    <a:pt x="74" y="198"/>
                  </a:cubicBezTo>
                  <a:close/>
                  <a:moveTo>
                    <a:pt x="85" y="123"/>
                  </a:moveTo>
                  <a:cubicBezTo>
                    <a:pt x="85" y="125"/>
                    <a:pt x="81" y="123"/>
                    <a:pt x="82" y="125"/>
                  </a:cubicBezTo>
                  <a:cubicBezTo>
                    <a:pt x="83" y="125"/>
                    <a:pt x="87" y="124"/>
                    <a:pt x="85" y="123"/>
                  </a:cubicBezTo>
                  <a:close/>
                  <a:moveTo>
                    <a:pt x="84" y="128"/>
                  </a:moveTo>
                  <a:cubicBezTo>
                    <a:pt x="86" y="128"/>
                    <a:pt x="87" y="129"/>
                    <a:pt x="87" y="130"/>
                  </a:cubicBezTo>
                  <a:cubicBezTo>
                    <a:pt x="87" y="130"/>
                    <a:pt x="87" y="130"/>
                    <a:pt x="87" y="131"/>
                  </a:cubicBezTo>
                  <a:cubicBezTo>
                    <a:pt x="88" y="131"/>
                    <a:pt x="87" y="132"/>
                    <a:pt x="88" y="132"/>
                  </a:cubicBezTo>
                  <a:cubicBezTo>
                    <a:pt x="88" y="130"/>
                    <a:pt x="91" y="131"/>
                    <a:pt x="91" y="129"/>
                  </a:cubicBezTo>
                  <a:cubicBezTo>
                    <a:pt x="90" y="127"/>
                    <a:pt x="89" y="126"/>
                    <a:pt x="87" y="126"/>
                  </a:cubicBezTo>
                  <a:cubicBezTo>
                    <a:pt x="87" y="127"/>
                    <a:pt x="84" y="127"/>
                    <a:pt x="84" y="128"/>
                  </a:cubicBezTo>
                  <a:close/>
                  <a:moveTo>
                    <a:pt x="68" y="146"/>
                  </a:moveTo>
                  <a:cubicBezTo>
                    <a:pt x="69" y="145"/>
                    <a:pt x="70" y="147"/>
                    <a:pt x="70" y="147"/>
                  </a:cubicBezTo>
                  <a:cubicBezTo>
                    <a:pt x="70" y="147"/>
                    <a:pt x="70" y="146"/>
                    <a:pt x="71" y="146"/>
                  </a:cubicBezTo>
                  <a:cubicBezTo>
                    <a:pt x="72" y="146"/>
                    <a:pt x="75" y="147"/>
                    <a:pt x="75" y="146"/>
                  </a:cubicBezTo>
                  <a:cubicBezTo>
                    <a:pt x="74" y="145"/>
                    <a:pt x="74" y="145"/>
                    <a:pt x="74" y="144"/>
                  </a:cubicBezTo>
                  <a:cubicBezTo>
                    <a:pt x="71" y="144"/>
                    <a:pt x="69" y="142"/>
                    <a:pt x="68" y="146"/>
                  </a:cubicBezTo>
                  <a:close/>
                  <a:moveTo>
                    <a:pt x="93" y="132"/>
                  </a:moveTo>
                  <a:cubicBezTo>
                    <a:pt x="92" y="132"/>
                    <a:pt x="92" y="133"/>
                    <a:pt x="91" y="133"/>
                  </a:cubicBezTo>
                  <a:cubicBezTo>
                    <a:pt x="91" y="134"/>
                    <a:pt x="89" y="133"/>
                    <a:pt x="89" y="134"/>
                  </a:cubicBezTo>
                  <a:cubicBezTo>
                    <a:pt x="89" y="134"/>
                    <a:pt x="90" y="134"/>
                    <a:pt x="89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2" y="135"/>
                    <a:pt x="93" y="135"/>
                  </a:cubicBezTo>
                  <a:cubicBezTo>
                    <a:pt x="92" y="134"/>
                    <a:pt x="93" y="134"/>
                    <a:pt x="93" y="132"/>
                  </a:cubicBezTo>
                  <a:close/>
                  <a:moveTo>
                    <a:pt x="103" y="121"/>
                  </a:moveTo>
                  <a:cubicBezTo>
                    <a:pt x="103" y="121"/>
                    <a:pt x="102" y="121"/>
                    <a:pt x="101" y="121"/>
                  </a:cubicBezTo>
                  <a:cubicBezTo>
                    <a:pt x="101" y="119"/>
                    <a:pt x="100" y="119"/>
                    <a:pt x="100" y="118"/>
                  </a:cubicBezTo>
                  <a:cubicBezTo>
                    <a:pt x="98" y="117"/>
                    <a:pt x="100" y="120"/>
                    <a:pt x="98" y="120"/>
                  </a:cubicBezTo>
                  <a:cubicBezTo>
                    <a:pt x="99" y="117"/>
                    <a:pt x="97" y="118"/>
                    <a:pt x="96" y="117"/>
                  </a:cubicBezTo>
                  <a:cubicBezTo>
                    <a:pt x="96" y="116"/>
                    <a:pt x="96" y="115"/>
                    <a:pt x="96" y="114"/>
                  </a:cubicBezTo>
                  <a:cubicBezTo>
                    <a:pt x="97" y="113"/>
                    <a:pt x="97" y="113"/>
                    <a:pt x="98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2"/>
                    <a:pt x="98" y="111"/>
                    <a:pt x="98" y="111"/>
                  </a:cubicBezTo>
                  <a:cubicBezTo>
                    <a:pt x="98" y="111"/>
                    <a:pt x="99" y="111"/>
                    <a:pt x="99" y="111"/>
                  </a:cubicBezTo>
                  <a:cubicBezTo>
                    <a:pt x="99" y="110"/>
                    <a:pt x="99" y="110"/>
                    <a:pt x="99" y="109"/>
                  </a:cubicBezTo>
                  <a:cubicBezTo>
                    <a:pt x="99" y="109"/>
                    <a:pt x="99" y="109"/>
                    <a:pt x="100" y="109"/>
                  </a:cubicBezTo>
                  <a:cubicBezTo>
                    <a:pt x="100" y="105"/>
                    <a:pt x="98" y="104"/>
                    <a:pt x="98" y="101"/>
                  </a:cubicBezTo>
                  <a:cubicBezTo>
                    <a:pt x="97" y="102"/>
                    <a:pt x="97" y="100"/>
                    <a:pt x="96" y="100"/>
                  </a:cubicBezTo>
                  <a:cubicBezTo>
                    <a:pt x="95" y="101"/>
                    <a:pt x="94" y="101"/>
                    <a:pt x="93" y="101"/>
                  </a:cubicBezTo>
                  <a:cubicBezTo>
                    <a:pt x="93" y="103"/>
                    <a:pt x="93" y="105"/>
                    <a:pt x="93" y="107"/>
                  </a:cubicBezTo>
                  <a:cubicBezTo>
                    <a:pt x="93" y="108"/>
                    <a:pt x="95" y="109"/>
                    <a:pt x="94" y="109"/>
                  </a:cubicBezTo>
                  <a:cubicBezTo>
                    <a:pt x="93" y="109"/>
                    <a:pt x="93" y="107"/>
                    <a:pt x="92" y="107"/>
                  </a:cubicBezTo>
                  <a:cubicBezTo>
                    <a:pt x="92" y="107"/>
                    <a:pt x="91" y="106"/>
                    <a:pt x="91" y="106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0" y="105"/>
                    <a:pt x="90" y="105"/>
                    <a:pt x="90" y="104"/>
                  </a:cubicBezTo>
                  <a:cubicBezTo>
                    <a:pt x="90" y="102"/>
                    <a:pt x="89" y="101"/>
                    <a:pt x="87" y="102"/>
                  </a:cubicBezTo>
                  <a:cubicBezTo>
                    <a:pt x="87" y="102"/>
                    <a:pt x="87" y="103"/>
                    <a:pt x="87" y="104"/>
                  </a:cubicBezTo>
                  <a:cubicBezTo>
                    <a:pt x="87" y="104"/>
                    <a:pt x="87" y="104"/>
                    <a:pt x="87" y="105"/>
                  </a:cubicBezTo>
                  <a:cubicBezTo>
                    <a:pt x="87" y="106"/>
                    <a:pt x="88" y="109"/>
                    <a:pt x="87" y="109"/>
                  </a:cubicBezTo>
                  <a:cubicBezTo>
                    <a:pt x="87" y="107"/>
                    <a:pt x="87" y="106"/>
                    <a:pt x="86" y="106"/>
                  </a:cubicBezTo>
                  <a:cubicBezTo>
                    <a:pt x="85" y="105"/>
                    <a:pt x="84" y="106"/>
                    <a:pt x="84" y="107"/>
                  </a:cubicBezTo>
                  <a:cubicBezTo>
                    <a:pt x="83" y="108"/>
                    <a:pt x="83" y="109"/>
                    <a:pt x="83" y="110"/>
                  </a:cubicBezTo>
                  <a:cubicBezTo>
                    <a:pt x="83" y="111"/>
                    <a:pt x="84" y="110"/>
                    <a:pt x="84" y="111"/>
                  </a:cubicBezTo>
                  <a:cubicBezTo>
                    <a:pt x="85" y="111"/>
                    <a:pt x="85" y="112"/>
                    <a:pt x="85" y="113"/>
                  </a:cubicBezTo>
                  <a:cubicBezTo>
                    <a:pt x="87" y="114"/>
                    <a:pt x="86" y="111"/>
                    <a:pt x="89" y="111"/>
                  </a:cubicBezTo>
                  <a:cubicBezTo>
                    <a:pt x="89" y="113"/>
                    <a:pt x="90" y="112"/>
                    <a:pt x="90" y="114"/>
                  </a:cubicBezTo>
                  <a:cubicBezTo>
                    <a:pt x="91" y="114"/>
                    <a:pt x="92" y="114"/>
                    <a:pt x="92" y="115"/>
                  </a:cubicBezTo>
                  <a:cubicBezTo>
                    <a:pt x="90" y="115"/>
                    <a:pt x="91" y="114"/>
                    <a:pt x="89" y="114"/>
                  </a:cubicBezTo>
                  <a:cubicBezTo>
                    <a:pt x="88" y="115"/>
                    <a:pt x="88" y="116"/>
                    <a:pt x="87" y="116"/>
                  </a:cubicBezTo>
                  <a:cubicBezTo>
                    <a:pt x="87" y="118"/>
                    <a:pt x="88" y="118"/>
                    <a:pt x="88" y="120"/>
                  </a:cubicBezTo>
                  <a:cubicBezTo>
                    <a:pt x="89" y="120"/>
                    <a:pt x="90" y="121"/>
                    <a:pt x="91" y="121"/>
                  </a:cubicBezTo>
                  <a:cubicBezTo>
                    <a:pt x="92" y="122"/>
                    <a:pt x="92" y="122"/>
                    <a:pt x="92" y="123"/>
                  </a:cubicBezTo>
                  <a:cubicBezTo>
                    <a:pt x="93" y="123"/>
                    <a:pt x="94" y="124"/>
                    <a:pt x="94" y="124"/>
                  </a:cubicBezTo>
                  <a:cubicBezTo>
                    <a:pt x="95" y="123"/>
                    <a:pt x="96" y="123"/>
                    <a:pt x="96" y="124"/>
                  </a:cubicBezTo>
                  <a:cubicBezTo>
                    <a:pt x="97" y="124"/>
                    <a:pt x="98" y="123"/>
                    <a:pt x="99" y="123"/>
                  </a:cubicBezTo>
                  <a:cubicBezTo>
                    <a:pt x="100" y="123"/>
                    <a:pt x="101" y="123"/>
                    <a:pt x="101" y="124"/>
                  </a:cubicBezTo>
                  <a:cubicBezTo>
                    <a:pt x="100" y="124"/>
                    <a:pt x="99" y="125"/>
                    <a:pt x="98" y="125"/>
                  </a:cubicBezTo>
                  <a:cubicBezTo>
                    <a:pt x="98" y="125"/>
                    <a:pt x="97" y="126"/>
                    <a:pt x="96" y="126"/>
                  </a:cubicBezTo>
                  <a:cubicBezTo>
                    <a:pt x="96" y="127"/>
                    <a:pt x="94" y="127"/>
                    <a:pt x="94" y="130"/>
                  </a:cubicBezTo>
                  <a:cubicBezTo>
                    <a:pt x="95" y="130"/>
                    <a:pt x="95" y="131"/>
                    <a:pt x="96" y="131"/>
                  </a:cubicBezTo>
                  <a:cubicBezTo>
                    <a:pt x="96" y="130"/>
                    <a:pt x="97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29"/>
                    <a:pt x="99" y="129"/>
                    <a:pt x="100" y="129"/>
                  </a:cubicBezTo>
                  <a:cubicBezTo>
                    <a:pt x="100" y="128"/>
                    <a:pt x="101" y="128"/>
                    <a:pt x="101" y="128"/>
                  </a:cubicBezTo>
                  <a:cubicBezTo>
                    <a:pt x="102" y="128"/>
                    <a:pt x="101" y="127"/>
                    <a:pt x="101" y="127"/>
                  </a:cubicBezTo>
                  <a:cubicBezTo>
                    <a:pt x="102" y="127"/>
                    <a:pt x="102" y="127"/>
                    <a:pt x="103" y="126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4" y="126"/>
                    <a:pt x="103" y="125"/>
                    <a:pt x="103" y="125"/>
                  </a:cubicBezTo>
                  <a:cubicBezTo>
                    <a:pt x="103" y="124"/>
                    <a:pt x="104" y="125"/>
                    <a:pt x="104" y="125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4"/>
                    <a:pt x="105" y="124"/>
                    <a:pt x="105" y="124"/>
                  </a:cubicBezTo>
                  <a:cubicBezTo>
                    <a:pt x="105" y="123"/>
                    <a:pt x="105" y="123"/>
                    <a:pt x="105" y="122"/>
                  </a:cubicBezTo>
                  <a:cubicBezTo>
                    <a:pt x="105" y="121"/>
                    <a:pt x="104" y="122"/>
                    <a:pt x="103" y="121"/>
                  </a:cubicBezTo>
                  <a:cubicBezTo>
                    <a:pt x="103" y="121"/>
                    <a:pt x="103" y="121"/>
                    <a:pt x="103" y="121"/>
                  </a:cubicBezTo>
                  <a:close/>
                  <a:moveTo>
                    <a:pt x="174" y="67"/>
                  </a:moveTo>
                  <a:cubicBezTo>
                    <a:pt x="175" y="67"/>
                    <a:pt x="175" y="67"/>
                    <a:pt x="176" y="68"/>
                  </a:cubicBezTo>
                  <a:cubicBezTo>
                    <a:pt x="176" y="68"/>
                    <a:pt x="176" y="69"/>
                    <a:pt x="176" y="69"/>
                  </a:cubicBezTo>
                  <a:cubicBezTo>
                    <a:pt x="178" y="70"/>
                    <a:pt x="178" y="69"/>
                    <a:pt x="179" y="69"/>
                  </a:cubicBezTo>
                  <a:cubicBezTo>
                    <a:pt x="180" y="70"/>
                    <a:pt x="182" y="69"/>
                    <a:pt x="181" y="71"/>
                  </a:cubicBezTo>
                  <a:cubicBezTo>
                    <a:pt x="182" y="71"/>
                    <a:pt x="183" y="71"/>
                    <a:pt x="183" y="72"/>
                  </a:cubicBezTo>
                  <a:cubicBezTo>
                    <a:pt x="183" y="73"/>
                    <a:pt x="183" y="73"/>
                    <a:pt x="184" y="73"/>
                  </a:cubicBezTo>
                  <a:cubicBezTo>
                    <a:pt x="184" y="72"/>
                    <a:pt x="185" y="72"/>
                    <a:pt x="186" y="71"/>
                  </a:cubicBezTo>
                  <a:cubicBezTo>
                    <a:pt x="187" y="72"/>
                    <a:pt x="188" y="70"/>
                    <a:pt x="188" y="69"/>
                  </a:cubicBezTo>
                  <a:cubicBezTo>
                    <a:pt x="186" y="68"/>
                    <a:pt x="184" y="71"/>
                    <a:pt x="184" y="69"/>
                  </a:cubicBezTo>
                  <a:cubicBezTo>
                    <a:pt x="183" y="67"/>
                    <a:pt x="187" y="69"/>
                    <a:pt x="186" y="68"/>
                  </a:cubicBezTo>
                  <a:cubicBezTo>
                    <a:pt x="185" y="68"/>
                    <a:pt x="185" y="67"/>
                    <a:pt x="185" y="66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8" y="63"/>
                    <a:pt x="183" y="64"/>
                    <a:pt x="183" y="65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6"/>
                    <a:pt x="182" y="66"/>
                    <a:pt x="181" y="66"/>
                  </a:cubicBezTo>
                  <a:cubicBezTo>
                    <a:pt x="181" y="66"/>
                    <a:pt x="181" y="65"/>
                    <a:pt x="181" y="65"/>
                  </a:cubicBezTo>
                  <a:cubicBezTo>
                    <a:pt x="182" y="61"/>
                    <a:pt x="179" y="61"/>
                    <a:pt x="179" y="59"/>
                  </a:cubicBezTo>
                  <a:cubicBezTo>
                    <a:pt x="177" y="59"/>
                    <a:pt x="176" y="59"/>
                    <a:pt x="174" y="60"/>
                  </a:cubicBezTo>
                  <a:cubicBezTo>
                    <a:pt x="174" y="61"/>
                    <a:pt x="174" y="63"/>
                    <a:pt x="174" y="64"/>
                  </a:cubicBezTo>
                  <a:cubicBezTo>
                    <a:pt x="174" y="64"/>
                    <a:pt x="174" y="64"/>
                    <a:pt x="173" y="64"/>
                  </a:cubicBezTo>
                  <a:cubicBezTo>
                    <a:pt x="173" y="65"/>
                    <a:pt x="173" y="65"/>
                    <a:pt x="173" y="66"/>
                  </a:cubicBezTo>
                  <a:cubicBezTo>
                    <a:pt x="174" y="65"/>
                    <a:pt x="174" y="66"/>
                    <a:pt x="174" y="67"/>
                  </a:cubicBezTo>
                  <a:close/>
                  <a:moveTo>
                    <a:pt x="81" y="172"/>
                  </a:moveTo>
                  <a:cubicBezTo>
                    <a:pt x="78" y="172"/>
                    <a:pt x="78" y="174"/>
                    <a:pt x="75" y="174"/>
                  </a:cubicBezTo>
                  <a:cubicBezTo>
                    <a:pt x="76" y="173"/>
                    <a:pt x="75" y="173"/>
                    <a:pt x="75" y="173"/>
                  </a:cubicBezTo>
                  <a:cubicBezTo>
                    <a:pt x="75" y="173"/>
                    <a:pt x="75" y="174"/>
                    <a:pt x="74" y="173"/>
                  </a:cubicBezTo>
                  <a:cubicBezTo>
                    <a:pt x="73" y="174"/>
                    <a:pt x="73" y="175"/>
                    <a:pt x="72" y="175"/>
                  </a:cubicBezTo>
                  <a:cubicBezTo>
                    <a:pt x="72" y="176"/>
                    <a:pt x="72" y="176"/>
                    <a:pt x="71" y="176"/>
                  </a:cubicBezTo>
                  <a:cubicBezTo>
                    <a:pt x="71" y="177"/>
                    <a:pt x="71" y="177"/>
                    <a:pt x="71" y="178"/>
                  </a:cubicBezTo>
                  <a:cubicBezTo>
                    <a:pt x="71" y="178"/>
                    <a:pt x="70" y="178"/>
                    <a:pt x="70" y="178"/>
                  </a:cubicBezTo>
                  <a:cubicBezTo>
                    <a:pt x="69" y="180"/>
                    <a:pt x="70" y="181"/>
                    <a:pt x="69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1" y="181"/>
                  </a:cubicBezTo>
                  <a:cubicBezTo>
                    <a:pt x="72" y="181"/>
                    <a:pt x="72" y="180"/>
                    <a:pt x="73" y="180"/>
                  </a:cubicBezTo>
                  <a:cubicBezTo>
                    <a:pt x="73" y="179"/>
                    <a:pt x="75" y="179"/>
                    <a:pt x="75" y="180"/>
                  </a:cubicBezTo>
                  <a:cubicBezTo>
                    <a:pt x="75" y="181"/>
                    <a:pt x="74" y="182"/>
                    <a:pt x="73" y="182"/>
                  </a:cubicBezTo>
                  <a:cubicBezTo>
                    <a:pt x="73" y="183"/>
                    <a:pt x="72" y="184"/>
                    <a:pt x="72" y="185"/>
                  </a:cubicBezTo>
                  <a:cubicBezTo>
                    <a:pt x="73" y="184"/>
                    <a:pt x="71" y="188"/>
                    <a:pt x="73" y="187"/>
                  </a:cubicBezTo>
                  <a:cubicBezTo>
                    <a:pt x="73" y="187"/>
                    <a:pt x="74" y="187"/>
                    <a:pt x="74" y="187"/>
                  </a:cubicBezTo>
                  <a:cubicBezTo>
                    <a:pt x="75" y="187"/>
                    <a:pt x="75" y="186"/>
                    <a:pt x="75" y="186"/>
                  </a:cubicBezTo>
                  <a:cubicBezTo>
                    <a:pt x="77" y="186"/>
                    <a:pt x="77" y="185"/>
                    <a:pt x="79" y="185"/>
                  </a:cubicBezTo>
                  <a:cubicBezTo>
                    <a:pt x="79" y="184"/>
                    <a:pt x="79" y="184"/>
                    <a:pt x="80" y="184"/>
                  </a:cubicBezTo>
                  <a:cubicBezTo>
                    <a:pt x="80" y="182"/>
                    <a:pt x="81" y="182"/>
                    <a:pt x="81" y="181"/>
                  </a:cubicBezTo>
                  <a:cubicBezTo>
                    <a:pt x="80" y="179"/>
                    <a:pt x="80" y="178"/>
                    <a:pt x="79" y="176"/>
                  </a:cubicBezTo>
                  <a:cubicBezTo>
                    <a:pt x="80" y="175"/>
                    <a:pt x="81" y="174"/>
                    <a:pt x="81" y="172"/>
                  </a:cubicBezTo>
                  <a:close/>
                  <a:moveTo>
                    <a:pt x="172" y="71"/>
                  </a:moveTo>
                  <a:cubicBezTo>
                    <a:pt x="172" y="73"/>
                    <a:pt x="172" y="74"/>
                    <a:pt x="174" y="74"/>
                  </a:cubicBezTo>
                  <a:cubicBezTo>
                    <a:pt x="174" y="73"/>
                    <a:pt x="175" y="73"/>
                    <a:pt x="176" y="73"/>
                  </a:cubicBezTo>
                  <a:cubicBezTo>
                    <a:pt x="176" y="70"/>
                    <a:pt x="174" y="66"/>
                    <a:pt x="171" y="68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70"/>
                    <a:pt x="171" y="70"/>
                    <a:pt x="172" y="71"/>
                  </a:cubicBezTo>
                  <a:close/>
                  <a:moveTo>
                    <a:pt x="183" y="63"/>
                  </a:moveTo>
                  <a:cubicBezTo>
                    <a:pt x="183" y="62"/>
                    <a:pt x="182" y="62"/>
                    <a:pt x="182" y="63"/>
                  </a:cubicBezTo>
                  <a:cubicBezTo>
                    <a:pt x="182" y="63"/>
                    <a:pt x="183" y="63"/>
                    <a:pt x="183" y="64"/>
                  </a:cubicBezTo>
                  <a:cubicBezTo>
                    <a:pt x="183" y="64"/>
                    <a:pt x="183" y="64"/>
                    <a:pt x="183" y="63"/>
                  </a:cubicBezTo>
                  <a:close/>
                  <a:moveTo>
                    <a:pt x="234" y="14"/>
                  </a:moveTo>
                  <a:cubicBezTo>
                    <a:pt x="234" y="13"/>
                    <a:pt x="236" y="13"/>
                    <a:pt x="237" y="13"/>
                  </a:cubicBezTo>
                  <a:cubicBezTo>
                    <a:pt x="236" y="9"/>
                    <a:pt x="238" y="8"/>
                    <a:pt x="237" y="4"/>
                  </a:cubicBezTo>
                  <a:cubicBezTo>
                    <a:pt x="237" y="4"/>
                    <a:pt x="236" y="4"/>
                    <a:pt x="235" y="4"/>
                  </a:cubicBezTo>
                  <a:cubicBezTo>
                    <a:pt x="235" y="6"/>
                    <a:pt x="233" y="8"/>
                    <a:pt x="233" y="10"/>
                  </a:cubicBezTo>
                  <a:cubicBezTo>
                    <a:pt x="233" y="11"/>
                    <a:pt x="232" y="13"/>
                    <a:pt x="234" y="14"/>
                  </a:cubicBezTo>
                  <a:close/>
                  <a:moveTo>
                    <a:pt x="216" y="51"/>
                  </a:moveTo>
                  <a:cubicBezTo>
                    <a:pt x="215" y="50"/>
                    <a:pt x="216" y="50"/>
                    <a:pt x="216" y="50"/>
                  </a:cubicBezTo>
                  <a:cubicBezTo>
                    <a:pt x="216" y="50"/>
                    <a:pt x="216" y="50"/>
                    <a:pt x="216" y="49"/>
                  </a:cubicBezTo>
                  <a:cubicBezTo>
                    <a:pt x="216" y="49"/>
                    <a:pt x="215" y="49"/>
                    <a:pt x="215" y="49"/>
                  </a:cubicBezTo>
                  <a:cubicBezTo>
                    <a:pt x="215" y="50"/>
                    <a:pt x="215" y="50"/>
                    <a:pt x="214" y="50"/>
                  </a:cubicBezTo>
                  <a:cubicBezTo>
                    <a:pt x="214" y="51"/>
                    <a:pt x="215" y="51"/>
                    <a:pt x="216" y="51"/>
                  </a:cubicBezTo>
                  <a:close/>
                  <a:moveTo>
                    <a:pt x="81" y="139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9" y="141"/>
                    <a:pt x="78" y="141"/>
                    <a:pt x="77" y="141"/>
                  </a:cubicBezTo>
                  <a:cubicBezTo>
                    <a:pt x="77" y="141"/>
                    <a:pt x="77" y="142"/>
                    <a:pt x="77" y="142"/>
                  </a:cubicBezTo>
                  <a:cubicBezTo>
                    <a:pt x="76" y="143"/>
                    <a:pt x="76" y="142"/>
                    <a:pt x="75" y="142"/>
                  </a:cubicBezTo>
                  <a:cubicBezTo>
                    <a:pt x="75" y="143"/>
                    <a:pt x="76" y="143"/>
                    <a:pt x="75" y="144"/>
                  </a:cubicBezTo>
                  <a:cubicBezTo>
                    <a:pt x="76" y="144"/>
                    <a:pt x="77" y="143"/>
                    <a:pt x="77" y="143"/>
                  </a:cubicBezTo>
                  <a:cubicBezTo>
                    <a:pt x="77" y="143"/>
                    <a:pt x="77" y="144"/>
                    <a:pt x="77" y="144"/>
                  </a:cubicBezTo>
                  <a:cubicBezTo>
                    <a:pt x="77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9" y="144"/>
                    <a:pt x="79" y="144"/>
                  </a:cubicBezTo>
                  <a:cubicBezTo>
                    <a:pt x="79" y="143"/>
                    <a:pt x="80" y="142"/>
                    <a:pt x="81" y="142"/>
                  </a:cubicBezTo>
                  <a:cubicBezTo>
                    <a:pt x="81" y="141"/>
                    <a:pt x="82" y="141"/>
                    <a:pt x="82" y="140"/>
                  </a:cubicBezTo>
                  <a:cubicBezTo>
                    <a:pt x="82" y="140"/>
                    <a:pt x="82" y="139"/>
                    <a:pt x="81" y="139"/>
                  </a:cubicBezTo>
                  <a:close/>
                  <a:moveTo>
                    <a:pt x="220" y="22"/>
                  </a:moveTo>
                  <a:cubicBezTo>
                    <a:pt x="220" y="23"/>
                    <a:pt x="222" y="23"/>
                    <a:pt x="222" y="24"/>
                  </a:cubicBezTo>
                  <a:cubicBezTo>
                    <a:pt x="223" y="25"/>
                    <a:pt x="223" y="26"/>
                    <a:pt x="225" y="26"/>
                  </a:cubicBezTo>
                  <a:cubicBezTo>
                    <a:pt x="226" y="25"/>
                    <a:pt x="226" y="24"/>
                    <a:pt x="227" y="24"/>
                  </a:cubicBezTo>
                  <a:cubicBezTo>
                    <a:pt x="227" y="25"/>
                    <a:pt x="227" y="26"/>
                    <a:pt x="227" y="27"/>
                  </a:cubicBezTo>
                  <a:cubicBezTo>
                    <a:pt x="227" y="27"/>
                    <a:pt x="227" y="27"/>
                    <a:pt x="227" y="28"/>
                  </a:cubicBezTo>
                  <a:cubicBezTo>
                    <a:pt x="227" y="28"/>
                    <a:pt x="226" y="29"/>
                    <a:pt x="226" y="29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25" y="30"/>
                    <a:pt x="226" y="31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4" y="33"/>
                    <a:pt x="225" y="34"/>
                    <a:pt x="224" y="35"/>
                  </a:cubicBezTo>
                  <a:cubicBezTo>
                    <a:pt x="225" y="35"/>
                    <a:pt x="227" y="35"/>
                    <a:pt x="226" y="34"/>
                  </a:cubicBezTo>
                  <a:cubicBezTo>
                    <a:pt x="227" y="34"/>
                    <a:pt x="228" y="33"/>
                    <a:pt x="229" y="33"/>
                  </a:cubicBezTo>
                  <a:cubicBezTo>
                    <a:pt x="229" y="31"/>
                    <a:pt x="229" y="30"/>
                    <a:pt x="229" y="29"/>
                  </a:cubicBezTo>
                  <a:cubicBezTo>
                    <a:pt x="230" y="29"/>
                    <a:pt x="230" y="28"/>
                    <a:pt x="232" y="28"/>
                  </a:cubicBezTo>
                  <a:cubicBezTo>
                    <a:pt x="232" y="27"/>
                    <a:pt x="232" y="26"/>
                    <a:pt x="231" y="26"/>
                  </a:cubicBezTo>
                  <a:cubicBezTo>
                    <a:pt x="231" y="25"/>
                    <a:pt x="231" y="25"/>
                    <a:pt x="231" y="25"/>
                  </a:cubicBezTo>
                  <a:cubicBezTo>
                    <a:pt x="230" y="25"/>
                    <a:pt x="230" y="24"/>
                    <a:pt x="230" y="24"/>
                  </a:cubicBezTo>
                  <a:cubicBezTo>
                    <a:pt x="230" y="22"/>
                    <a:pt x="232" y="23"/>
                    <a:pt x="232" y="22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3" y="21"/>
                    <a:pt x="233" y="21"/>
                    <a:pt x="233" y="20"/>
                  </a:cubicBezTo>
                  <a:cubicBezTo>
                    <a:pt x="233" y="20"/>
                    <a:pt x="233" y="20"/>
                    <a:pt x="233" y="20"/>
                  </a:cubicBezTo>
                  <a:cubicBezTo>
                    <a:pt x="233" y="20"/>
                    <a:pt x="233" y="20"/>
                    <a:pt x="233" y="19"/>
                  </a:cubicBezTo>
                  <a:cubicBezTo>
                    <a:pt x="233" y="19"/>
                    <a:pt x="234" y="19"/>
                    <a:pt x="234" y="19"/>
                  </a:cubicBezTo>
                  <a:cubicBezTo>
                    <a:pt x="233" y="19"/>
                    <a:pt x="232" y="18"/>
                    <a:pt x="233" y="17"/>
                  </a:cubicBezTo>
                  <a:cubicBezTo>
                    <a:pt x="232" y="17"/>
                    <a:pt x="231" y="17"/>
                    <a:pt x="231" y="16"/>
                  </a:cubicBezTo>
                  <a:cubicBezTo>
                    <a:pt x="232" y="15"/>
                    <a:pt x="232" y="13"/>
                    <a:pt x="230" y="13"/>
                  </a:cubicBezTo>
                  <a:cubicBezTo>
                    <a:pt x="231" y="14"/>
                    <a:pt x="229" y="16"/>
                    <a:pt x="228" y="14"/>
                  </a:cubicBezTo>
                  <a:cubicBezTo>
                    <a:pt x="228" y="13"/>
                    <a:pt x="229" y="13"/>
                    <a:pt x="230" y="12"/>
                  </a:cubicBezTo>
                  <a:cubicBezTo>
                    <a:pt x="230" y="11"/>
                    <a:pt x="230" y="10"/>
                    <a:pt x="231" y="10"/>
                  </a:cubicBezTo>
                  <a:cubicBezTo>
                    <a:pt x="230" y="8"/>
                    <a:pt x="231" y="7"/>
                    <a:pt x="231" y="6"/>
                  </a:cubicBezTo>
                  <a:cubicBezTo>
                    <a:pt x="229" y="6"/>
                    <a:pt x="230" y="7"/>
                    <a:pt x="228" y="7"/>
                  </a:cubicBezTo>
                  <a:cubicBezTo>
                    <a:pt x="228" y="7"/>
                    <a:pt x="227" y="7"/>
                    <a:pt x="226" y="8"/>
                  </a:cubicBezTo>
                  <a:cubicBezTo>
                    <a:pt x="226" y="8"/>
                    <a:pt x="226" y="9"/>
                    <a:pt x="226" y="9"/>
                  </a:cubicBezTo>
                  <a:cubicBezTo>
                    <a:pt x="226" y="8"/>
                    <a:pt x="225" y="9"/>
                    <a:pt x="224" y="9"/>
                  </a:cubicBezTo>
                  <a:cubicBezTo>
                    <a:pt x="224" y="9"/>
                    <a:pt x="224" y="9"/>
                    <a:pt x="224" y="9"/>
                  </a:cubicBezTo>
                  <a:cubicBezTo>
                    <a:pt x="224" y="10"/>
                    <a:pt x="222" y="9"/>
                    <a:pt x="222" y="10"/>
                  </a:cubicBezTo>
                  <a:cubicBezTo>
                    <a:pt x="222" y="11"/>
                    <a:pt x="223" y="12"/>
                    <a:pt x="224" y="12"/>
                  </a:cubicBezTo>
                  <a:cubicBezTo>
                    <a:pt x="224" y="12"/>
                    <a:pt x="224" y="12"/>
                    <a:pt x="224" y="12"/>
                  </a:cubicBezTo>
                  <a:cubicBezTo>
                    <a:pt x="224" y="12"/>
                    <a:pt x="224" y="12"/>
                    <a:pt x="224" y="12"/>
                  </a:cubicBezTo>
                  <a:cubicBezTo>
                    <a:pt x="225" y="13"/>
                    <a:pt x="227" y="13"/>
                    <a:pt x="227" y="14"/>
                  </a:cubicBezTo>
                  <a:cubicBezTo>
                    <a:pt x="225" y="14"/>
                    <a:pt x="227" y="16"/>
                    <a:pt x="227" y="17"/>
                  </a:cubicBezTo>
                  <a:cubicBezTo>
                    <a:pt x="223" y="16"/>
                    <a:pt x="227" y="19"/>
                    <a:pt x="226" y="19"/>
                  </a:cubicBezTo>
                  <a:cubicBezTo>
                    <a:pt x="224" y="20"/>
                    <a:pt x="223" y="19"/>
                    <a:pt x="222" y="18"/>
                  </a:cubicBezTo>
                  <a:cubicBezTo>
                    <a:pt x="222" y="19"/>
                    <a:pt x="221" y="19"/>
                    <a:pt x="219" y="19"/>
                  </a:cubicBezTo>
                  <a:cubicBezTo>
                    <a:pt x="219" y="20"/>
                    <a:pt x="219" y="22"/>
                    <a:pt x="220" y="22"/>
                  </a:cubicBezTo>
                  <a:close/>
                  <a:moveTo>
                    <a:pt x="212" y="25"/>
                  </a:moveTo>
                  <a:cubicBezTo>
                    <a:pt x="212" y="24"/>
                    <a:pt x="212" y="24"/>
                    <a:pt x="212" y="22"/>
                  </a:cubicBezTo>
                  <a:cubicBezTo>
                    <a:pt x="211" y="22"/>
                    <a:pt x="210" y="23"/>
                    <a:pt x="210" y="23"/>
                  </a:cubicBezTo>
                  <a:cubicBezTo>
                    <a:pt x="210" y="25"/>
                    <a:pt x="210" y="25"/>
                    <a:pt x="212" y="25"/>
                  </a:cubicBezTo>
                  <a:close/>
                  <a:moveTo>
                    <a:pt x="235" y="21"/>
                  </a:moveTo>
                  <a:cubicBezTo>
                    <a:pt x="235" y="19"/>
                    <a:pt x="237" y="19"/>
                    <a:pt x="237" y="17"/>
                  </a:cubicBezTo>
                  <a:cubicBezTo>
                    <a:pt x="236" y="17"/>
                    <a:pt x="236" y="18"/>
                    <a:pt x="235" y="18"/>
                  </a:cubicBezTo>
                  <a:cubicBezTo>
                    <a:pt x="235" y="18"/>
                    <a:pt x="234" y="20"/>
                    <a:pt x="235" y="21"/>
                  </a:cubicBezTo>
                  <a:close/>
                  <a:moveTo>
                    <a:pt x="231" y="12"/>
                  </a:moveTo>
                  <a:cubicBezTo>
                    <a:pt x="232" y="12"/>
                    <a:pt x="232" y="11"/>
                    <a:pt x="232" y="11"/>
                  </a:cubicBezTo>
                  <a:cubicBezTo>
                    <a:pt x="232" y="11"/>
                    <a:pt x="231" y="11"/>
                    <a:pt x="231" y="12"/>
                  </a:cubicBezTo>
                  <a:close/>
                  <a:moveTo>
                    <a:pt x="235" y="15"/>
                  </a:moveTo>
                  <a:cubicBezTo>
                    <a:pt x="234" y="15"/>
                    <a:pt x="234" y="15"/>
                    <a:pt x="234" y="16"/>
                  </a:cubicBezTo>
                  <a:cubicBezTo>
                    <a:pt x="232" y="16"/>
                    <a:pt x="236" y="17"/>
                    <a:pt x="235" y="15"/>
                  </a:cubicBezTo>
                  <a:close/>
                  <a:moveTo>
                    <a:pt x="183" y="55"/>
                  </a:moveTo>
                  <a:cubicBezTo>
                    <a:pt x="185" y="55"/>
                    <a:pt x="186" y="57"/>
                    <a:pt x="187" y="57"/>
                  </a:cubicBezTo>
                  <a:cubicBezTo>
                    <a:pt x="187" y="56"/>
                    <a:pt x="187" y="55"/>
                    <a:pt x="186" y="54"/>
                  </a:cubicBezTo>
                  <a:cubicBezTo>
                    <a:pt x="186" y="54"/>
                    <a:pt x="186" y="54"/>
                    <a:pt x="186" y="54"/>
                  </a:cubicBezTo>
                  <a:cubicBezTo>
                    <a:pt x="186" y="52"/>
                    <a:pt x="184" y="52"/>
                    <a:pt x="183" y="52"/>
                  </a:cubicBezTo>
                  <a:cubicBezTo>
                    <a:pt x="183" y="53"/>
                    <a:pt x="183" y="54"/>
                    <a:pt x="183" y="55"/>
                  </a:cubicBezTo>
                  <a:close/>
                  <a:moveTo>
                    <a:pt x="188" y="53"/>
                  </a:moveTo>
                  <a:cubicBezTo>
                    <a:pt x="188" y="53"/>
                    <a:pt x="188" y="52"/>
                    <a:pt x="188" y="52"/>
                  </a:cubicBezTo>
                  <a:cubicBezTo>
                    <a:pt x="188" y="52"/>
                    <a:pt x="188" y="51"/>
                    <a:pt x="188" y="51"/>
                  </a:cubicBezTo>
                  <a:cubicBezTo>
                    <a:pt x="188" y="51"/>
                    <a:pt x="187" y="51"/>
                    <a:pt x="187" y="51"/>
                  </a:cubicBezTo>
                  <a:cubicBezTo>
                    <a:pt x="187" y="52"/>
                    <a:pt x="186" y="52"/>
                    <a:pt x="186" y="54"/>
                  </a:cubicBezTo>
                  <a:cubicBezTo>
                    <a:pt x="187" y="54"/>
                    <a:pt x="188" y="53"/>
                    <a:pt x="188" y="53"/>
                  </a:cubicBezTo>
                  <a:close/>
                  <a:moveTo>
                    <a:pt x="197" y="54"/>
                  </a:moveTo>
                  <a:cubicBezTo>
                    <a:pt x="198" y="54"/>
                    <a:pt x="198" y="53"/>
                    <a:pt x="198" y="53"/>
                  </a:cubicBezTo>
                  <a:cubicBezTo>
                    <a:pt x="196" y="53"/>
                    <a:pt x="196" y="53"/>
                    <a:pt x="196" y="55"/>
                  </a:cubicBezTo>
                  <a:cubicBezTo>
                    <a:pt x="197" y="55"/>
                    <a:pt x="197" y="55"/>
                    <a:pt x="197" y="54"/>
                  </a:cubicBezTo>
                  <a:close/>
                  <a:moveTo>
                    <a:pt x="185" y="61"/>
                  </a:moveTo>
                  <a:cubicBezTo>
                    <a:pt x="185" y="59"/>
                    <a:pt x="183" y="60"/>
                    <a:pt x="183" y="58"/>
                  </a:cubicBezTo>
                  <a:cubicBezTo>
                    <a:pt x="182" y="58"/>
                    <a:pt x="182" y="58"/>
                    <a:pt x="181" y="58"/>
                  </a:cubicBezTo>
                  <a:cubicBezTo>
                    <a:pt x="181" y="59"/>
                    <a:pt x="180" y="59"/>
                    <a:pt x="180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2" y="60"/>
                    <a:pt x="182" y="62"/>
                    <a:pt x="185" y="61"/>
                  </a:cubicBezTo>
                  <a:close/>
                  <a:moveTo>
                    <a:pt x="188" y="59"/>
                  </a:moveTo>
                  <a:cubicBezTo>
                    <a:pt x="188" y="59"/>
                    <a:pt x="188" y="59"/>
                    <a:pt x="187" y="59"/>
                  </a:cubicBezTo>
                  <a:cubicBezTo>
                    <a:pt x="186" y="59"/>
                    <a:pt x="187" y="60"/>
                    <a:pt x="186" y="61"/>
                  </a:cubicBezTo>
                  <a:cubicBezTo>
                    <a:pt x="187" y="62"/>
                    <a:pt x="188" y="62"/>
                    <a:pt x="189" y="62"/>
                  </a:cubicBezTo>
                  <a:cubicBezTo>
                    <a:pt x="188" y="60"/>
                    <a:pt x="188" y="59"/>
                    <a:pt x="189" y="57"/>
                  </a:cubicBezTo>
                  <a:cubicBezTo>
                    <a:pt x="188" y="57"/>
                    <a:pt x="188" y="58"/>
                    <a:pt x="188" y="59"/>
                  </a:cubicBezTo>
                  <a:close/>
                  <a:moveTo>
                    <a:pt x="190" y="61"/>
                  </a:moveTo>
                  <a:cubicBezTo>
                    <a:pt x="190" y="60"/>
                    <a:pt x="192" y="60"/>
                    <a:pt x="192" y="59"/>
                  </a:cubicBezTo>
                  <a:cubicBezTo>
                    <a:pt x="193" y="59"/>
                    <a:pt x="194" y="59"/>
                    <a:pt x="195" y="59"/>
                  </a:cubicBezTo>
                  <a:cubicBezTo>
                    <a:pt x="194" y="58"/>
                    <a:pt x="197" y="59"/>
                    <a:pt x="197" y="57"/>
                  </a:cubicBezTo>
                  <a:cubicBezTo>
                    <a:pt x="196" y="57"/>
                    <a:pt x="196" y="56"/>
                    <a:pt x="195" y="56"/>
                  </a:cubicBezTo>
                  <a:cubicBezTo>
                    <a:pt x="195" y="56"/>
                    <a:pt x="195" y="57"/>
                    <a:pt x="195" y="57"/>
                  </a:cubicBezTo>
                  <a:cubicBezTo>
                    <a:pt x="194" y="57"/>
                    <a:pt x="194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7"/>
                    <a:pt x="191" y="57"/>
                    <a:pt x="191" y="58"/>
                  </a:cubicBezTo>
                  <a:cubicBezTo>
                    <a:pt x="190" y="58"/>
                    <a:pt x="189" y="60"/>
                    <a:pt x="190" y="61"/>
                  </a:cubicBezTo>
                  <a:close/>
                  <a:moveTo>
                    <a:pt x="191" y="66"/>
                  </a:moveTo>
                  <a:cubicBezTo>
                    <a:pt x="191" y="66"/>
                    <a:pt x="192" y="65"/>
                    <a:pt x="193" y="65"/>
                  </a:cubicBezTo>
                  <a:cubicBezTo>
                    <a:pt x="193" y="64"/>
                    <a:pt x="192" y="64"/>
                    <a:pt x="192" y="63"/>
                  </a:cubicBezTo>
                  <a:cubicBezTo>
                    <a:pt x="192" y="63"/>
                    <a:pt x="192" y="61"/>
                    <a:pt x="191" y="61"/>
                  </a:cubicBezTo>
                  <a:cubicBezTo>
                    <a:pt x="191" y="62"/>
                    <a:pt x="190" y="62"/>
                    <a:pt x="190" y="62"/>
                  </a:cubicBezTo>
                  <a:cubicBezTo>
                    <a:pt x="189" y="63"/>
                    <a:pt x="189" y="63"/>
                    <a:pt x="189" y="64"/>
                  </a:cubicBezTo>
                  <a:cubicBezTo>
                    <a:pt x="189" y="64"/>
                    <a:pt x="189" y="64"/>
                    <a:pt x="188" y="64"/>
                  </a:cubicBezTo>
                  <a:cubicBezTo>
                    <a:pt x="188" y="65"/>
                    <a:pt x="188" y="66"/>
                    <a:pt x="188" y="66"/>
                  </a:cubicBezTo>
                  <a:cubicBezTo>
                    <a:pt x="189" y="66"/>
                    <a:pt x="190" y="65"/>
                    <a:pt x="190" y="65"/>
                  </a:cubicBezTo>
                  <a:cubicBezTo>
                    <a:pt x="190" y="65"/>
                    <a:pt x="191" y="66"/>
                    <a:pt x="191" y="66"/>
                  </a:cubicBezTo>
                  <a:close/>
                  <a:moveTo>
                    <a:pt x="70" y="103"/>
                  </a:moveTo>
                  <a:cubicBezTo>
                    <a:pt x="70" y="106"/>
                    <a:pt x="72" y="105"/>
                    <a:pt x="72" y="107"/>
                  </a:cubicBezTo>
                  <a:cubicBezTo>
                    <a:pt x="73" y="107"/>
                    <a:pt x="74" y="108"/>
                    <a:pt x="74" y="108"/>
                  </a:cubicBezTo>
                  <a:cubicBezTo>
                    <a:pt x="74" y="107"/>
                    <a:pt x="74" y="107"/>
                    <a:pt x="74" y="106"/>
                  </a:cubicBezTo>
                  <a:cubicBezTo>
                    <a:pt x="74" y="106"/>
                    <a:pt x="74" y="105"/>
                    <a:pt x="74" y="105"/>
                  </a:cubicBezTo>
                  <a:cubicBezTo>
                    <a:pt x="73" y="104"/>
                    <a:pt x="72" y="103"/>
                    <a:pt x="70" y="103"/>
                  </a:cubicBezTo>
                  <a:close/>
                  <a:moveTo>
                    <a:pt x="66" y="118"/>
                  </a:moveTo>
                  <a:cubicBezTo>
                    <a:pt x="66" y="118"/>
                    <a:pt x="66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7" y="119"/>
                    <a:pt x="67" y="119"/>
                    <a:pt x="67" y="120"/>
                  </a:cubicBezTo>
                  <a:cubicBezTo>
                    <a:pt x="66" y="120"/>
                    <a:pt x="67" y="120"/>
                    <a:pt x="67" y="120"/>
                  </a:cubicBezTo>
                  <a:cubicBezTo>
                    <a:pt x="68" y="119"/>
                    <a:pt x="68" y="118"/>
                    <a:pt x="70" y="118"/>
                  </a:cubicBezTo>
                  <a:cubicBezTo>
                    <a:pt x="70" y="118"/>
                    <a:pt x="70" y="117"/>
                    <a:pt x="70" y="117"/>
                  </a:cubicBezTo>
                  <a:cubicBezTo>
                    <a:pt x="69" y="117"/>
                    <a:pt x="69" y="116"/>
                    <a:pt x="70" y="116"/>
                  </a:cubicBezTo>
                  <a:cubicBezTo>
                    <a:pt x="70" y="116"/>
                    <a:pt x="70" y="115"/>
                    <a:pt x="70" y="115"/>
                  </a:cubicBezTo>
                  <a:cubicBezTo>
                    <a:pt x="70" y="115"/>
                    <a:pt x="70" y="114"/>
                    <a:pt x="70" y="114"/>
                  </a:cubicBezTo>
                  <a:cubicBezTo>
                    <a:pt x="70" y="114"/>
                    <a:pt x="70" y="113"/>
                    <a:pt x="70" y="113"/>
                  </a:cubicBezTo>
                  <a:cubicBezTo>
                    <a:pt x="72" y="112"/>
                    <a:pt x="72" y="111"/>
                    <a:pt x="72" y="109"/>
                  </a:cubicBezTo>
                  <a:cubicBezTo>
                    <a:pt x="71" y="108"/>
                    <a:pt x="70" y="107"/>
                    <a:pt x="70" y="106"/>
                  </a:cubicBezTo>
                  <a:cubicBezTo>
                    <a:pt x="70" y="105"/>
                    <a:pt x="70" y="104"/>
                    <a:pt x="68" y="104"/>
                  </a:cubicBezTo>
                  <a:cubicBezTo>
                    <a:pt x="68" y="105"/>
                    <a:pt x="68" y="107"/>
                    <a:pt x="69" y="108"/>
                  </a:cubicBezTo>
                  <a:cubicBezTo>
                    <a:pt x="68" y="108"/>
                    <a:pt x="69" y="109"/>
                    <a:pt x="68" y="109"/>
                  </a:cubicBezTo>
                  <a:cubicBezTo>
                    <a:pt x="68" y="109"/>
                    <a:pt x="68" y="109"/>
                    <a:pt x="67" y="109"/>
                  </a:cubicBezTo>
                  <a:cubicBezTo>
                    <a:pt x="67" y="111"/>
                    <a:pt x="67" y="112"/>
                    <a:pt x="66" y="112"/>
                  </a:cubicBezTo>
                  <a:cubicBezTo>
                    <a:pt x="66" y="114"/>
                    <a:pt x="66" y="116"/>
                    <a:pt x="66" y="118"/>
                  </a:cubicBezTo>
                  <a:close/>
                  <a:moveTo>
                    <a:pt x="62" y="127"/>
                  </a:moveTo>
                  <a:cubicBezTo>
                    <a:pt x="62" y="125"/>
                    <a:pt x="63" y="125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3"/>
                    <a:pt x="64" y="123"/>
                  </a:cubicBezTo>
                  <a:cubicBezTo>
                    <a:pt x="64" y="122"/>
                    <a:pt x="64" y="122"/>
                    <a:pt x="65" y="122"/>
                  </a:cubicBezTo>
                  <a:cubicBezTo>
                    <a:pt x="65" y="122"/>
                    <a:pt x="65" y="121"/>
                    <a:pt x="65" y="121"/>
                  </a:cubicBezTo>
                  <a:cubicBezTo>
                    <a:pt x="66" y="120"/>
                    <a:pt x="64" y="120"/>
                    <a:pt x="65" y="118"/>
                  </a:cubicBezTo>
                  <a:cubicBezTo>
                    <a:pt x="63" y="118"/>
                    <a:pt x="64" y="120"/>
                    <a:pt x="62" y="120"/>
                  </a:cubicBezTo>
                  <a:cubicBezTo>
                    <a:pt x="62" y="121"/>
                    <a:pt x="62" y="121"/>
                    <a:pt x="61" y="121"/>
                  </a:cubicBezTo>
                  <a:cubicBezTo>
                    <a:pt x="62" y="122"/>
                    <a:pt x="61" y="123"/>
                    <a:pt x="60" y="123"/>
                  </a:cubicBezTo>
                  <a:cubicBezTo>
                    <a:pt x="61" y="125"/>
                    <a:pt x="61" y="127"/>
                    <a:pt x="62" y="127"/>
                  </a:cubicBezTo>
                  <a:close/>
                  <a:moveTo>
                    <a:pt x="79" y="92"/>
                  </a:moveTo>
                  <a:cubicBezTo>
                    <a:pt x="79" y="92"/>
                    <a:pt x="79" y="91"/>
                    <a:pt x="79" y="91"/>
                  </a:cubicBezTo>
                  <a:cubicBezTo>
                    <a:pt x="79" y="91"/>
                    <a:pt x="78" y="91"/>
                    <a:pt x="77" y="91"/>
                  </a:cubicBezTo>
                  <a:cubicBezTo>
                    <a:pt x="77" y="92"/>
                    <a:pt x="78" y="92"/>
                    <a:pt x="79" y="92"/>
                  </a:cubicBezTo>
                  <a:close/>
                  <a:moveTo>
                    <a:pt x="71" y="98"/>
                  </a:moveTo>
                  <a:cubicBezTo>
                    <a:pt x="71" y="98"/>
                    <a:pt x="71" y="99"/>
                    <a:pt x="72" y="99"/>
                  </a:cubicBezTo>
                  <a:cubicBezTo>
                    <a:pt x="72" y="100"/>
                    <a:pt x="73" y="99"/>
                    <a:pt x="73" y="100"/>
                  </a:cubicBezTo>
                  <a:cubicBezTo>
                    <a:pt x="73" y="101"/>
                    <a:pt x="71" y="100"/>
                    <a:pt x="72" y="102"/>
                  </a:cubicBezTo>
                  <a:cubicBezTo>
                    <a:pt x="73" y="103"/>
                    <a:pt x="77" y="104"/>
                    <a:pt x="77" y="102"/>
                  </a:cubicBezTo>
                  <a:cubicBezTo>
                    <a:pt x="76" y="102"/>
                    <a:pt x="76" y="102"/>
                    <a:pt x="75" y="101"/>
                  </a:cubicBezTo>
                  <a:cubicBezTo>
                    <a:pt x="76" y="101"/>
                    <a:pt x="77" y="101"/>
                    <a:pt x="78" y="101"/>
                  </a:cubicBezTo>
                  <a:cubicBezTo>
                    <a:pt x="79" y="100"/>
                    <a:pt x="75" y="99"/>
                    <a:pt x="77" y="99"/>
                  </a:cubicBezTo>
                  <a:cubicBezTo>
                    <a:pt x="78" y="99"/>
                    <a:pt x="78" y="99"/>
                    <a:pt x="79" y="99"/>
                  </a:cubicBezTo>
                  <a:cubicBezTo>
                    <a:pt x="80" y="99"/>
                    <a:pt x="80" y="99"/>
                    <a:pt x="81" y="99"/>
                  </a:cubicBezTo>
                  <a:cubicBezTo>
                    <a:pt x="81" y="98"/>
                    <a:pt x="80" y="97"/>
                    <a:pt x="80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8" y="96"/>
                    <a:pt x="78" y="95"/>
                    <a:pt x="76" y="95"/>
                  </a:cubicBezTo>
                  <a:cubicBezTo>
                    <a:pt x="76" y="96"/>
                    <a:pt x="76" y="97"/>
                    <a:pt x="75" y="97"/>
                  </a:cubicBezTo>
                  <a:cubicBezTo>
                    <a:pt x="76" y="95"/>
                    <a:pt x="75" y="95"/>
                    <a:pt x="74" y="95"/>
                  </a:cubicBezTo>
                  <a:cubicBezTo>
                    <a:pt x="73" y="95"/>
                    <a:pt x="75" y="96"/>
                    <a:pt x="74" y="96"/>
                  </a:cubicBezTo>
                  <a:cubicBezTo>
                    <a:pt x="73" y="96"/>
                    <a:pt x="73" y="95"/>
                    <a:pt x="73" y="95"/>
                  </a:cubicBezTo>
                  <a:cubicBezTo>
                    <a:pt x="72" y="94"/>
                    <a:pt x="70" y="95"/>
                    <a:pt x="69" y="95"/>
                  </a:cubicBezTo>
                  <a:cubicBezTo>
                    <a:pt x="69" y="96"/>
                    <a:pt x="69" y="97"/>
                    <a:pt x="70" y="97"/>
                  </a:cubicBezTo>
                  <a:cubicBezTo>
                    <a:pt x="70" y="98"/>
                    <a:pt x="71" y="98"/>
                    <a:pt x="71" y="98"/>
                  </a:cubicBezTo>
                  <a:close/>
                  <a:moveTo>
                    <a:pt x="60" y="129"/>
                  </a:moveTo>
                  <a:cubicBezTo>
                    <a:pt x="60" y="129"/>
                    <a:pt x="60" y="128"/>
                    <a:pt x="60" y="127"/>
                  </a:cubicBezTo>
                  <a:cubicBezTo>
                    <a:pt x="58" y="127"/>
                    <a:pt x="58" y="128"/>
                    <a:pt x="57" y="130"/>
                  </a:cubicBezTo>
                  <a:cubicBezTo>
                    <a:pt x="58" y="130"/>
                    <a:pt x="58" y="130"/>
                    <a:pt x="59" y="130"/>
                  </a:cubicBezTo>
                  <a:cubicBezTo>
                    <a:pt x="59" y="129"/>
                    <a:pt x="59" y="129"/>
                    <a:pt x="60" y="129"/>
                  </a:cubicBezTo>
                  <a:close/>
                  <a:moveTo>
                    <a:pt x="103" y="152"/>
                  </a:moveTo>
                  <a:cubicBezTo>
                    <a:pt x="101" y="152"/>
                    <a:pt x="99" y="153"/>
                    <a:pt x="99" y="156"/>
                  </a:cubicBezTo>
                  <a:cubicBezTo>
                    <a:pt x="101" y="155"/>
                    <a:pt x="102" y="153"/>
                    <a:pt x="103" y="152"/>
                  </a:cubicBezTo>
                  <a:close/>
                  <a:moveTo>
                    <a:pt x="242" y="9"/>
                  </a:moveTo>
                  <a:cubicBezTo>
                    <a:pt x="241" y="11"/>
                    <a:pt x="240" y="7"/>
                    <a:pt x="238" y="9"/>
                  </a:cubicBezTo>
                  <a:cubicBezTo>
                    <a:pt x="239" y="9"/>
                    <a:pt x="238" y="10"/>
                    <a:pt x="239" y="10"/>
                  </a:cubicBezTo>
                  <a:cubicBezTo>
                    <a:pt x="240" y="11"/>
                    <a:pt x="240" y="11"/>
                    <a:pt x="241" y="12"/>
                  </a:cubicBezTo>
                  <a:cubicBezTo>
                    <a:pt x="241" y="11"/>
                    <a:pt x="244" y="10"/>
                    <a:pt x="242" y="9"/>
                  </a:cubicBezTo>
                  <a:close/>
                  <a:moveTo>
                    <a:pt x="243" y="0"/>
                  </a:moveTo>
                  <a:cubicBezTo>
                    <a:pt x="242" y="0"/>
                    <a:pt x="242" y="0"/>
                    <a:pt x="241" y="0"/>
                  </a:cubicBezTo>
                  <a:cubicBezTo>
                    <a:pt x="240" y="2"/>
                    <a:pt x="238" y="3"/>
                    <a:pt x="238" y="7"/>
                  </a:cubicBezTo>
                  <a:cubicBezTo>
                    <a:pt x="240" y="7"/>
                    <a:pt x="241" y="6"/>
                    <a:pt x="242" y="6"/>
                  </a:cubicBezTo>
                  <a:cubicBezTo>
                    <a:pt x="242" y="5"/>
                    <a:pt x="243" y="4"/>
                    <a:pt x="243" y="3"/>
                  </a:cubicBezTo>
                  <a:cubicBezTo>
                    <a:pt x="244" y="2"/>
                    <a:pt x="244" y="2"/>
                    <a:pt x="243" y="0"/>
                  </a:cubicBezTo>
                  <a:close/>
                  <a:moveTo>
                    <a:pt x="77" y="95"/>
                  </a:moveTo>
                  <a:cubicBezTo>
                    <a:pt x="78" y="95"/>
                    <a:pt x="78" y="96"/>
                    <a:pt x="79" y="95"/>
                  </a:cubicBezTo>
                  <a:cubicBezTo>
                    <a:pt x="79" y="95"/>
                    <a:pt x="79" y="95"/>
                    <a:pt x="79" y="94"/>
                  </a:cubicBezTo>
                  <a:cubicBezTo>
                    <a:pt x="80" y="94"/>
                    <a:pt x="80" y="94"/>
                    <a:pt x="81" y="94"/>
                  </a:cubicBezTo>
                  <a:cubicBezTo>
                    <a:pt x="79" y="94"/>
                    <a:pt x="79" y="93"/>
                    <a:pt x="78" y="93"/>
                  </a:cubicBezTo>
                  <a:cubicBezTo>
                    <a:pt x="78" y="94"/>
                    <a:pt x="78" y="94"/>
                    <a:pt x="77" y="95"/>
                  </a:cubicBezTo>
                  <a:close/>
                  <a:moveTo>
                    <a:pt x="94" y="192"/>
                  </a:moveTo>
                  <a:cubicBezTo>
                    <a:pt x="94" y="193"/>
                    <a:pt x="94" y="194"/>
                    <a:pt x="94" y="195"/>
                  </a:cubicBezTo>
                  <a:cubicBezTo>
                    <a:pt x="94" y="196"/>
                    <a:pt x="94" y="196"/>
                    <a:pt x="94" y="197"/>
                  </a:cubicBezTo>
                  <a:cubicBezTo>
                    <a:pt x="95" y="197"/>
                    <a:pt x="95" y="198"/>
                    <a:pt x="96" y="198"/>
                  </a:cubicBezTo>
                  <a:cubicBezTo>
                    <a:pt x="96" y="196"/>
                    <a:pt x="97" y="200"/>
                    <a:pt x="99" y="199"/>
                  </a:cubicBezTo>
                  <a:cubicBezTo>
                    <a:pt x="99" y="198"/>
                    <a:pt x="100" y="198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0" y="195"/>
                    <a:pt x="100" y="194"/>
                    <a:pt x="101" y="194"/>
                  </a:cubicBezTo>
                  <a:cubicBezTo>
                    <a:pt x="100" y="193"/>
                    <a:pt x="100" y="191"/>
                    <a:pt x="100" y="189"/>
                  </a:cubicBezTo>
                  <a:cubicBezTo>
                    <a:pt x="99" y="188"/>
                    <a:pt x="99" y="188"/>
                    <a:pt x="99" y="187"/>
                  </a:cubicBezTo>
                  <a:cubicBezTo>
                    <a:pt x="99" y="186"/>
                    <a:pt x="98" y="186"/>
                    <a:pt x="98" y="186"/>
                  </a:cubicBezTo>
                  <a:cubicBezTo>
                    <a:pt x="97" y="187"/>
                    <a:pt x="95" y="187"/>
                    <a:pt x="96" y="189"/>
                  </a:cubicBezTo>
                  <a:cubicBezTo>
                    <a:pt x="94" y="189"/>
                    <a:pt x="94" y="190"/>
                    <a:pt x="94" y="192"/>
                  </a:cubicBezTo>
                  <a:close/>
                  <a:moveTo>
                    <a:pt x="92" y="93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1" y="92"/>
                    <a:pt x="91" y="91"/>
                  </a:cubicBezTo>
                  <a:cubicBezTo>
                    <a:pt x="89" y="91"/>
                    <a:pt x="90" y="94"/>
                    <a:pt x="92" y="93"/>
                  </a:cubicBezTo>
                  <a:close/>
                  <a:moveTo>
                    <a:pt x="81" y="90"/>
                  </a:moveTo>
                  <a:cubicBezTo>
                    <a:pt x="81" y="90"/>
                    <a:pt x="81" y="91"/>
                    <a:pt x="81" y="91"/>
                  </a:cubicBezTo>
                  <a:cubicBezTo>
                    <a:pt x="81" y="91"/>
                    <a:pt x="81" y="92"/>
                    <a:pt x="82" y="92"/>
                  </a:cubicBezTo>
                  <a:cubicBezTo>
                    <a:pt x="82" y="90"/>
                    <a:pt x="82" y="90"/>
                    <a:pt x="81" y="90"/>
                  </a:cubicBezTo>
                  <a:close/>
                  <a:moveTo>
                    <a:pt x="84" y="180"/>
                  </a:moveTo>
                  <a:cubicBezTo>
                    <a:pt x="84" y="178"/>
                    <a:pt x="85" y="179"/>
                    <a:pt x="86" y="177"/>
                  </a:cubicBezTo>
                  <a:cubicBezTo>
                    <a:pt x="86" y="177"/>
                    <a:pt x="86" y="176"/>
                    <a:pt x="87" y="177"/>
                  </a:cubicBezTo>
                  <a:cubicBezTo>
                    <a:pt x="87" y="176"/>
                    <a:pt x="87" y="175"/>
                    <a:pt x="87" y="174"/>
                  </a:cubicBezTo>
                  <a:cubicBezTo>
                    <a:pt x="86" y="174"/>
                    <a:pt x="85" y="174"/>
                    <a:pt x="85" y="175"/>
                  </a:cubicBezTo>
                  <a:cubicBezTo>
                    <a:pt x="85" y="174"/>
                    <a:pt x="85" y="173"/>
                    <a:pt x="84" y="173"/>
                  </a:cubicBezTo>
                  <a:cubicBezTo>
                    <a:pt x="83" y="174"/>
                    <a:pt x="83" y="175"/>
                    <a:pt x="82" y="175"/>
                  </a:cubicBezTo>
                  <a:cubicBezTo>
                    <a:pt x="82" y="176"/>
                    <a:pt x="81" y="177"/>
                    <a:pt x="81" y="178"/>
                  </a:cubicBezTo>
                  <a:cubicBezTo>
                    <a:pt x="82" y="179"/>
                    <a:pt x="83" y="179"/>
                    <a:pt x="84" y="180"/>
                  </a:cubicBezTo>
                  <a:close/>
                  <a:moveTo>
                    <a:pt x="87" y="187"/>
                  </a:moveTo>
                  <a:cubicBezTo>
                    <a:pt x="87" y="186"/>
                    <a:pt x="87" y="185"/>
                    <a:pt x="88" y="185"/>
                  </a:cubicBezTo>
                  <a:cubicBezTo>
                    <a:pt x="89" y="184"/>
                    <a:pt x="89" y="182"/>
                    <a:pt x="87" y="184"/>
                  </a:cubicBezTo>
                  <a:cubicBezTo>
                    <a:pt x="87" y="184"/>
                    <a:pt x="87" y="184"/>
                    <a:pt x="87" y="184"/>
                  </a:cubicBezTo>
                  <a:cubicBezTo>
                    <a:pt x="87" y="185"/>
                    <a:pt x="87" y="185"/>
                    <a:pt x="86" y="185"/>
                  </a:cubicBezTo>
                  <a:cubicBezTo>
                    <a:pt x="86" y="186"/>
                    <a:pt x="86" y="187"/>
                    <a:pt x="87" y="187"/>
                  </a:cubicBezTo>
                  <a:close/>
                  <a:moveTo>
                    <a:pt x="96" y="159"/>
                  </a:moveTo>
                  <a:cubicBezTo>
                    <a:pt x="96" y="158"/>
                    <a:pt x="96" y="158"/>
                    <a:pt x="96" y="158"/>
                  </a:cubicBezTo>
                  <a:cubicBezTo>
                    <a:pt x="96" y="157"/>
                    <a:pt x="97" y="157"/>
                    <a:pt x="98" y="157"/>
                  </a:cubicBezTo>
                  <a:cubicBezTo>
                    <a:pt x="98" y="156"/>
                    <a:pt x="98" y="155"/>
                    <a:pt x="98" y="154"/>
                  </a:cubicBezTo>
                  <a:cubicBezTo>
                    <a:pt x="97" y="154"/>
                    <a:pt x="97" y="153"/>
                    <a:pt x="96" y="152"/>
                  </a:cubicBezTo>
                  <a:cubicBezTo>
                    <a:pt x="96" y="152"/>
                    <a:pt x="94" y="152"/>
                    <a:pt x="93" y="151"/>
                  </a:cubicBezTo>
                  <a:cubicBezTo>
                    <a:pt x="93" y="150"/>
                    <a:pt x="91" y="150"/>
                    <a:pt x="91" y="148"/>
                  </a:cubicBezTo>
                  <a:cubicBezTo>
                    <a:pt x="91" y="147"/>
                    <a:pt x="90" y="146"/>
                    <a:pt x="89" y="146"/>
                  </a:cubicBezTo>
                  <a:cubicBezTo>
                    <a:pt x="89" y="145"/>
                    <a:pt x="89" y="144"/>
                    <a:pt x="89" y="144"/>
                  </a:cubicBezTo>
                  <a:cubicBezTo>
                    <a:pt x="89" y="143"/>
                    <a:pt x="89" y="143"/>
                    <a:pt x="88" y="143"/>
                  </a:cubicBezTo>
                  <a:cubicBezTo>
                    <a:pt x="88" y="144"/>
                    <a:pt x="87" y="144"/>
                    <a:pt x="87" y="144"/>
                  </a:cubicBezTo>
                  <a:cubicBezTo>
                    <a:pt x="86" y="144"/>
                    <a:pt x="85" y="144"/>
                    <a:pt x="84" y="145"/>
                  </a:cubicBezTo>
                  <a:cubicBezTo>
                    <a:pt x="84" y="146"/>
                    <a:pt x="83" y="146"/>
                    <a:pt x="83" y="147"/>
                  </a:cubicBezTo>
                  <a:cubicBezTo>
                    <a:pt x="83" y="148"/>
                    <a:pt x="83" y="148"/>
                    <a:pt x="84" y="148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84" y="151"/>
                    <a:pt x="86" y="150"/>
                    <a:pt x="86" y="151"/>
                  </a:cubicBezTo>
                  <a:cubicBezTo>
                    <a:pt x="87" y="152"/>
                    <a:pt x="89" y="150"/>
                    <a:pt x="89" y="152"/>
                  </a:cubicBezTo>
                  <a:cubicBezTo>
                    <a:pt x="87" y="151"/>
                    <a:pt x="88" y="153"/>
                    <a:pt x="86" y="152"/>
                  </a:cubicBezTo>
                  <a:cubicBezTo>
                    <a:pt x="85" y="154"/>
                    <a:pt x="85" y="155"/>
                    <a:pt x="84" y="155"/>
                  </a:cubicBezTo>
                  <a:cubicBezTo>
                    <a:pt x="83" y="155"/>
                    <a:pt x="83" y="155"/>
                    <a:pt x="82" y="155"/>
                  </a:cubicBezTo>
                  <a:cubicBezTo>
                    <a:pt x="82" y="155"/>
                    <a:pt x="82" y="156"/>
                    <a:pt x="81" y="156"/>
                  </a:cubicBezTo>
                  <a:cubicBezTo>
                    <a:pt x="80" y="156"/>
                    <a:pt x="79" y="157"/>
                    <a:pt x="79" y="159"/>
                  </a:cubicBezTo>
                  <a:cubicBezTo>
                    <a:pt x="79" y="159"/>
                    <a:pt x="80" y="160"/>
                    <a:pt x="81" y="159"/>
                  </a:cubicBezTo>
                  <a:cubicBezTo>
                    <a:pt x="81" y="159"/>
                    <a:pt x="82" y="158"/>
                    <a:pt x="83" y="158"/>
                  </a:cubicBezTo>
                  <a:cubicBezTo>
                    <a:pt x="85" y="159"/>
                    <a:pt x="86" y="159"/>
                    <a:pt x="88" y="159"/>
                  </a:cubicBezTo>
                  <a:cubicBezTo>
                    <a:pt x="90" y="159"/>
                    <a:pt x="92" y="159"/>
                    <a:pt x="94" y="159"/>
                  </a:cubicBezTo>
                  <a:cubicBezTo>
                    <a:pt x="95" y="159"/>
                    <a:pt x="95" y="159"/>
                    <a:pt x="96" y="159"/>
                  </a:cubicBezTo>
                  <a:close/>
                  <a:moveTo>
                    <a:pt x="93" y="167"/>
                  </a:moveTo>
                  <a:cubicBezTo>
                    <a:pt x="91" y="167"/>
                    <a:pt x="90" y="168"/>
                    <a:pt x="88" y="168"/>
                  </a:cubicBezTo>
                  <a:cubicBezTo>
                    <a:pt x="88" y="169"/>
                    <a:pt x="87" y="169"/>
                    <a:pt x="86" y="170"/>
                  </a:cubicBezTo>
                  <a:cubicBezTo>
                    <a:pt x="86" y="171"/>
                    <a:pt x="84" y="170"/>
                    <a:pt x="85" y="172"/>
                  </a:cubicBezTo>
                  <a:cubicBezTo>
                    <a:pt x="86" y="172"/>
                    <a:pt x="87" y="174"/>
                    <a:pt x="87" y="173"/>
                  </a:cubicBezTo>
                  <a:cubicBezTo>
                    <a:pt x="88" y="173"/>
                    <a:pt x="88" y="172"/>
                    <a:pt x="88" y="173"/>
                  </a:cubicBezTo>
                  <a:cubicBezTo>
                    <a:pt x="89" y="173"/>
                    <a:pt x="89" y="173"/>
                    <a:pt x="90" y="173"/>
                  </a:cubicBezTo>
                  <a:cubicBezTo>
                    <a:pt x="90" y="170"/>
                    <a:pt x="94" y="170"/>
                    <a:pt x="93" y="167"/>
                  </a:cubicBezTo>
                  <a:close/>
                  <a:moveTo>
                    <a:pt x="83" y="89"/>
                  </a:moveTo>
                  <a:cubicBezTo>
                    <a:pt x="84" y="90"/>
                    <a:pt x="86" y="87"/>
                    <a:pt x="84" y="87"/>
                  </a:cubicBezTo>
                  <a:cubicBezTo>
                    <a:pt x="84" y="87"/>
                    <a:pt x="84" y="88"/>
                    <a:pt x="84" y="88"/>
                  </a:cubicBezTo>
                  <a:cubicBezTo>
                    <a:pt x="84" y="88"/>
                    <a:pt x="83" y="89"/>
                    <a:pt x="83" y="89"/>
                  </a:cubicBezTo>
                  <a:close/>
                  <a:moveTo>
                    <a:pt x="106" y="81"/>
                  </a:moveTo>
                  <a:cubicBezTo>
                    <a:pt x="106" y="81"/>
                    <a:pt x="107" y="81"/>
                    <a:pt x="107" y="80"/>
                  </a:cubicBezTo>
                  <a:cubicBezTo>
                    <a:pt x="107" y="80"/>
                    <a:pt x="107" y="79"/>
                    <a:pt x="108" y="80"/>
                  </a:cubicBezTo>
                  <a:cubicBezTo>
                    <a:pt x="108" y="79"/>
                    <a:pt x="108" y="79"/>
                    <a:pt x="108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6" y="79"/>
                    <a:pt x="105" y="79"/>
                    <a:pt x="105" y="80"/>
                  </a:cubicBezTo>
                  <a:cubicBezTo>
                    <a:pt x="104" y="79"/>
                    <a:pt x="102" y="81"/>
                    <a:pt x="103" y="81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5" y="82"/>
                    <a:pt x="105" y="82"/>
                  </a:cubicBezTo>
                  <a:cubicBezTo>
                    <a:pt x="105" y="82"/>
                    <a:pt x="105" y="81"/>
                    <a:pt x="106" y="81"/>
                  </a:cubicBezTo>
                  <a:close/>
                  <a:moveTo>
                    <a:pt x="104" y="106"/>
                  </a:moveTo>
                  <a:cubicBezTo>
                    <a:pt x="103" y="106"/>
                    <a:pt x="102" y="106"/>
                    <a:pt x="102" y="107"/>
                  </a:cubicBezTo>
                  <a:cubicBezTo>
                    <a:pt x="102" y="108"/>
                    <a:pt x="102" y="108"/>
                    <a:pt x="101" y="108"/>
                  </a:cubicBezTo>
                  <a:cubicBezTo>
                    <a:pt x="101" y="108"/>
                    <a:pt x="101" y="109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10"/>
                    <a:pt x="101" y="110"/>
                    <a:pt x="101" y="111"/>
                  </a:cubicBezTo>
                  <a:cubicBezTo>
                    <a:pt x="100" y="110"/>
                    <a:pt x="100" y="111"/>
                    <a:pt x="99" y="111"/>
                  </a:cubicBezTo>
                  <a:cubicBezTo>
                    <a:pt x="99" y="113"/>
                    <a:pt x="97" y="113"/>
                    <a:pt x="98" y="115"/>
                  </a:cubicBezTo>
                  <a:cubicBezTo>
                    <a:pt x="98" y="116"/>
                    <a:pt x="99" y="117"/>
                    <a:pt x="100" y="117"/>
                  </a:cubicBezTo>
                  <a:cubicBezTo>
                    <a:pt x="99" y="114"/>
                    <a:pt x="102" y="113"/>
                    <a:pt x="101" y="111"/>
                  </a:cubicBezTo>
                  <a:cubicBezTo>
                    <a:pt x="103" y="111"/>
                    <a:pt x="102" y="109"/>
                    <a:pt x="103" y="109"/>
                  </a:cubicBezTo>
                  <a:cubicBezTo>
                    <a:pt x="103" y="108"/>
                    <a:pt x="104" y="107"/>
                    <a:pt x="104" y="106"/>
                  </a:cubicBezTo>
                  <a:close/>
                  <a:moveTo>
                    <a:pt x="89" y="135"/>
                  </a:moveTo>
                  <a:cubicBezTo>
                    <a:pt x="89" y="136"/>
                    <a:pt x="86" y="136"/>
                    <a:pt x="87" y="137"/>
                  </a:cubicBezTo>
                  <a:cubicBezTo>
                    <a:pt x="87" y="137"/>
                    <a:pt x="90" y="137"/>
                    <a:pt x="89" y="135"/>
                  </a:cubicBezTo>
                  <a:close/>
                  <a:moveTo>
                    <a:pt x="82" y="165"/>
                  </a:moveTo>
                  <a:cubicBezTo>
                    <a:pt x="83" y="165"/>
                    <a:pt x="84" y="165"/>
                    <a:pt x="84" y="165"/>
                  </a:cubicBezTo>
                  <a:cubicBezTo>
                    <a:pt x="84" y="164"/>
                    <a:pt x="84" y="164"/>
                    <a:pt x="84" y="163"/>
                  </a:cubicBezTo>
                  <a:cubicBezTo>
                    <a:pt x="82" y="163"/>
                    <a:pt x="83" y="164"/>
                    <a:pt x="81" y="165"/>
                  </a:cubicBezTo>
                  <a:cubicBezTo>
                    <a:pt x="80" y="165"/>
                    <a:pt x="80" y="165"/>
                    <a:pt x="80" y="166"/>
                  </a:cubicBezTo>
                  <a:cubicBezTo>
                    <a:pt x="80" y="166"/>
                    <a:pt x="79" y="166"/>
                    <a:pt x="79" y="166"/>
                  </a:cubicBezTo>
                  <a:cubicBezTo>
                    <a:pt x="79" y="166"/>
                    <a:pt x="79" y="167"/>
                    <a:pt x="79" y="166"/>
                  </a:cubicBezTo>
                  <a:cubicBezTo>
                    <a:pt x="79" y="168"/>
                    <a:pt x="77" y="168"/>
                    <a:pt x="77" y="170"/>
                  </a:cubicBezTo>
                  <a:cubicBezTo>
                    <a:pt x="78" y="170"/>
                    <a:pt x="78" y="171"/>
                    <a:pt x="79" y="171"/>
                  </a:cubicBezTo>
                  <a:cubicBezTo>
                    <a:pt x="79" y="171"/>
                    <a:pt x="80" y="171"/>
                    <a:pt x="80" y="171"/>
                  </a:cubicBezTo>
                  <a:cubicBezTo>
                    <a:pt x="80" y="170"/>
                    <a:pt x="80" y="169"/>
                    <a:pt x="81" y="169"/>
                  </a:cubicBezTo>
                  <a:cubicBezTo>
                    <a:pt x="81" y="169"/>
                    <a:pt x="82" y="169"/>
                    <a:pt x="82" y="168"/>
                  </a:cubicBezTo>
                  <a:cubicBezTo>
                    <a:pt x="82" y="168"/>
                    <a:pt x="82" y="166"/>
                    <a:pt x="82" y="165"/>
                  </a:cubicBezTo>
                  <a:close/>
                  <a:moveTo>
                    <a:pt x="238" y="346"/>
                  </a:moveTo>
                  <a:cubicBezTo>
                    <a:pt x="237" y="344"/>
                    <a:pt x="236" y="343"/>
                    <a:pt x="235" y="342"/>
                  </a:cubicBezTo>
                  <a:cubicBezTo>
                    <a:pt x="235" y="342"/>
                    <a:pt x="235" y="342"/>
                    <a:pt x="235" y="341"/>
                  </a:cubicBezTo>
                  <a:cubicBezTo>
                    <a:pt x="235" y="341"/>
                    <a:pt x="234" y="339"/>
                    <a:pt x="233" y="339"/>
                  </a:cubicBezTo>
                  <a:cubicBezTo>
                    <a:pt x="233" y="339"/>
                    <a:pt x="233" y="339"/>
                    <a:pt x="233" y="339"/>
                  </a:cubicBezTo>
                  <a:cubicBezTo>
                    <a:pt x="233" y="338"/>
                    <a:pt x="233" y="338"/>
                    <a:pt x="233" y="338"/>
                  </a:cubicBezTo>
                  <a:cubicBezTo>
                    <a:pt x="233" y="338"/>
                    <a:pt x="233" y="338"/>
                    <a:pt x="233" y="338"/>
                  </a:cubicBezTo>
                  <a:cubicBezTo>
                    <a:pt x="233" y="338"/>
                    <a:pt x="233" y="338"/>
                    <a:pt x="233" y="338"/>
                  </a:cubicBezTo>
                  <a:cubicBezTo>
                    <a:pt x="232" y="337"/>
                    <a:pt x="231" y="336"/>
                    <a:pt x="230" y="335"/>
                  </a:cubicBezTo>
                  <a:cubicBezTo>
                    <a:pt x="230" y="335"/>
                    <a:pt x="230" y="335"/>
                    <a:pt x="230" y="335"/>
                  </a:cubicBezTo>
                  <a:cubicBezTo>
                    <a:pt x="228" y="335"/>
                    <a:pt x="228" y="334"/>
                    <a:pt x="227" y="333"/>
                  </a:cubicBezTo>
                  <a:cubicBezTo>
                    <a:pt x="227" y="333"/>
                    <a:pt x="227" y="333"/>
                    <a:pt x="227" y="333"/>
                  </a:cubicBezTo>
                  <a:cubicBezTo>
                    <a:pt x="226" y="332"/>
                    <a:pt x="226" y="332"/>
                    <a:pt x="224" y="332"/>
                  </a:cubicBezTo>
                  <a:cubicBezTo>
                    <a:pt x="224" y="331"/>
                    <a:pt x="223" y="331"/>
                    <a:pt x="222" y="331"/>
                  </a:cubicBezTo>
                  <a:cubicBezTo>
                    <a:pt x="222" y="331"/>
                    <a:pt x="222" y="330"/>
                    <a:pt x="222" y="330"/>
                  </a:cubicBezTo>
                  <a:cubicBezTo>
                    <a:pt x="221" y="329"/>
                    <a:pt x="220" y="331"/>
                    <a:pt x="219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18" y="330"/>
                    <a:pt x="218" y="330"/>
                    <a:pt x="218" y="330"/>
                  </a:cubicBezTo>
                  <a:cubicBezTo>
                    <a:pt x="218" y="330"/>
                    <a:pt x="218" y="329"/>
                    <a:pt x="217" y="329"/>
                  </a:cubicBezTo>
                  <a:cubicBezTo>
                    <a:pt x="217" y="329"/>
                    <a:pt x="216" y="329"/>
                    <a:pt x="216" y="329"/>
                  </a:cubicBezTo>
                  <a:cubicBezTo>
                    <a:pt x="213" y="329"/>
                    <a:pt x="211" y="329"/>
                    <a:pt x="209" y="329"/>
                  </a:cubicBezTo>
                  <a:cubicBezTo>
                    <a:pt x="209" y="329"/>
                    <a:pt x="209" y="330"/>
                    <a:pt x="209" y="329"/>
                  </a:cubicBezTo>
                  <a:cubicBezTo>
                    <a:pt x="207" y="330"/>
                    <a:pt x="207" y="333"/>
                    <a:pt x="206" y="334"/>
                  </a:cubicBezTo>
                  <a:cubicBezTo>
                    <a:pt x="206" y="334"/>
                    <a:pt x="206" y="334"/>
                    <a:pt x="206" y="334"/>
                  </a:cubicBezTo>
                  <a:cubicBezTo>
                    <a:pt x="206" y="334"/>
                    <a:pt x="206" y="335"/>
                    <a:pt x="206" y="335"/>
                  </a:cubicBezTo>
                  <a:cubicBezTo>
                    <a:pt x="204" y="335"/>
                    <a:pt x="204" y="334"/>
                    <a:pt x="203" y="334"/>
                  </a:cubicBezTo>
                  <a:cubicBezTo>
                    <a:pt x="203" y="334"/>
                    <a:pt x="203" y="334"/>
                    <a:pt x="203" y="334"/>
                  </a:cubicBezTo>
                  <a:cubicBezTo>
                    <a:pt x="201" y="334"/>
                    <a:pt x="202" y="333"/>
                    <a:pt x="201" y="332"/>
                  </a:cubicBezTo>
                  <a:cubicBezTo>
                    <a:pt x="201" y="332"/>
                    <a:pt x="201" y="331"/>
                    <a:pt x="201" y="331"/>
                  </a:cubicBezTo>
                  <a:cubicBezTo>
                    <a:pt x="200" y="331"/>
                    <a:pt x="200" y="331"/>
                    <a:pt x="200" y="330"/>
                  </a:cubicBezTo>
                  <a:cubicBezTo>
                    <a:pt x="199" y="330"/>
                    <a:pt x="199" y="329"/>
                    <a:pt x="198" y="329"/>
                  </a:cubicBezTo>
                  <a:cubicBezTo>
                    <a:pt x="198" y="330"/>
                    <a:pt x="197" y="329"/>
                    <a:pt x="197" y="329"/>
                  </a:cubicBezTo>
                  <a:cubicBezTo>
                    <a:pt x="198" y="328"/>
                    <a:pt x="199" y="328"/>
                    <a:pt x="200" y="328"/>
                  </a:cubicBezTo>
                  <a:cubicBezTo>
                    <a:pt x="200" y="328"/>
                    <a:pt x="200" y="327"/>
                    <a:pt x="200" y="327"/>
                  </a:cubicBezTo>
                  <a:cubicBezTo>
                    <a:pt x="200" y="327"/>
                    <a:pt x="201" y="327"/>
                    <a:pt x="201" y="327"/>
                  </a:cubicBezTo>
                  <a:cubicBezTo>
                    <a:pt x="202" y="327"/>
                    <a:pt x="203" y="326"/>
                    <a:pt x="203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4" y="324"/>
                    <a:pt x="204" y="324"/>
                    <a:pt x="204" y="324"/>
                  </a:cubicBezTo>
                  <a:cubicBezTo>
                    <a:pt x="204" y="324"/>
                    <a:pt x="204" y="324"/>
                    <a:pt x="205" y="324"/>
                  </a:cubicBezTo>
                  <a:cubicBezTo>
                    <a:pt x="205" y="324"/>
                    <a:pt x="205" y="324"/>
                    <a:pt x="205" y="324"/>
                  </a:cubicBezTo>
                  <a:cubicBezTo>
                    <a:pt x="205" y="324"/>
                    <a:pt x="205" y="323"/>
                    <a:pt x="205" y="323"/>
                  </a:cubicBezTo>
                  <a:cubicBezTo>
                    <a:pt x="206" y="322"/>
                    <a:pt x="208" y="323"/>
                    <a:pt x="207" y="321"/>
                  </a:cubicBezTo>
                  <a:cubicBezTo>
                    <a:pt x="207" y="321"/>
                    <a:pt x="207" y="321"/>
                    <a:pt x="207" y="321"/>
                  </a:cubicBezTo>
                  <a:cubicBezTo>
                    <a:pt x="208" y="321"/>
                    <a:pt x="208" y="321"/>
                    <a:pt x="208" y="321"/>
                  </a:cubicBezTo>
                  <a:cubicBezTo>
                    <a:pt x="208" y="317"/>
                    <a:pt x="207" y="316"/>
                    <a:pt x="207" y="313"/>
                  </a:cubicBezTo>
                  <a:cubicBezTo>
                    <a:pt x="207" y="312"/>
                    <a:pt x="206" y="312"/>
                    <a:pt x="206" y="310"/>
                  </a:cubicBezTo>
                  <a:cubicBezTo>
                    <a:pt x="206" y="308"/>
                    <a:pt x="205" y="308"/>
                    <a:pt x="205" y="306"/>
                  </a:cubicBezTo>
                  <a:cubicBezTo>
                    <a:pt x="204" y="305"/>
                    <a:pt x="203" y="304"/>
                    <a:pt x="201" y="303"/>
                  </a:cubicBezTo>
                  <a:cubicBezTo>
                    <a:pt x="201" y="303"/>
                    <a:pt x="201" y="303"/>
                    <a:pt x="201" y="303"/>
                  </a:cubicBezTo>
                  <a:cubicBezTo>
                    <a:pt x="200" y="301"/>
                    <a:pt x="199" y="301"/>
                    <a:pt x="199" y="300"/>
                  </a:cubicBezTo>
                  <a:cubicBezTo>
                    <a:pt x="199" y="300"/>
                    <a:pt x="199" y="300"/>
                    <a:pt x="199" y="300"/>
                  </a:cubicBezTo>
                  <a:cubicBezTo>
                    <a:pt x="198" y="300"/>
                    <a:pt x="198" y="300"/>
                    <a:pt x="198" y="299"/>
                  </a:cubicBezTo>
                  <a:cubicBezTo>
                    <a:pt x="197" y="299"/>
                    <a:pt x="197" y="298"/>
                    <a:pt x="197" y="297"/>
                  </a:cubicBezTo>
                  <a:cubicBezTo>
                    <a:pt x="196" y="297"/>
                    <a:pt x="195" y="297"/>
                    <a:pt x="195" y="296"/>
                  </a:cubicBezTo>
                  <a:cubicBezTo>
                    <a:pt x="195" y="296"/>
                    <a:pt x="194" y="296"/>
                    <a:pt x="194" y="295"/>
                  </a:cubicBezTo>
                  <a:cubicBezTo>
                    <a:pt x="192" y="295"/>
                    <a:pt x="190" y="295"/>
                    <a:pt x="189" y="295"/>
                  </a:cubicBezTo>
                  <a:cubicBezTo>
                    <a:pt x="188" y="295"/>
                    <a:pt x="187" y="295"/>
                    <a:pt x="186" y="295"/>
                  </a:cubicBezTo>
                  <a:cubicBezTo>
                    <a:pt x="186" y="295"/>
                    <a:pt x="185" y="295"/>
                    <a:pt x="185" y="294"/>
                  </a:cubicBezTo>
                  <a:cubicBezTo>
                    <a:pt x="185" y="293"/>
                    <a:pt x="186" y="293"/>
                    <a:pt x="187" y="293"/>
                  </a:cubicBezTo>
                  <a:cubicBezTo>
                    <a:pt x="188" y="293"/>
                    <a:pt x="188" y="294"/>
                    <a:pt x="190" y="294"/>
                  </a:cubicBezTo>
                  <a:cubicBezTo>
                    <a:pt x="191" y="294"/>
                    <a:pt x="193" y="294"/>
                    <a:pt x="195" y="294"/>
                  </a:cubicBezTo>
                  <a:cubicBezTo>
                    <a:pt x="195" y="295"/>
                    <a:pt x="195" y="294"/>
                    <a:pt x="196" y="295"/>
                  </a:cubicBezTo>
                  <a:cubicBezTo>
                    <a:pt x="196" y="295"/>
                    <a:pt x="197" y="296"/>
                    <a:pt x="197" y="297"/>
                  </a:cubicBezTo>
                  <a:cubicBezTo>
                    <a:pt x="197" y="297"/>
                    <a:pt x="198" y="297"/>
                    <a:pt x="198" y="298"/>
                  </a:cubicBezTo>
                  <a:cubicBezTo>
                    <a:pt x="199" y="298"/>
                    <a:pt x="198" y="298"/>
                    <a:pt x="198" y="298"/>
                  </a:cubicBezTo>
                  <a:cubicBezTo>
                    <a:pt x="199" y="299"/>
                    <a:pt x="199" y="298"/>
                    <a:pt x="199" y="299"/>
                  </a:cubicBezTo>
                  <a:cubicBezTo>
                    <a:pt x="201" y="299"/>
                    <a:pt x="202" y="300"/>
                    <a:pt x="203" y="300"/>
                  </a:cubicBezTo>
                  <a:cubicBezTo>
                    <a:pt x="202" y="298"/>
                    <a:pt x="205" y="298"/>
                    <a:pt x="204" y="296"/>
                  </a:cubicBezTo>
                  <a:cubicBezTo>
                    <a:pt x="204" y="295"/>
                    <a:pt x="204" y="294"/>
                    <a:pt x="203" y="293"/>
                  </a:cubicBezTo>
                  <a:cubicBezTo>
                    <a:pt x="203" y="293"/>
                    <a:pt x="203" y="293"/>
                    <a:pt x="203" y="293"/>
                  </a:cubicBezTo>
                  <a:cubicBezTo>
                    <a:pt x="203" y="292"/>
                    <a:pt x="203" y="291"/>
                    <a:pt x="202" y="290"/>
                  </a:cubicBezTo>
                  <a:cubicBezTo>
                    <a:pt x="202" y="290"/>
                    <a:pt x="202" y="290"/>
                    <a:pt x="202" y="289"/>
                  </a:cubicBezTo>
                  <a:cubicBezTo>
                    <a:pt x="201" y="289"/>
                    <a:pt x="201" y="288"/>
                    <a:pt x="201" y="288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201" y="286"/>
                    <a:pt x="202" y="284"/>
                    <a:pt x="200" y="283"/>
                  </a:cubicBezTo>
                  <a:cubicBezTo>
                    <a:pt x="202" y="282"/>
                    <a:pt x="201" y="280"/>
                    <a:pt x="202" y="281"/>
                  </a:cubicBezTo>
                  <a:cubicBezTo>
                    <a:pt x="202" y="279"/>
                    <a:pt x="205" y="281"/>
                    <a:pt x="205" y="279"/>
                  </a:cubicBezTo>
                  <a:cubicBezTo>
                    <a:pt x="204" y="279"/>
                    <a:pt x="204" y="279"/>
                    <a:pt x="204" y="279"/>
                  </a:cubicBezTo>
                  <a:cubicBezTo>
                    <a:pt x="204" y="277"/>
                    <a:pt x="201" y="277"/>
                    <a:pt x="201" y="276"/>
                  </a:cubicBezTo>
                  <a:cubicBezTo>
                    <a:pt x="200" y="274"/>
                    <a:pt x="199" y="272"/>
                    <a:pt x="198" y="271"/>
                  </a:cubicBezTo>
                  <a:cubicBezTo>
                    <a:pt x="198" y="268"/>
                    <a:pt x="197" y="266"/>
                    <a:pt x="197" y="263"/>
                  </a:cubicBezTo>
                  <a:cubicBezTo>
                    <a:pt x="196" y="263"/>
                    <a:pt x="196" y="263"/>
                    <a:pt x="196" y="263"/>
                  </a:cubicBezTo>
                  <a:cubicBezTo>
                    <a:pt x="196" y="263"/>
                    <a:pt x="196" y="263"/>
                    <a:pt x="196" y="262"/>
                  </a:cubicBezTo>
                  <a:cubicBezTo>
                    <a:pt x="195" y="261"/>
                    <a:pt x="194" y="261"/>
                    <a:pt x="193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2" y="259"/>
                    <a:pt x="192" y="258"/>
                    <a:pt x="190" y="258"/>
                  </a:cubicBezTo>
                  <a:cubicBezTo>
                    <a:pt x="190" y="258"/>
                    <a:pt x="190" y="257"/>
                    <a:pt x="190" y="257"/>
                  </a:cubicBezTo>
                  <a:cubicBezTo>
                    <a:pt x="189" y="257"/>
                    <a:pt x="188" y="256"/>
                    <a:pt x="188" y="255"/>
                  </a:cubicBezTo>
                  <a:cubicBezTo>
                    <a:pt x="188" y="255"/>
                    <a:pt x="187" y="255"/>
                    <a:pt x="187" y="255"/>
                  </a:cubicBezTo>
                  <a:cubicBezTo>
                    <a:pt x="187" y="254"/>
                    <a:pt x="187" y="253"/>
                    <a:pt x="185" y="253"/>
                  </a:cubicBezTo>
                  <a:cubicBezTo>
                    <a:pt x="185" y="253"/>
                    <a:pt x="184" y="253"/>
                    <a:pt x="184" y="253"/>
                  </a:cubicBezTo>
                  <a:cubicBezTo>
                    <a:pt x="184" y="253"/>
                    <a:pt x="184" y="253"/>
                    <a:pt x="184" y="253"/>
                  </a:cubicBezTo>
                  <a:cubicBezTo>
                    <a:pt x="184" y="252"/>
                    <a:pt x="184" y="251"/>
                    <a:pt x="184" y="251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85" y="250"/>
                    <a:pt x="183" y="249"/>
                    <a:pt x="183" y="249"/>
                  </a:cubicBezTo>
                  <a:cubicBezTo>
                    <a:pt x="183" y="249"/>
                    <a:pt x="183" y="249"/>
                    <a:pt x="183" y="248"/>
                  </a:cubicBezTo>
                  <a:cubicBezTo>
                    <a:pt x="183" y="248"/>
                    <a:pt x="183" y="247"/>
                    <a:pt x="182" y="247"/>
                  </a:cubicBezTo>
                  <a:cubicBezTo>
                    <a:pt x="182" y="247"/>
                    <a:pt x="182" y="247"/>
                    <a:pt x="182" y="247"/>
                  </a:cubicBezTo>
                  <a:cubicBezTo>
                    <a:pt x="182" y="247"/>
                    <a:pt x="182" y="246"/>
                    <a:pt x="182" y="246"/>
                  </a:cubicBezTo>
                  <a:cubicBezTo>
                    <a:pt x="182" y="243"/>
                    <a:pt x="183" y="242"/>
                    <a:pt x="183" y="239"/>
                  </a:cubicBezTo>
                  <a:cubicBezTo>
                    <a:pt x="182" y="238"/>
                    <a:pt x="181" y="238"/>
                    <a:pt x="181" y="237"/>
                  </a:cubicBezTo>
                  <a:cubicBezTo>
                    <a:pt x="181" y="237"/>
                    <a:pt x="181" y="236"/>
                    <a:pt x="181" y="235"/>
                  </a:cubicBezTo>
                  <a:cubicBezTo>
                    <a:pt x="181" y="235"/>
                    <a:pt x="181" y="235"/>
                    <a:pt x="181" y="234"/>
                  </a:cubicBezTo>
                  <a:cubicBezTo>
                    <a:pt x="180" y="232"/>
                    <a:pt x="180" y="230"/>
                    <a:pt x="180" y="227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0" y="225"/>
                    <a:pt x="181" y="225"/>
                    <a:pt x="181" y="224"/>
                  </a:cubicBezTo>
                  <a:cubicBezTo>
                    <a:pt x="181" y="224"/>
                    <a:pt x="181" y="223"/>
                    <a:pt x="181" y="223"/>
                  </a:cubicBezTo>
                  <a:cubicBezTo>
                    <a:pt x="181" y="222"/>
                    <a:pt x="181" y="221"/>
                    <a:pt x="181" y="219"/>
                  </a:cubicBezTo>
                  <a:cubicBezTo>
                    <a:pt x="181" y="219"/>
                    <a:pt x="181" y="218"/>
                    <a:pt x="181" y="218"/>
                  </a:cubicBezTo>
                  <a:cubicBezTo>
                    <a:pt x="181" y="217"/>
                    <a:pt x="181" y="215"/>
                    <a:pt x="181" y="213"/>
                  </a:cubicBezTo>
                  <a:cubicBezTo>
                    <a:pt x="181" y="213"/>
                    <a:pt x="181" y="213"/>
                    <a:pt x="181" y="213"/>
                  </a:cubicBezTo>
                  <a:cubicBezTo>
                    <a:pt x="181" y="211"/>
                    <a:pt x="180" y="211"/>
                    <a:pt x="180" y="210"/>
                  </a:cubicBezTo>
                  <a:cubicBezTo>
                    <a:pt x="180" y="210"/>
                    <a:pt x="179" y="210"/>
                    <a:pt x="179" y="210"/>
                  </a:cubicBezTo>
                  <a:cubicBezTo>
                    <a:pt x="179" y="210"/>
                    <a:pt x="179" y="209"/>
                    <a:pt x="179" y="208"/>
                  </a:cubicBezTo>
                  <a:cubicBezTo>
                    <a:pt x="179" y="208"/>
                    <a:pt x="179" y="208"/>
                    <a:pt x="179" y="208"/>
                  </a:cubicBezTo>
                  <a:cubicBezTo>
                    <a:pt x="180" y="206"/>
                    <a:pt x="178" y="206"/>
                    <a:pt x="177" y="206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5"/>
                    <a:pt x="174" y="202"/>
                    <a:pt x="174" y="199"/>
                  </a:cubicBezTo>
                  <a:cubicBezTo>
                    <a:pt x="174" y="199"/>
                    <a:pt x="174" y="199"/>
                    <a:pt x="174" y="199"/>
                  </a:cubicBezTo>
                  <a:cubicBezTo>
                    <a:pt x="173" y="198"/>
                    <a:pt x="173" y="197"/>
                    <a:pt x="172" y="196"/>
                  </a:cubicBezTo>
                  <a:cubicBezTo>
                    <a:pt x="171" y="196"/>
                    <a:pt x="170" y="195"/>
                    <a:pt x="169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67" y="194"/>
                    <a:pt x="167" y="192"/>
                    <a:pt x="165" y="192"/>
                  </a:cubicBezTo>
                  <a:cubicBezTo>
                    <a:pt x="165" y="190"/>
                    <a:pt x="164" y="190"/>
                    <a:pt x="163" y="189"/>
                  </a:cubicBezTo>
                  <a:cubicBezTo>
                    <a:pt x="163" y="189"/>
                    <a:pt x="162" y="188"/>
                    <a:pt x="162" y="187"/>
                  </a:cubicBezTo>
                  <a:cubicBezTo>
                    <a:pt x="162" y="187"/>
                    <a:pt x="161" y="187"/>
                    <a:pt x="161" y="187"/>
                  </a:cubicBezTo>
                  <a:cubicBezTo>
                    <a:pt x="160" y="187"/>
                    <a:pt x="159" y="187"/>
                    <a:pt x="158" y="186"/>
                  </a:cubicBezTo>
                  <a:cubicBezTo>
                    <a:pt x="158" y="187"/>
                    <a:pt x="157" y="187"/>
                    <a:pt x="157" y="187"/>
                  </a:cubicBezTo>
                  <a:cubicBezTo>
                    <a:pt x="156" y="187"/>
                    <a:pt x="156" y="188"/>
                    <a:pt x="155" y="188"/>
                  </a:cubicBezTo>
                  <a:cubicBezTo>
                    <a:pt x="154" y="188"/>
                    <a:pt x="154" y="189"/>
                    <a:pt x="152" y="189"/>
                  </a:cubicBezTo>
                  <a:cubicBezTo>
                    <a:pt x="150" y="188"/>
                    <a:pt x="149" y="187"/>
                    <a:pt x="146" y="187"/>
                  </a:cubicBezTo>
                  <a:cubicBezTo>
                    <a:pt x="146" y="186"/>
                    <a:pt x="144" y="186"/>
                    <a:pt x="143" y="185"/>
                  </a:cubicBezTo>
                  <a:cubicBezTo>
                    <a:pt x="142" y="185"/>
                    <a:pt x="141" y="185"/>
                    <a:pt x="141" y="184"/>
                  </a:cubicBezTo>
                  <a:cubicBezTo>
                    <a:pt x="140" y="184"/>
                    <a:pt x="139" y="184"/>
                    <a:pt x="139" y="184"/>
                  </a:cubicBezTo>
                  <a:cubicBezTo>
                    <a:pt x="138" y="184"/>
                    <a:pt x="137" y="184"/>
                    <a:pt x="137" y="183"/>
                  </a:cubicBezTo>
                  <a:cubicBezTo>
                    <a:pt x="136" y="183"/>
                    <a:pt x="136" y="182"/>
                    <a:pt x="137" y="182"/>
                  </a:cubicBezTo>
                  <a:cubicBezTo>
                    <a:pt x="138" y="182"/>
                    <a:pt x="137" y="182"/>
                    <a:pt x="138" y="183"/>
                  </a:cubicBezTo>
                  <a:cubicBezTo>
                    <a:pt x="138" y="183"/>
                    <a:pt x="138" y="183"/>
                    <a:pt x="139" y="183"/>
                  </a:cubicBezTo>
                  <a:cubicBezTo>
                    <a:pt x="139" y="184"/>
                    <a:pt x="141" y="183"/>
                    <a:pt x="142" y="184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3" y="185"/>
                    <a:pt x="145" y="184"/>
                    <a:pt x="145" y="185"/>
                  </a:cubicBezTo>
                  <a:cubicBezTo>
                    <a:pt x="147" y="186"/>
                    <a:pt x="147" y="184"/>
                    <a:pt x="148" y="185"/>
                  </a:cubicBezTo>
                  <a:cubicBezTo>
                    <a:pt x="149" y="186"/>
                    <a:pt x="149" y="185"/>
                    <a:pt x="150" y="185"/>
                  </a:cubicBezTo>
                  <a:cubicBezTo>
                    <a:pt x="150" y="184"/>
                    <a:pt x="150" y="184"/>
                    <a:pt x="151" y="184"/>
                  </a:cubicBezTo>
                  <a:cubicBezTo>
                    <a:pt x="151" y="184"/>
                    <a:pt x="151" y="183"/>
                    <a:pt x="152" y="183"/>
                  </a:cubicBezTo>
                  <a:cubicBezTo>
                    <a:pt x="152" y="182"/>
                    <a:pt x="152" y="182"/>
                    <a:pt x="153" y="182"/>
                  </a:cubicBezTo>
                  <a:cubicBezTo>
                    <a:pt x="156" y="181"/>
                    <a:pt x="156" y="181"/>
                    <a:pt x="159" y="182"/>
                  </a:cubicBezTo>
                  <a:cubicBezTo>
                    <a:pt x="161" y="181"/>
                    <a:pt x="167" y="181"/>
                    <a:pt x="165" y="178"/>
                  </a:cubicBezTo>
                  <a:cubicBezTo>
                    <a:pt x="165" y="178"/>
                    <a:pt x="165" y="178"/>
                    <a:pt x="165" y="178"/>
                  </a:cubicBezTo>
                  <a:cubicBezTo>
                    <a:pt x="165" y="177"/>
                    <a:pt x="164" y="177"/>
                    <a:pt x="164" y="176"/>
                  </a:cubicBezTo>
                  <a:cubicBezTo>
                    <a:pt x="163" y="175"/>
                    <a:pt x="162" y="174"/>
                    <a:pt x="161" y="173"/>
                  </a:cubicBezTo>
                  <a:cubicBezTo>
                    <a:pt x="161" y="172"/>
                    <a:pt x="161" y="172"/>
                    <a:pt x="161" y="171"/>
                  </a:cubicBezTo>
                  <a:cubicBezTo>
                    <a:pt x="160" y="171"/>
                    <a:pt x="158" y="171"/>
                    <a:pt x="157" y="171"/>
                  </a:cubicBezTo>
                  <a:cubicBezTo>
                    <a:pt x="155" y="171"/>
                    <a:pt x="153" y="172"/>
                    <a:pt x="153" y="170"/>
                  </a:cubicBezTo>
                  <a:cubicBezTo>
                    <a:pt x="155" y="170"/>
                    <a:pt x="157" y="169"/>
                    <a:pt x="160" y="170"/>
                  </a:cubicBezTo>
                  <a:cubicBezTo>
                    <a:pt x="161" y="170"/>
                    <a:pt x="162" y="170"/>
                    <a:pt x="162" y="171"/>
                  </a:cubicBezTo>
                  <a:cubicBezTo>
                    <a:pt x="162" y="171"/>
                    <a:pt x="163" y="171"/>
                    <a:pt x="163" y="171"/>
                  </a:cubicBezTo>
                  <a:cubicBezTo>
                    <a:pt x="163" y="171"/>
                    <a:pt x="164" y="171"/>
                    <a:pt x="164" y="171"/>
                  </a:cubicBezTo>
                  <a:cubicBezTo>
                    <a:pt x="164" y="170"/>
                    <a:pt x="166" y="171"/>
                    <a:pt x="166" y="169"/>
                  </a:cubicBezTo>
                  <a:cubicBezTo>
                    <a:pt x="166" y="169"/>
                    <a:pt x="166" y="169"/>
                    <a:pt x="166" y="169"/>
                  </a:cubicBezTo>
                  <a:cubicBezTo>
                    <a:pt x="166" y="169"/>
                    <a:pt x="166" y="169"/>
                    <a:pt x="166" y="169"/>
                  </a:cubicBezTo>
                  <a:cubicBezTo>
                    <a:pt x="168" y="169"/>
                    <a:pt x="168" y="167"/>
                    <a:pt x="170" y="168"/>
                  </a:cubicBezTo>
                  <a:cubicBezTo>
                    <a:pt x="170" y="166"/>
                    <a:pt x="171" y="165"/>
                    <a:pt x="172" y="165"/>
                  </a:cubicBezTo>
                  <a:cubicBezTo>
                    <a:pt x="172" y="163"/>
                    <a:pt x="173" y="163"/>
                    <a:pt x="173" y="161"/>
                  </a:cubicBezTo>
                  <a:cubicBezTo>
                    <a:pt x="174" y="161"/>
                    <a:pt x="174" y="161"/>
                    <a:pt x="175" y="160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76" y="160"/>
                    <a:pt x="176" y="159"/>
                    <a:pt x="178" y="158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78" y="157"/>
                    <a:pt x="178" y="156"/>
                    <a:pt x="179" y="155"/>
                  </a:cubicBezTo>
                  <a:cubicBezTo>
                    <a:pt x="179" y="155"/>
                    <a:pt x="179" y="155"/>
                    <a:pt x="180" y="155"/>
                  </a:cubicBezTo>
                  <a:cubicBezTo>
                    <a:pt x="180" y="155"/>
                    <a:pt x="180" y="155"/>
                    <a:pt x="180" y="155"/>
                  </a:cubicBezTo>
                  <a:cubicBezTo>
                    <a:pt x="180" y="154"/>
                    <a:pt x="181" y="154"/>
                    <a:pt x="181" y="153"/>
                  </a:cubicBezTo>
                  <a:cubicBezTo>
                    <a:pt x="181" y="153"/>
                    <a:pt x="181" y="153"/>
                    <a:pt x="181" y="153"/>
                  </a:cubicBezTo>
                  <a:cubicBezTo>
                    <a:pt x="181" y="152"/>
                    <a:pt x="183" y="152"/>
                    <a:pt x="183" y="151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3" y="148"/>
                    <a:pt x="185" y="148"/>
                    <a:pt x="186" y="146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6" y="143"/>
                    <a:pt x="187" y="143"/>
                    <a:pt x="186" y="140"/>
                  </a:cubicBezTo>
                  <a:cubicBezTo>
                    <a:pt x="188" y="140"/>
                    <a:pt x="189" y="139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7"/>
                    <a:pt x="192" y="137"/>
                    <a:pt x="193" y="136"/>
                  </a:cubicBezTo>
                  <a:cubicBezTo>
                    <a:pt x="193" y="136"/>
                    <a:pt x="193" y="136"/>
                    <a:pt x="193" y="136"/>
                  </a:cubicBezTo>
                  <a:cubicBezTo>
                    <a:pt x="193" y="135"/>
                    <a:pt x="193" y="135"/>
                    <a:pt x="194" y="135"/>
                  </a:cubicBezTo>
                  <a:cubicBezTo>
                    <a:pt x="194" y="132"/>
                    <a:pt x="195" y="131"/>
                    <a:pt x="195" y="129"/>
                  </a:cubicBezTo>
                  <a:cubicBezTo>
                    <a:pt x="194" y="129"/>
                    <a:pt x="194" y="128"/>
                    <a:pt x="194" y="128"/>
                  </a:cubicBezTo>
                  <a:cubicBezTo>
                    <a:pt x="194" y="128"/>
                    <a:pt x="194" y="127"/>
                    <a:pt x="194" y="127"/>
                  </a:cubicBezTo>
                  <a:cubicBezTo>
                    <a:pt x="194" y="125"/>
                    <a:pt x="194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3"/>
                    <a:pt x="190" y="123"/>
                    <a:pt x="189" y="123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7" y="123"/>
                    <a:pt x="186" y="122"/>
                    <a:pt x="185" y="122"/>
                  </a:cubicBezTo>
                  <a:cubicBezTo>
                    <a:pt x="184" y="122"/>
                    <a:pt x="184" y="122"/>
                    <a:pt x="184" y="122"/>
                  </a:cubicBezTo>
                  <a:cubicBezTo>
                    <a:pt x="181" y="123"/>
                    <a:pt x="180" y="121"/>
                    <a:pt x="178" y="121"/>
                  </a:cubicBezTo>
                  <a:cubicBezTo>
                    <a:pt x="178" y="121"/>
                    <a:pt x="178" y="121"/>
                    <a:pt x="177" y="121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0"/>
                    <a:pt x="175" y="119"/>
                    <a:pt x="174" y="119"/>
                  </a:cubicBezTo>
                  <a:cubicBezTo>
                    <a:pt x="174" y="119"/>
                    <a:pt x="174" y="119"/>
                    <a:pt x="174" y="119"/>
                  </a:cubicBezTo>
                  <a:cubicBezTo>
                    <a:pt x="173" y="119"/>
                    <a:pt x="173" y="119"/>
                    <a:pt x="172" y="119"/>
                  </a:cubicBezTo>
                  <a:cubicBezTo>
                    <a:pt x="170" y="119"/>
                    <a:pt x="169" y="118"/>
                    <a:pt x="166" y="118"/>
                  </a:cubicBezTo>
                  <a:cubicBezTo>
                    <a:pt x="166" y="117"/>
                    <a:pt x="164" y="117"/>
                    <a:pt x="164" y="116"/>
                  </a:cubicBezTo>
                  <a:cubicBezTo>
                    <a:pt x="158" y="115"/>
                    <a:pt x="154" y="117"/>
                    <a:pt x="150" y="118"/>
                  </a:cubicBezTo>
                  <a:cubicBezTo>
                    <a:pt x="149" y="118"/>
                    <a:pt x="148" y="118"/>
                    <a:pt x="146" y="118"/>
                  </a:cubicBezTo>
                  <a:cubicBezTo>
                    <a:pt x="146" y="119"/>
                    <a:pt x="146" y="119"/>
                    <a:pt x="145" y="119"/>
                  </a:cubicBezTo>
                  <a:cubicBezTo>
                    <a:pt x="145" y="119"/>
                    <a:pt x="145" y="119"/>
                    <a:pt x="145" y="120"/>
                  </a:cubicBezTo>
                  <a:cubicBezTo>
                    <a:pt x="144" y="120"/>
                    <a:pt x="143" y="120"/>
                    <a:pt x="143" y="121"/>
                  </a:cubicBezTo>
                  <a:cubicBezTo>
                    <a:pt x="140" y="120"/>
                    <a:pt x="141" y="123"/>
                    <a:pt x="138" y="122"/>
                  </a:cubicBezTo>
                  <a:cubicBezTo>
                    <a:pt x="138" y="121"/>
                    <a:pt x="137" y="121"/>
                    <a:pt x="137" y="120"/>
                  </a:cubicBezTo>
                  <a:cubicBezTo>
                    <a:pt x="139" y="120"/>
                    <a:pt x="140" y="120"/>
                    <a:pt x="140" y="119"/>
                  </a:cubicBezTo>
                  <a:cubicBezTo>
                    <a:pt x="142" y="119"/>
                    <a:pt x="142" y="118"/>
                    <a:pt x="144" y="118"/>
                  </a:cubicBezTo>
                  <a:cubicBezTo>
                    <a:pt x="144" y="118"/>
                    <a:pt x="145" y="118"/>
                    <a:pt x="145" y="118"/>
                  </a:cubicBezTo>
                  <a:cubicBezTo>
                    <a:pt x="145" y="117"/>
                    <a:pt x="145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7" y="116"/>
                    <a:pt x="147" y="115"/>
                    <a:pt x="147" y="114"/>
                  </a:cubicBezTo>
                  <a:cubicBezTo>
                    <a:pt x="145" y="114"/>
                    <a:pt x="143" y="114"/>
                    <a:pt x="141" y="114"/>
                  </a:cubicBezTo>
                  <a:cubicBezTo>
                    <a:pt x="141" y="115"/>
                    <a:pt x="140" y="115"/>
                    <a:pt x="140" y="116"/>
                  </a:cubicBezTo>
                  <a:cubicBezTo>
                    <a:pt x="139" y="116"/>
                    <a:pt x="139" y="116"/>
                    <a:pt x="138" y="116"/>
                  </a:cubicBezTo>
                  <a:cubicBezTo>
                    <a:pt x="139" y="114"/>
                    <a:pt x="141" y="113"/>
                    <a:pt x="143" y="113"/>
                  </a:cubicBezTo>
                  <a:cubicBezTo>
                    <a:pt x="143" y="113"/>
                    <a:pt x="144" y="113"/>
                    <a:pt x="144" y="113"/>
                  </a:cubicBezTo>
                  <a:cubicBezTo>
                    <a:pt x="144" y="113"/>
                    <a:pt x="145" y="113"/>
                    <a:pt x="145" y="113"/>
                  </a:cubicBezTo>
                  <a:cubicBezTo>
                    <a:pt x="146" y="113"/>
                    <a:pt x="147" y="114"/>
                    <a:pt x="148" y="114"/>
                  </a:cubicBezTo>
                  <a:cubicBezTo>
                    <a:pt x="150" y="113"/>
                    <a:pt x="150" y="112"/>
                    <a:pt x="152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3" y="109"/>
                    <a:pt x="154" y="109"/>
                    <a:pt x="155" y="107"/>
                  </a:cubicBezTo>
                  <a:cubicBezTo>
                    <a:pt x="151" y="106"/>
                    <a:pt x="149" y="108"/>
                    <a:pt x="145" y="108"/>
                  </a:cubicBezTo>
                  <a:cubicBezTo>
                    <a:pt x="145" y="108"/>
                    <a:pt x="145" y="108"/>
                    <a:pt x="145" y="107"/>
                  </a:cubicBezTo>
                  <a:cubicBezTo>
                    <a:pt x="144" y="107"/>
                    <a:pt x="144" y="107"/>
                    <a:pt x="144" y="106"/>
                  </a:cubicBezTo>
                  <a:cubicBezTo>
                    <a:pt x="145" y="107"/>
                    <a:pt x="146" y="107"/>
                    <a:pt x="148" y="107"/>
                  </a:cubicBezTo>
                  <a:cubicBezTo>
                    <a:pt x="148" y="106"/>
                    <a:pt x="149" y="105"/>
                    <a:pt x="150" y="105"/>
                  </a:cubicBezTo>
                  <a:cubicBezTo>
                    <a:pt x="151" y="104"/>
                    <a:pt x="151" y="103"/>
                    <a:pt x="152" y="102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4" y="102"/>
                    <a:pt x="155" y="102"/>
                    <a:pt x="155" y="101"/>
                  </a:cubicBezTo>
                  <a:cubicBezTo>
                    <a:pt x="157" y="101"/>
                    <a:pt x="157" y="101"/>
                    <a:pt x="158" y="100"/>
                  </a:cubicBezTo>
                  <a:cubicBezTo>
                    <a:pt x="159" y="100"/>
                    <a:pt x="160" y="99"/>
                    <a:pt x="16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2" y="98"/>
                    <a:pt x="163" y="99"/>
                    <a:pt x="163" y="97"/>
                  </a:cubicBezTo>
                  <a:cubicBezTo>
                    <a:pt x="163" y="97"/>
                    <a:pt x="164" y="97"/>
                    <a:pt x="164" y="97"/>
                  </a:cubicBezTo>
                  <a:cubicBezTo>
                    <a:pt x="164" y="97"/>
                    <a:pt x="165" y="96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6" y="95"/>
                    <a:pt x="166" y="94"/>
                    <a:pt x="168" y="94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70" y="94"/>
                    <a:pt x="171" y="93"/>
                    <a:pt x="172" y="91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0"/>
                  </a:cubicBezTo>
                  <a:cubicBezTo>
                    <a:pt x="175" y="91"/>
                    <a:pt x="174" y="88"/>
                    <a:pt x="175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75" y="86"/>
                    <a:pt x="173" y="87"/>
                    <a:pt x="173" y="85"/>
                  </a:cubicBezTo>
                  <a:cubicBezTo>
                    <a:pt x="175" y="85"/>
                    <a:pt x="175" y="83"/>
                    <a:pt x="176" y="82"/>
                  </a:cubicBezTo>
                  <a:cubicBezTo>
                    <a:pt x="176" y="82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0"/>
                  </a:cubicBezTo>
                  <a:cubicBezTo>
                    <a:pt x="176" y="80"/>
                    <a:pt x="176" y="79"/>
                    <a:pt x="176" y="78"/>
                  </a:cubicBezTo>
                  <a:cubicBezTo>
                    <a:pt x="175" y="78"/>
                    <a:pt x="174" y="79"/>
                    <a:pt x="174" y="80"/>
                  </a:cubicBezTo>
                  <a:cubicBezTo>
                    <a:pt x="172" y="79"/>
                    <a:pt x="172" y="80"/>
                    <a:pt x="171" y="80"/>
                  </a:cubicBezTo>
                  <a:cubicBezTo>
                    <a:pt x="170" y="79"/>
                    <a:pt x="170" y="77"/>
                    <a:pt x="168" y="78"/>
                  </a:cubicBezTo>
                  <a:cubicBezTo>
                    <a:pt x="168" y="79"/>
                    <a:pt x="170" y="80"/>
                    <a:pt x="168" y="81"/>
                  </a:cubicBezTo>
                  <a:cubicBezTo>
                    <a:pt x="166" y="80"/>
                    <a:pt x="166" y="78"/>
                    <a:pt x="164" y="78"/>
                  </a:cubicBezTo>
                  <a:cubicBezTo>
                    <a:pt x="161" y="78"/>
                    <a:pt x="162" y="81"/>
                    <a:pt x="159" y="80"/>
                  </a:cubicBezTo>
                  <a:cubicBezTo>
                    <a:pt x="158" y="80"/>
                    <a:pt x="158" y="79"/>
                    <a:pt x="158" y="79"/>
                  </a:cubicBezTo>
                  <a:cubicBezTo>
                    <a:pt x="157" y="79"/>
                    <a:pt x="157" y="79"/>
                    <a:pt x="157" y="78"/>
                  </a:cubicBezTo>
                  <a:cubicBezTo>
                    <a:pt x="155" y="79"/>
                    <a:pt x="154" y="77"/>
                    <a:pt x="152" y="78"/>
                  </a:cubicBezTo>
                  <a:cubicBezTo>
                    <a:pt x="150" y="77"/>
                    <a:pt x="151" y="80"/>
                    <a:pt x="149" y="80"/>
                  </a:cubicBezTo>
                  <a:cubicBezTo>
                    <a:pt x="149" y="78"/>
                    <a:pt x="149" y="78"/>
                    <a:pt x="148" y="78"/>
                  </a:cubicBezTo>
                  <a:cubicBezTo>
                    <a:pt x="147" y="78"/>
                    <a:pt x="147" y="80"/>
                    <a:pt x="146" y="80"/>
                  </a:cubicBezTo>
                  <a:cubicBezTo>
                    <a:pt x="146" y="77"/>
                    <a:pt x="147" y="76"/>
                    <a:pt x="144" y="75"/>
                  </a:cubicBezTo>
                  <a:cubicBezTo>
                    <a:pt x="142" y="75"/>
                    <a:pt x="143" y="77"/>
                    <a:pt x="141" y="77"/>
                  </a:cubicBezTo>
                  <a:cubicBezTo>
                    <a:pt x="141" y="78"/>
                    <a:pt x="141" y="78"/>
                    <a:pt x="140" y="78"/>
                  </a:cubicBezTo>
                  <a:cubicBezTo>
                    <a:pt x="140" y="79"/>
                    <a:pt x="139" y="79"/>
                    <a:pt x="139" y="78"/>
                  </a:cubicBezTo>
                  <a:cubicBezTo>
                    <a:pt x="140" y="77"/>
                    <a:pt x="142" y="77"/>
                    <a:pt x="141" y="75"/>
                  </a:cubicBezTo>
                  <a:cubicBezTo>
                    <a:pt x="140" y="75"/>
                    <a:pt x="140" y="73"/>
                    <a:pt x="138" y="73"/>
                  </a:cubicBezTo>
                  <a:cubicBezTo>
                    <a:pt x="138" y="73"/>
                    <a:pt x="137" y="72"/>
                    <a:pt x="138" y="72"/>
                  </a:cubicBezTo>
                  <a:cubicBezTo>
                    <a:pt x="136" y="72"/>
                    <a:pt x="136" y="70"/>
                    <a:pt x="134" y="71"/>
                  </a:cubicBezTo>
                  <a:cubicBezTo>
                    <a:pt x="135" y="71"/>
                    <a:pt x="134" y="71"/>
                    <a:pt x="134" y="71"/>
                  </a:cubicBezTo>
                  <a:cubicBezTo>
                    <a:pt x="133" y="73"/>
                    <a:pt x="132" y="74"/>
                    <a:pt x="131" y="74"/>
                  </a:cubicBezTo>
                  <a:cubicBezTo>
                    <a:pt x="131" y="76"/>
                    <a:pt x="131" y="77"/>
                    <a:pt x="131" y="78"/>
                  </a:cubicBezTo>
                  <a:cubicBezTo>
                    <a:pt x="129" y="78"/>
                    <a:pt x="129" y="79"/>
                    <a:pt x="128" y="79"/>
                  </a:cubicBezTo>
                  <a:cubicBezTo>
                    <a:pt x="128" y="80"/>
                    <a:pt x="127" y="83"/>
                    <a:pt x="129" y="83"/>
                  </a:cubicBezTo>
                  <a:cubicBezTo>
                    <a:pt x="129" y="83"/>
                    <a:pt x="129" y="84"/>
                    <a:pt x="130" y="84"/>
                  </a:cubicBezTo>
                  <a:cubicBezTo>
                    <a:pt x="130" y="85"/>
                    <a:pt x="129" y="85"/>
                    <a:pt x="129" y="85"/>
                  </a:cubicBezTo>
                  <a:cubicBezTo>
                    <a:pt x="127" y="86"/>
                    <a:pt x="126" y="85"/>
                    <a:pt x="125" y="84"/>
                  </a:cubicBezTo>
                  <a:cubicBezTo>
                    <a:pt x="125" y="83"/>
                    <a:pt x="124" y="83"/>
                    <a:pt x="124" y="83"/>
                  </a:cubicBezTo>
                  <a:cubicBezTo>
                    <a:pt x="123" y="83"/>
                    <a:pt x="124" y="82"/>
                    <a:pt x="123" y="82"/>
                  </a:cubicBezTo>
                  <a:cubicBezTo>
                    <a:pt x="123" y="82"/>
                    <a:pt x="123" y="83"/>
                    <a:pt x="122" y="83"/>
                  </a:cubicBezTo>
                  <a:cubicBezTo>
                    <a:pt x="122" y="84"/>
                    <a:pt x="122" y="85"/>
                    <a:pt x="122" y="86"/>
                  </a:cubicBezTo>
                  <a:cubicBezTo>
                    <a:pt x="122" y="86"/>
                    <a:pt x="123" y="86"/>
                    <a:pt x="123" y="87"/>
                  </a:cubicBezTo>
                  <a:cubicBezTo>
                    <a:pt x="123" y="87"/>
                    <a:pt x="124" y="88"/>
                    <a:pt x="124" y="88"/>
                  </a:cubicBezTo>
                  <a:cubicBezTo>
                    <a:pt x="124" y="90"/>
                    <a:pt x="124" y="91"/>
                    <a:pt x="124" y="92"/>
                  </a:cubicBezTo>
                  <a:cubicBezTo>
                    <a:pt x="123" y="91"/>
                    <a:pt x="122" y="91"/>
                    <a:pt x="122" y="90"/>
                  </a:cubicBezTo>
                  <a:cubicBezTo>
                    <a:pt x="121" y="89"/>
                    <a:pt x="120" y="89"/>
                    <a:pt x="119" y="90"/>
                  </a:cubicBezTo>
                  <a:cubicBezTo>
                    <a:pt x="119" y="92"/>
                    <a:pt x="120" y="93"/>
                    <a:pt x="120" y="95"/>
                  </a:cubicBezTo>
                  <a:cubicBezTo>
                    <a:pt x="122" y="95"/>
                    <a:pt x="122" y="97"/>
                    <a:pt x="123" y="98"/>
                  </a:cubicBezTo>
                  <a:cubicBezTo>
                    <a:pt x="121" y="98"/>
                    <a:pt x="121" y="95"/>
                    <a:pt x="119" y="96"/>
                  </a:cubicBezTo>
                  <a:cubicBezTo>
                    <a:pt x="118" y="98"/>
                    <a:pt x="120" y="97"/>
                    <a:pt x="120" y="99"/>
                  </a:cubicBezTo>
                  <a:cubicBezTo>
                    <a:pt x="120" y="99"/>
                    <a:pt x="121" y="101"/>
                    <a:pt x="120" y="101"/>
                  </a:cubicBezTo>
                  <a:cubicBezTo>
                    <a:pt x="120" y="98"/>
                    <a:pt x="115" y="99"/>
                    <a:pt x="115" y="96"/>
                  </a:cubicBezTo>
                  <a:cubicBezTo>
                    <a:pt x="115" y="96"/>
                    <a:pt x="115" y="96"/>
                    <a:pt x="115" y="95"/>
                  </a:cubicBezTo>
                  <a:cubicBezTo>
                    <a:pt x="114" y="95"/>
                    <a:pt x="113" y="95"/>
                    <a:pt x="113" y="95"/>
                  </a:cubicBezTo>
                  <a:cubicBezTo>
                    <a:pt x="113" y="97"/>
                    <a:pt x="113" y="98"/>
                    <a:pt x="113" y="99"/>
                  </a:cubicBezTo>
                  <a:cubicBezTo>
                    <a:pt x="114" y="100"/>
                    <a:pt x="115" y="102"/>
                    <a:pt x="113" y="102"/>
                  </a:cubicBezTo>
                  <a:cubicBezTo>
                    <a:pt x="112" y="102"/>
                    <a:pt x="112" y="100"/>
                    <a:pt x="112" y="99"/>
                  </a:cubicBezTo>
                  <a:cubicBezTo>
                    <a:pt x="112" y="98"/>
                    <a:pt x="111" y="98"/>
                    <a:pt x="112" y="97"/>
                  </a:cubicBezTo>
                  <a:cubicBezTo>
                    <a:pt x="109" y="97"/>
                    <a:pt x="108" y="99"/>
                    <a:pt x="108" y="101"/>
                  </a:cubicBezTo>
                  <a:cubicBezTo>
                    <a:pt x="108" y="102"/>
                    <a:pt x="109" y="102"/>
                    <a:pt x="110" y="103"/>
                  </a:cubicBezTo>
                  <a:cubicBezTo>
                    <a:pt x="110" y="104"/>
                    <a:pt x="113" y="105"/>
                    <a:pt x="111" y="105"/>
                  </a:cubicBezTo>
                  <a:cubicBezTo>
                    <a:pt x="110" y="105"/>
                    <a:pt x="110" y="104"/>
                    <a:pt x="110" y="104"/>
                  </a:cubicBezTo>
                  <a:cubicBezTo>
                    <a:pt x="109" y="103"/>
                    <a:pt x="109" y="104"/>
                    <a:pt x="108" y="104"/>
                  </a:cubicBezTo>
                  <a:cubicBezTo>
                    <a:pt x="107" y="105"/>
                    <a:pt x="107" y="106"/>
                    <a:pt x="107" y="107"/>
                  </a:cubicBezTo>
                  <a:cubicBezTo>
                    <a:pt x="107" y="107"/>
                    <a:pt x="108" y="108"/>
                    <a:pt x="108" y="109"/>
                  </a:cubicBezTo>
                  <a:cubicBezTo>
                    <a:pt x="109" y="109"/>
                    <a:pt x="109" y="110"/>
                    <a:pt x="109" y="111"/>
                  </a:cubicBezTo>
                  <a:cubicBezTo>
                    <a:pt x="111" y="111"/>
                    <a:pt x="113" y="110"/>
                    <a:pt x="113" y="112"/>
                  </a:cubicBezTo>
                  <a:cubicBezTo>
                    <a:pt x="110" y="112"/>
                    <a:pt x="110" y="111"/>
                    <a:pt x="108" y="112"/>
                  </a:cubicBezTo>
                  <a:cubicBezTo>
                    <a:pt x="108" y="111"/>
                    <a:pt x="108" y="110"/>
                    <a:pt x="107" y="110"/>
                  </a:cubicBezTo>
                  <a:cubicBezTo>
                    <a:pt x="107" y="109"/>
                    <a:pt x="107" y="108"/>
                    <a:pt x="106" y="108"/>
                  </a:cubicBezTo>
                  <a:cubicBezTo>
                    <a:pt x="106" y="108"/>
                    <a:pt x="105" y="108"/>
                    <a:pt x="105" y="108"/>
                  </a:cubicBezTo>
                  <a:cubicBezTo>
                    <a:pt x="105" y="108"/>
                    <a:pt x="105" y="109"/>
                    <a:pt x="105" y="109"/>
                  </a:cubicBezTo>
                  <a:cubicBezTo>
                    <a:pt x="105" y="111"/>
                    <a:pt x="104" y="113"/>
                    <a:pt x="104" y="115"/>
                  </a:cubicBezTo>
                  <a:cubicBezTo>
                    <a:pt x="104" y="116"/>
                    <a:pt x="104" y="115"/>
                    <a:pt x="105" y="116"/>
                  </a:cubicBezTo>
                  <a:cubicBezTo>
                    <a:pt x="105" y="116"/>
                    <a:pt x="104" y="117"/>
                    <a:pt x="105" y="117"/>
                  </a:cubicBezTo>
                  <a:cubicBezTo>
                    <a:pt x="105" y="117"/>
                    <a:pt x="105" y="117"/>
                    <a:pt x="105" y="118"/>
                  </a:cubicBezTo>
                  <a:cubicBezTo>
                    <a:pt x="105" y="118"/>
                    <a:pt x="104" y="118"/>
                    <a:pt x="105" y="118"/>
                  </a:cubicBezTo>
                  <a:cubicBezTo>
                    <a:pt x="106" y="118"/>
                    <a:pt x="106" y="117"/>
                    <a:pt x="107" y="118"/>
                  </a:cubicBezTo>
                  <a:cubicBezTo>
                    <a:pt x="107" y="116"/>
                    <a:pt x="108" y="116"/>
                    <a:pt x="109" y="116"/>
                  </a:cubicBezTo>
                  <a:cubicBezTo>
                    <a:pt x="109" y="117"/>
                    <a:pt x="108" y="117"/>
                    <a:pt x="108" y="118"/>
                  </a:cubicBezTo>
                  <a:cubicBezTo>
                    <a:pt x="108" y="118"/>
                    <a:pt x="108" y="119"/>
                    <a:pt x="107" y="119"/>
                  </a:cubicBezTo>
                  <a:cubicBezTo>
                    <a:pt x="107" y="120"/>
                    <a:pt x="105" y="119"/>
                    <a:pt x="105" y="121"/>
                  </a:cubicBezTo>
                  <a:cubicBezTo>
                    <a:pt x="107" y="121"/>
                    <a:pt x="107" y="121"/>
                    <a:pt x="108" y="121"/>
                  </a:cubicBezTo>
                  <a:cubicBezTo>
                    <a:pt x="108" y="121"/>
                    <a:pt x="108" y="122"/>
                    <a:pt x="108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8" y="124"/>
                    <a:pt x="107" y="123"/>
                    <a:pt x="107" y="123"/>
                  </a:cubicBezTo>
                  <a:cubicBezTo>
                    <a:pt x="106" y="124"/>
                    <a:pt x="105" y="123"/>
                    <a:pt x="105" y="125"/>
                  </a:cubicBezTo>
                  <a:cubicBezTo>
                    <a:pt x="104" y="126"/>
                    <a:pt x="104" y="126"/>
                    <a:pt x="104" y="127"/>
                  </a:cubicBezTo>
                  <a:cubicBezTo>
                    <a:pt x="106" y="127"/>
                    <a:pt x="105" y="128"/>
                    <a:pt x="107" y="128"/>
                  </a:cubicBezTo>
                  <a:cubicBezTo>
                    <a:pt x="107" y="129"/>
                    <a:pt x="107" y="129"/>
                    <a:pt x="108" y="129"/>
                  </a:cubicBezTo>
                  <a:cubicBezTo>
                    <a:pt x="108" y="130"/>
                    <a:pt x="108" y="130"/>
                    <a:pt x="107" y="130"/>
                  </a:cubicBezTo>
                  <a:cubicBezTo>
                    <a:pt x="106" y="130"/>
                    <a:pt x="105" y="129"/>
                    <a:pt x="105" y="128"/>
                  </a:cubicBezTo>
                  <a:cubicBezTo>
                    <a:pt x="103" y="128"/>
                    <a:pt x="102" y="128"/>
                    <a:pt x="101" y="128"/>
                  </a:cubicBezTo>
                  <a:cubicBezTo>
                    <a:pt x="101" y="131"/>
                    <a:pt x="104" y="131"/>
                    <a:pt x="103" y="133"/>
                  </a:cubicBezTo>
                  <a:cubicBezTo>
                    <a:pt x="104" y="134"/>
                    <a:pt x="107" y="133"/>
                    <a:pt x="107" y="134"/>
                  </a:cubicBezTo>
                  <a:cubicBezTo>
                    <a:pt x="106" y="134"/>
                    <a:pt x="104" y="134"/>
                    <a:pt x="103" y="134"/>
                  </a:cubicBezTo>
                  <a:cubicBezTo>
                    <a:pt x="102" y="133"/>
                    <a:pt x="102" y="131"/>
                    <a:pt x="100" y="131"/>
                  </a:cubicBezTo>
                  <a:cubicBezTo>
                    <a:pt x="99" y="131"/>
                    <a:pt x="99" y="132"/>
                    <a:pt x="99" y="132"/>
                  </a:cubicBezTo>
                  <a:cubicBezTo>
                    <a:pt x="100" y="134"/>
                    <a:pt x="97" y="134"/>
                    <a:pt x="96" y="135"/>
                  </a:cubicBezTo>
                  <a:cubicBezTo>
                    <a:pt x="97" y="136"/>
                    <a:pt x="98" y="136"/>
                    <a:pt x="99" y="137"/>
                  </a:cubicBezTo>
                  <a:cubicBezTo>
                    <a:pt x="99" y="137"/>
                    <a:pt x="101" y="137"/>
                    <a:pt x="101" y="138"/>
                  </a:cubicBezTo>
                  <a:cubicBezTo>
                    <a:pt x="100" y="138"/>
                    <a:pt x="99" y="138"/>
                    <a:pt x="98" y="139"/>
                  </a:cubicBezTo>
                  <a:cubicBezTo>
                    <a:pt x="98" y="139"/>
                    <a:pt x="98" y="140"/>
                    <a:pt x="98" y="140"/>
                  </a:cubicBezTo>
                  <a:cubicBezTo>
                    <a:pt x="97" y="140"/>
                    <a:pt x="97" y="140"/>
                    <a:pt x="96" y="140"/>
                  </a:cubicBezTo>
                  <a:cubicBezTo>
                    <a:pt x="93" y="141"/>
                    <a:pt x="93" y="138"/>
                    <a:pt x="89" y="139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8" y="141"/>
                    <a:pt x="88" y="141"/>
                  </a:cubicBezTo>
                  <a:cubicBezTo>
                    <a:pt x="89" y="141"/>
                    <a:pt x="89" y="143"/>
                    <a:pt x="91" y="142"/>
                  </a:cubicBezTo>
                  <a:cubicBezTo>
                    <a:pt x="90" y="144"/>
                    <a:pt x="92" y="143"/>
                    <a:pt x="93" y="144"/>
                  </a:cubicBezTo>
                  <a:cubicBezTo>
                    <a:pt x="92" y="146"/>
                    <a:pt x="93" y="147"/>
                    <a:pt x="93" y="149"/>
                  </a:cubicBezTo>
                  <a:cubicBezTo>
                    <a:pt x="94" y="149"/>
                    <a:pt x="94" y="150"/>
                    <a:pt x="95" y="150"/>
                  </a:cubicBezTo>
                  <a:cubicBezTo>
                    <a:pt x="95" y="151"/>
                    <a:pt x="96" y="150"/>
                    <a:pt x="96" y="151"/>
                  </a:cubicBezTo>
                  <a:cubicBezTo>
                    <a:pt x="96" y="151"/>
                    <a:pt x="96" y="151"/>
                    <a:pt x="96" y="152"/>
                  </a:cubicBezTo>
                  <a:cubicBezTo>
                    <a:pt x="98" y="152"/>
                    <a:pt x="99" y="151"/>
                    <a:pt x="101" y="151"/>
                  </a:cubicBezTo>
                  <a:cubicBezTo>
                    <a:pt x="101" y="151"/>
                    <a:pt x="101" y="150"/>
                    <a:pt x="102" y="150"/>
                  </a:cubicBezTo>
                  <a:cubicBezTo>
                    <a:pt x="102" y="149"/>
                    <a:pt x="102" y="149"/>
                    <a:pt x="103" y="149"/>
                  </a:cubicBezTo>
                  <a:cubicBezTo>
                    <a:pt x="104" y="148"/>
                    <a:pt x="105" y="148"/>
                    <a:pt x="106" y="147"/>
                  </a:cubicBezTo>
                  <a:cubicBezTo>
                    <a:pt x="107" y="147"/>
                    <a:pt x="108" y="147"/>
                    <a:pt x="108" y="146"/>
                  </a:cubicBezTo>
                  <a:cubicBezTo>
                    <a:pt x="109" y="146"/>
                    <a:pt x="109" y="146"/>
                    <a:pt x="109" y="147"/>
                  </a:cubicBezTo>
                  <a:cubicBezTo>
                    <a:pt x="110" y="149"/>
                    <a:pt x="107" y="148"/>
                    <a:pt x="107" y="150"/>
                  </a:cubicBezTo>
                  <a:cubicBezTo>
                    <a:pt x="105" y="150"/>
                    <a:pt x="105" y="152"/>
                    <a:pt x="104" y="152"/>
                  </a:cubicBezTo>
                  <a:cubicBezTo>
                    <a:pt x="104" y="154"/>
                    <a:pt x="103" y="154"/>
                    <a:pt x="103" y="156"/>
                  </a:cubicBezTo>
                  <a:cubicBezTo>
                    <a:pt x="101" y="156"/>
                    <a:pt x="100" y="157"/>
                    <a:pt x="99" y="158"/>
                  </a:cubicBezTo>
                  <a:cubicBezTo>
                    <a:pt x="99" y="159"/>
                    <a:pt x="99" y="159"/>
                    <a:pt x="98" y="159"/>
                  </a:cubicBezTo>
                  <a:cubicBezTo>
                    <a:pt x="98" y="161"/>
                    <a:pt x="96" y="160"/>
                    <a:pt x="96" y="163"/>
                  </a:cubicBezTo>
                  <a:cubicBezTo>
                    <a:pt x="94" y="163"/>
                    <a:pt x="94" y="164"/>
                    <a:pt x="93" y="165"/>
                  </a:cubicBezTo>
                  <a:cubicBezTo>
                    <a:pt x="92" y="164"/>
                    <a:pt x="91" y="166"/>
                    <a:pt x="93" y="166"/>
                  </a:cubicBezTo>
                  <a:cubicBezTo>
                    <a:pt x="93" y="165"/>
                    <a:pt x="95" y="166"/>
                    <a:pt x="94" y="165"/>
                  </a:cubicBezTo>
                  <a:cubicBezTo>
                    <a:pt x="95" y="164"/>
                    <a:pt x="96" y="164"/>
                    <a:pt x="96" y="165"/>
                  </a:cubicBezTo>
                  <a:cubicBezTo>
                    <a:pt x="97" y="166"/>
                    <a:pt x="95" y="166"/>
                    <a:pt x="95" y="168"/>
                  </a:cubicBezTo>
                  <a:cubicBezTo>
                    <a:pt x="95" y="169"/>
                    <a:pt x="97" y="169"/>
                    <a:pt x="96" y="170"/>
                  </a:cubicBezTo>
                  <a:cubicBezTo>
                    <a:pt x="95" y="170"/>
                    <a:pt x="95" y="171"/>
                    <a:pt x="94" y="171"/>
                  </a:cubicBezTo>
                  <a:cubicBezTo>
                    <a:pt x="94" y="172"/>
                    <a:pt x="93" y="171"/>
                    <a:pt x="93" y="172"/>
                  </a:cubicBezTo>
                  <a:cubicBezTo>
                    <a:pt x="93" y="172"/>
                    <a:pt x="93" y="172"/>
                    <a:pt x="93" y="173"/>
                  </a:cubicBezTo>
                  <a:cubicBezTo>
                    <a:pt x="92" y="175"/>
                    <a:pt x="95" y="171"/>
                    <a:pt x="95" y="173"/>
                  </a:cubicBezTo>
                  <a:cubicBezTo>
                    <a:pt x="94" y="174"/>
                    <a:pt x="92" y="174"/>
                    <a:pt x="91" y="175"/>
                  </a:cubicBezTo>
                  <a:cubicBezTo>
                    <a:pt x="91" y="175"/>
                    <a:pt x="91" y="176"/>
                    <a:pt x="91" y="176"/>
                  </a:cubicBezTo>
                  <a:cubicBezTo>
                    <a:pt x="91" y="177"/>
                    <a:pt x="91" y="177"/>
                    <a:pt x="90" y="177"/>
                  </a:cubicBezTo>
                  <a:cubicBezTo>
                    <a:pt x="90" y="180"/>
                    <a:pt x="91" y="181"/>
                    <a:pt x="91" y="183"/>
                  </a:cubicBezTo>
                  <a:cubicBezTo>
                    <a:pt x="92" y="184"/>
                    <a:pt x="93" y="180"/>
                    <a:pt x="94" y="182"/>
                  </a:cubicBezTo>
                  <a:cubicBezTo>
                    <a:pt x="94" y="183"/>
                    <a:pt x="93" y="183"/>
                    <a:pt x="93" y="184"/>
                  </a:cubicBezTo>
                  <a:cubicBezTo>
                    <a:pt x="92" y="184"/>
                    <a:pt x="91" y="183"/>
                    <a:pt x="91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91" y="184"/>
                    <a:pt x="90" y="185"/>
                    <a:pt x="90" y="185"/>
                  </a:cubicBezTo>
                  <a:cubicBezTo>
                    <a:pt x="90" y="185"/>
                    <a:pt x="90" y="185"/>
                    <a:pt x="89" y="185"/>
                  </a:cubicBezTo>
                  <a:cubicBezTo>
                    <a:pt x="89" y="186"/>
                    <a:pt x="89" y="186"/>
                    <a:pt x="88" y="186"/>
                  </a:cubicBezTo>
                  <a:cubicBezTo>
                    <a:pt x="88" y="189"/>
                    <a:pt x="86" y="189"/>
                    <a:pt x="86" y="192"/>
                  </a:cubicBezTo>
                  <a:cubicBezTo>
                    <a:pt x="86" y="192"/>
                    <a:pt x="86" y="193"/>
                    <a:pt x="86" y="193"/>
                  </a:cubicBezTo>
                  <a:cubicBezTo>
                    <a:pt x="86" y="193"/>
                    <a:pt x="85" y="194"/>
                    <a:pt x="85" y="194"/>
                  </a:cubicBezTo>
                  <a:cubicBezTo>
                    <a:pt x="85" y="196"/>
                    <a:pt x="83" y="195"/>
                    <a:pt x="83" y="197"/>
                  </a:cubicBezTo>
                  <a:cubicBezTo>
                    <a:pt x="83" y="198"/>
                    <a:pt x="82" y="198"/>
                    <a:pt x="82" y="200"/>
                  </a:cubicBezTo>
                  <a:cubicBezTo>
                    <a:pt x="84" y="200"/>
                    <a:pt x="84" y="201"/>
                    <a:pt x="86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0"/>
                    <a:pt x="88" y="200"/>
                    <a:pt x="89" y="200"/>
                  </a:cubicBezTo>
                  <a:cubicBezTo>
                    <a:pt x="89" y="199"/>
                    <a:pt x="90" y="198"/>
                    <a:pt x="89" y="197"/>
                  </a:cubicBezTo>
                  <a:cubicBezTo>
                    <a:pt x="89" y="197"/>
                    <a:pt x="89" y="196"/>
                    <a:pt x="89" y="196"/>
                  </a:cubicBezTo>
                  <a:cubicBezTo>
                    <a:pt x="90" y="195"/>
                    <a:pt x="90" y="194"/>
                    <a:pt x="92" y="193"/>
                  </a:cubicBezTo>
                  <a:cubicBezTo>
                    <a:pt x="92" y="190"/>
                    <a:pt x="94" y="190"/>
                    <a:pt x="94" y="187"/>
                  </a:cubicBezTo>
                  <a:cubicBezTo>
                    <a:pt x="95" y="187"/>
                    <a:pt x="95" y="186"/>
                    <a:pt x="96" y="185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7" y="185"/>
                    <a:pt x="99" y="183"/>
                    <a:pt x="97" y="183"/>
                  </a:cubicBezTo>
                  <a:cubicBezTo>
                    <a:pt x="97" y="184"/>
                    <a:pt x="96" y="183"/>
                    <a:pt x="96" y="183"/>
                  </a:cubicBezTo>
                  <a:cubicBezTo>
                    <a:pt x="97" y="181"/>
                    <a:pt x="97" y="180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6" y="176"/>
                    <a:pt x="96" y="175"/>
                    <a:pt x="96" y="174"/>
                  </a:cubicBezTo>
                  <a:cubicBezTo>
                    <a:pt x="97" y="174"/>
                    <a:pt x="98" y="175"/>
                    <a:pt x="99" y="175"/>
                  </a:cubicBezTo>
                  <a:cubicBezTo>
                    <a:pt x="99" y="174"/>
                    <a:pt x="100" y="174"/>
                    <a:pt x="100" y="173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0" y="173"/>
                    <a:pt x="101" y="173"/>
                    <a:pt x="101" y="173"/>
                  </a:cubicBezTo>
                  <a:cubicBezTo>
                    <a:pt x="101" y="173"/>
                    <a:pt x="101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2" y="172"/>
                    <a:pt x="101" y="172"/>
                    <a:pt x="101" y="172"/>
                  </a:cubicBezTo>
                  <a:cubicBezTo>
                    <a:pt x="102" y="171"/>
                    <a:pt x="102" y="172"/>
                    <a:pt x="102" y="172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71"/>
                    <a:pt x="103" y="171"/>
                    <a:pt x="103" y="171"/>
                  </a:cubicBezTo>
                  <a:cubicBezTo>
                    <a:pt x="103" y="171"/>
                    <a:pt x="103" y="170"/>
                    <a:pt x="103" y="170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3" y="172"/>
                    <a:pt x="102" y="173"/>
                    <a:pt x="100" y="174"/>
                  </a:cubicBezTo>
                  <a:cubicBezTo>
                    <a:pt x="100" y="176"/>
                    <a:pt x="98" y="178"/>
                    <a:pt x="99" y="181"/>
                  </a:cubicBezTo>
                  <a:cubicBezTo>
                    <a:pt x="99" y="182"/>
                    <a:pt x="101" y="181"/>
                    <a:pt x="101" y="183"/>
                  </a:cubicBezTo>
                  <a:cubicBezTo>
                    <a:pt x="101" y="184"/>
                    <a:pt x="102" y="184"/>
                    <a:pt x="102" y="185"/>
                  </a:cubicBezTo>
                  <a:cubicBezTo>
                    <a:pt x="102" y="186"/>
                    <a:pt x="102" y="187"/>
                    <a:pt x="103" y="187"/>
                  </a:cubicBezTo>
                  <a:cubicBezTo>
                    <a:pt x="102" y="188"/>
                    <a:pt x="103" y="188"/>
                    <a:pt x="104" y="188"/>
                  </a:cubicBezTo>
                  <a:cubicBezTo>
                    <a:pt x="105" y="188"/>
                    <a:pt x="104" y="186"/>
                    <a:pt x="105" y="185"/>
                  </a:cubicBezTo>
                  <a:cubicBezTo>
                    <a:pt x="104" y="184"/>
                    <a:pt x="104" y="183"/>
                    <a:pt x="104" y="180"/>
                  </a:cubicBezTo>
                  <a:cubicBezTo>
                    <a:pt x="104" y="180"/>
                    <a:pt x="104" y="179"/>
                    <a:pt x="105" y="178"/>
                  </a:cubicBezTo>
                  <a:cubicBezTo>
                    <a:pt x="106" y="179"/>
                    <a:pt x="105" y="182"/>
                    <a:pt x="107" y="182"/>
                  </a:cubicBezTo>
                  <a:cubicBezTo>
                    <a:pt x="108" y="180"/>
                    <a:pt x="109" y="179"/>
                    <a:pt x="109" y="177"/>
                  </a:cubicBezTo>
                  <a:cubicBezTo>
                    <a:pt x="110" y="177"/>
                    <a:pt x="110" y="176"/>
                    <a:pt x="110" y="175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11" y="175"/>
                    <a:pt x="111" y="174"/>
                    <a:pt x="111" y="173"/>
                  </a:cubicBezTo>
                  <a:cubicBezTo>
                    <a:pt x="111" y="173"/>
                    <a:pt x="112" y="173"/>
                    <a:pt x="112" y="173"/>
                  </a:cubicBezTo>
                  <a:cubicBezTo>
                    <a:pt x="112" y="175"/>
                    <a:pt x="110" y="175"/>
                    <a:pt x="111" y="178"/>
                  </a:cubicBezTo>
                  <a:cubicBezTo>
                    <a:pt x="111" y="179"/>
                    <a:pt x="113" y="179"/>
                    <a:pt x="113" y="180"/>
                  </a:cubicBezTo>
                  <a:cubicBezTo>
                    <a:pt x="113" y="181"/>
                    <a:pt x="115" y="181"/>
                    <a:pt x="115" y="182"/>
                  </a:cubicBezTo>
                  <a:cubicBezTo>
                    <a:pt x="113" y="182"/>
                    <a:pt x="114" y="181"/>
                    <a:pt x="112" y="181"/>
                  </a:cubicBezTo>
                  <a:cubicBezTo>
                    <a:pt x="112" y="180"/>
                    <a:pt x="110" y="180"/>
                    <a:pt x="110" y="179"/>
                  </a:cubicBezTo>
                  <a:cubicBezTo>
                    <a:pt x="110" y="179"/>
                    <a:pt x="110" y="179"/>
                    <a:pt x="110" y="179"/>
                  </a:cubicBezTo>
                  <a:cubicBezTo>
                    <a:pt x="110" y="180"/>
                    <a:pt x="109" y="180"/>
                    <a:pt x="109" y="180"/>
                  </a:cubicBezTo>
                  <a:cubicBezTo>
                    <a:pt x="109" y="181"/>
                    <a:pt x="109" y="182"/>
                    <a:pt x="108" y="182"/>
                  </a:cubicBezTo>
                  <a:cubicBezTo>
                    <a:pt x="108" y="183"/>
                    <a:pt x="107" y="183"/>
                    <a:pt x="107" y="184"/>
                  </a:cubicBezTo>
                  <a:cubicBezTo>
                    <a:pt x="108" y="184"/>
                    <a:pt x="108" y="186"/>
                    <a:pt x="108" y="187"/>
                  </a:cubicBezTo>
                  <a:cubicBezTo>
                    <a:pt x="107" y="187"/>
                    <a:pt x="107" y="188"/>
                    <a:pt x="107" y="188"/>
                  </a:cubicBezTo>
                  <a:cubicBezTo>
                    <a:pt x="106" y="189"/>
                    <a:pt x="106" y="189"/>
                    <a:pt x="106" y="190"/>
                  </a:cubicBezTo>
                  <a:cubicBezTo>
                    <a:pt x="107" y="191"/>
                    <a:pt x="107" y="193"/>
                    <a:pt x="108" y="193"/>
                  </a:cubicBezTo>
                  <a:cubicBezTo>
                    <a:pt x="107" y="195"/>
                    <a:pt x="110" y="194"/>
                    <a:pt x="109" y="196"/>
                  </a:cubicBezTo>
                  <a:cubicBezTo>
                    <a:pt x="109" y="198"/>
                    <a:pt x="109" y="199"/>
                    <a:pt x="109" y="200"/>
                  </a:cubicBezTo>
                  <a:cubicBezTo>
                    <a:pt x="107" y="200"/>
                    <a:pt x="106" y="202"/>
                    <a:pt x="105" y="203"/>
                  </a:cubicBezTo>
                  <a:cubicBezTo>
                    <a:pt x="105" y="204"/>
                    <a:pt x="105" y="204"/>
                    <a:pt x="104" y="204"/>
                  </a:cubicBezTo>
                  <a:cubicBezTo>
                    <a:pt x="103" y="205"/>
                    <a:pt x="102" y="206"/>
                    <a:pt x="102" y="208"/>
                  </a:cubicBezTo>
                  <a:cubicBezTo>
                    <a:pt x="101" y="208"/>
                    <a:pt x="101" y="209"/>
                    <a:pt x="100" y="209"/>
                  </a:cubicBezTo>
                  <a:cubicBezTo>
                    <a:pt x="100" y="209"/>
                    <a:pt x="100" y="210"/>
                    <a:pt x="100" y="210"/>
                  </a:cubicBezTo>
                  <a:cubicBezTo>
                    <a:pt x="99" y="210"/>
                    <a:pt x="99" y="210"/>
                    <a:pt x="99" y="210"/>
                  </a:cubicBezTo>
                  <a:cubicBezTo>
                    <a:pt x="98" y="211"/>
                    <a:pt x="97" y="211"/>
                    <a:pt x="97" y="212"/>
                  </a:cubicBezTo>
                  <a:cubicBezTo>
                    <a:pt x="97" y="212"/>
                    <a:pt x="97" y="213"/>
                    <a:pt x="96" y="213"/>
                  </a:cubicBezTo>
                  <a:cubicBezTo>
                    <a:pt x="97" y="214"/>
                    <a:pt x="96" y="215"/>
                    <a:pt x="96" y="217"/>
                  </a:cubicBezTo>
                  <a:cubicBezTo>
                    <a:pt x="96" y="218"/>
                    <a:pt x="97" y="221"/>
                    <a:pt x="94" y="221"/>
                  </a:cubicBezTo>
                  <a:cubicBezTo>
                    <a:pt x="94" y="219"/>
                    <a:pt x="94" y="218"/>
                    <a:pt x="94" y="216"/>
                  </a:cubicBezTo>
                  <a:cubicBezTo>
                    <a:pt x="94" y="216"/>
                    <a:pt x="93" y="216"/>
                    <a:pt x="93" y="216"/>
                  </a:cubicBezTo>
                  <a:cubicBezTo>
                    <a:pt x="93" y="216"/>
                    <a:pt x="92" y="217"/>
                    <a:pt x="92" y="217"/>
                  </a:cubicBezTo>
                  <a:cubicBezTo>
                    <a:pt x="91" y="218"/>
                    <a:pt x="91" y="221"/>
                    <a:pt x="91" y="224"/>
                  </a:cubicBezTo>
                  <a:cubicBezTo>
                    <a:pt x="92" y="224"/>
                    <a:pt x="92" y="225"/>
                    <a:pt x="93" y="226"/>
                  </a:cubicBezTo>
                  <a:cubicBezTo>
                    <a:pt x="93" y="226"/>
                    <a:pt x="93" y="226"/>
                    <a:pt x="93" y="227"/>
                  </a:cubicBezTo>
                  <a:cubicBezTo>
                    <a:pt x="93" y="229"/>
                    <a:pt x="94" y="229"/>
                    <a:pt x="94" y="231"/>
                  </a:cubicBezTo>
                  <a:cubicBezTo>
                    <a:pt x="95" y="231"/>
                    <a:pt x="95" y="232"/>
                    <a:pt x="95" y="232"/>
                  </a:cubicBezTo>
                  <a:cubicBezTo>
                    <a:pt x="95" y="233"/>
                    <a:pt x="96" y="233"/>
                    <a:pt x="96" y="233"/>
                  </a:cubicBezTo>
                  <a:cubicBezTo>
                    <a:pt x="98" y="233"/>
                    <a:pt x="96" y="231"/>
                    <a:pt x="96" y="230"/>
                  </a:cubicBezTo>
                  <a:cubicBezTo>
                    <a:pt x="96" y="229"/>
                    <a:pt x="96" y="226"/>
                    <a:pt x="97" y="226"/>
                  </a:cubicBezTo>
                  <a:cubicBezTo>
                    <a:pt x="97" y="226"/>
                    <a:pt x="97" y="225"/>
                    <a:pt x="98" y="225"/>
                  </a:cubicBezTo>
                  <a:cubicBezTo>
                    <a:pt x="98" y="225"/>
                    <a:pt x="98" y="225"/>
                    <a:pt x="98" y="225"/>
                  </a:cubicBezTo>
                  <a:cubicBezTo>
                    <a:pt x="100" y="225"/>
                    <a:pt x="100" y="227"/>
                    <a:pt x="101" y="227"/>
                  </a:cubicBezTo>
                  <a:cubicBezTo>
                    <a:pt x="102" y="228"/>
                    <a:pt x="103" y="228"/>
                    <a:pt x="103" y="229"/>
                  </a:cubicBezTo>
                  <a:cubicBezTo>
                    <a:pt x="103" y="230"/>
                    <a:pt x="104" y="230"/>
                    <a:pt x="104" y="231"/>
                  </a:cubicBezTo>
                  <a:cubicBezTo>
                    <a:pt x="104" y="232"/>
                    <a:pt x="105" y="234"/>
                    <a:pt x="107" y="234"/>
                  </a:cubicBezTo>
                  <a:cubicBezTo>
                    <a:pt x="109" y="234"/>
                    <a:pt x="109" y="232"/>
                    <a:pt x="110" y="230"/>
                  </a:cubicBezTo>
                  <a:cubicBezTo>
                    <a:pt x="109" y="230"/>
                    <a:pt x="109" y="229"/>
                    <a:pt x="108" y="229"/>
                  </a:cubicBezTo>
                  <a:cubicBezTo>
                    <a:pt x="108" y="229"/>
                    <a:pt x="108" y="228"/>
                    <a:pt x="108" y="227"/>
                  </a:cubicBezTo>
                  <a:cubicBezTo>
                    <a:pt x="108" y="226"/>
                    <a:pt x="109" y="225"/>
                    <a:pt x="110" y="225"/>
                  </a:cubicBezTo>
                  <a:cubicBezTo>
                    <a:pt x="110" y="226"/>
                    <a:pt x="111" y="227"/>
                    <a:pt x="111" y="228"/>
                  </a:cubicBezTo>
                  <a:cubicBezTo>
                    <a:pt x="113" y="228"/>
                    <a:pt x="113" y="229"/>
                    <a:pt x="114" y="231"/>
                  </a:cubicBezTo>
                  <a:cubicBezTo>
                    <a:pt x="114" y="231"/>
                    <a:pt x="115" y="231"/>
                    <a:pt x="115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231"/>
                    <a:pt x="116" y="232"/>
                    <a:pt x="116" y="232"/>
                  </a:cubicBezTo>
                  <a:cubicBezTo>
                    <a:pt x="117" y="232"/>
                    <a:pt x="117" y="233"/>
                    <a:pt x="119" y="232"/>
                  </a:cubicBezTo>
                  <a:cubicBezTo>
                    <a:pt x="119" y="232"/>
                    <a:pt x="120" y="233"/>
                    <a:pt x="120" y="232"/>
                  </a:cubicBezTo>
                  <a:cubicBezTo>
                    <a:pt x="121" y="232"/>
                    <a:pt x="122" y="232"/>
                    <a:pt x="122" y="231"/>
                  </a:cubicBezTo>
                  <a:cubicBezTo>
                    <a:pt x="121" y="231"/>
                    <a:pt x="121" y="230"/>
                    <a:pt x="122" y="230"/>
                  </a:cubicBezTo>
                  <a:cubicBezTo>
                    <a:pt x="122" y="230"/>
                    <a:pt x="122" y="229"/>
                    <a:pt x="123" y="229"/>
                  </a:cubicBezTo>
                  <a:cubicBezTo>
                    <a:pt x="124" y="229"/>
                    <a:pt x="124" y="230"/>
                    <a:pt x="125" y="230"/>
                  </a:cubicBezTo>
                  <a:cubicBezTo>
                    <a:pt x="126" y="230"/>
                    <a:pt x="126" y="230"/>
                    <a:pt x="126" y="231"/>
                  </a:cubicBezTo>
                  <a:cubicBezTo>
                    <a:pt x="128" y="231"/>
                    <a:pt x="129" y="230"/>
                    <a:pt x="129" y="230"/>
                  </a:cubicBezTo>
                  <a:cubicBezTo>
                    <a:pt x="130" y="228"/>
                    <a:pt x="128" y="228"/>
                    <a:pt x="128" y="227"/>
                  </a:cubicBezTo>
                  <a:cubicBezTo>
                    <a:pt x="129" y="227"/>
                    <a:pt x="129" y="226"/>
                    <a:pt x="129" y="225"/>
                  </a:cubicBezTo>
                  <a:cubicBezTo>
                    <a:pt x="129" y="226"/>
                    <a:pt x="130" y="226"/>
                    <a:pt x="130" y="227"/>
                  </a:cubicBezTo>
                  <a:cubicBezTo>
                    <a:pt x="131" y="227"/>
                    <a:pt x="132" y="227"/>
                    <a:pt x="132" y="227"/>
                  </a:cubicBezTo>
                  <a:cubicBezTo>
                    <a:pt x="133" y="227"/>
                    <a:pt x="134" y="228"/>
                    <a:pt x="136" y="228"/>
                  </a:cubicBezTo>
                  <a:cubicBezTo>
                    <a:pt x="136" y="229"/>
                    <a:pt x="137" y="229"/>
                    <a:pt x="137" y="230"/>
                  </a:cubicBezTo>
                  <a:cubicBezTo>
                    <a:pt x="135" y="229"/>
                    <a:pt x="135" y="231"/>
                    <a:pt x="134" y="231"/>
                  </a:cubicBezTo>
                  <a:cubicBezTo>
                    <a:pt x="134" y="232"/>
                    <a:pt x="133" y="232"/>
                    <a:pt x="133" y="232"/>
                  </a:cubicBezTo>
                  <a:cubicBezTo>
                    <a:pt x="133" y="233"/>
                    <a:pt x="133" y="234"/>
                    <a:pt x="133" y="235"/>
                  </a:cubicBezTo>
                  <a:cubicBezTo>
                    <a:pt x="131" y="236"/>
                    <a:pt x="130" y="237"/>
                    <a:pt x="129" y="238"/>
                  </a:cubicBezTo>
                  <a:cubicBezTo>
                    <a:pt x="129" y="238"/>
                    <a:pt x="128" y="239"/>
                    <a:pt x="128" y="240"/>
                  </a:cubicBezTo>
                  <a:cubicBezTo>
                    <a:pt x="127" y="240"/>
                    <a:pt x="127" y="241"/>
                    <a:pt x="126" y="241"/>
                  </a:cubicBezTo>
                  <a:cubicBezTo>
                    <a:pt x="126" y="243"/>
                    <a:pt x="124" y="243"/>
                    <a:pt x="124" y="246"/>
                  </a:cubicBezTo>
                  <a:cubicBezTo>
                    <a:pt x="125" y="246"/>
                    <a:pt x="125" y="247"/>
                    <a:pt x="125" y="249"/>
                  </a:cubicBezTo>
                  <a:cubicBezTo>
                    <a:pt x="126" y="249"/>
                    <a:pt x="126" y="249"/>
                    <a:pt x="126" y="250"/>
                  </a:cubicBezTo>
                  <a:cubicBezTo>
                    <a:pt x="127" y="251"/>
                    <a:pt x="127" y="253"/>
                    <a:pt x="127" y="254"/>
                  </a:cubicBezTo>
                  <a:cubicBezTo>
                    <a:pt x="127" y="255"/>
                    <a:pt x="127" y="255"/>
                    <a:pt x="127" y="257"/>
                  </a:cubicBezTo>
                  <a:cubicBezTo>
                    <a:pt x="127" y="256"/>
                    <a:pt x="127" y="257"/>
                    <a:pt x="127" y="257"/>
                  </a:cubicBezTo>
                  <a:cubicBezTo>
                    <a:pt x="128" y="258"/>
                    <a:pt x="127" y="258"/>
                    <a:pt x="127" y="258"/>
                  </a:cubicBezTo>
                  <a:cubicBezTo>
                    <a:pt x="130" y="259"/>
                    <a:pt x="130" y="256"/>
                    <a:pt x="131" y="258"/>
                  </a:cubicBezTo>
                  <a:cubicBezTo>
                    <a:pt x="131" y="259"/>
                    <a:pt x="130" y="260"/>
                    <a:pt x="129" y="260"/>
                  </a:cubicBezTo>
                  <a:cubicBezTo>
                    <a:pt x="129" y="262"/>
                    <a:pt x="129" y="263"/>
                    <a:pt x="129" y="264"/>
                  </a:cubicBezTo>
                  <a:cubicBezTo>
                    <a:pt x="131" y="265"/>
                    <a:pt x="131" y="263"/>
                    <a:pt x="133" y="263"/>
                  </a:cubicBezTo>
                  <a:cubicBezTo>
                    <a:pt x="133" y="262"/>
                    <a:pt x="133" y="260"/>
                    <a:pt x="134" y="260"/>
                  </a:cubicBezTo>
                  <a:cubicBezTo>
                    <a:pt x="134" y="261"/>
                    <a:pt x="134" y="262"/>
                    <a:pt x="134" y="263"/>
                  </a:cubicBezTo>
                  <a:cubicBezTo>
                    <a:pt x="136" y="263"/>
                    <a:pt x="139" y="262"/>
                    <a:pt x="139" y="265"/>
                  </a:cubicBezTo>
                  <a:cubicBezTo>
                    <a:pt x="139" y="265"/>
                    <a:pt x="139" y="266"/>
                    <a:pt x="139" y="266"/>
                  </a:cubicBezTo>
                  <a:cubicBezTo>
                    <a:pt x="139" y="266"/>
                    <a:pt x="138" y="266"/>
                    <a:pt x="138" y="266"/>
                  </a:cubicBezTo>
                  <a:cubicBezTo>
                    <a:pt x="138" y="266"/>
                    <a:pt x="138" y="267"/>
                    <a:pt x="138" y="267"/>
                  </a:cubicBezTo>
                  <a:cubicBezTo>
                    <a:pt x="137" y="268"/>
                    <a:pt x="137" y="268"/>
                    <a:pt x="136" y="268"/>
                  </a:cubicBezTo>
                  <a:cubicBezTo>
                    <a:pt x="136" y="268"/>
                    <a:pt x="136" y="269"/>
                    <a:pt x="136" y="269"/>
                  </a:cubicBezTo>
                  <a:cubicBezTo>
                    <a:pt x="136" y="269"/>
                    <a:pt x="136" y="270"/>
                    <a:pt x="136" y="271"/>
                  </a:cubicBezTo>
                  <a:cubicBezTo>
                    <a:pt x="135" y="271"/>
                    <a:pt x="135" y="272"/>
                    <a:pt x="135" y="272"/>
                  </a:cubicBezTo>
                  <a:cubicBezTo>
                    <a:pt x="135" y="272"/>
                    <a:pt x="134" y="272"/>
                    <a:pt x="134" y="272"/>
                  </a:cubicBezTo>
                  <a:cubicBezTo>
                    <a:pt x="133" y="272"/>
                    <a:pt x="134" y="274"/>
                    <a:pt x="133" y="274"/>
                  </a:cubicBezTo>
                  <a:cubicBezTo>
                    <a:pt x="131" y="274"/>
                    <a:pt x="132" y="274"/>
                    <a:pt x="130" y="274"/>
                  </a:cubicBezTo>
                  <a:cubicBezTo>
                    <a:pt x="129" y="275"/>
                    <a:pt x="129" y="277"/>
                    <a:pt x="129" y="278"/>
                  </a:cubicBezTo>
                  <a:cubicBezTo>
                    <a:pt x="129" y="279"/>
                    <a:pt x="131" y="279"/>
                    <a:pt x="131" y="281"/>
                  </a:cubicBezTo>
                  <a:cubicBezTo>
                    <a:pt x="133" y="280"/>
                    <a:pt x="133" y="282"/>
                    <a:pt x="134" y="283"/>
                  </a:cubicBezTo>
                  <a:cubicBezTo>
                    <a:pt x="132" y="282"/>
                    <a:pt x="131" y="283"/>
                    <a:pt x="130" y="284"/>
                  </a:cubicBezTo>
                  <a:cubicBezTo>
                    <a:pt x="128" y="283"/>
                    <a:pt x="128" y="285"/>
                    <a:pt x="127" y="285"/>
                  </a:cubicBezTo>
                  <a:cubicBezTo>
                    <a:pt x="127" y="286"/>
                    <a:pt x="126" y="286"/>
                    <a:pt x="126" y="288"/>
                  </a:cubicBezTo>
                  <a:cubicBezTo>
                    <a:pt x="126" y="289"/>
                    <a:pt x="127" y="290"/>
                    <a:pt x="127" y="291"/>
                  </a:cubicBezTo>
                  <a:cubicBezTo>
                    <a:pt x="127" y="294"/>
                    <a:pt x="128" y="294"/>
                    <a:pt x="129" y="296"/>
                  </a:cubicBezTo>
                  <a:cubicBezTo>
                    <a:pt x="129" y="297"/>
                    <a:pt x="130" y="297"/>
                    <a:pt x="131" y="298"/>
                  </a:cubicBezTo>
                  <a:cubicBezTo>
                    <a:pt x="132" y="298"/>
                    <a:pt x="132" y="298"/>
                    <a:pt x="133" y="298"/>
                  </a:cubicBezTo>
                  <a:cubicBezTo>
                    <a:pt x="131" y="300"/>
                    <a:pt x="131" y="299"/>
                    <a:pt x="129" y="298"/>
                  </a:cubicBezTo>
                  <a:cubicBezTo>
                    <a:pt x="128" y="295"/>
                    <a:pt x="126" y="295"/>
                    <a:pt x="126" y="291"/>
                  </a:cubicBezTo>
                  <a:cubicBezTo>
                    <a:pt x="126" y="292"/>
                    <a:pt x="125" y="291"/>
                    <a:pt x="125" y="291"/>
                  </a:cubicBezTo>
                  <a:cubicBezTo>
                    <a:pt x="125" y="291"/>
                    <a:pt x="125" y="292"/>
                    <a:pt x="125" y="292"/>
                  </a:cubicBezTo>
                  <a:cubicBezTo>
                    <a:pt x="125" y="292"/>
                    <a:pt x="124" y="292"/>
                    <a:pt x="124" y="292"/>
                  </a:cubicBezTo>
                  <a:cubicBezTo>
                    <a:pt x="123" y="293"/>
                    <a:pt x="123" y="293"/>
                    <a:pt x="123" y="294"/>
                  </a:cubicBezTo>
                  <a:cubicBezTo>
                    <a:pt x="123" y="294"/>
                    <a:pt x="122" y="294"/>
                    <a:pt x="122" y="295"/>
                  </a:cubicBezTo>
                  <a:cubicBezTo>
                    <a:pt x="122" y="296"/>
                    <a:pt x="123" y="296"/>
                    <a:pt x="123" y="297"/>
                  </a:cubicBezTo>
                  <a:cubicBezTo>
                    <a:pt x="123" y="297"/>
                    <a:pt x="124" y="297"/>
                    <a:pt x="124" y="298"/>
                  </a:cubicBezTo>
                  <a:cubicBezTo>
                    <a:pt x="123" y="298"/>
                    <a:pt x="123" y="298"/>
                    <a:pt x="123" y="297"/>
                  </a:cubicBezTo>
                  <a:cubicBezTo>
                    <a:pt x="122" y="297"/>
                    <a:pt x="122" y="296"/>
                    <a:pt x="122" y="295"/>
                  </a:cubicBezTo>
                  <a:cubicBezTo>
                    <a:pt x="121" y="295"/>
                    <a:pt x="121" y="295"/>
                    <a:pt x="120" y="295"/>
                  </a:cubicBezTo>
                  <a:cubicBezTo>
                    <a:pt x="120" y="295"/>
                    <a:pt x="119" y="294"/>
                    <a:pt x="119" y="294"/>
                  </a:cubicBezTo>
                  <a:cubicBezTo>
                    <a:pt x="116" y="294"/>
                    <a:pt x="113" y="294"/>
                    <a:pt x="110" y="294"/>
                  </a:cubicBezTo>
                  <a:cubicBezTo>
                    <a:pt x="108" y="294"/>
                    <a:pt x="108" y="292"/>
                    <a:pt x="106" y="293"/>
                  </a:cubicBezTo>
                  <a:cubicBezTo>
                    <a:pt x="106" y="294"/>
                    <a:pt x="106" y="294"/>
                    <a:pt x="105" y="295"/>
                  </a:cubicBezTo>
                  <a:cubicBezTo>
                    <a:pt x="105" y="293"/>
                    <a:pt x="103" y="295"/>
                    <a:pt x="102" y="295"/>
                  </a:cubicBezTo>
                  <a:cubicBezTo>
                    <a:pt x="100" y="295"/>
                    <a:pt x="100" y="294"/>
                    <a:pt x="99" y="294"/>
                  </a:cubicBezTo>
                  <a:cubicBezTo>
                    <a:pt x="99" y="295"/>
                    <a:pt x="98" y="294"/>
                    <a:pt x="98" y="295"/>
                  </a:cubicBezTo>
                  <a:cubicBezTo>
                    <a:pt x="98" y="295"/>
                    <a:pt x="97" y="295"/>
                    <a:pt x="97" y="295"/>
                  </a:cubicBezTo>
                  <a:cubicBezTo>
                    <a:pt x="97" y="296"/>
                    <a:pt x="97" y="297"/>
                    <a:pt x="96" y="297"/>
                  </a:cubicBezTo>
                  <a:cubicBezTo>
                    <a:pt x="95" y="298"/>
                    <a:pt x="93" y="298"/>
                    <a:pt x="92" y="298"/>
                  </a:cubicBezTo>
                  <a:cubicBezTo>
                    <a:pt x="92" y="300"/>
                    <a:pt x="92" y="302"/>
                    <a:pt x="90" y="302"/>
                  </a:cubicBezTo>
                  <a:cubicBezTo>
                    <a:pt x="90" y="303"/>
                    <a:pt x="90" y="303"/>
                    <a:pt x="89" y="303"/>
                  </a:cubicBezTo>
                  <a:cubicBezTo>
                    <a:pt x="88" y="304"/>
                    <a:pt x="85" y="304"/>
                    <a:pt x="83" y="305"/>
                  </a:cubicBezTo>
                  <a:cubicBezTo>
                    <a:pt x="82" y="307"/>
                    <a:pt x="79" y="308"/>
                    <a:pt x="79" y="310"/>
                  </a:cubicBezTo>
                  <a:cubicBezTo>
                    <a:pt x="82" y="310"/>
                    <a:pt x="83" y="311"/>
                    <a:pt x="86" y="311"/>
                  </a:cubicBezTo>
                  <a:cubicBezTo>
                    <a:pt x="87" y="310"/>
                    <a:pt x="88" y="310"/>
                    <a:pt x="89" y="309"/>
                  </a:cubicBezTo>
                  <a:cubicBezTo>
                    <a:pt x="90" y="309"/>
                    <a:pt x="90" y="308"/>
                    <a:pt x="92" y="308"/>
                  </a:cubicBezTo>
                  <a:cubicBezTo>
                    <a:pt x="92" y="308"/>
                    <a:pt x="93" y="309"/>
                    <a:pt x="94" y="309"/>
                  </a:cubicBezTo>
                  <a:cubicBezTo>
                    <a:pt x="95" y="309"/>
                    <a:pt x="95" y="309"/>
                    <a:pt x="94" y="309"/>
                  </a:cubicBezTo>
                  <a:cubicBezTo>
                    <a:pt x="95" y="310"/>
                    <a:pt x="94" y="310"/>
                    <a:pt x="94" y="312"/>
                  </a:cubicBezTo>
                  <a:cubicBezTo>
                    <a:pt x="94" y="312"/>
                    <a:pt x="94" y="313"/>
                    <a:pt x="94" y="313"/>
                  </a:cubicBezTo>
                  <a:cubicBezTo>
                    <a:pt x="94" y="313"/>
                    <a:pt x="94" y="313"/>
                    <a:pt x="94" y="314"/>
                  </a:cubicBezTo>
                  <a:cubicBezTo>
                    <a:pt x="94" y="314"/>
                    <a:pt x="95" y="314"/>
                    <a:pt x="94" y="314"/>
                  </a:cubicBezTo>
                  <a:cubicBezTo>
                    <a:pt x="94" y="315"/>
                    <a:pt x="98" y="316"/>
                    <a:pt x="96" y="317"/>
                  </a:cubicBezTo>
                  <a:cubicBezTo>
                    <a:pt x="96" y="317"/>
                    <a:pt x="95" y="317"/>
                    <a:pt x="95" y="317"/>
                  </a:cubicBezTo>
                  <a:cubicBezTo>
                    <a:pt x="94" y="318"/>
                    <a:pt x="94" y="319"/>
                    <a:pt x="93" y="319"/>
                  </a:cubicBezTo>
                  <a:cubicBezTo>
                    <a:pt x="92" y="319"/>
                    <a:pt x="92" y="319"/>
                    <a:pt x="92" y="321"/>
                  </a:cubicBezTo>
                  <a:cubicBezTo>
                    <a:pt x="92" y="322"/>
                    <a:pt x="93" y="323"/>
                    <a:pt x="93" y="324"/>
                  </a:cubicBezTo>
                  <a:cubicBezTo>
                    <a:pt x="93" y="325"/>
                    <a:pt x="92" y="325"/>
                    <a:pt x="92" y="326"/>
                  </a:cubicBezTo>
                  <a:cubicBezTo>
                    <a:pt x="91" y="326"/>
                    <a:pt x="92" y="328"/>
                    <a:pt x="91" y="328"/>
                  </a:cubicBezTo>
                  <a:cubicBezTo>
                    <a:pt x="91" y="329"/>
                    <a:pt x="90" y="330"/>
                    <a:pt x="89" y="330"/>
                  </a:cubicBezTo>
                  <a:cubicBezTo>
                    <a:pt x="90" y="331"/>
                    <a:pt x="89" y="331"/>
                    <a:pt x="89" y="332"/>
                  </a:cubicBezTo>
                  <a:cubicBezTo>
                    <a:pt x="87" y="331"/>
                    <a:pt x="88" y="334"/>
                    <a:pt x="86" y="333"/>
                  </a:cubicBezTo>
                  <a:cubicBezTo>
                    <a:pt x="84" y="333"/>
                    <a:pt x="85" y="335"/>
                    <a:pt x="83" y="335"/>
                  </a:cubicBezTo>
                  <a:cubicBezTo>
                    <a:pt x="83" y="335"/>
                    <a:pt x="83" y="335"/>
                    <a:pt x="82" y="335"/>
                  </a:cubicBezTo>
                  <a:cubicBezTo>
                    <a:pt x="82" y="335"/>
                    <a:pt x="81" y="335"/>
                    <a:pt x="81" y="335"/>
                  </a:cubicBezTo>
                  <a:cubicBezTo>
                    <a:pt x="81" y="336"/>
                    <a:pt x="80" y="335"/>
                    <a:pt x="79" y="336"/>
                  </a:cubicBezTo>
                  <a:cubicBezTo>
                    <a:pt x="79" y="336"/>
                    <a:pt x="79" y="336"/>
                    <a:pt x="79" y="336"/>
                  </a:cubicBezTo>
                  <a:cubicBezTo>
                    <a:pt x="79" y="337"/>
                    <a:pt x="78" y="337"/>
                    <a:pt x="77" y="337"/>
                  </a:cubicBezTo>
                  <a:cubicBezTo>
                    <a:pt x="76" y="337"/>
                    <a:pt x="74" y="337"/>
                    <a:pt x="73" y="337"/>
                  </a:cubicBezTo>
                  <a:cubicBezTo>
                    <a:pt x="72" y="337"/>
                    <a:pt x="72" y="338"/>
                    <a:pt x="72" y="338"/>
                  </a:cubicBezTo>
                  <a:cubicBezTo>
                    <a:pt x="72" y="338"/>
                    <a:pt x="72" y="338"/>
                    <a:pt x="71" y="338"/>
                  </a:cubicBezTo>
                  <a:cubicBezTo>
                    <a:pt x="69" y="339"/>
                    <a:pt x="68" y="340"/>
                    <a:pt x="67" y="340"/>
                  </a:cubicBezTo>
                  <a:cubicBezTo>
                    <a:pt x="66" y="340"/>
                    <a:pt x="66" y="339"/>
                    <a:pt x="66" y="339"/>
                  </a:cubicBezTo>
                  <a:cubicBezTo>
                    <a:pt x="65" y="339"/>
                    <a:pt x="65" y="339"/>
                    <a:pt x="64" y="339"/>
                  </a:cubicBezTo>
                  <a:cubicBezTo>
                    <a:pt x="63" y="339"/>
                    <a:pt x="63" y="341"/>
                    <a:pt x="62" y="341"/>
                  </a:cubicBezTo>
                  <a:cubicBezTo>
                    <a:pt x="60" y="342"/>
                    <a:pt x="59" y="343"/>
                    <a:pt x="57" y="343"/>
                  </a:cubicBezTo>
                  <a:cubicBezTo>
                    <a:pt x="57" y="345"/>
                    <a:pt x="58" y="345"/>
                    <a:pt x="59" y="345"/>
                  </a:cubicBezTo>
                  <a:cubicBezTo>
                    <a:pt x="60" y="346"/>
                    <a:pt x="60" y="346"/>
                    <a:pt x="60" y="347"/>
                  </a:cubicBezTo>
                  <a:cubicBezTo>
                    <a:pt x="60" y="348"/>
                    <a:pt x="58" y="348"/>
                    <a:pt x="58" y="350"/>
                  </a:cubicBezTo>
                  <a:cubicBezTo>
                    <a:pt x="57" y="350"/>
                    <a:pt x="56" y="350"/>
                    <a:pt x="56" y="352"/>
                  </a:cubicBezTo>
                  <a:cubicBezTo>
                    <a:pt x="57" y="352"/>
                    <a:pt x="57" y="352"/>
                    <a:pt x="58" y="352"/>
                  </a:cubicBezTo>
                  <a:cubicBezTo>
                    <a:pt x="59" y="352"/>
                    <a:pt x="60" y="352"/>
                    <a:pt x="60" y="352"/>
                  </a:cubicBezTo>
                  <a:cubicBezTo>
                    <a:pt x="62" y="352"/>
                    <a:pt x="63" y="352"/>
                    <a:pt x="64" y="353"/>
                  </a:cubicBezTo>
                  <a:cubicBezTo>
                    <a:pt x="64" y="352"/>
                    <a:pt x="65" y="352"/>
                    <a:pt x="65" y="352"/>
                  </a:cubicBezTo>
                  <a:cubicBezTo>
                    <a:pt x="65" y="351"/>
                    <a:pt x="66" y="351"/>
                    <a:pt x="67" y="351"/>
                  </a:cubicBezTo>
                  <a:cubicBezTo>
                    <a:pt x="68" y="356"/>
                    <a:pt x="61" y="353"/>
                    <a:pt x="60" y="355"/>
                  </a:cubicBezTo>
                  <a:cubicBezTo>
                    <a:pt x="59" y="357"/>
                    <a:pt x="62" y="357"/>
                    <a:pt x="64" y="357"/>
                  </a:cubicBezTo>
                  <a:cubicBezTo>
                    <a:pt x="64" y="357"/>
                    <a:pt x="64" y="357"/>
                    <a:pt x="65" y="357"/>
                  </a:cubicBezTo>
                  <a:cubicBezTo>
                    <a:pt x="66" y="357"/>
                    <a:pt x="67" y="357"/>
                    <a:pt x="68" y="357"/>
                  </a:cubicBezTo>
                  <a:cubicBezTo>
                    <a:pt x="69" y="357"/>
                    <a:pt x="69" y="355"/>
                    <a:pt x="70" y="355"/>
                  </a:cubicBezTo>
                  <a:cubicBezTo>
                    <a:pt x="73" y="355"/>
                    <a:pt x="75" y="355"/>
                    <a:pt x="78" y="355"/>
                  </a:cubicBezTo>
                  <a:cubicBezTo>
                    <a:pt x="78" y="354"/>
                    <a:pt x="78" y="354"/>
                    <a:pt x="79" y="355"/>
                  </a:cubicBezTo>
                  <a:cubicBezTo>
                    <a:pt x="78" y="355"/>
                    <a:pt x="78" y="356"/>
                    <a:pt x="78" y="357"/>
                  </a:cubicBezTo>
                  <a:cubicBezTo>
                    <a:pt x="80" y="357"/>
                    <a:pt x="81" y="358"/>
                    <a:pt x="82" y="359"/>
                  </a:cubicBezTo>
                  <a:cubicBezTo>
                    <a:pt x="84" y="359"/>
                    <a:pt x="85" y="359"/>
                    <a:pt x="86" y="361"/>
                  </a:cubicBezTo>
                  <a:cubicBezTo>
                    <a:pt x="85" y="361"/>
                    <a:pt x="83" y="362"/>
                    <a:pt x="82" y="361"/>
                  </a:cubicBezTo>
                  <a:cubicBezTo>
                    <a:pt x="81" y="361"/>
                    <a:pt x="81" y="359"/>
                    <a:pt x="79" y="360"/>
                  </a:cubicBezTo>
                  <a:cubicBezTo>
                    <a:pt x="80" y="361"/>
                    <a:pt x="77" y="362"/>
                    <a:pt x="79" y="363"/>
                  </a:cubicBezTo>
                  <a:cubicBezTo>
                    <a:pt x="79" y="363"/>
                    <a:pt x="79" y="363"/>
                    <a:pt x="79" y="364"/>
                  </a:cubicBezTo>
                  <a:cubicBezTo>
                    <a:pt x="80" y="364"/>
                    <a:pt x="81" y="364"/>
                    <a:pt x="82" y="364"/>
                  </a:cubicBezTo>
                  <a:cubicBezTo>
                    <a:pt x="82" y="364"/>
                    <a:pt x="83" y="364"/>
                    <a:pt x="84" y="364"/>
                  </a:cubicBezTo>
                  <a:cubicBezTo>
                    <a:pt x="84" y="364"/>
                    <a:pt x="84" y="364"/>
                    <a:pt x="84" y="364"/>
                  </a:cubicBezTo>
                  <a:cubicBezTo>
                    <a:pt x="85" y="365"/>
                    <a:pt x="87" y="364"/>
                    <a:pt x="87" y="364"/>
                  </a:cubicBezTo>
                  <a:cubicBezTo>
                    <a:pt x="88" y="364"/>
                    <a:pt x="88" y="364"/>
                    <a:pt x="88" y="363"/>
                  </a:cubicBezTo>
                  <a:cubicBezTo>
                    <a:pt x="89" y="363"/>
                    <a:pt x="89" y="363"/>
                    <a:pt x="89" y="363"/>
                  </a:cubicBezTo>
                  <a:cubicBezTo>
                    <a:pt x="90" y="364"/>
                    <a:pt x="91" y="365"/>
                    <a:pt x="91" y="366"/>
                  </a:cubicBezTo>
                  <a:cubicBezTo>
                    <a:pt x="91" y="367"/>
                    <a:pt x="91" y="368"/>
                    <a:pt x="91" y="369"/>
                  </a:cubicBezTo>
                  <a:cubicBezTo>
                    <a:pt x="92" y="369"/>
                    <a:pt x="92" y="370"/>
                    <a:pt x="92" y="370"/>
                  </a:cubicBezTo>
                  <a:cubicBezTo>
                    <a:pt x="92" y="371"/>
                    <a:pt x="94" y="370"/>
                    <a:pt x="94" y="371"/>
                  </a:cubicBezTo>
                  <a:cubicBezTo>
                    <a:pt x="94" y="372"/>
                    <a:pt x="95" y="372"/>
                    <a:pt x="95" y="373"/>
                  </a:cubicBezTo>
                  <a:cubicBezTo>
                    <a:pt x="95" y="373"/>
                    <a:pt x="96" y="373"/>
                    <a:pt x="96" y="374"/>
                  </a:cubicBezTo>
                  <a:cubicBezTo>
                    <a:pt x="96" y="374"/>
                    <a:pt x="96" y="374"/>
                    <a:pt x="96" y="375"/>
                  </a:cubicBezTo>
                  <a:cubicBezTo>
                    <a:pt x="100" y="375"/>
                    <a:pt x="102" y="376"/>
                    <a:pt x="105" y="376"/>
                  </a:cubicBezTo>
                  <a:cubicBezTo>
                    <a:pt x="107" y="376"/>
                    <a:pt x="106" y="373"/>
                    <a:pt x="108" y="374"/>
                  </a:cubicBezTo>
                  <a:cubicBezTo>
                    <a:pt x="108" y="373"/>
                    <a:pt x="108" y="373"/>
                    <a:pt x="108" y="373"/>
                  </a:cubicBezTo>
                  <a:cubicBezTo>
                    <a:pt x="111" y="372"/>
                    <a:pt x="115" y="372"/>
                    <a:pt x="118" y="371"/>
                  </a:cubicBezTo>
                  <a:cubicBezTo>
                    <a:pt x="118" y="371"/>
                    <a:pt x="118" y="371"/>
                    <a:pt x="119" y="371"/>
                  </a:cubicBezTo>
                  <a:cubicBezTo>
                    <a:pt x="119" y="371"/>
                    <a:pt x="119" y="371"/>
                    <a:pt x="120" y="371"/>
                  </a:cubicBezTo>
                  <a:cubicBezTo>
                    <a:pt x="120" y="370"/>
                    <a:pt x="120" y="370"/>
                    <a:pt x="120" y="370"/>
                  </a:cubicBezTo>
                  <a:cubicBezTo>
                    <a:pt x="120" y="370"/>
                    <a:pt x="120" y="371"/>
                    <a:pt x="120" y="371"/>
                  </a:cubicBezTo>
                  <a:cubicBezTo>
                    <a:pt x="119" y="372"/>
                    <a:pt x="118" y="373"/>
                    <a:pt x="117" y="373"/>
                  </a:cubicBezTo>
                  <a:cubicBezTo>
                    <a:pt x="115" y="373"/>
                    <a:pt x="115" y="374"/>
                    <a:pt x="113" y="374"/>
                  </a:cubicBezTo>
                  <a:cubicBezTo>
                    <a:pt x="112" y="376"/>
                    <a:pt x="111" y="376"/>
                    <a:pt x="110" y="376"/>
                  </a:cubicBezTo>
                  <a:cubicBezTo>
                    <a:pt x="109" y="378"/>
                    <a:pt x="109" y="379"/>
                    <a:pt x="107" y="380"/>
                  </a:cubicBezTo>
                  <a:cubicBezTo>
                    <a:pt x="107" y="380"/>
                    <a:pt x="107" y="380"/>
                    <a:pt x="107" y="381"/>
                  </a:cubicBezTo>
                  <a:cubicBezTo>
                    <a:pt x="107" y="381"/>
                    <a:pt x="108" y="382"/>
                    <a:pt x="108" y="381"/>
                  </a:cubicBezTo>
                  <a:cubicBezTo>
                    <a:pt x="108" y="382"/>
                    <a:pt x="107" y="382"/>
                    <a:pt x="107" y="383"/>
                  </a:cubicBezTo>
                  <a:cubicBezTo>
                    <a:pt x="103" y="383"/>
                    <a:pt x="101" y="382"/>
                    <a:pt x="98" y="382"/>
                  </a:cubicBezTo>
                  <a:cubicBezTo>
                    <a:pt x="98" y="381"/>
                    <a:pt x="97" y="382"/>
                    <a:pt x="96" y="381"/>
                  </a:cubicBezTo>
                  <a:cubicBezTo>
                    <a:pt x="96" y="381"/>
                    <a:pt x="96" y="380"/>
                    <a:pt x="96" y="380"/>
                  </a:cubicBezTo>
                  <a:cubicBezTo>
                    <a:pt x="95" y="380"/>
                    <a:pt x="95" y="379"/>
                    <a:pt x="94" y="379"/>
                  </a:cubicBezTo>
                  <a:cubicBezTo>
                    <a:pt x="94" y="379"/>
                    <a:pt x="93" y="379"/>
                    <a:pt x="93" y="378"/>
                  </a:cubicBezTo>
                  <a:cubicBezTo>
                    <a:pt x="90" y="379"/>
                    <a:pt x="90" y="377"/>
                    <a:pt x="87" y="377"/>
                  </a:cubicBezTo>
                  <a:cubicBezTo>
                    <a:pt x="87" y="377"/>
                    <a:pt x="87" y="377"/>
                    <a:pt x="86" y="377"/>
                  </a:cubicBezTo>
                  <a:cubicBezTo>
                    <a:pt x="86" y="377"/>
                    <a:pt x="86" y="378"/>
                    <a:pt x="86" y="378"/>
                  </a:cubicBezTo>
                  <a:cubicBezTo>
                    <a:pt x="82" y="378"/>
                    <a:pt x="78" y="377"/>
                    <a:pt x="76" y="378"/>
                  </a:cubicBezTo>
                  <a:cubicBezTo>
                    <a:pt x="75" y="379"/>
                    <a:pt x="76" y="381"/>
                    <a:pt x="75" y="383"/>
                  </a:cubicBezTo>
                  <a:cubicBezTo>
                    <a:pt x="74" y="383"/>
                    <a:pt x="73" y="384"/>
                    <a:pt x="72" y="384"/>
                  </a:cubicBezTo>
                  <a:cubicBezTo>
                    <a:pt x="70" y="383"/>
                    <a:pt x="69" y="382"/>
                    <a:pt x="67" y="382"/>
                  </a:cubicBezTo>
                  <a:cubicBezTo>
                    <a:pt x="67" y="383"/>
                    <a:pt x="67" y="384"/>
                    <a:pt x="67" y="385"/>
                  </a:cubicBezTo>
                  <a:cubicBezTo>
                    <a:pt x="66" y="386"/>
                    <a:pt x="64" y="388"/>
                    <a:pt x="65" y="390"/>
                  </a:cubicBezTo>
                  <a:cubicBezTo>
                    <a:pt x="63" y="390"/>
                    <a:pt x="63" y="392"/>
                    <a:pt x="63" y="393"/>
                  </a:cubicBezTo>
                  <a:cubicBezTo>
                    <a:pt x="61" y="393"/>
                    <a:pt x="61" y="394"/>
                    <a:pt x="59" y="394"/>
                  </a:cubicBezTo>
                  <a:cubicBezTo>
                    <a:pt x="58" y="395"/>
                    <a:pt x="58" y="396"/>
                    <a:pt x="56" y="396"/>
                  </a:cubicBezTo>
                  <a:cubicBezTo>
                    <a:pt x="57" y="397"/>
                    <a:pt x="56" y="398"/>
                    <a:pt x="54" y="398"/>
                  </a:cubicBezTo>
                  <a:cubicBezTo>
                    <a:pt x="54" y="399"/>
                    <a:pt x="54" y="401"/>
                    <a:pt x="53" y="401"/>
                  </a:cubicBezTo>
                  <a:cubicBezTo>
                    <a:pt x="53" y="400"/>
                    <a:pt x="52" y="399"/>
                    <a:pt x="51" y="399"/>
                  </a:cubicBezTo>
                  <a:cubicBezTo>
                    <a:pt x="50" y="399"/>
                    <a:pt x="50" y="400"/>
                    <a:pt x="50" y="400"/>
                  </a:cubicBezTo>
                  <a:cubicBezTo>
                    <a:pt x="50" y="400"/>
                    <a:pt x="49" y="401"/>
                    <a:pt x="49" y="401"/>
                  </a:cubicBezTo>
                  <a:cubicBezTo>
                    <a:pt x="49" y="401"/>
                    <a:pt x="49" y="402"/>
                    <a:pt x="49" y="402"/>
                  </a:cubicBezTo>
                  <a:cubicBezTo>
                    <a:pt x="48" y="402"/>
                    <a:pt x="48" y="403"/>
                    <a:pt x="48" y="403"/>
                  </a:cubicBezTo>
                  <a:cubicBezTo>
                    <a:pt x="47" y="403"/>
                    <a:pt x="47" y="404"/>
                    <a:pt x="46" y="404"/>
                  </a:cubicBezTo>
                  <a:cubicBezTo>
                    <a:pt x="46" y="405"/>
                    <a:pt x="45" y="405"/>
                    <a:pt x="45" y="405"/>
                  </a:cubicBezTo>
                  <a:cubicBezTo>
                    <a:pt x="45" y="405"/>
                    <a:pt x="45" y="406"/>
                    <a:pt x="44" y="406"/>
                  </a:cubicBezTo>
                  <a:cubicBezTo>
                    <a:pt x="44" y="407"/>
                    <a:pt x="43" y="408"/>
                    <a:pt x="41" y="409"/>
                  </a:cubicBezTo>
                  <a:cubicBezTo>
                    <a:pt x="40" y="409"/>
                    <a:pt x="39" y="410"/>
                    <a:pt x="38" y="410"/>
                  </a:cubicBezTo>
                  <a:cubicBezTo>
                    <a:pt x="35" y="410"/>
                    <a:pt x="34" y="411"/>
                    <a:pt x="32" y="411"/>
                  </a:cubicBezTo>
                  <a:cubicBezTo>
                    <a:pt x="31" y="411"/>
                    <a:pt x="31" y="412"/>
                    <a:pt x="30" y="412"/>
                  </a:cubicBezTo>
                  <a:cubicBezTo>
                    <a:pt x="29" y="414"/>
                    <a:pt x="26" y="413"/>
                    <a:pt x="27" y="417"/>
                  </a:cubicBezTo>
                  <a:cubicBezTo>
                    <a:pt x="28" y="417"/>
                    <a:pt x="29" y="417"/>
                    <a:pt x="30" y="417"/>
                  </a:cubicBezTo>
                  <a:cubicBezTo>
                    <a:pt x="31" y="416"/>
                    <a:pt x="32" y="416"/>
                    <a:pt x="33" y="416"/>
                  </a:cubicBezTo>
                  <a:cubicBezTo>
                    <a:pt x="33" y="416"/>
                    <a:pt x="33" y="415"/>
                    <a:pt x="34" y="415"/>
                  </a:cubicBezTo>
                  <a:cubicBezTo>
                    <a:pt x="34" y="416"/>
                    <a:pt x="34" y="416"/>
                    <a:pt x="35" y="416"/>
                  </a:cubicBezTo>
                  <a:cubicBezTo>
                    <a:pt x="35" y="416"/>
                    <a:pt x="36" y="416"/>
                    <a:pt x="35" y="416"/>
                  </a:cubicBezTo>
                  <a:cubicBezTo>
                    <a:pt x="38" y="416"/>
                    <a:pt x="38" y="419"/>
                    <a:pt x="38" y="422"/>
                  </a:cubicBezTo>
                  <a:cubicBezTo>
                    <a:pt x="40" y="422"/>
                    <a:pt x="41" y="422"/>
                    <a:pt x="42" y="421"/>
                  </a:cubicBezTo>
                  <a:cubicBezTo>
                    <a:pt x="43" y="421"/>
                    <a:pt x="44" y="421"/>
                    <a:pt x="44" y="420"/>
                  </a:cubicBezTo>
                  <a:cubicBezTo>
                    <a:pt x="46" y="419"/>
                    <a:pt x="44" y="419"/>
                    <a:pt x="44" y="417"/>
                  </a:cubicBezTo>
                  <a:cubicBezTo>
                    <a:pt x="47" y="418"/>
                    <a:pt x="45" y="414"/>
                    <a:pt x="47" y="414"/>
                  </a:cubicBezTo>
                  <a:cubicBezTo>
                    <a:pt x="47" y="415"/>
                    <a:pt x="47" y="415"/>
                    <a:pt x="47" y="416"/>
                  </a:cubicBezTo>
                  <a:cubicBezTo>
                    <a:pt x="49" y="417"/>
                    <a:pt x="48" y="415"/>
                    <a:pt x="50" y="415"/>
                  </a:cubicBezTo>
                  <a:cubicBezTo>
                    <a:pt x="52" y="416"/>
                    <a:pt x="52" y="414"/>
                    <a:pt x="54" y="414"/>
                  </a:cubicBezTo>
                  <a:cubicBezTo>
                    <a:pt x="54" y="413"/>
                    <a:pt x="54" y="411"/>
                    <a:pt x="56" y="411"/>
                  </a:cubicBezTo>
                  <a:cubicBezTo>
                    <a:pt x="57" y="411"/>
                    <a:pt x="57" y="411"/>
                    <a:pt x="58" y="411"/>
                  </a:cubicBezTo>
                  <a:cubicBezTo>
                    <a:pt x="58" y="411"/>
                    <a:pt x="59" y="411"/>
                    <a:pt x="59" y="411"/>
                  </a:cubicBezTo>
                  <a:cubicBezTo>
                    <a:pt x="60" y="411"/>
                    <a:pt x="60" y="411"/>
                    <a:pt x="61" y="411"/>
                  </a:cubicBezTo>
                  <a:cubicBezTo>
                    <a:pt x="61" y="411"/>
                    <a:pt x="63" y="411"/>
                    <a:pt x="63" y="412"/>
                  </a:cubicBezTo>
                  <a:cubicBezTo>
                    <a:pt x="64" y="412"/>
                    <a:pt x="65" y="412"/>
                    <a:pt x="65" y="413"/>
                  </a:cubicBezTo>
                  <a:cubicBezTo>
                    <a:pt x="66" y="413"/>
                    <a:pt x="67" y="412"/>
                    <a:pt x="67" y="413"/>
                  </a:cubicBezTo>
                  <a:cubicBezTo>
                    <a:pt x="68" y="413"/>
                    <a:pt x="68" y="414"/>
                    <a:pt x="69" y="414"/>
                  </a:cubicBezTo>
                  <a:cubicBezTo>
                    <a:pt x="69" y="413"/>
                    <a:pt x="71" y="413"/>
                    <a:pt x="70" y="411"/>
                  </a:cubicBezTo>
                  <a:cubicBezTo>
                    <a:pt x="70" y="411"/>
                    <a:pt x="70" y="409"/>
                    <a:pt x="70" y="409"/>
                  </a:cubicBezTo>
                  <a:cubicBezTo>
                    <a:pt x="71" y="411"/>
                    <a:pt x="72" y="411"/>
                    <a:pt x="72" y="412"/>
                  </a:cubicBezTo>
                  <a:cubicBezTo>
                    <a:pt x="72" y="412"/>
                    <a:pt x="72" y="413"/>
                    <a:pt x="72" y="414"/>
                  </a:cubicBezTo>
                  <a:cubicBezTo>
                    <a:pt x="73" y="416"/>
                    <a:pt x="75" y="416"/>
                    <a:pt x="77" y="416"/>
                  </a:cubicBezTo>
                  <a:cubicBezTo>
                    <a:pt x="77" y="417"/>
                    <a:pt x="77" y="418"/>
                    <a:pt x="77" y="419"/>
                  </a:cubicBezTo>
                  <a:cubicBezTo>
                    <a:pt x="77" y="419"/>
                    <a:pt x="78" y="420"/>
                    <a:pt x="79" y="419"/>
                  </a:cubicBezTo>
                  <a:cubicBezTo>
                    <a:pt x="79" y="420"/>
                    <a:pt x="79" y="420"/>
                    <a:pt x="79" y="421"/>
                  </a:cubicBezTo>
                  <a:cubicBezTo>
                    <a:pt x="80" y="421"/>
                    <a:pt x="82" y="421"/>
                    <a:pt x="82" y="422"/>
                  </a:cubicBezTo>
                  <a:cubicBezTo>
                    <a:pt x="82" y="421"/>
                    <a:pt x="82" y="420"/>
                    <a:pt x="82" y="419"/>
                  </a:cubicBezTo>
                  <a:cubicBezTo>
                    <a:pt x="83" y="419"/>
                    <a:pt x="83" y="418"/>
                    <a:pt x="83" y="418"/>
                  </a:cubicBezTo>
                  <a:cubicBezTo>
                    <a:pt x="83" y="418"/>
                    <a:pt x="84" y="418"/>
                    <a:pt x="84" y="418"/>
                  </a:cubicBezTo>
                  <a:cubicBezTo>
                    <a:pt x="85" y="418"/>
                    <a:pt x="85" y="417"/>
                    <a:pt x="85" y="417"/>
                  </a:cubicBezTo>
                  <a:cubicBezTo>
                    <a:pt x="85" y="417"/>
                    <a:pt x="86" y="417"/>
                    <a:pt x="86" y="416"/>
                  </a:cubicBezTo>
                  <a:cubicBezTo>
                    <a:pt x="87" y="416"/>
                    <a:pt x="86" y="416"/>
                    <a:pt x="87" y="416"/>
                  </a:cubicBezTo>
                  <a:cubicBezTo>
                    <a:pt x="87" y="416"/>
                    <a:pt x="87" y="416"/>
                    <a:pt x="87" y="416"/>
                  </a:cubicBezTo>
                  <a:cubicBezTo>
                    <a:pt x="88" y="414"/>
                    <a:pt x="88" y="413"/>
                    <a:pt x="88" y="412"/>
                  </a:cubicBezTo>
                  <a:cubicBezTo>
                    <a:pt x="88" y="412"/>
                    <a:pt x="89" y="412"/>
                    <a:pt x="89" y="411"/>
                  </a:cubicBezTo>
                  <a:cubicBezTo>
                    <a:pt x="89" y="411"/>
                    <a:pt x="90" y="410"/>
                    <a:pt x="89" y="409"/>
                  </a:cubicBezTo>
                  <a:cubicBezTo>
                    <a:pt x="89" y="409"/>
                    <a:pt x="88" y="409"/>
                    <a:pt x="87" y="408"/>
                  </a:cubicBezTo>
                  <a:cubicBezTo>
                    <a:pt x="89" y="408"/>
                    <a:pt x="91" y="408"/>
                    <a:pt x="91" y="407"/>
                  </a:cubicBezTo>
                  <a:cubicBezTo>
                    <a:pt x="92" y="406"/>
                    <a:pt x="90" y="404"/>
                    <a:pt x="91" y="404"/>
                  </a:cubicBezTo>
                  <a:cubicBezTo>
                    <a:pt x="93" y="404"/>
                    <a:pt x="92" y="407"/>
                    <a:pt x="94" y="406"/>
                  </a:cubicBezTo>
                  <a:cubicBezTo>
                    <a:pt x="98" y="405"/>
                    <a:pt x="102" y="406"/>
                    <a:pt x="107" y="406"/>
                  </a:cubicBezTo>
                  <a:cubicBezTo>
                    <a:pt x="107" y="406"/>
                    <a:pt x="108" y="406"/>
                    <a:pt x="108" y="406"/>
                  </a:cubicBezTo>
                  <a:cubicBezTo>
                    <a:pt x="108" y="407"/>
                    <a:pt x="109" y="407"/>
                    <a:pt x="109" y="407"/>
                  </a:cubicBezTo>
                  <a:cubicBezTo>
                    <a:pt x="109" y="407"/>
                    <a:pt x="110" y="407"/>
                    <a:pt x="110" y="407"/>
                  </a:cubicBezTo>
                  <a:cubicBezTo>
                    <a:pt x="110" y="407"/>
                    <a:pt x="110" y="408"/>
                    <a:pt x="110" y="408"/>
                  </a:cubicBezTo>
                  <a:cubicBezTo>
                    <a:pt x="111" y="409"/>
                    <a:pt x="112" y="409"/>
                    <a:pt x="113" y="411"/>
                  </a:cubicBezTo>
                  <a:cubicBezTo>
                    <a:pt x="113" y="412"/>
                    <a:pt x="114" y="413"/>
                    <a:pt x="114" y="414"/>
                  </a:cubicBezTo>
                  <a:cubicBezTo>
                    <a:pt x="116" y="415"/>
                    <a:pt x="114" y="417"/>
                    <a:pt x="117" y="417"/>
                  </a:cubicBezTo>
                  <a:cubicBezTo>
                    <a:pt x="116" y="415"/>
                    <a:pt x="118" y="415"/>
                    <a:pt x="117" y="414"/>
                  </a:cubicBezTo>
                  <a:cubicBezTo>
                    <a:pt x="117" y="413"/>
                    <a:pt x="117" y="412"/>
                    <a:pt x="118" y="412"/>
                  </a:cubicBezTo>
                  <a:cubicBezTo>
                    <a:pt x="120" y="412"/>
                    <a:pt x="121" y="413"/>
                    <a:pt x="124" y="413"/>
                  </a:cubicBezTo>
                  <a:cubicBezTo>
                    <a:pt x="124" y="414"/>
                    <a:pt x="124" y="414"/>
                    <a:pt x="126" y="414"/>
                  </a:cubicBezTo>
                  <a:cubicBezTo>
                    <a:pt x="126" y="415"/>
                    <a:pt x="126" y="416"/>
                    <a:pt x="127" y="416"/>
                  </a:cubicBezTo>
                  <a:cubicBezTo>
                    <a:pt x="128" y="415"/>
                    <a:pt x="128" y="414"/>
                    <a:pt x="128" y="413"/>
                  </a:cubicBezTo>
                  <a:cubicBezTo>
                    <a:pt x="131" y="412"/>
                    <a:pt x="126" y="411"/>
                    <a:pt x="128" y="410"/>
                  </a:cubicBezTo>
                  <a:cubicBezTo>
                    <a:pt x="130" y="411"/>
                    <a:pt x="132" y="412"/>
                    <a:pt x="134" y="411"/>
                  </a:cubicBezTo>
                  <a:cubicBezTo>
                    <a:pt x="136" y="412"/>
                    <a:pt x="136" y="413"/>
                    <a:pt x="138" y="413"/>
                  </a:cubicBezTo>
                  <a:cubicBezTo>
                    <a:pt x="140" y="411"/>
                    <a:pt x="142" y="410"/>
                    <a:pt x="145" y="410"/>
                  </a:cubicBezTo>
                  <a:cubicBezTo>
                    <a:pt x="146" y="409"/>
                    <a:pt x="146" y="409"/>
                    <a:pt x="146" y="407"/>
                  </a:cubicBezTo>
                  <a:cubicBezTo>
                    <a:pt x="146" y="406"/>
                    <a:pt x="146" y="406"/>
                    <a:pt x="147" y="406"/>
                  </a:cubicBezTo>
                  <a:cubicBezTo>
                    <a:pt x="147" y="408"/>
                    <a:pt x="147" y="409"/>
                    <a:pt x="148" y="410"/>
                  </a:cubicBezTo>
                  <a:cubicBezTo>
                    <a:pt x="149" y="410"/>
                    <a:pt x="149" y="410"/>
                    <a:pt x="150" y="411"/>
                  </a:cubicBezTo>
                  <a:cubicBezTo>
                    <a:pt x="151" y="411"/>
                    <a:pt x="151" y="411"/>
                    <a:pt x="152" y="411"/>
                  </a:cubicBezTo>
                  <a:cubicBezTo>
                    <a:pt x="152" y="410"/>
                    <a:pt x="152" y="410"/>
                    <a:pt x="152" y="411"/>
                  </a:cubicBezTo>
                  <a:cubicBezTo>
                    <a:pt x="152" y="411"/>
                    <a:pt x="152" y="412"/>
                    <a:pt x="152" y="413"/>
                  </a:cubicBezTo>
                  <a:cubicBezTo>
                    <a:pt x="154" y="413"/>
                    <a:pt x="153" y="410"/>
                    <a:pt x="156" y="411"/>
                  </a:cubicBezTo>
                  <a:cubicBezTo>
                    <a:pt x="156" y="411"/>
                    <a:pt x="156" y="411"/>
                    <a:pt x="156" y="411"/>
                  </a:cubicBezTo>
                  <a:cubicBezTo>
                    <a:pt x="157" y="412"/>
                    <a:pt x="157" y="412"/>
                    <a:pt x="157" y="413"/>
                  </a:cubicBezTo>
                  <a:cubicBezTo>
                    <a:pt x="157" y="414"/>
                    <a:pt x="157" y="414"/>
                    <a:pt x="157" y="416"/>
                  </a:cubicBezTo>
                  <a:cubicBezTo>
                    <a:pt x="158" y="416"/>
                    <a:pt x="158" y="416"/>
                    <a:pt x="159" y="416"/>
                  </a:cubicBezTo>
                  <a:cubicBezTo>
                    <a:pt x="158" y="416"/>
                    <a:pt x="159" y="417"/>
                    <a:pt x="159" y="417"/>
                  </a:cubicBezTo>
                  <a:cubicBezTo>
                    <a:pt x="159" y="416"/>
                    <a:pt x="160" y="416"/>
                    <a:pt x="160" y="416"/>
                  </a:cubicBezTo>
                  <a:cubicBezTo>
                    <a:pt x="160" y="416"/>
                    <a:pt x="161" y="416"/>
                    <a:pt x="161" y="416"/>
                  </a:cubicBezTo>
                  <a:cubicBezTo>
                    <a:pt x="162" y="415"/>
                    <a:pt x="162" y="415"/>
                    <a:pt x="163" y="415"/>
                  </a:cubicBezTo>
                  <a:cubicBezTo>
                    <a:pt x="165" y="415"/>
                    <a:pt x="165" y="416"/>
                    <a:pt x="167" y="416"/>
                  </a:cubicBezTo>
                  <a:cubicBezTo>
                    <a:pt x="169" y="415"/>
                    <a:pt x="172" y="415"/>
                    <a:pt x="174" y="415"/>
                  </a:cubicBezTo>
                  <a:cubicBezTo>
                    <a:pt x="174" y="415"/>
                    <a:pt x="174" y="415"/>
                    <a:pt x="174" y="415"/>
                  </a:cubicBezTo>
                  <a:cubicBezTo>
                    <a:pt x="175" y="415"/>
                    <a:pt x="176" y="416"/>
                    <a:pt x="178" y="417"/>
                  </a:cubicBezTo>
                  <a:cubicBezTo>
                    <a:pt x="178" y="417"/>
                    <a:pt x="178" y="417"/>
                    <a:pt x="178" y="417"/>
                  </a:cubicBezTo>
                  <a:cubicBezTo>
                    <a:pt x="178" y="417"/>
                    <a:pt x="178" y="417"/>
                    <a:pt x="179" y="417"/>
                  </a:cubicBezTo>
                  <a:cubicBezTo>
                    <a:pt x="179" y="417"/>
                    <a:pt x="179" y="417"/>
                    <a:pt x="179" y="417"/>
                  </a:cubicBezTo>
                  <a:cubicBezTo>
                    <a:pt x="180" y="417"/>
                    <a:pt x="180" y="418"/>
                    <a:pt x="181" y="418"/>
                  </a:cubicBezTo>
                  <a:cubicBezTo>
                    <a:pt x="181" y="419"/>
                    <a:pt x="182" y="419"/>
                    <a:pt x="182" y="419"/>
                  </a:cubicBezTo>
                  <a:cubicBezTo>
                    <a:pt x="182" y="419"/>
                    <a:pt x="182" y="419"/>
                    <a:pt x="183" y="419"/>
                  </a:cubicBezTo>
                  <a:cubicBezTo>
                    <a:pt x="183" y="419"/>
                    <a:pt x="183" y="419"/>
                    <a:pt x="183" y="419"/>
                  </a:cubicBezTo>
                  <a:cubicBezTo>
                    <a:pt x="183" y="420"/>
                    <a:pt x="184" y="420"/>
                    <a:pt x="185" y="420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87" y="420"/>
                    <a:pt x="187" y="419"/>
                    <a:pt x="188" y="419"/>
                  </a:cubicBezTo>
                  <a:cubicBezTo>
                    <a:pt x="190" y="419"/>
                    <a:pt x="190" y="418"/>
                    <a:pt x="191" y="418"/>
                  </a:cubicBezTo>
                  <a:cubicBezTo>
                    <a:pt x="192" y="418"/>
                    <a:pt x="193" y="418"/>
                    <a:pt x="194" y="418"/>
                  </a:cubicBezTo>
                  <a:cubicBezTo>
                    <a:pt x="194" y="417"/>
                    <a:pt x="196" y="418"/>
                    <a:pt x="197" y="418"/>
                  </a:cubicBezTo>
                  <a:cubicBezTo>
                    <a:pt x="197" y="417"/>
                    <a:pt x="198" y="417"/>
                    <a:pt x="198" y="416"/>
                  </a:cubicBezTo>
                  <a:cubicBezTo>
                    <a:pt x="199" y="416"/>
                    <a:pt x="200" y="416"/>
                    <a:pt x="200" y="416"/>
                  </a:cubicBezTo>
                  <a:cubicBezTo>
                    <a:pt x="201" y="415"/>
                    <a:pt x="201" y="414"/>
                    <a:pt x="203" y="414"/>
                  </a:cubicBezTo>
                  <a:cubicBezTo>
                    <a:pt x="204" y="414"/>
                    <a:pt x="205" y="416"/>
                    <a:pt x="207" y="415"/>
                  </a:cubicBezTo>
                  <a:cubicBezTo>
                    <a:pt x="207" y="413"/>
                    <a:pt x="208" y="412"/>
                    <a:pt x="209" y="411"/>
                  </a:cubicBezTo>
                  <a:cubicBezTo>
                    <a:pt x="211" y="411"/>
                    <a:pt x="211" y="410"/>
                    <a:pt x="213" y="411"/>
                  </a:cubicBezTo>
                  <a:cubicBezTo>
                    <a:pt x="213" y="409"/>
                    <a:pt x="216" y="410"/>
                    <a:pt x="216" y="409"/>
                  </a:cubicBezTo>
                  <a:cubicBezTo>
                    <a:pt x="218" y="409"/>
                    <a:pt x="218" y="407"/>
                    <a:pt x="219" y="407"/>
                  </a:cubicBezTo>
                  <a:cubicBezTo>
                    <a:pt x="219" y="405"/>
                    <a:pt x="219" y="403"/>
                    <a:pt x="219" y="402"/>
                  </a:cubicBezTo>
                  <a:cubicBezTo>
                    <a:pt x="222" y="402"/>
                    <a:pt x="221" y="399"/>
                    <a:pt x="223" y="399"/>
                  </a:cubicBezTo>
                  <a:cubicBezTo>
                    <a:pt x="222" y="397"/>
                    <a:pt x="225" y="397"/>
                    <a:pt x="224" y="395"/>
                  </a:cubicBezTo>
                  <a:cubicBezTo>
                    <a:pt x="222" y="394"/>
                    <a:pt x="219" y="394"/>
                    <a:pt x="216" y="394"/>
                  </a:cubicBezTo>
                  <a:cubicBezTo>
                    <a:pt x="216" y="395"/>
                    <a:pt x="216" y="395"/>
                    <a:pt x="216" y="395"/>
                  </a:cubicBezTo>
                  <a:cubicBezTo>
                    <a:pt x="214" y="394"/>
                    <a:pt x="213" y="395"/>
                    <a:pt x="212" y="395"/>
                  </a:cubicBezTo>
                  <a:cubicBezTo>
                    <a:pt x="212" y="396"/>
                    <a:pt x="212" y="396"/>
                    <a:pt x="211" y="396"/>
                  </a:cubicBezTo>
                  <a:cubicBezTo>
                    <a:pt x="210" y="396"/>
                    <a:pt x="209" y="396"/>
                    <a:pt x="209" y="397"/>
                  </a:cubicBezTo>
                  <a:cubicBezTo>
                    <a:pt x="209" y="397"/>
                    <a:pt x="209" y="397"/>
                    <a:pt x="208" y="397"/>
                  </a:cubicBezTo>
                  <a:cubicBezTo>
                    <a:pt x="208" y="397"/>
                    <a:pt x="208" y="397"/>
                    <a:pt x="209" y="397"/>
                  </a:cubicBezTo>
                  <a:cubicBezTo>
                    <a:pt x="209" y="396"/>
                    <a:pt x="209" y="395"/>
                    <a:pt x="208" y="395"/>
                  </a:cubicBezTo>
                  <a:cubicBezTo>
                    <a:pt x="208" y="395"/>
                    <a:pt x="207" y="395"/>
                    <a:pt x="207" y="394"/>
                  </a:cubicBezTo>
                  <a:cubicBezTo>
                    <a:pt x="207" y="393"/>
                    <a:pt x="205" y="393"/>
                    <a:pt x="204" y="393"/>
                  </a:cubicBezTo>
                  <a:cubicBezTo>
                    <a:pt x="203" y="394"/>
                    <a:pt x="202" y="394"/>
                    <a:pt x="202" y="395"/>
                  </a:cubicBezTo>
                  <a:cubicBezTo>
                    <a:pt x="202" y="395"/>
                    <a:pt x="201" y="395"/>
                    <a:pt x="200" y="395"/>
                  </a:cubicBezTo>
                  <a:cubicBezTo>
                    <a:pt x="199" y="395"/>
                    <a:pt x="199" y="395"/>
                    <a:pt x="198" y="395"/>
                  </a:cubicBezTo>
                  <a:cubicBezTo>
                    <a:pt x="198" y="393"/>
                    <a:pt x="201" y="395"/>
                    <a:pt x="201" y="393"/>
                  </a:cubicBezTo>
                  <a:cubicBezTo>
                    <a:pt x="202" y="394"/>
                    <a:pt x="202" y="393"/>
                    <a:pt x="204" y="393"/>
                  </a:cubicBezTo>
                  <a:cubicBezTo>
                    <a:pt x="204" y="392"/>
                    <a:pt x="203" y="392"/>
                    <a:pt x="203" y="392"/>
                  </a:cubicBezTo>
                  <a:cubicBezTo>
                    <a:pt x="203" y="392"/>
                    <a:pt x="202" y="391"/>
                    <a:pt x="202" y="391"/>
                  </a:cubicBezTo>
                  <a:cubicBezTo>
                    <a:pt x="201" y="391"/>
                    <a:pt x="200" y="391"/>
                    <a:pt x="200" y="390"/>
                  </a:cubicBezTo>
                  <a:cubicBezTo>
                    <a:pt x="202" y="391"/>
                    <a:pt x="203" y="390"/>
                    <a:pt x="204" y="390"/>
                  </a:cubicBezTo>
                  <a:cubicBezTo>
                    <a:pt x="204" y="391"/>
                    <a:pt x="205" y="390"/>
                    <a:pt x="206" y="390"/>
                  </a:cubicBezTo>
                  <a:cubicBezTo>
                    <a:pt x="207" y="390"/>
                    <a:pt x="207" y="389"/>
                    <a:pt x="208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89"/>
                    <a:pt x="209" y="389"/>
                    <a:pt x="209" y="389"/>
                  </a:cubicBezTo>
                  <a:cubicBezTo>
                    <a:pt x="210" y="389"/>
                    <a:pt x="211" y="388"/>
                    <a:pt x="211" y="387"/>
                  </a:cubicBezTo>
                  <a:cubicBezTo>
                    <a:pt x="211" y="387"/>
                    <a:pt x="211" y="386"/>
                    <a:pt x="211" y="386"/>
                  </a:cubicBezTo>
                  <a:cubicBezTo>
                    <a:pt x="211" y="385"/>
                    <a:pt x="212" y="384"/>
                    <a:pt x="212" y="382"/>
                  </a:cubicBezTo>
                  <a:cubicBezTo>
                    <a:pt x="211" y="382"/>
                    <a:pt x="211" y="381"/>
                    <a:pt x="210" y="381"/>
                  </a:cubicBezTo>
                  <a:cubicBezTo>
                    <a:pt x="209" y="382"/>
                    <a:pt x="206" y="383"/>
                    <a:pt x="205" y="381"/>
                  </a:cubicBezTo>
                  <a:cubicBezTo>
                    <a:pt x="207" y="382"/>
                    <a:pt x="208" y="381"/>
                    <a:pt x="210" y="381"/>
                  </a:cubicBezTo>
                  <a:cubicBezTo>
                    <a:pt x="210" y="380"/>
                    <a:pt x="210" y="380"/>
                    <a:pt x="211" y="380"/>
                  </a:cubicBezTo>
                  <a:cubicBezTo>
                    <a:pt x="211" y="380"/>
                    <a:pt x="211" y="379"/>
                    <a:pt x="211" y="379"/>
                  </a:cubicBezTo>
                  <a:cubicBezTo>
                    <a:pt x="212" y="379"/>
                    <a:pt x="211" y="377"/>
                    <a:pt x="212" y="377"/>
                  </a:cubicBezTo>
                  <a:cubicBezTo>
                    <a:pt x="213" y="378"/>
                    <a:pt x="214" y="378"/>
                    <a:pt x="214" y="379"/>
                  </a:cubicBezTo>
                  <a:cubicBezTo>
                    <a:pt x="213" y="379"/>
                    <a:pt x="213" y="381"/>
                    <a:pt x="214" y="381"/>
                  </a:cubicBezTo>
                  <a:cubicBezTo>
                    <a:pt x="214" y="379"/>
                    <a:pt x="215" y="382"/>
                    <a:pt x="217" y="381"/>
                  </a:cubicBezTo>
                  <a:cubicBezTo>
                    <a:pt x="218" y="381"/>
                    <a:pt x="217" y="379"/>
                    <a:pt x="219" y="379"/>
                  </a:cubicBezTo>
                  <a:cubicBezTo>
                    <a:pt x="219" y="380"/>
                    <a:pt x="219" y="379"/>
                    <a:pt x="219" y="378"/>
                  </a:cubicBezTo>
                  <a:cubicBezTo>
                    <a:pt x="220" y="378"/>
                    <a:pt x="220" y="379"/>
                    <a:pt x="221" y="379"/>
                  </a:cubicBezTo>
                  <a:cubicBezTo>
                    <a:pt x="220" y="377"/>
                    <a:pt x="219" y="376"/>
                    <a:pt x="219" y="374"/>
                  </a:cubicBezTo>
                  <a:cubicBezTo>
                    <a:pt x="218" y="374"/>
                    <a:pt x="218" y="374"/>
                    <a:pt x="218" y="374"/>
                  </a:cubicBezTo>
                  <a:cubicBezTo>
                    <a:pt x="217" y="374"/>
                    <a:pt x="216" y="374"/>
                    <a:pt x="216" y="373"/>
                  </a:cubicBezTo>
                  <a:cubicBezTo>
                    <a:pt x="217" y="373"/>
                    <a:pt x="218" y="373"/>
                    <a:pt x="218" y="374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20" y="374"/>
                    <a:pt x="220" y="375"/>
                    <a:pt x="221" y="375"/>
                  </a:cubicBezTo>
                  <a:cubicBezTo>
                    <a:pt x="221" y="374"/>
                    <a:pt x="221" y="374"/>
                    <a:pt x="221" y="373"/>
                  </a:cubicBezTo>
                  <a:cubicBezTo>
                    <a:pt x="220" y="372"/>
                    <a:pt x="218" y="372"/>
                    <a:pt x="218" y="370"/>
                  </a:cubicBezTo>
                  <a:cubicBezTo>
                    <a:pt x="219" y="371"/>
                    <a:pt x="221" y="371"/>
                    <a:pt x="221" y="373"/>
                  </a:cubicBezTo>
                  <a:cubicBezTo>
                    <a:pt x="222" y="373"/>
                    <a:pt x="220" y="376"/>
                    <a:pt x="223" y="375"/>
                  </a:cubicBezTo>
                  <a:cubicBezTo>
                    <a:pt x="223" y="375"/>
                    <a:pt x="223" y="374"/>
                    <a:pt x="223" y="374"/>
                  </a:cubicBezTo>
                  <a:cubicBezTo>
                    <a:pt x="224" y="374"/>
                    <a:pt x="224" y="374"/>
                    <a:pt x="225" y="374"/>
                  </a:cubicBezTo>
                  <a:cubicBezTo>
                    <a:pt x="226" y="373"/>
                    <a:pt x="225" y="372"/>
                    <a:pt x="226" y="372"/>
                  </a:cubicBezTo>
                  <a:cubicBezTo>
                    <a:pt x="227" y="372"/>
                    <a:pt x="228" y="372"/>
                    <a:pt x="229" y="372"/>
                  </a:cubicBezTo>
                  <a:cubicBezTo>
                    <a:pt x="229" y="371"/>
                    <a:pt x="229" y="371"/>
                    <a:pt x="230" y="371"/>
                  </a:cubicBezTo>
                  <a:cubicBezTo>
                    <a:pt x="230" y="371"/>
                    <a:pt x="230" y="371"/>
                    <a:pt x="230" y="371"/>
                  </a:cubicBezTo>
                  <a:cubicBezTo>
                    <a:pt x="231" y="370"/>
                    <a:pt x="231" y="369"/>
                    <a:pt x="232" y="368"/>
                  </a:cubicBezTo>
                  <a:cubicBezTo>
                    <a:pt x="232" y="368"/>
                    <a:pt x="232" y="368"/>
                    <a:pt x="232" y="368"/>
                  </a:cubicBezTo>
                  <a:cubicBezTo>
                    <a:pt x="232" y="367"/>
                    <a:pt x="232" y="365"/>
                    <a:pt x="232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3" y="363"/>
                    <a:pt x="233" y="363"/>
                    <a:pt x="233" y="362"/>
                  </a:cubicBezTo>
                  <a:cubicBezTo>
                    <a:pt x="234" y="362"/>
                    <a:pt x="234" y="362"/>
                    <a:pt x="234" y="362"/>
                  </a:cubicBezTo>
                  <a:cubicBezTo>
                    <a:pt x="234" y="361"/>
                    <a:pt x="234" y="361"/>
                    <a:pt x="234" y="360"/>
                  </a:cubicBezTo>
                  <a:cubicBezTo>
                    <a:pt x="235" y="360"/>
                    <a:pt x="235" y="360"/>
                    <a:pt x="235" y="360"/>
                  </a:cubicBezTo>
                  <a:cubicBezTo>
                    <a:pt x="235" y="359"/>
                    <a:pt x="235" y="358"/>
                    <a:pt x="237" y="357"/>
                  </a:cubicBezTo>
                  <a:cubicBezTo>
                    <a:pt x="236" y="357"/>
                    <a:pt x="236" y="357"/>
                    <a:pt x="236" y="357"/>
                  </a:cubicBezTo>
                  <a:cubicBezTo>
                    <a:pt x="236" y="355"/>
                    <a:pt x="237" y="354"/>
                    <a:pt x="237" y="353"/>
                  </a:cubicBezTo>
                  <a:cubicBezTo>
                    <a:pt x="237" y="352"/>
                    <a:pt x="236" y="352"/>
                    <a:pt x="237" y="351"/>
                  </a:cubicBezTo>
                  <a:cubicBezTo>
                    <a:pt x="237" y="350"/>
                    <a:pt x="238" y="350"/>
                    <a:pt x="238" y="348"/>
                  </a:cubicBezTo>
                  <a:cubicBezTo>
                    <a:pt x="238" y="347"/>
                    <a:pt x="238" y="347"/>
                    <a:pt x="238" y="346"/>
                  </a:cubicBezTo>
                  <a:close/>
                  <a:moveTo>
                    <a:pt x="105" y="245"/>
                  </a:moveTo>
                  <a:cubicBezTo>
                    <a:pt x="105" y="245"/>
                    <a:pt x="104" y="245"/>
                    <a:pt x="103" y="245"/>
                  </a:cubicBezTo>
                  <a:cubicBezTo>
                    <a:pt x="103" y="246"/>
                    <a:pt x="102" y="246"/>
                    <a:pt x="101" y="246"/>
                  </a:cubicBezTo>
                  <a:cubicBezTo>
                    <a:pt x="101" y="246"/>
                    <a:pt x="101" y="247"/>
                    <a:pt x="101" y="247"/>
                  </a:cubicBezTo>
                  <a:cubicBezTo>
                    <a:pt x="101" y="247"/>
                    <a:pt x="100" y="247"/>
                    <a:pt x="100" y="248"/>
                  </a:cubicBezTo>
                  <a:cubicBezTo>
                    <a:pt x="99" y="248"/>
                    <a:pt x="99" y="249"/>
                    <a:pt x="98" y="250"/>
                  </a:cubicBezTo>
                  <a:cubicBezTo>
                    <a:pt x="98" y="250"/>
                    <a:pt x="98" y="250"/>
                    <a:pt x="98" y="251"/>
                  </a:cubicBezTo>
                  <a:cubicBezTo>
                    <a:pt x="96" y="250"/>
                    <a:pt x="96" y="253"/>
                    <a:pt x="94" y="253"/>
                  </a:cubicBezTo>
                  <a:cubicBezTo>
                    <a:pt x="94" y="255"/>
                    <a:pt x="93" y="255"/>
                    <a:pt x="93" y="257"/>
                  </a:cubicBezTo>
                  <a:cubicBezTo>
                    <a:pt x="94" y="257"/>
                    <a:pt x="95" y="258"/>
                    <a:pt x="97" y="257"/>
                  </a:cubicBezTo>
                  <a:cubicBezTo>
                    <a:pt x="97" y="256"/>
                    <a:pt x="98" y="257"/>
                    <a:pt x="98" y="256"/>
                  </a:cubicBezTo>
                  <a:cubicBezTo>
                    <a:pt x="99" y="256"/>
                    <a:pt x="99" y="255"/>
                    <a:pt x="100" y="255"/>
                  </a:cubicBezTo>
                  <a:cubicBezTo>
                    <a:pt x="100" y="254"/>
                    <a:pt x="101" y="254"/>
                    <a:pt x="101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54"/>
                    <a:pt x="102" y="253"/>
                    <a:pt x="102" y="253"/>
                  </a:cubicBezTo>
                  <a:cubicBezTo>
                    <a:pt x="102" y="253"/>
                    <a:pt x="103" y="253"/>
                    <a:pt x="103" y="253"/>
                  </a:cubicBezTo>
                  <a:cubicBezTo>
                    <a:pt x="103" y="253"/>
                    <a:pt x="103" y="253"/>
                    <a:pt x="103" y="253"/>
                  </a:cubicBezTo>
                  <a:cubicBezTo>
                    <a:pt x="103" y="253"/>
                    <a:pt x="103" y="253"/>
                    <a:pt x="103" y="253"/>
                  </a:cubicBezTo>
                  <a:cubicBezTo>
                    <a:pt x="103" y="253"/>
                    <a:pt x="103" y="252"/>
                    <a:pt x="103" y="252"/>
                  </a:cubicBezTo>
                  <a:cubicBezTo>
                    <a:pt x="103" y="252"/>
                    <a:pt x="104" y="252"/>
                    <a:pt x="104" y="252"/>
                  </a:cubicBezTo>
                  <a:cubicBezTo>
                    <a:pt x="104" y="252"/>
                    <a:pt x="104" y="251"/>
                    <a:pt x="105" y="251"/>
                  </a:cubicBezTo>
                  <a:cubicBezTo>
                    <a:pt x="106" y="249"/>
                    <a:pt x="104" y="249"/>
                    <a:pt x="105" y="248"/>
                  </a:cubicBezTo>
                  <a:cubicBezTo>
                    <a:pt x="105" y="246"/>
                    <a:pt x="105" y="246"/>
                    <a:pt x="105" y="245"/>
                  </a:cubicBezTo>
                  <a:close/>
                  <a:moveTo>
                    <a:pt x="154" y="412"/>
                  </a:moveTo>
                  <a:cubicBezTo>
                    <a:pt x="154" y="412"/>
                    <a:pt x="154" y="413"/>
                    <a:pt x="154" y="413"/>
                  </a:cubicBezTo>
                  <a:cubicBezTo>
                    <a:pt x="154" y="413"/>
                    <a:pt x="154" y="413"/>
                    <a:pt x="155" y="413"/>
                  </a:cubicBezTo>
                  <a:cubicBezTo>
                    <a:pt x="155" y="413"/>
                    <a:pt x="155" y="414"/>
                    <a:pt x="156" y="414"/>
                  </a:cubicBezTo>
                  <a:cubicBezTo>
                    <a:pt x="156" y="413"/>
                    <a:pt x="156" y="412"/>
                    <a:pt x="156" y="411"/>
                  </a:cubicBezTo>
                  <a:cubicBezTo>
                    <a:pt x="155" y="411"/>
                    <a:pt x="155" y="412"/>
                    <a:pt x="154" y="412"/>
                  </a:cubicBezTo>
                  <a:close/>
                  <a:moveTo>
                    <a:pt x="3" y="419"/>
                  </a:moveTo>
                  <a:cubicBezTo>
                    <a:pt x="3" y="419"/>
                    <a:pt x="3" y="418"/>
                    <a:pt x="3" y="418"/>
                  </a:cubicBezTo>
                  <a:cubicBezTo>
                    <a:pt x="3" y="418"/>
                    <a:pt x="2" y="417"/>
                    <a:pt x="2" y="418"/>
                  </a:cubicBezTo>
                  <a:cubicBezTo>
                    <a:pt x="2" y="417"/>
                    <a:pt x="1" y="418"/>
                    <a:pt x="1" y="418"/>
                  </a:cubicBezTo>
                  <a:cubicBezTo>
                    <a:pt x="1" y="418"/>
                    <a:pt x="0" y="419"/>
                    <a:pt x="1" y="419"/>
                  </a:cubicBezTo>
                  <a:cubicBezTo>
                    <a:pt x="1" y="420"/>
                    <a:pt x="2" y="419"/>
                    <a:pt x="2" y="419"/>
                  </a:cubicBezTo>
                  <a:cubicBezTo>
                    <a:pt x="3" y="420"/>
                    <a:pt x="3" y="420"/>
                    <a:pt x="4" y="419"/>
                  </a:cubicBezTo>
                  <a:cubicBezTo>
                    <a:pt x="3" y="419"/>
                    <a:pt x="3" y="419"/>
                    <a:pt x="3" y="419"/>
                  </a:cubicBezTo>
                  <a:close/>
                  <a:moveTo>
                    <a:pt x="4" y="414"/>
                  </a:moveTo>
                  <a:cubicBezTo>
                    <a:pt x="4" y="414"/>
                    <a:pt x="3" y="414"/>
                    <a:pt x="2" y="414"/>
                  </a:cubicBezTo>
                  <a:cubicBezTo>
                    <a:pt x="3" y="414"/>
                    <a:pt x="3" y="416"/>
                    <a:pt x="4" y="416"/>
                  </a:cubicBezTo>
                  <a:cubicBezTo>
                    <a:pt x="3" y="414"/>
                    <a:pt x="6" y="417"/>
                    <a:pt x="6" y="415"/>
                  </a:cubicBezTo>
                  <a:cubicBezTo>
                    <a:pt x="5" y="415"/>
                    <a:pt x="5" y="414"/>
                    <a:pt x="4" y="414"/>
                  </a:cubicBezTo>
                  <a:close/>
                  <a:moveTo>
                    <a:pt x="152" y="415"/>
                  </a:moveTo>
                  <a:cubicBezTo>
                    <a:pt x="151" y="414"/>
                    <a:pt x="150" y="414"/>
                    <a:pt x="149" y="413"/>
                  </a:cubicBezTo>
                  <a:cubicBezTo>
                    <a:pt x="149" y="413"/>
                    <a:pt x="149" y="413"/>
                    <a:pt x="149" y="413"/>
                  </a:cubicBezTo>
                  <a:cubicBezTo>
                    <a:pt x="149" y="413"/>
                    <a:pt x="148" y="412"/>
                    <a:pt x="148" y="412"/>
                  </a:cubicBezTo>
                  <a:cubicBezTo>
                    <a:pt x="148" y="412"/>
                    <a:pt x="148" y="412"/>
                    <a:pt x="148" y="412"/>
                  </a:cubicBezTo>
                  <a:cubicBezTo>
                    <a:pt x="148" y="412"/>
                    <a:pt x="148" y="412"/>
                    <a:pt x="148" y="412"/>
                  </a:cubicBezTo>
                  <a:cubicBezTo>
                    <a:pt x="147" y="412"/>
                    <a:pt x="146" y="410"/>
                    <a:pt x="145" y="412"/>
                  </a:cubicBezTo>
                  <a:cubicBezTo>
                    <a:pt x="144" y="412"/>
                    <a:pt x="144" y="412"/>
                    <a:pt x="144" y="412"/>
                  </a:cubicBezTo>
                  <a:cubicBezTo>
                    <a:pt x="144" y="412"/>
                    <a:pt x="144" y="412"/>
                    <a:pt x="144" y="412"/>
                  </a:cubicBezTo>
                  <a:cubicBezTo>
                    <a:pt x="143" y="412"/>
                    <a:pt x="143" y="412"/>
                    <a:pt x="143" y="413"/>
                  </a:cubicBezTo>
                  <a:cubicBezTo>
                    <a:pt x="141" y="412"/>
                    <a:pt x="140" y="412"/>
                    <a:pt x="139" y="414"/>
                  </a:cubicBezTo>
                  <a:cubicBezTo>
                    <a:pt x="140" y="414"/>
                    <a:pt x="140" y="414"/>
                    <a:pt x="141" y="415"/>
                  </a:cubicBezTo>
                  <a:cubicBezTo>
                    <a:pt x="141" y="415"/>
                    <a:pt x="141" y="415"/>
                    <a:pt x="141" y="415"/>
                  </a:cubicBezTo>
                  <a:cubicBezTo>
                    <a:pt x="142" y="416"/>
                    <a:pt x="143" y="416"/>
                    <a:pt x="143" y="417"/>
                  </a:cubicBezTo>
                  <a:cubicBezTo>
                    <a:pt x="144" y="417"/>
                    <a:pt x="144" y="417"/>
                    <a:pt x="144" y="417"/>
                  </a:cubicBezTo>
                  <a:cubicBezTo>
                    <a:pt x="144" y="418"/>
                    <a:pt x="144" y="419"/>
                    <a:pt x="145" y="419"/>
                  </a:cubicBezTo>
                  <a:cubicBezTo>
                    <a:pt x="145" y="419"/>
                    <a:pt x="146" y="419"/>
                    <a:pt x="147" y="419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47" y="419"/>
                    <a:pt x="148" y="419"/>
                    <a:pt x="148" y="419"/>
                  </a:cubicBezTo>
                  <a:cubicBezTo>
                    <a:pt x="149" y="417"/>
                    <a:pt x="150" y="418"/>
                    <a:pt x="150" y="417"/>
                  </a:cubicBezTo>
                  <a:cubicBezTo>
                    <a:pt x="150" y="417"/>
                    <a:pt x="150" y="417"/>
                    <a:pt x="151" y="417"/>
                  </a:cubicBezTo>
                  <a:cubicBezTo>
                    <a:pt x="151" y="417"/>
                    <a:pt x="152" y="417"/>
                    <a:pt x="152" y="416"/>
                  </a:cubicBezTo>
                  <a:cubicBezTo>
                    <a:pt x="152" y="416"/>
                    <a:pt x="152" y="415"/>
                    <a:pt x="152" y="415"/>
                  </a:cubicBezTo>
                  <a:cubicBezTo>
                    <a:pt x="152" y="415"/>
                    <a:pt x="152" y="415"/>
                    <a:pt x="152" y="415"/>
                  </a:cubicBezTo>
                  <a:close/>
                  <a:moveTo>
                    <a:pt x="105" y="456"/>
                  </a:moveTo>
                  <a:cubicBezTo>
                    <a:pt x="104" y="457"/>
                    <a:pt x="104" y="457"/>
                    <a:pt x="103" y="458"/>
                  </a:cubicBezTo>
                  <a:cubicBezTo>
                    <a:pt x="101" y="457"/>
                    <a:pt x="101" y="459"/>
                    <a:pt x="100" y="459"/>
                  </a:cubicBezTo>
                  <a:cubicBezTo>
                    <a:pt x="99" y="461"/>
                    <a:pt x="102" y="460"/>
                    <a:pt x="101" y="462"/>
                  </a:cubicBezTo>
                  <a:cubicBezTo>
                    <a:pt x="103" y="462"/>
                    <a:pt x="102" y="460"/>
                    <a:pt x="104" y="461"/>
                  </a:cubicBezTo>
                  <a:cubicBezTo>
                    <a:pt x="103" y="459"/>
                    <a:pt x="106" y="459"/>
                    <a:pt x="105" y="458"/>
                  </a:cubicBezTo>
                  <a:cubicBezTo>
                    <a:pt x="105" y="457"/>
                    <a:pt x="105" y="456"/>
                    <a:pt x="105" y="456"/>
                  </a:cubicBezTo>
                  <a:close/>
                  <a:moveTo>
                    <a:pt x="3" y="418"/>
                  </a:moveTo>
                  <a:cubicBezTo>
                    <a:pt x="4" y="418"/>
                    <a:pt x="4" y="419"/>
                    <a:pt x="6" y="419"/>
                  </a:cubicBezTo>
                  <a:cubicBezTo>
                    <a:pt x="6" y="418"/>
                    <a:pt x="6" y="417"/>
                    <a:pt x="6" y="416"/>
                  </a:cubicBezTo>
                  <a:cubicBezTo>
                    <a:pt x="4" y="416"/>
                    <a:pt x="4" y="417"/>
                    <a:pt x="3" y="418"/>
                  </a:cubicBezTo>
                  <a:close/>
                  <a:moveTo>
                    <a:pt x="107" y="461"/>
                  </a:moveTo>
                  <a:cubicBezTo>
                    <a:pt x="106" y="462"/>
                    <a:pt x="108" y="462"/>
                    <a:pt x="108" y="463"/>
                  </a:cubicBezTo>
                  <a:cubicBezTo>
                    <a:pt x="109" y="462"/>
                    <a:pt x="109" y="461"/>
                    <a:pt x="109" y="460"/>
                  </a:cubicBezTo>
                  <a:cubicBezTo>
                    <a:pt x="108" y="460"/>
                    <a:pt x="108" y="461"/>
                    <a:pt x="107" y="461"/>
                  </a:cubicBezTo>
                  <a:close/>
                  <a:moveTo>
                    <a:pt x="115" y="471"/>
                  </a:moveTo>
                  <a:cubicBezTo>
                    <a:pt x="114" y="471"/>
                    <a:pt x="114" y="470"/>
                    <a:pt x="113" y="470"/>
                  </a:cubicBezTo>
                  <a:cubicBezTo>
                    <a:pt x="113" y="471"/>
                    <a:pt x="112" y="471"/>
                    <a:pt x="111" y="471"/>
                  </a:cubicBezTo>
                  <a:cubicBezTo>
                    <a:pt x="111" y="470"/>
                    <a:pt x="110" y="469"/>
                    <a:pt x="110" y="469"/>
                  </a:cubicBezTo>
                  <a:cubicBezTo>
                    <a:pt x="109" y="473"/>
                    <a:pt x="112" y="474"/>
                    <a:pt x="116" y="473"/>
                  </a:cubicBezTo>
                  <a:cubicBezTo>
                    <a:pt x="116" y="473"/>
                    <a:pt x="116" y="473"/>
                    <a:pt x="117" y="473"/>
                  </a:cubicBezTo>
                  <a:cubicBezTo>
                    <a:pt x="117" y="472"/>
                    <a:pt x="117" y="472"/>
                    <a:pt x="117" y="471"/>
                  </a:cubicBezTo>
                  <a:cubicBezTo>
                    <a:pt x="116" y="472"/>
                    <a:pt x="116" y="471"/>
                    <a:pt x="115" y="471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/>
            <p:cNvSpPr txBox="1"/>
            <p:nvPr/>
          </p:nvSpPr>
          <p:spPr>
            <a:xfrm>
              <a:off x="1128098" y="2292350"/>
              <a:ext cx="1677987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</a:pPr>
              <a:r>
                <a:rPr lang="en-US" sz="14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Great Britain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F36011-E627-E04B-B669-32020A724EF6}"/>
              </a:ext>
            </a:extLst>
          </p:cNvPr>
          <p:cNvGrpSpPr/>
          <p:nvPr/>
        </p:nvGrpSpPr>
        <p:grpSpPr>
          <a:xfrm>
            <a:off x="5276850" y="749300"/>
            <a:ext cx="1735137" cy="2152649"/>
            <a:chOff x="5276850" y="749300"/>
            <a:chExt cx="1735137" cy="2152649"/>
          </a:xfrm>
        </p:grpSpPr>
        <p:sp>
          <p:nvSpPr>
            <p:cNvPr id="1269" name="Google Shape;1269;p27"/>
            <p:cNvSpPr/>
            <p:nvPr/>
          </p:nvSpPr>
          <p:spPr>
            <a:xfrm>
              <a:off x="5276850" y="749300"/>
              <a:ext cx="1735137" cy="1344612"/>
            </a:xfrm>
            <a:custGeom>
              <a:avLst/>
              <a:gdLst/>
              <a:ahLst/>
              <a:cxnLst/>
              <a:rect l="l" t="t" r="r" b="b"/>
              <a:pathLst>
                <a:path w="439" h="340" extrusionOk="0">
                  <a:moveTo>
                    <a:pt x="67" y="318"/>
                  </a:moveTo>
                  <a:cubicBezTo>
                    <a:pt x="67" y="318"/>
                    <a:pt x="66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4" y="318"/>
                    <a:pt x="64" y="319"/>
                    <a:pt x="64" y="319"/>
                  </a:cubicBezTo>
                  <a:cubicBezTo>
                    <a:pt x="63" y="319"/>
                    <a:pt x="63" y="319"/>
                    <a:pt x="63" y="319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2" y="322"/>
                    <a:pt x="62" y="323"/>
                    <a:pt x="61" y="324"/>
                  </a:cubicBezTo>
                  <a:cubicBezTo>
                    <a:pt x="60" y="326"/>
                    <a:pt x="59" y="326"/>
                    <a:pt x="59" y="328"/>
                  </a:cubicBezTo>
                  <a:cubicBezTo>
                    <a:pt x="59" y="328"/>
                    <a:pt x="58" y="329"/>
                    <a:pt x="58" y="329"/>
                  </a:cubicBezTo>
                  <a:cubicBezTo>
                    <a:pt x="58" y="329"/>
                    <a:pt x="58" y="329"/>
                    <a:pt x="58" y="329"/>
                  </a:cubicBezTo>
                  <a:cubicBezTo>
                    <a:pt x="57" y="329"/>
                    <a:pt x="57" y="330"/>
                    <a:pt x="56" y="330"/>
                  </a:cubicBezTo>
                  <a:cubicBezTo>
                    <a:pt x="56" y="331"/>
                    <a:pt x="56" y="331"/>
                    <a:pt x="56" y="331"/>
                  </a:cubicBezTo>
                  <a:cubicBezTo>
                    <a:pt x="55" y="331"/>
                    <a:pt x="53" y="330"/>
                    <a:pt x="53" y="332"/>
                  </a:cubicBezTo>
                  <a:cubicBezTo>
                    <a:pt x="53" y="332"/>
                    <a:pt x="53" y="332"/>
                    <a:pt x="53" y="332"/>
                  </a:cubicBezTo>
                  <a:cubicBezTo>
                    <a:pt x="53" y="332"/>
                    <a:pt x="53" y="332"/>
                    <a:pt x="53" y="332"/>
                  </a:cubicBezTo>
                  <a:cubicBezTo>
                    <a:pt x="53" y="332"/>
                    <a:pt x="54" y="332"/>
                    <a:pt x="54" y="331"/>
                  </a:cubicBezTo>
                  <a:cubicBezTo>
                    <a:pt x="55" y="331"/>
                    <a:pt x="55" y="331"/>
                    <a:pt x="55" y="332"/>
                  </a:cubicBezTo>
                  <a:cubicBezTo>
                    <a:pt x="55" y="333"/>
                    <a:pt x="56" y="333"/>
                    <a:pt x="57" y="332"/>
                  </a:cubicBezTo>
                  <a:cubicBezTo>
                    <a:pt x="57" y="332"/>
                    <a:pt x="58" y="332"/>
                    <a:pt x="58" y="332"/>
                  </a:cubicBezTo>
                  <a:cubicBezTo>
                    <a:pt x="58" y="332"/>
                    <a:pt x="58" y="332"/>
                    <a:pt x="58" y="332"/>
                  </a:cubicBezTo>
                  <a:cubicBezTo>
                    <a:pt x="58" y="332"/>
                    <a:pt x="59" y="332"/>
                    <a:pt x="59" y="332"/>
                  </a:cubicBezTo>
                  <a:cubicBezTo>
                    <a:pt x="59" y="332"/>
                    <a:pt x="60" y="331"/>
                    <a:pt x="60" y="331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0"/>
                    <a:pt x="61" y="329"/>
                    <a:pt x="62" y="329"/>
                  </a:cubicBezTo>
                  <a:cubicBezTo>
                    <a:pt x="63" y="329"/>
                    <a:pt x="63" y="328"/>
                    <a:pt x="63" y="328"/>
                  </a:cubicBezTo>
                  <a:cubicBezTo>
                    <a:pt x="64" y="328"/>
                    <a:pt x="64" y="327"/>
                    <a:pt x="65" y="327"/>
                  </a:cubicBezTo>
                  <a:cubicBezTo>
                    <a:pt x="65" y="325"/>
                    <a:pt x="66" y="325"/>
                    <a:pt x="65" y="323"/>
                  </a:cubicBezTo>
                  <a:cubicBezTo>
                    <a:pt x="66" y="323"/>
                    <a:pt x="66" y="322"/>
                    <a:pt x="66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6" y="321"/>
                    <a:pt x="67" y="321"/>
                    <a:pt x="67" y="320"/>
                  </a:cubicBezTo>
                  <a:cubicBezTo>
                    <a:pt x="67" y="320"/>
                    <a:pt x="67" y="320"/>
                    <a:pt x="67" y="320"/>
                  </a:cubicBezTo>
                  <a:cubicBezTo>
                    <a:pt x="68" y="319"/>
                    <a:pt x="66" y="319"/>
                    <a:pt x="67" y="318"/>
                  </a:cubicBezTo>
                  <a:close/>
                  <a:moveTo>
                    <a:pt x="30" y="322"/>
                  </a:move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3"/>
                    <a:pt x="28" y="323"/>
                  </a:cubicBezTo>
                  <a:cubicBezTo>
                    <a:pt x="28" y="323"/>
                    <a:pt x="28" y="323"/>
                    <a:pt x="28" y="323"/>
                  </a:cubicBezTo>
                  <a:cubicBezTo>
                    <a:pt x="28" y="323"/>
                    <a:pt x="28" y="324"/>
                    <a:pt x="27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7" y="324"/>
                    <a:pt x="26" y="325"/>
                    <a:pt x="26" y="325"/>
                  </a:cubicBezTo>
                  <a:cubicBezTo>
                    <a:pt x="26" y="325"/>
                    <a:pt x="26" y="325"/>
                    <a:pt x="26" y="325"/>
                  </a:cubicBezTo>
                  <a:cubicBezTo>
                    <a:pt x="26" y="326"/>
                    <a:pt x="26" y="326"/>
                    <a:pt x="25" y="326"/>
                  </a:cubicBezTo>
                  <a:cubicBezTo>
                    <a:pt x="24" y="326"/>
                    <a:pt x="22" y="326"/>
                    <a:pt x="21" y="326"/>
                  </a:cubicBezTo>
                  <a:cubicBezTo>
                    <a:pt x="20" y="327"/>
                    <a:pt x="20" y="328"/>
                    <a:pt x="20" y="329"/>
                  </a:cubicBezTo>
                  <a:cubicBezTo>
                    <a:pt x="20" y="329"/>
                    <a:pt x="20" y="329"/>
                    <a:pt x="20" y="329"/>
                  </a:cubicBezTo>
                  <a:cubicBezTo>
                    <a:pt x="20" y="330"/>
                    <a:pt x="21" y="331"/>
                    <a:pt x="21" y="332"/>
                  </a:cubicBezTo>
                  <a:cubicBezTo>
                    <a:pt x="21" y="332"/>
                    <a:pt x="21" y="332"/>
                    <a:pt x="21" y="332"/>
                  </a:cubicBezTo>
                  <a:cubicBezTo>
                    <a:pt x="22" y="332"/>
                    <a:pt x="22" y="332"/>
                    <a:pt x="22" y="332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3" y="333"/>
                    <a:pt x="23" y="333"/>
                  </a:cubicBezTo>
                  <a:cubicBezTo>
                    <a:pt x="24" y="334"/>
                    <a:pt x="24" y="332"/>
                    <a:pt x="25" y="332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6" y="331"/>
                    <a:pt x="27" y="330"/>
                    <a:pt x="27" y="329"/>
                  </a:cubicBezTo>
                  <a:cubicBezTo>
                    <a:pt x="27" y="329"/>
                    <a:pt x="27" y="329"/>
                    <a:pt x="27" y="329"/>
                  </a:cubicBezTo>
                  <a:cubicBezTo>
                    <a:pt x="27" y="329"/>
                    <a:pt x="28" y="328"/>
                    <a:pt x="27" y="327"/>
                  </a:cubicBezTo>
                  <a:cubicBezTo>
                    <a:pt x="28" y="327"/>
                    <a:pt x="29" y="326"/>
                    <a:pt x="29" y="325"/>
                  </a:cubicBezTo>
                  <a:cubicBezTo>
                    <a:pt x="30" y="325"/>
                    <a:pt x="30" y="325"/>
                    <a:pt x="30" y="324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3"/>
                    <a:pt x="30" y="322"/>
                  </a:cubicBezTo>
                  <a:cubicBezTo>
                    <a:pt x="30" y="322"/>
                    <a:pt x="30" y="322"/>
                    <a:pt x="30" y="322"/>
                  </a:cubicBezTo>
                  <a:close/>
                  <a:moveTo>
                    <a:pt x="73" y="308"/>
                  </a:moveTo>
                  <a:cubicBezTo>
                    <a:pt x="73" y="310"/>
                    <a:pt x="70" y="310"/>
                    <a:pt x="70" y="312"/>
                  </a:cubicBezTo>
                  <a:cubicBezTo>
                    <a:pt x="69" y="312"/>
                    <a:pt x="68" y="313"/>
                    <a:pt x="67" y="313"/>
                  </a:cubicBezTo>
                  <a:cubicBezTo>
                    <a:pt x="67" y="314"/>
                    <a:pt x="66" y="314"/>
                    <a:pt x="67" y="315"/>
                  </a:cubicBezTo>
                  <a:cubicBezTo>
                    <a:pt x="66" y="316"/>
                    <a:pt x="66" y="316"/>
                    <a:pt x="65" y="317"/>
                  </a:cubicBezTo>
                  <a:cubicBezTo>
                    <a:pt x="66" y="317"/>
                    <a:pt x="66" y="317"/>
                    <a:pt x="66" y="317"/>
                  </a:cubicBezTo>
                  <a:cubicBezTo>
                    <a:pt x="66" y="317"/>
                    <a:pt x="66" y="317"/>
                    <a:pt x="66" y="317"/>
                  </a:cubicBezTo>
                  <a:cubicBezTo>
                    <a:pt x="67" y="317"/>
                    <a:pt x="68" y="317"/>
                    <a:pt x="69" y="317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69" y="317"/>
                    <a:pt x="69" y="317"/>
                    <a:pt x="69" y="316"/>
                  </a:cubicBezTo>
                  <a:cubicBezTo>
                    <a:pt x="70" y="316"/>
                    <a:pt x="70" y="316"/>
                    <a:pt x="70" y="316"/>
                  </a:cubicBezTo>
                  <a:cubicBezTo>
                    <a:pt x="70" y="315"/>
                    <a:pt x="71" y="315"/>
                    <a:pt x="72" y="314"/>
                  </a:cubicBezTo>
                  <a:cubicBezTo>
                    <a:pt x="72" y="314"/>
                    <a:pt x="72" y="314"/>
                    <a:pt x="72" y="314"/>
                  </a:cubicBezTo>
                  <a:cubicBezTo>
                    <a:pt x="72" y="314"/>
                    <a:pt x="72" y="314"/>
                    <a:pt x="73" y="314"/>
                  </a:cubicBezTo>
                  <a:cubicBezTo>
                    <a:pt x="73" y="312"/>
                    <a:pt x="74" y="311"/>
                    <a:pt x="74" y="309"/>
                  </a:cubicBezTo>
                  <a:cubicBezTo>
                    <a:pt x="74" y="308"/>
                    <a:pt x="73" y="308"/>
                    <a:pt x="73" y="308"/>
                  </a:cubicBezTo>
                  <a:close/>
                  <a:moveTo>
                    <a:pt x="9" y="319"/>
                  </a:moveTo>
                  <a:cubicBezTo>
                    <a:pt x="8" y="319"/>
                    <a:pt x="8" y="318"/>
                    <a:pt x="7" y="319"/>
                  </a:cubicBezTo>
                  <a:cubicBezTo>
                    <a:pt x="7" y="320"/>
                    <a:pt x="5" y="319"/>
                    <a:pt x="6" y="321"/>
                  </a:cubicBezTo>
                  <a:cubicBezTo>
                    <a:pt x="6" y="323"/>
                    <a:pt x="7" y="324"/>
                    <a:pt x="7" y="327"/>
                  </a:cubicBezTo>
                  <a:cubicBezTo>
                    <a:pt x="8" y="327"/>
                    <a:pt x="8" y="325"/>
                    <a:pt x="8" y="324"/>
                  </a:cubicBezTo>
                  <a:cubicBezTo>
                    <a:pt x="9" y="324"/>
                    <a:pt x="9" y="323"/>
                    <a:pt x="9" y="323"/>
                  </a:cubicBezTo>
                  <a:cubicBezTo>
                    <a:pt x="9" y="323"/>
                    <a:pt x="9" y="323"/>
                    <a:pt x="9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9" y="320"/>
                    <a:pt x="9" y="319"/>
                  </a:cubicBezTo>
                  <a:close/>
                  <a:moveTo>
                    <a:pt x="15" y="329"/>
                  </a:moveTo>
                  <a:cubicBezTo>
                    <a:pt x="14" y="329"/>
                    <a:pt x="13" y="329"/>
                    <a:pt x="13" y="329"/>
                  </a:cubicBezTo>
                  <a:cubicBezTo>
                    <a:pt x="12" y="330"/>
                    <a:pt x="12" y="332"/>
                    <a:pt x="13" y="333"/>
                  </a:cubicBezTo>
                  <a:cubicBezTo>
                    <a:pt x="14" y="333"/>
                    <a:pt x="15" y="333"/>
                    <a:pt x="15" y="333"/>
                  </a:cubicBezTo>
                  <a:cubicBezTo>
                    <a:pt x="16" y="332"/>
                    <a:pt x="17" y="332"/>
                    <a:pt x="17" y="331"/>
                  </a:cubicBezTo>
                  <a:cubicBezTo>
                    <a:pt x="17" y="330"/>
                    <a:pt x="15" y="330"/>
                    <a:pt x="15" y="329"/>
                  </a:cubicBezTo>
                  <a:close/>
                  <a:moveTo>
                    <a:pt x="2" y="338"/>
                  </a:moveTo>
                  <a:cubicBezTo>
                    <a:pt x="1" y="338"/>
                    <a:pt x="0" y="338"/>
                    <a:pt x="1" y="339"/>
                  </a:cubicBezTo>
                  <a:cubicBezTo>
                    <a:pt x="1" y="339"/>
                    <a:pt x="1" y="339"/>
                    <a:pt x="2" y="339"/>
                  </a:cubicBezTo>
                  <a:cubicBezTo>
                    <a:pt x="2" y="339"/>
                    <a:pt x="2" y="340"/>
                    <a:pt x="3" y="340"/>
                  </a:cubicBezTo>
                  <a:cubicBezTo>
                    <a:pt x="3" y="338"/>
                    <a:pt x="5" y="339"/>
                    <a:pt x="4" y="337"/>
                  </a:cubicBezTo>
                  <a:cubicBezTo>
                    <a:pt x="3" y="336"/>
                    <a:pt x="3" y="338"/>
                    <a:pt x="2" y="338"/>
                  </a:cubicBezTo>
                  <a:close/>
                  <a:moveTo>
                    <a:pt x="42" y="332"/>
                  </a:moveTo>
                  <a:cubicBezTo>
                    <a:pt x="42" y="332"/>
                    <a:pt x="41" y="332"/>
                    <a:pt x="41" y="332"/>
                  </a:cubicBezTo>
                  <a:cubicBezTo>
                    <a:pt x="41" y="331"/>
                    <a:pt x="42" y="329"/>
                    <a:pt x="41" y="329"/>
                  </a:cubicBezTo>
                  <a:cubicBezTo>
                    <a:pt x="41" y="330"/>
                    <a:pt x="41" y="330"/>
                    <a:pt x="40" y="330"/>
                  </a:cubicBezTo>
                  <a:cubicBezTo>
                    <a:pt x="40" y="332"/>
                    <a:pt x="38" y="329"/>
                    <a:pt x="37" y="330"/>
                  </a:cubicBezTo>
                  <a:cubicBezTo>
                    <a:pt x="37" y="331"/>
                    <a:pt x="35" y="331"/>
                    <a:pt x="35" y="333"/>
                  </a:cubicBezTo>
                  <a:cubicBezTo>
                    <a:pt x="34" y="333"/>
                    <a:pt x="35" y="335"/>
                    <a:pt x="35" y="336"/>
                  </a:cubicBezTo>
                  <a:cubicBezTo>
                    <a:pt x="35" y="336"/>
                    <a:pt x="36" y="337"/>
                    <a:pt x="36" y="337"/>
                  </a:cubicBezTo>
                  <a:cubicBezTo>
                    <a:pt x="37" y="337"/>
                    <a:pt x="37" y="337"/>
                    <a:pt x="37" y="338"/>
                  </a:cubicBezTo>
                  <a:cubicBezTo>
                    <a:pt x="40" y="338"/>
                    <a:pt x="41" y="337"/>
                    <a:pt x="42" y="336"/>
                  </a:cubicBezTo>
                  <a:cubicBezTo>
                    <a:pt x="41" y="335"/>
                    <a:pt x="43" y="332"/>
                    <a:pt x="42" y="332"/>
                  </a:cubicBezTo>
                  <a:close/>
                  <a:moveTo>
                    <a:pt x="415" y="206"/>
                  </a:moveTo>
                  <a:cubicBezTo>
                    <a:pt x="414" y="206"/>
                    <a:pt x="413" y="206"/>
                    <a:pt x="413" y="205"/>
                  </a:cubicBezTo>
                  <a:cubicBezTo>
                    <a:pt x="413" y="205"/>
                    <a:pt x="412" y="204"/>
                    <a:pt x="412" y="205"/>
                  </a:cubicBezTo>
                  <a:cubicBezTo>
                    <a:pt x="412" y="205"/>
                    <a:pt x="412" y="205"/>
                    <a:pt x="412" y="205"/>
                  </a:cubicBezTo>
                  <a:cubicBezTo>
                    <a:pt x="412" y="205"/>
                    <a:pt x="411" y="205"/>
                    <a:pt x="411" y="205"/>
                  </a:cubicBezTo>
                  <a:cubicBezTo>
                    <a:pt x="411" y="205"/>
                    <a:pt x="411" y="206"/>
                    <a:pt x="411" y="206"/>
                  </a:cubicBezTo>
                  <a:cubicBezTo>
                    <a:pt x="411" y="206"/>
                    <a:pt x="410" y="206"/>
                    <a:pt x="410" y="206"/>
                  </a:cubicBezTo>
                  <a:cubicBezTo>
                    <a:pt x="410" y="206"/>
                    <a:pt x="410" y="206"/>
                    <a:pt x="410" y="206"/>
                  </a:cubicBezTo>
                  <a:cubicBezTo>
                    <a:pt x="410" y="206"/>
                    <a:pt x="409" y="206"/>
                    <a:pt x="409" y="206"/>
                  </a:cubicBezTo>
                  <a:cubicBezTo>
                    <a:pt x="408" y="206"/>
                    <a:pt x="407" y="205"/>
                    <a:pt x="406" y="203"/>
                  </a:cubicBezTo>
                  <a:cubicBezTo>
                    <a:pt x="407" y="203"/>
                    <a:pt x="407" y="202"/>
                    <a:pt x="408" y="202"/>
                  </a:cubicBezTo>
                  <a:cubicBezTo>
                    <a:pt x="408" y="202"/>
                    <a:pt x="408" y="202"/>
                    <a:pt x="408" y="202"/>
                  </a:cubicBezTo>
                  <a:cubicBezTo>
                    <a:pt x="409" y="199"/>
                    <a:pt x="407" y="202"/>
                    <a:pt x="406" y="200"/>
                  </a:cubicBezTo>
                  <a:cubicBezTo>
                    <a:pt x="407" y="200"/>
                    <a:pt x="409" y="200"/>
                    <a:pt x="409" y="198"/>
                  </a:cubicBezTo>
                  <a:cubicBezTo>
                    <a:pt x="408" y="199"/>
                    <a:pt x="408" y="197"/>
                    <a:pt x="406" y="198"/>
                  </a:cubicBezTo>
                  <a:cubicBezTo>
                    <a:pt x="405" y="198"/>
                    <a:pt x="404" y="199"/>
                    <a:pt x="404" y="198"/>
                  </a:cubicBezTo>
                  <a:cubicBezTo>
                    <a:pt x="404" y="198"/>
                    <a:pt x="405" y="198"/>
                    <a:pt x="404" y="197"/>
                  </a:cubicBezTo>
                  <a:cubicBezTo>
                    <a:pt x="403" y="197"/>
                    <a:pt x="403" y="198"/>
                    <a:pt x="403" y="198"/>
                  </a:cubicBezTo>
                  <a:cubicBezTo>
                    <a:pt x="401" y="198"/>
                    <a:pt x="400" y="200"/>
                    <a:pt x="398" y="200"/>
                  </a:cubicBezTo>
                  <a:cubicBezTo>
                    <a:pt x="398" y="200"/>
                    <a:pt x="398" y="200"/>
                    <a:pt x="398" y="200"/>
                  </a:cubicBezTo>
                  <a:cubicBezTo>
                    <a:pt x="397" y="200"/>
                    <a:pt x="397" y="200"/>
                    <a:pt x="396" y="200"/>
                  </a:cubicBezTo>
                  <a:cubicBezTo>
                    <a:pt x="396" y="201"/>
                    <a:pt x="394" y="200"/>
                    <a:pt x="394" y="202"/>
                  </a:cubicBezTo>
                  <a:cubicBezTo>
                    <a:pt x="393" y="201"/>
                    <a:pt x="393" y="203"/>
                    <a:pt x="392" y="203"/>
                  </a:cubicBezTo>
                  <a:cubicBezTo>
                    <a:pt x="391" y="203"/>
                    <a:pt x="390" y="205"/>
                    <a:pt x="388" y="205"/>
                  </a:cubicBezTo>
                  <a:cubicBezTo>
                    <a:pt x="388" y="205"/>
                    <a:pt x="388" y="206"/>
                    <a:pt x="388" y="206"/>
                  </a:cubicBezTo>
                  <a:cubicBezTo>
                    <a:pt x="387" y="206"/>
                    <a:pt x="386" y="207"/>
                    <a:pt x="385" y="207"/>
                  </a:cubicBezTo>
                  <a:cubicBezTo>
                    <a:pt x="385" y="208"/>
                    <a:pt x="384" y="208"/>
                    <a:pt x="384" y="208"/>
                  </a:cubicBezTo>
                  <a:cubicBezTo>
                    <a:pt x="383" y="209"/>
                    <a:pt x="383" y="209"/>
                    <a:pt x="383" y="210"/>
                  </a:cubicBezTo>
                  <a:cubicBezTo>
                    <a:pt x="384" y="211"/>
                    <a:pt x="384" y="212"/>
                    <a:pt x="386" y="212"/>
                  </a:cubicBezTo>
                  <a:cubicBezTo>
                    <a:pt x="387" y="213"/>
                    <a:pt x="387" y="215"/>
                    <a:pt x="389" y="215"/>
                  </a:cubicBezTo>
                  <a:cubicBezTo>
                    <a:pt x="389" y="213"/>
                    <a:pt x="390" y="212"/>
                    <a:pt x="392" y="212"/>
                  </a:cubicBezTo>
                  <a:cubicBezTo>
                    <a:pt x="393" y="212"/>
                    <a:pt x="393" y="213"/>
                    <a:pt x="394" y="214"/>
                  </a:cubicBezTo>
                  <a:cubicBezTo>
                    <a:pt x="393" y="214"/>
                    <a:pt x="393" y="214"/>
                    <a:pt x="393" y="215"/>
                  </a:cubicBezTo>
                  <a:cubicBezTo>
                    <a:pt x="394" y="215"/>
                    <a:pt x="394" y="215"/>
                    <a:pt x="394" y="216"/>
                  </a:cubicBezTo>
                  <a:cubicBezTo>
                    <a:pt x="394" y="216"/>
                    <a:pt x="394" y="217"/>
                    <a:pt x="394" y="217"/>
                  </a:cubicBezTo>
                  <a:cubicBezTo>
                    <a:pt x="394" y="217"/>
                    <a:pt x="394" y="218"/>
                    <a:pt x="394" y="218"/>
                  </a:cubicBezTo>
                  <a:cubicBezTo>
                    <a:pt x="395" y="218"/>
                    <a:pt x="395" y="219"/>
                    <a:pt x="395" y="219"/>
                  </a:cubicBezTo>
                  <a:cubicBezTo>
                    <a:pt x="396" y="219"/>
                    <a:pt x="397" y="220"/>
                    <a:pt x="399" y="220"/>
                  </a:cubicBezTo>
                  <a:cubicBezTo>
                    <a:pt x="400" y="221"/>
                    <a:pt x="400" y="223"/>
                    <a:pt x="402" y="224"/>
                  </a:cubicBezTo>
                  <a:cubicBezTo>
                    <a:pt x="403" y="223"/>
                    <a:pt x="403" y="223"/>
                    <a:pt x="404" y="223"/>
                  </a:cubicBezTo>
                  <a:cubicBezTo>
                    <a:pt x="404" y="222"/>
                    <a:pt x="405" y="223"/>
                    <a:pt x="406" y="222"/>
                  </a:cubicBezTo>
                  <a:cubicBezTo>
                    <a:pt x="405" y="222"/>
                    <a:pt x="406" y="222"/>
                    <a:pt x="406" y="222"/>
                  </a:cubicBezTo>
                  <a:cubicBezTo>
                    <a:pt x="406" y="221"/>
                    <a:pt x="407" y="222"/>
                    <a:pt x="407" y="221"/>
                  </a:cubicBezTo>
                  <a:cubicBezTo>
                    <a:pt x="408" y="221"/>
                    <a:pt x="407" y="220"/>
                    <a:pt x="408" y="220"/>
                  </a:cubicBezTo>
                  <a:cubicBezTo>
                    <a:pt x="408" y="220"/>
                    <a:pt x="409" y="220"/>
                    <a:pt x="409" y="220"/>
                  </a:cubicBezTo>
                  <a:cubicBezTo>
                    <a:pt x="409" y="220"/>
                    <a:pt x="409" y="219"/>
                    <a:pt x="409" y="219"/>
                  </a:cubicBezTo>
                  <a:cubicBezTo>
                    <a:pt x="409" y="218"/>
                    <a:pt x="410" y="218"/>
                    <a:pt x="410" y="216"/>
                  </a:cubicBezTo>
                  <a:cubicBezTo>
                    <a:pt x="410" y="216"/>
                    <a:pt x="410" y="216"/>
                    <a:pt x="411" y="216"/>
                  </a:cubicBezTo>
                  <a:cubicBezTo>
                    <a:pt x="411" y="216"/>
                    <a:pt x="411" y="215"/>
                    <a:pt x="411" y="215"/>
                  </a:cubicBezTo>
                  <a:cubicBezTo>
                    <a:pt x="411" y="215"/>
                    <a:pt x="411" y="215"/>
                    <a:pt x="411" y="215"/>
                  </a:cubicBezTo>
                  <a:cubicBezTo>
                    <a:pt x="411" y="214"/>
                    <a:pt x="412" y="213"/>
                    <a:pt x="413" y="213"/>
                  </a:cubicBezTo>
                  <a:cubicBezTo>
                    <a:pt x="413" y="213"/>
                    <a:pt x="413" y="212"/>
                    <a:pt x="413" y="212"/>
                  </a:cubicBezTo>
                  <a:cubicBezTo>
                    <a:pt x="414" y="212"/>
                    <a:pt x="414" y="212"/>
                    <a:pt x="414" y="212"/>
                  </a:cubicBezTo>
                  <a:cubicBezTo>
                    <a:pt x="414" y="210"/>
                    <a:pt x="416" y="210"/>
                    <a:pt x="416" y="208"/>
                  </a:cubicBezTo>
                  <a:cubicBezTo>
                    <a:pt x="415" y="207"/>
                    <a:pt x="415" y="207"/>
                    <a:pt x="415" y="206"/>
                  </a:cubicBezTo>
                  <a:close/>
                  <a:moveTo>
                    <a:pt x="421" y="111"/>
                  </a:moveTo>
                  <a:cubicBezTo>
                    <a:pt x="421" y="111"/>
                    <a:pt x="421" y="111"/>
                    <a:pt x="421" y="111"/>
                  </a:cubicBezTo>
                  <a:cubicBezTo>
                    <a:pt x="421" y="110"/>
                    <a:pt x="419" y="111"/>
                    <a:pt x="419" y="109"/>
                  </a:cubicBezTo>
                  <a:cubicBezTo>
                    <a:pt x="419" y="109"/>
                    <a:pt x="419" y="108"/>
                    <a:pt x="419" y="108"/>
                  </a:cubicBezTo>
                  <a:cubicBezTo>
                    <a:pt x="419" y="108"/>
                    <a:pt x="419" y="108"/>
                    <a:pt x="418" y="108"/>
                  </a:cubicBezTo>
                  <a:cubicBezTo>
                    <a:pt x="418" y="106"/>
                    <a:pt x="418" y="106"/>
                    <a:pt x="418" y="106"/>
                  </a:cubicBezTo>
                  <a:cubicBezTo>
                    <a:pt x="416" y="107"/>
                    <a:pt x="416" y="105"/>
                    <a:pt x="414" y="104"/>
                  </a:cubicBezTo>
                  <a:cubicBezTo>
                    <a:pt x="413" y="104"/>
                    <a:pt x="412" y="105"/>
                    <a:pt x="412" y="104"/>
                  </a:cubicBezTo>
                  <a:cubicBezTo>
                    <a:pt x="411" y="104"/>
                    <a:pt x="410" y="105"/>
                    <a:pt x="408" y="104"/>
                  </a:cubicBezTo>
                  <a:cubicBezTo>
                    <a:pt x="407" y="105"/>
                    <a:pt x="406" y="106"/>
                    <a:pt x="404" y="106"/>
                  </a:cubicBezTo>
                  <a:cubicBezTo>
                    <a:pt x="403" y="106"/>
                    <a:pt x="403" y="107"/>
                    <a:pt x="402" y="107"/>
                  </a:cubicBezTo>
                  <a:cubicBezTo>
                    <a:pt x="401" y="107"/>
                    <a:pt x="401" y="107"/>
                    <a:pt x="401" y="107"/>
                  </a:cubicBezTo>
                  <a:cubicBezTo>
                    <a:pt x="400" y="107"/>
                    <a:pt x="400" y="107"/>
                    <a:pt x="400" y="107"/>
                  </a:cubicBezTo>
                  <a:cubicBezTo>
                    <a:pt x="400" y="107"/>
                    <a:pt x="400" y="107"/>
                    <a:pt x="399" y="107"/>
                  </a:cubicBezTo>
                  <a:cubicBezTo>
                    <a:pt x="398" y="105"/>
                    <a:pt x="397" y="104"/>
                    <a:pt x="395" y="103"/>
                  </a:cubicBezTo>
                  <a:cubicBezTo>
                    <a:pt x="395" y="103"/>
                    <a:pt x="395" y="103"/>
                    <a:pt x="394" y="103"/>
                  </a:cubicBezTo>
                  <a:cubicBezTo>
                    <a:pt x="394" y="103"/>
                    <a:pt x="393" y="103"/>
                    <a:pt x="392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0" y="103"/>
                  </a:cubicBezTo>
                  <a:cubicBezTo>
                    <a:pt x="390" y="103"/>
                    <a:pt x="389" y="103"/>
                    <a:pt x="389" y="103"/>
                  </a:cubicBezTo>
                  <a:cubicBezTo>
                    <a:pt x="388" y="103"/>
                    <a:pt x="388" y="103"/>
                    <a:pt x="388" y="102"/>
                  </a:cubicBezTo>
                  <a:cubicBezTo>
                    <a:pt x="388" y="101"/>
                    <a:pt x="387" y="101"/>
                    <a:pt x="387" y="100"/>
                  </a:cubicBezTo>
                  <a:cubicBezTo>
                    <a:pt x="385" y="100"/>
                    <a:pt x="384" y="101"/>
                    <a:pt x="383" y="101"/>
                  </a:cubicBezTo>
                  <a:cubicBezTo>
                    <a:pt x="382" y="100"/>
                    <a:pt x="382" y="99"/>
                    <a:pt x="380" y="99"/>
                  </a:cubicBezTo>
                  <a:cubicBezTo>
                    <a:pt x="381" y="98"/>
                    <a:pt x="380" y="98"/>
                    <a:pt x="380" y="98"/>
                  </a:cubicBezTo>
                  <a:cubicBezTo>
                    <a:pt x="379" y="98"/>
                    <a:pt x="379" y="98"/>
                    <a:pt x="379" y="98"/>
                  </a:cubicBezTo>
                  <a:cubicBezTo>
                    <a:pt x="379" y="98"/>
                    <a:pt x="378" y="98"/>
                    <a:pt x="377" y="98"/>
                  </a:cubicBezTo>
                  <a:cubicBezTo>
                    <a:pt x="377" y="99"/>
                    <a:pt x="376" y="99"/>
                    <a:pt x="376" y="99"/>
                  </a:cubicBezTo>
                  <a:cubicBezTo>
                    <a:pt x="376" y="101"/>
                    <a:pt x="373" y="100"/>
                    <a:pt x="372" y="100"/>
                  </a:cubicBezTo>
                  <a:cubicBezTo>
                    <a:pt x="372" y="99"/>
                    <a:pt x="371" y="99"/>
                    <a:pt x="371" y="98"/>
                  </a:cubicBezTo>
                  <a:cubicBezTo>
                    <a:pt x="371" y="91"/>
                    <a:pt x="371" y="91"/>
                    <a:pt x="371" y="91"/>
                  </a:cubicBezTo>
                  <a:cubicBezTo>
                    <a:pt x="371" y="89"/>
                    <a:pt x="370" y="90"/>
                    <a:pt x="370" y="88"/>
                  </a:cubicBezTo>
                  <a:cubicBezTo>
                    <a:pt x="368" y="89"/>
                    <a:pt x="368" y="87"/>
                    <a:pt x="365" y="88"/>
                  </a:cubicBezTo>
                  <a:cubicBezTo>
                    <a:pt x="365" y="87"/>
                    <a:pt x="364" y="86"/>
                    <a:pt x="364" y="85"/>
                  </a:cubicBezTo>
                  <a:cubicBezTo>
                    <a:pt x="363" y="85"/>
                    <a:pt x="362" y="84"/>
                    <a:pt x="361" y="84"/>
                  </a:cubicBezTo>
                  <a:cubicBezTo>
                    <a:pt x="360" y="83"/>
                    <a:pt x="358" y="83"/>
                    <a:pt x="358" y="82"/>
                  </a:cubicBezTo>
                  <a:cubicBezTo>
                    <a:pt x="356" y="82"/>
                    <a:pt x="354" y="81"/>
                    <a:pt x="352" y="82"/>
                  </a:cubicBezTo>
                  <a:cubicBezTo>
                    <a:pt x="351" y="82"/>
                    <a:pt x="352" y="85"/>
                    <a:pt x="351" y="86"/>
                  </a:cubicBezTo>
                  <a:cubicBezTo>
                    <a:pt x="350" y="86"/>
                    <a:pt x="348" y="86"/>
                    <a:pt x="347" y="85"/>
                  </a:cubicBezTo>
                  <a:cubicBezTo>
                    <a:pt x="347" y="85"/>
                    <a:pt x="346" y="86"/>
                    <a:pt x="346" y="85"/>
                  </a:cubicBezTo>
                  <a:cubicBezTo>
                    <a:pt x="345" y="85"/>
                    <a:pt x="345" y="85"/>
                    <a:pt x="345" y="84"/>
                  </a:cubicBezTo>
                  <a:cubicBezTo>
                    <a:pt x="344" y="84"/>
                    <a:pt x="342" y="84"/>
                    <a:pt x="342" y="85"/>
                  </a:cubicBezTo>
                  <a:cubicBezTo>
                    <a:pt x="342" y="85"/>
                    <a:pt x="341" y="84"/>
                    <a:pt x="341" y="84"/>
                  </a:cubicBezTo>
                  <a:cubicBezTo>
                    <a:pt x="341" y="83"/>
                    <a:pt x="339" y="84"/>
                    <a:pt x="339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5" y="83"/>
                    <a:pt x="335" y="82"/>
                    <a:pt x="335" y="82"/>
                  </a:cubicBezTo>
                  <a:cubicBezTo>
                    <a:pt x="335" y="82"/>
                    <a:pt x="334" y="82"/>
                    <a:pt x="334" y="83"/>
                  </a:cubicBezTo>
                  <a:cubicBezTo>
                    <a:pt x="333" y="82"/>
                    <a:pt x="332" y="82"/>
                    <a:pt x="332" y="82"/>
                  </a:cubicBezTo>
                  <a:cubicBezTo>
                    <a:pt x="332" y="81"/>
                    <a:pt x="331" y="81"/>
                    <a:pt x="331" y="81"/>
                  </a:cubicBezTo>
                  <a:cubicBezTo>
                    <a:pt x="330" y="80"/>
                    <a:pt x="329" y="79"/>
                    <a:pt x="328" y="79"/>
                  </a:cubicBezTo>
                  <a:cubicBezTo>
                    <a:pt x="328" y="78"/>
                    <a:pt x="328" y="77"/>
                    <a:pt x="327" y="77"/>
                  </a:cubicBezTo>
                  <a:cubicBezTo>
                    <a:pt x="327" y="77"/>
                    <a:pt x="326" y="78"/>
                    <a:pt x="326" y="78"/>
                  </a:cubicBezTo>
                  <a:cubicBezTo>
                    <a:pt x="325" y="77"/>
                    <a:pt x="321" y="79"/>
                    <a:pt x="321" y="78"/>
                  </a:cubicBezTo>
                  <a:cubicBezTo>
                    <a:pt x="320" y="78"/>
                    <a:pt x="321" y="78"/>
                    <a:pt x="321" y="78"/>
                  </a:cubicBezTo>
                  <a:cubicBezTo>
                    <a:pt x="320" y="77"/>
                    <a:pt x="320" y="78"/>
                    <a:pt x="319" y="78"/>
                  </a:cubicBezTo>
                  <a:cubicBezTo>
                    <a:pt x="319" y="78"/>
                    <a:pt x="319" y="77"/>
                    <a:pt x="319" y="77"/>
                  </a:cubicBezTo>
                  <a:cubicBezTo>
                    <a:pt x="318" y="77"/>
                    <a:pt x="317" y="77"/>
                    <a:pt x="317" y="76"/>
                  </a:cubicBezTo>
                  <a:cubicBezTo>
                    <a:pt x="317" y="76"/>
                    <a:pt x="317" y="76"/>
                    <a:pt x="317" y="76"/>
                  </a:cubicBezTo>
                  <a:cubicBezTo>
                    <a:pt x="316" y="76"/>
                    <a:pt x="316" y="76"/>
                    <a:pt x="316" y="75"/>
                  </a:cubicBezTo>
                  <a:cubicBezTo>
                    <a:pt x="316" y="75"/>
                    <a:pt x="315" y="75"/>
                    <a:pt x="315" y="75"/>
                  </a:cubicBezTo>
                  <a:cubicBezTo>
                    <a:pt x="315" y="74"/>
                    <a:pt x="315" y="73"/>
                    <a:pt x="315" y="73"/>
                  </a:cubicBezTo>
                  <a:cubicBezTo>
                    <a:pt x="313" y="72"/>
                    <a:pt x="312" y="71"/>
                    <a:pt x="310" y="71"/>
                  </a:cubicBezTo>
                  <a:cubicBezTo>
                    <a:pt x="309" y="70"/>
                    <a:pt x="309" y="69"/>
                    <a:pt x="308" y="68"/>
                  </a:cubicBezTo>
                  <a:cubicBezTo>
                    <a:pt x="308" y="68"/>
                    <a:pt x="307" y="68"/>
                    <a:pt x="307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7" y="67"/>
                    <a:pt x="306" y="68"/>
                    <a:pt x="306" y="68"/>
                  </a:cubicBezTo>
                  <a:cubicBezTo>
                    <a:pt x="306" y="67"/>
                    <a:pt x="305" y="67"/>
                    <a:pt x="305" y="67"/>
                  </a:cubicBezTo>
                  <a:cubicBezTo>
                    <a:pt x="305" y="67"/>
                    <a:pt x="305" y="66"/>
                    <a:pt x="305" y="66"/>
                  </a:cubicBezTo>
                  <a:cubicBezTo>
                    <a:pt x="304" y="66"/>
                    <a:pt x="303" y="67"/>
                    <a:pt x="303" y="66"/>
                  </a:cubicBezTo>
                  <a:cubicBezTo>
                    <a:pt x="303" y="66"/>
                    <a:pt x="303" y="66"/>
                    <a:pt x="303" y="66"/>
                  </a:cubicBezTo>
                  <a:cubicBezTo>
                    <a:pt x="302" y="66"/>
                    <a:pt x="302" y="65"/>
                    <a:pt x="301" y="65"/>
                  </a:cubicBezTo>
                  <a:cubicBezTo>
                    <a:pt x="300" y="65"/>
                    <a:pt x="301" y="66"/>
                    <a:pt x="299" y="66"/>
                  </a:cubicBezTo>
                  <a:cubicBezTo>
                    <a:pt x="298" y="66"/>
                    <a:pt x="298" y="65"/>
                    <a:pt x="297" y="65"/>
                  </a:cubicBezTo>
                  <a:cubicBezTo>
                    <a:pt x="296" y="61"/>
                    <a:pt x="300" y="62"/>
                    <a:pt x="299" y="58"/>
                  </a:cubicBezTo>
                  <a:cubicBezTo>
                    <a:pt x="299" y="57"/>
                    <a:pt x="298" y="58"/>
                    <a:pt x="297" y="57"/>
                  </a:cubicBezTo>
                  <a:cubicBezTo>
                    <a:pt x="296" y="57"/>
                    <a:pt x="295" y="57"/>
                    <a:pt x="294" y="57"/>
                  </a:cubicBezTo>
                  <a:cubicBezTo>
                    <a:pt x="294" y="56"/>
                    <a:pt x="293" y="55"/>
                    <a:pt x="292" y="55"/>
                  </a:cubicBezTo>
                  <a:cubicBezTo>
                    <a:pt x="292" y="52"/>
                    <a:pt x="292" y="52"/>
                    <a:pt x="291" y="51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1"/>
                    <a:pt x="288" y="51"/>
                  </a:cubicBezTo>
                  <a:cubicBezTo>
                    <a:pt x="287" y="51"/>
                    <a:pt x="286" y="51"/>
                    <a:pt x="286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4"/>
                    <a:pt x="281" y="50"/>
                    <a:pt x="281" y="52"/>
                  </a:cubicBezTo>
                  <a:cubicBezTo>
                    <a:pt x="280" y="52"/>
                    <a:pt x="279" y="51"/>
                    <a:pt x="277" y="51"/>
                  </a:cubicBezTo>
                  <a:cubicBezTo>
                    <a:pt x="276" y="50"/>
                    <a:pt x="276" y="49"/>
                    <a:pt x="274" y="50"/>
                  </a:cubicBezTo>
                  <a:cubicBezTo>
                    <a:pt x="274" y="49"/>
                    <a:pt x="273" y="49"/>
                    <a:pt x="272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3" y="47"/>
                    <a:pt x="271" y="47"/>
                    <a:pt x="270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69" y="46"/>
                    <a:pt x="269" y="45"/>
                    <a:pt x="267" y="46"/>
                  </a:cubicBezTo>
                  <a:cubicBezTo>
                    <a:pt x="267" y="44"/>
                    <a:pt x="266" y="44"/>
                    <a:pt x="265" y="43"/>
                  </a:cubicBezTo>
                  <a:cubicBezTo>
                    <a:pt x="262" y="43"/>
                    <a:pt x="260" y="44"/>
                    <a:pt x="258" y="45"/>
                  </a:cubicBezTo>
                  <a:cubicBezTo>
                    <a:pt x="258" y="45"/>
                    <a:pt x="258" y="46"/>
                    <a:pt x="258" y="45"/>
                  </a:cubicBezTo>
                  <a:cubicBezTo>
                    <a:pt x="257" y="45"/>
                    <a:pt x="257" y="45"/>
                    <a:pt x="256" y="45"/>
                  </a:cubicBezTo>
                  <a:cubicBezTo>
                    <a:pt x="256" y="44"/>
                    <a:pt x="255" y="44"/>
                    <a:pt x="254" y="44"/>
                  </a:cubicBezTo>
                  <a:cubicBezTo>
                    <a:pt x="254" y="43"/>
                    <a:pt x="253" y="43"/>
                    <a:pt x="252" y="42"/>
                  </a:cubicBezTo>
                  <a:cubicBezTo>
                    <a:pt x="252" y="42"/>
                    <a:pt x="252" y="42"/>
                    <a:pt x="251" y="42"/>
                  </a:cubicBezTo>
                  <a:cubicBezTo>
                    <a:pt x="251" y="42"/>
                    <a:pt x="251" y="41"/>
                    <a:pt x="250" y="41"/>
                  </a:cubicBezTo>
                  <a:cubicBezTo>
                    <a:pt x="249" y="40"/>
                    <a:pt x="249" y="39"/>
                    <a:pt x="248" y="38"/>
                  </a:cubicBezTo>
                  <a:cubicBezTo>
                    <a:pt x="248" y="38"/>
                    <a:pt x="247" y="38"/>
                    <a:pt x="247" y="37"/>
                  </a:cubicBezTo>
                  <a:cubicBezTo>
                    <a:pt x="246" y="37"/>
                    <a:pt x="245" y="36"/>
                    <a:pt x="244" y="37"/>
                  </a:cubicBezTo>
                  <a:cubicBezTo>
                    <a:pt x="244" y="37"/>
                    <a:pt x="244" y="37"/>
                    <a:pt x="243" y="37"/>
                  </a:cubicBezTo>
                  <a:cubicBezTo>
                    <a:pt x="243" y="37"/>
                    <a:pt x="241" y="37"/>
                    <a:pt x="242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0" y="39"/>
                    <a:pt x="241" y="38"/>
                  </a:cubicBezTo>
                  <a:cubicBezTo>
                    <a:pt x="241" y="38"/>
                    <a:pt x="241" y="38"/>
                    <a:pt x="241" y="37"/>
                  </a:cubicBezTo>
                  <a:cubicBezTo>
                    <a:pt x="240" y="37"/>
                    <a:pt x="239" y="37"/>
                    <a:pt x="238" y="37"/>
                  </a:cubicBezTo>
                  <a:cubicBezTo>
                    <a:pt x="238" y="37"/>
                    <a:pt x="237" y="37"/>
                    <a:pt x="237" y="37"/>
                  </a:cubicBezTo>
                  <a:cubicBezTo>
                    <a:pt x="236" y="37"/>
                    <a:pt x="236" y="37"/>
                    <a:pt x="236" y="37"/>
                  </a:cubicBezTo>
                  <a:cubicBezTo>
                    <a:pt x="235" y="37"/>
                    <a:pt x="235" y="37"/>
                    <a:pt x="234" y="37"/>
                  </a:cubicBezTo>
                  <a:cubicBezTo>
                    <a:pt x="233" y="37"/>
                    <a:pt x="233" y="38"/>
                    <a:pt x="232" y="38"/>
                  </a:cubicBezTo>
                  <a:cubicBezTo>
                    <a:pt x="229" y="37"/>
                    <a:pt x="226" y="38"/>
                    <a:pt x="224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20" y="36"/>
                    <a:pt x="219" y="36"/>
                    <a:pt x="219" y="36"/>
                  </a:cubicBezTo>
                  <a:cubicBezTo>
                    <a:pt x="219" y="35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4"/>
                    <a:pt x="217" y="33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3" y="32"/>
                    <a:pt x="213" y="31"/>
                    <a:pt x="212" y="31"/>
                  </a:cubicBezTo>
                  <a:cubicBezTo>
                    <a:pt x="212" y="31"/>
                    <a:pt x="212" y="31"/>
                    <a:pt x="211" y="31"/>
                  </a:cubicBezTo>
                  <a:cubicBezTo>
                    <a:pt x="211" y="31"/>
                    <a:pt x="210" y="30"/>
                    <a:pt x="210" y="30"/>
                  </a:cubicBezTo>
                  <a:cubicBezTo>
                    <a:pt x="209" y="30"/>
                    <a:pt x="209" y="30"/>
                    <a:pt x="209" y="29"/>
                  </a:cubicBezTo>
                  <a:cubicBezTo>
                    <a:pt x="208" y="29"/>
                    <a:pt x="208" y="29"/>
                    <a:pt x="207" y="29"/>
                  </a:cubicBezTo>
                  <a:cubicBezTo>
                    <a:pt x="207" y="29"/>
                    <a:pt x="207" y="29"/>
                    <a:pt x="206" y="29"/>
                  </a:cubicBezTo>
                  <a:cubicBezTo>
                    <a:pt x="206" y="28"/>
                    <a:pt x="205" y="29"/>
                    <a:pt x="205" y="28"/>
                  </a:cubicBezTo>
                  <a:cubicBezTo>
                    <a:pt x="205" y="28"/>
                    <a:pt x="205" y="28"/>
                    <a:pt x="205" y="27"/>
                  </a:cubicBezTo>
                  <a:cubicBezTo>
                    <a:pt x="205" y="28"/>
                    <a:pt x="205" y="27"/>
                    <a:pt x="205" y="27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4" y="27"/>
                    <a:pt x="204" y="26"/>
                    <a:pt x="204" y="26"/>
                  </a:cubicBezTo>
                  <a:cubicBezTo>
                    <a:pt x="204" y="26"/>
                    <a:pt x="203" y="26"/>
                    <a:pt x="203" y="26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3" y="25"/>
                    <a:pt x="202" y="25"/>
                    <a:pt x="201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3"/>
                    <a:pt x="199" y="24"/>
                    <a:pt x="198" y="24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196" y="24"/>
                    <a:pt x="195" y="23"/>
                    <a:pt x="194" y="23"/>
                  </a:cubicBezTo>
                  <a:cubicBezTo>
                    <a:pt x="193" y="20"/>
                    <a:pt x="191" y="18"/>
                    <a:pt x="189" y="17"/>
                  </a:cubicBezTo>
                  <a:cubicBezTo>
                    <a:pt x="188" y="17"/>
                    <a:pt x="189" y="18"/>
                    <a:pt x="188" y="18"/>
                  </a:cubicBezTo>
                  <a:cubicBezTo>
                    <a:pt x="185" y="18"/>
                    <a:pt x="186" y="20"/>
                    <a:pt x="183" y="19"/>
                  </a:cubicBezTo>
                  <a:cubicBezTo>
                    <a:pt x="181" y="20"/>
                    <a:pt x="181" y="18"/>
                    <a:pt x="180" y="18"/>
                  </a:cubicBezTo>
                  <a:cubicBezTo>
                    <a:pt x="177" y="18"/>
                    <a:pt x="175" y="17"/>
                    <a:pt x="173" y="17"/>
                  </a:cubicBezTo>
                  <a:cubicBezTo>
                    <a:pt x="173" y="17"/>
                    <a:pt x="172" y="17"/>
                    <a:pt x="172" y="17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1" y="17"/>
                    <a:pt x="171" y="16"/>
                    <a:pt x="169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7" y="16"/>
                    <a:pt x="167" y="15"/>
                    <a:pt x="166" y="15"/>
                  </a:cubicBezTo>
                  <a:cubicBezTo>
                    <a:pt x="165" y="15"/>
                    <a:pt x="165" y="15"/>
                    <a:pt x="165" y="15"/>
                  </a:cubicBezTo>
                  <a:cubicBezTo>
                    <a:pt x="165" y="15"/>
                    <a:pt x="165" y="15"/>
                    <a:pt x="164" y="15"/>
                  </a:cubicBezTo>
                  <a:cubicBezTo>
                    <a:pt x="163" y="15"/>
                    <a:pt x="163" y="14"/>
                    <a:pt x="162" y="14"/>
                  </a:cubicBezTo>
                  <a:cubicBezTo>
                    <a:pt x="160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3"/>
                    <a:pt x="154" y="13"/>
                    <a:pt x="154" y="13"/>
                  </a:cubicBezTo>
                  <a:cubicBezTo>
                    <a:pt x="154" y="12"/>
                    <a:pt x="153" y="12"/>
                    <a:pt x="153" y="11"/>
                  </a:cubicBezTo>
                  <a:cubicBezTo>
                    <a:pt x="152" y="11"/>
                    <a:pt x="152" y="10"/>
                    <a:pt x="152" y="10"/>
                  </a:cubicBezTo>
                  <a:cubicBezTo>
                    <a:pt x="152" y="9"/>
                    <a:pt x="152" y="7"/>
                    <a:pt x="151" y="7"/>
                  </a:cubicBezTo>
                  <a:cubicBezTo>
                    <a:pt x="151" y="5"/>
                    <a:pt x="149" y="6"/>
                    <a:pt x="149" y="4"/>
                  </a:cubicBezTo>
                  <a:cubicBezTo>
                    <a:pt x="148" y="4"/>
                    <a:pt x="148" y="4"/>
                    <a:pt x="147" y="4"/>
                  </a:cubicBezTo>
                  <a:cubicBezTo>
                    <a:pt x="146" y="4"/>
                    <a:pt x="146" y="4"/>
                    <a:pt x="146" y="5"/>
                  </a:cubicBezTo>
                  <a:cubicBezTo>
                    <a:pt x="145" y="5"/>
                    <a:pt x="146" y="4"/>
                    <a:pt x="145" y="4"/>
                  </a:cubicBezTo>
                  <a:cubicBezTo>
                    <a:pt x="145" y="4"/>
                    <a:pt x="145" y="4"/>
                    <a:pt x="144" y="4"/>
                  </a:cubicBezTo>
                  <a:cubicBezTo>
                    <a:pt x="144" y="3"/>
                    <a:pt x="144" y="3"/>
                    <a:pt x="144" y="2"/>
                  </a:cubicBezTo>
                  <a:cubicBezTo>
                    <a:pt x="144" y="2"/>
                    <a:pt x="144" y="1"/>
                    <a:pt x="144" y="1"/>
                  </a:cubicBezTo>
                  <a:cubicBezTo>
                    <a:pt x="144" y="1"/>
                    <a:pt x="144" y="1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3"/>
                    <a:pt x="141" y="1"/>
                    <a:pt x="141" y="2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0" y="3"/>
                    <a:pt x="139" y="3"/>
                    <a:pt x="138" y="3"/>
                  </a:cubicBezTo>
                  <a:cubicBezTo>
                    <a:pt x="138" y="2"/>
                    <a:pt x="139" y="1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37" y="1"/>
                    <a:pt x="136" y="1"/>
                    <a:pt x="136" y="1"/>
                  </a:cubicBezTo>
                  <a:cubicBezTo>
                    <a:pt x="135" y="0"/>
                    <a:pt x="134" y="2"/>
                    <a:pt x="134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3"/>
                    <a:pt x="132" y="3"/>
                    <a:pt x="132" y="3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1" y="3"/>
                    <a:pt x="130" y="4"/>
                    <a:pt x="129" y="4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28" y="5"/>
                    <a:pt x="127" y="4"/>
                    <a:pt x="126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4" y="6"/>
                    <a:pt x="124" y="7"/>
                    <a:pt x="124" y="7"/>
                  </a:cubicBezTo>
                  <a:cubicBezTo>
                    <a:pt x="124" y="9"/>
                    <a:pt x="127" y="11"/>
                    <a:pt x="126" y="13"/>
                  </a:cubicBezTo>
                  <a:cubicBezTo>
                    <a:pt x="125" y="13"/>
                    <a:pt x="126" y="12"/>
                    <a:pt x="125" y="12"/>
                  </a:cubicBezTo>
                  <a:cubicBezTo>
                    <a:pt x="125" y="11"/>
                    <a:pt x="125" y="12"/>
                    <a:pt x="125" y="12"/>
                  </a:cubicBezTo>
                  <a:cubicBezTo>
                    <a:pt x="124" y="11"/>
                    <a:pt x="124" y="11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1"/>
                    <a:pt x="123" y="11"/>
                    <a:pt x="122" y="11"/>
                  </a:cubicBezTo>
                  <a:cubicBezTo>
                    <a:pt x="122" y="11"/>
                    <a:pt x="122" y="12"/>
                    <a:pt x="122" y="12"/>
                  </a:cubicBezTo>
                  <a:cubicBezTo>
                    <a:pt x="121" y="12"/>
                    <a:pt x="121" y="11"/>
                    <a:pt x="121" y="10"/>
                  </a:cubicBezTo>
                  <a:cubicBezTo>
                    <a:pt x="121" y="11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1"/>
                    <a:pt x="118" y="11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4" y="11"/>
                    <a:pt x="112" y="12"/>
                  </a:cubicBezTo>
                  <a:cubicBezTo>
                    <a:pt x="112" y="11"/>
                    <a:pt x="111" y="11"/>
                    <a:pt x="111" y="10"/>
                  </a:cubicBezTo>
                  <a:cubicBezTo>
                    <a:pt x="110" y="10"/>
                    <a:pt x="109" y="10"/>
                    <a:pt x="109" y="9"/>
                  </a:cubicBezTo>
                  <a:cubicBezTo>
                    <a:pt x="108" y="9"/>
                    <a:pt x="108" y="11"/>
                    <a:pt x="107" y="10"/>
                  </a:cubicBezTo>
                  <a:cubicBezTo>
                    <a:pt x="105" y="10"/>
                    <a:pt x="105" y="12"/>
                    <a:pt x="103" y="13"/>
                  </a:cubicBezTo>
                  <a:cubicBezTo>
                    <a:pt x="102" y="13"/>
                    <a:pt x="101" y="12"/>
                    <a:pt x="100" y="12"/>
                  </a:cubicBezTo>
                  <a:cubicBezTo>
                    <a:pt x="99" y="12"/>
                    <a:pt x="100" y="13"/>
                    <a:pt x="10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5"/>
                    <a:pt x="98" y="16"/>
                    <a:pt x="97" y="15"/>
                  </a:cubicBezTo>
                  <a:cubicBezTo>
                    <a:pt x="97" y="15"/>
                    <a:pt x="97" y="15"/>
                    <a:pt x="96" y="15"/>
                  </a:cubicBezTo>
                  <a:cubicBezTo>
                    <a:pt x="96" y="16"/>
                    <a:pt x="96" y="17"/>
                    <a:pt x="95" y="17"/>
                  </a:cubicBezTo>
                  <a:cubicBezTo>
                    <a:pt x="95" y="18"/>
                    <a:pt x="95" y="19"/>
                    <a:pt x="95" y="20"/>
                  </a:cubicBezTo>
                  <a:cubicBezTo>
                    <a:pt x="94" y="20"/>
                    <a:pt x="95" y="22"/>
                    <a:pt x="93" y="22"/>
                  </a:cubicBezTo>
                  <a:cubicBezTo>
                    <a:pt x="94" y="24"/>
                    <a:pt x="95" y="21"/>
                    <a:pt x="97" y="22"/>
                  </a:cubicBezTo>
                  <a:cubicBezTo>
                    <a:pt x="97" y="23"/>
                    <a:pt x="97" y="25"/>
                    <a:pt x="98" y="26"/>
                  </a:cubicBezTo>
                  <a:cubicBezTo>
                    <a:pt x="96" y="27"/>
                    <a:pt x="98" y="27"/>
                    <a:pt x="97" y="29"/>
                  </a:cubicBezTo>
                  <a:cubicBezTo>
                    <a:pt x="98" y="30"/>
                    <a:pt x="99" y="29"/>
                    <a:pt x="100" y="29"/>
                  </a:cubicBezTo>
                  <a:cubicBezTo>
                    <a:pt x="100" y="29"/>
                    <a:pt x="101" y="28"/>
                    <a:pt x="101" y="29"/>
                  </a:cubicBezTo>
                  <a:cubicBezTo>
                    <a:pt x="101" y="30"/>
                    <a:pt x="101" y="31"/>
                    <a:pt x="100" y="31"/>
                  </a:cubicBezTo>
                  <a:cubicBezTo>
                    <a:pt x="100" y="31"/>
                    <a:pt x="100" y="32"/>
                    <a:pt x="99" y="32"/>
                  </a:cubicBezTo>
                  <a:cubicBezTo>
                    <a:pt x="98" y="34"/>
                    <a:pt x="98" y="35"/>
                    <a:pt x="98" y="37"/>
                  </a:cubicBezTo>
                  <a:cubicBezTo>
                    <a:pt x="99" y="37"/>
                    <a:pt x="99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2" y="37"/>
                    <a:pt x="102" y="35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4"/>
                    <a:pt x="104" y="34"/>
                  </a:cubicBezTo>
                  <a:cubicBezTo>
                    <a:pt x="105" y="34"/>
                    <a:pt x="105" y="35"/>
                    <a:pt x="105" y="36"/>
                  </a:cubicBezTo>
                  <a:cubicBezTo>
                    <a:pt x="105" y="36"/>
                    <a:pt x="104" y="36"/>
                    <a:pt x="104" y="36"/>
                  </a:cubicBezTo>
                  <a:cubicBezTo>
                    <a:pt x="104" y="36"/>
                    <a:pt x="104" y="36"/>
                    <a:pt x="104" y="37"/>
                  </a:cubicBezTo>
                  <a:cubicBezTo>
                    <a:pt x="103" y="37"/>
                    <a:pt x="103" y="38"/>
                    <a:pt x="102" y="39"/>
                  </a:cubicBezTo>
                  <a:cubicBezTo>
                    <a:pt x="102" y="40"/>
                    <a:pt x="100" y="40"/>
                    <a:pt x="100" y="41"/>
                  </a:cubicBezTo>
                  <a:cubicBezTo>
                    <a:pt x="100" y="41"/>
                    <a:pt x="101" y="41"/>
                    <a:pt x="101" y="42"/>
                  </a:cubicBezTo>
                  <a:cubicBezTo>
                    <a:pt x="101" y="42"/>
                    <a:pt x="101" y="42"/>
                    <a:pt x="101" y="43"/>
                  </a:cubicBezTo>
                  <a:cubicBezTo>
                    <a:pt x="103" y="43"/>
                    <a:pt x="103" y="43"/>
                    <a:pt x="103" y="44"/>
                  </a:cubicBezTo>
                  <a:cubicBezTo>
                    <a:pt x="104" y="46"/>
                    <a:pt x="102" y="45"/>
                    <a:pt x="101" y="45"/>
                  </a:cubicBezTo>
                  <a:cubicBezTo>
                    <a:pt x="100" y="46"/>
                    <a:pt x="99" y="46"/>
                    <a:pt x="99" y="47"/>
                  </a:cubicBezTo>
                  <a:cubicBezTo>
                    <a:pt x="99" y="49"/>
                    <a:pt x="101" y="48"/>
                    <a:pt x="102" y="48"/>
                  </a:cubicBezTo>
                  <a:cubicBezTo>
                    <a:pt x="102" y="46"/>
                    <a:pt x="105" y="48"/>
                    <a:pt x="105" y="47"/>
                  </a:cubicBezTo>
                  <a:cubicBezTo>
                    <a:pt x="106" y="47"/>
                    <a:pt x="106" y="48"/>
                    <a:pt x="105" y="48"/>
                  </a:cubicBezTo>
                  <a:cubicBezTo>
                    <a:pt x="105" y="48"/>
                    <a:pt x="104" y="48"/>
                    <a:pt x="104" y="48"/>
                  </a:cubicBezTo>
                  <a:cubicBezTo>
                    <a:pt x="104" y="49"/>
                    <a:pt x="103" y="50"/>
                    <a:pt x="102" y="50"/>
                  </a:cubicBezTo>
                  <a:cubicBezTo>
                    <a:pt x="100" y="50"/>
                    <a:pt x="100" y="52"/>
                    <a:pt x="99" y="53"/>
                  </a:cubicBezTo>
                  <a:cubicBezTo>
                    <a:pt x="98" y="53"/>
                    <a:pt x="98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7"/>
                    <a:pt x="95" y="57"/>
                    <a:pt x="95" y="57"/>
                  </a:cubicBezTo>
                  <a:cubicBezTo>
                    <a:pt x="95" y="59"/>
                    <a:pt x="95" y="60"/>
                    <a:pt x="95" y="61"/>
                  </a:cubicBezTo>
                  <a:cubicBezTo>
                    <a:pt x="96" y="61"/>
                    <a:pt x="96" y="60"/>
                    <a:pt x="97" y="59"/>
                  </a:cubicBezTo>
                  <a:cubicBezTo>
                    <a:pt x="99" y="60"/>
                    <a:pt x="98" y="58"/>
                    <a:pt x="100" y="58"/>
                  </a:cubicBezTo>
                  <a:cubicBezTo>
                    <a:pt x="100" y="58"/>
                    <a:pt x="100" y="57"/>
                    <a:pt x="100" y="57"/>
                  </a:cubicBezTo>
                  <a:cubicBezTo>
                    <a:pt x="101" y="57"/>
                    <a:pt x="101" y="57"/>
                    <a:pt x="102" y="56"/>
                  </a:cubicBezTo>
                  <a:cubicBezTo>
                    <a:pt x="103" y="56"/>
                    <a:pt x="105" y="57"/>
                    <a:pt x="106" y="56"/>
                  </a:cubicBezTo>
                  <a:cubicBezTo>
                    <a:pt x="106" y="56"/>
                    <a:pt x="106" y="56"/>
                    <a:pt x="107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7"/>
                    <a:pt x="110" y="56"/>
                    <a:pt x="111" y="56"/>
                  </a:cubicBezTo>
                  <a:cubicBezTo>
                    <a:pt x="112" y="56"/>
                    <a:pt x="112" y="55"/>
                    <a:pt x="114" y="55"/>
                  </a:cubicBezTo>
                  <a:cubicBezTo>
                    <a:pt x="114" y="56"/>
                    <a:pt x="115" y="56"/>
                    <a:pt x="115" y="56"/>
                  </a:cubicBezTo>
                  <a:cubicBezTo>
                    <a:pt x="115" y="56"/>
                    <a:pt x="115" y="57"/>
                    <a:pt x="116" y="57"/>
                  </a:cubicBezTo>
                  <a:cubicBezTo>
                    <a:pt x="117" y="58"/>
                    <a:pt x="117" y="59"/>
                    <a:pt x="117" y="59"/>
                  </a:cubicBezTo>
                  <a:cubicBezTo>
                    <a:pt x="117" y="60"/>
                    <a:pt x="117" y="61"/>
                    <a:pt x="117" y="62"/>
                  </a:cubicBezTo>
                  <a:cubicBezTo>
                    <a:pt x="117" y="63"/>
                    <a:pt x="115" y="63"/>
                    <a:pt x="114" y="64"/>
                  </a:cubicBezTo>
                  <a:cubicBezTo>
                    <a:pt x="114" y="65"/>
                    <a:pt x="114" y="67"/>
                    <a:pt x="114" y="68"/>
                  </a:cubicBezTo>
                  <a:cubicBezTo>
                    <a:pt x="114" y="68"/>
                    <a:pt x="115" y="68"/>
                    <a:pt x="115" y="68"/>
                  </a:cubicBezTo>
                  <a:cubicBezTo>
                    <a:pt x="117" y="67"/>
                    <a:pt x="117" y="65"/>
                    <a:pt x="121" y="65"/>
                  </a:cubicBezTo>
                  <a:cubicBezTo>
                    <a:pt x="121" y="66"/>
                    <a:pt x="122" y="67"/>
                    <a:pt x="121" y="68"/>
                  </a:cubicBezTo>
                  <a:cubicBezTo>
                    <a:pt x="124" y="68"/>
                    <a:pt x="126" y="68"/>
                    <a:pt x="128" y="69"/>
                  </a:cubicBezTo>
                  <a:cubicBezTo>
                    <a:pt x="128" y="70"/>
                    <a:pt x="129" y="70"/>
                    <a:pt x="129" y="71"/>
                  </a:cubicBezTo>
                  <a:cubicBezTo>
                    <a:pt x="130" y="71"/>
                    <a:pt x="131" y="71"/>
                    <a:pt x="132" y="71"/>
                  </a:cubicBezTo>
                  <a:cubicBezTo>
                    <a:pt x="132" y="72"/>
                    <a:pt x="132" y="73"/>
                    <a:pt x="134" y="73"/>
                  </a:cubicBezTo>
                  <a:cubicBezTo>
                    <a:pt x="135" y="72"/>
                    <a:pt x="136" y="72"/>
                    <a:pt x="138" y="72"/>
                  </a:cubicBezTo>
                  <a:cubicBezTo>
                    <a:pt x="138" y="71"/>
                    <a:pt x="138" y="71"/>
                    <a:pt x="138" y="7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69"/>
                    <a:pt x="138" y="68"/>
                    <a:pt x="139" y="68"/>
                  </a:cubicBezTo>
                  <a:cubicBezTo>
                    <a:pt x="141" y="69"/>
                    <a:pt x="143" y="69"/>
                    <a:pt x="145" y="70"/>
                  </a:cubicBezTo>
                  <a:cubicBezTo>
                    <a:pt x="146" y="70"/>
                    <a:pt x="146" y="72"/>
                    <a:pt x="147" y="72"/>
                  </a:cubicBezTo>
                  <a:cubicBezTo>
                    <a:pt x="148" y="72"/>
                    <a:pt x="148" y="70"/>
                    <a:pt x="150" y="71"/>
                  </a:cubicBezTo>
                  <a:cubicBezTo>
                    <a:pt x="150" y="71"/>
                    <a:pt x="150" y="72"/>
                    <a:pt x="151" y="71"/>
                  </a:cubicBezTo>
                  <a:cubicBezTo>
                    <a:pt x="151" y="72"/>
                    <a:pt x="151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4" y="73"/>
                    <a:pt x="155" y="73"/>
                    <a:pt x="156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6" y="74"/>
                    <a:pt x="156" y="75"/>
                    <a:pt x="156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7" y="77"/>
                    <a:pt x="157" y="78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6" y="79"/>
                    <a:pt x="155" y="80"/>
                    <a:pt x="156" y="81"/>
                  </a:cubicBezTo>
                  <a:cubicBezTo>
                    <a:pt x="156" y="81"/>
                    <a:pt x="156" y="81"/>
                    <a:pt x="156" y="82"/>
                  </a:cubicBezTo>
                  <a:cubicBezTo>
                    <a:pt x="156" y="82"/>
                    <a:pt x="156" y="82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5" y="83"/>
                    <a:pt x="156" y="84"/>
                    <a:pt x="155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5"/>
                    <a:pt x="160" y="86"/>
                    <a:pt x="161" y="86"/>
                  </a:cubicBezTo>
                  <a:cubicBezTo>
                    <a:pt x="162" y="88"/>
                    <a:pt x="164" y="88"/>
                    <a:pt x="163" y="91"/>
                  </a:cubicBezTo>
                  <a:cubicBezTo>
                    <a:pt x="163" y="92"/>
                    <a:pt x="162" y="92"/>
                    <a:pt x="162" y="93"/>
                  </a:cubicBezTo>
                  <a:cubicBezTo>
                    <a:pt x="161" y="93"/>
                    <a:pt x="161" y="94"/>
                    <a:pt x="159" y="94"/>
                  </a:cubicBezTo>
                  <a:cubicBezTo>
                    <a:pt x="158" y="96"/>
                    <a:pt x="157" y="97"/>
                    <a:pt x="155" y="98"/>
                  </a:cubicBezTo>
                  <a:cubicBezTo>
                    <a:pt x="155" y="98"/>
                    <a:pt x="155" y="99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3" y="99"/>
                    <a:pt x="153" y="99"/>
                    <a:pt x="153" y="99"/>
                  </a:cubicBezTo>
                  <a:cubicBezTo>
                    <a:pt x="153" y="99"/>
                    <a:pt x="153" y="99"/>
                    <a:pt x="153" y="100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49" y="100"/>
                    <a:pt x="149" y="101"/>
                  </a:cubicBezTo>
                  <a:cubicBezTo>
                    <a:pt x="149" y="101"/>
                    <a:pt x="148" y="101"/>
                    <a:pt x="148" y="101"/>
                  </a:cubicBezTo>
                  <a:cubicBezTo>
                    <a:pt x="148" y="101"/>
                    <a:pt x="147" y="102"/>
                    <a:pt x="146" y="103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4"/>
                    <a:pt x="145" y="105"/>
                    <a:pt x="145" y="105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45" y="105"/>
                    <a:pt x="144" y="105"/>
                    <a:pt x="144" y="105"/>
                  </a:cubicBezTo>
                  <a:cubicBezTo>
                    <a:pt x="144" y="106"/>
                    <a:pt x="143" y="107"/>
                    <a:pt x="142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8"/>
                  </a:cubicBezTo>
                  <a:cubicBezTo>
                    <a:pt x="140" y="108"/>
                    <a:pt x="140" y="109"/>
                    <a:pt x="140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0" y="110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1" y="112"/>
                    <a:pt x="141" y="113"/>
                    <a:pt x="141" y="113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41" y="113"/>
                    <a:pt x="141" y="114"/>
                    <a:pt x="141" y="114"/>
                  </a:cubicBezTo>
                  <a:cubicBezTo>
                    <a:pt x="140" y="114"/>
                    <a:pt x="141" y="116"/>
                    <a:pt x="140" y="11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6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8"/>
                    <a:pt x="140" y="118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20"/>
                    <a:pt x="140" y="120"/>
                    <a:pt x="139" y="121"/>
                  </a:cubicBezTo>
                  <a:cubicBezTo>
                    <a:pt x="139" y="121"/>
                    <a:pt x="139" y="121"/>
                    <a:pt x="139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9" y="122"/>
                    <a:pt x="139" y="122"/>
                    <a:pt x="139" y="123"/>
                  </a:cubicBezTo>
                  <a:cubicBezTo>
                    <a:pt x="139" y="123"/>
                    <a:pt x="139" y="123"/>
                    <a:pt x="139" y="123"/>
                  </a:cubicBezTo>
                  <a:cubicBezTo>
                    <a:pt x="139" y="123"/>
                    <a:pt x="139" y="123"/>
                    <a:pt x="139" y="123"/>
                  </a:cubicBezTo>
                  <a:cubicBezTo>
                    <a:pt x="138" y="123"/>
                    <a:pt x="138" y="124"/>
                    <a:pt x="138" y="124"/>
                  </a:cubicBezTo>
                  <a:cubicBezTo>
                    <a:pt x="138" y="124"/>
                    <a:pt x="138" y="125"/>
                    <a:pt x="138" y="125"/>
                  </a:cubicBezTo>
                  <a:cubicBezTo>
                    <a:pt x="139" y="125"/>
                    <a:pt x="138" y="126"/>
                    <a:pt x="138" y="127"/>
                  </a:cubicBezTo>
                  <a:cubicBezTo>
                    <a:pt x="138" y="127"/>
                    <a:pt x="138" y="127"/>
                    <a:pt x="138" y="127"/>
                  </a:cubicBezTo>
                  <a:cubicBezTo>
                    <a:pt x="138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9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30"/>
                    <a:pt x="138" y="131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6" y="132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6" y="133"/>
                    <a:pt x="135" y="133"/>
                  </a:cubicBezTo>
                  <a:cubicBezTo>
                    <a:pt x="135" y="132"/>
                    <a:pt x="135" y="133"/>
                    <a:pt x="134" y="132"/>
                  </a:cubicBezTo>
                  <a:cubicBezTo>
                    <a:pt x="134" y="131"/>
                    <a:pt x="132" y="132"/>
                    <a:pt x="131" y="132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0" y="134"/>
                    <a:pt x="130" y="135"/>
                    <a:pt x="129" y="136"/>
                  </a:cubicBezTo>
                  <a:cubicBezTo>
                    <a:pt x="129" y="137"/>
                    <a:pt x="130" y="138"/>
                    <a:pt x="130" y="139"/>
                  </a:cubicBezTo>
                  <a:cubicBezTo>
                    <a:pt x="131" y="139"/>
                    <a:pt x="130" y="140"/>
                    <a:pt x="131" y="140"/>
                  </a:cubicBezTo>
                  <a:cubicBezTo>
                    <a:pt x="130" y="142"/>
                    <a:pt x="131" y="142"/>
                    <a:pt x="131" y="144"/>
                  </a:cubicBezTo>
                  <a:cubicBezTo>
                    <a:pt x="130" y="143"/>
                    <a:pt x="130" y="145"/>
                    <a:pt x="130" y="146"/>
                  </a:cubicBezTo>
                  <a:cubicBezTo>
                    <a:pt x="129" y="146"/>
                    <a:pt x="129" y="146"/>
                    <a:pt x="128" y="146"/>
                  </a:cubicBezTo>
                  <a:cubicBezTo>
                    <a:pt x="128" y="148"/>
                    <a:pt x="127" y="148"/>
                    <a:pt x="126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49"/>
                    <a:pt x="126" y="150"/>
                    <a:pt x="126" y="150"/>
                  </a:cubicBezTo>
                  <a:cubicBezTo>
                    <a:pt x="126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1"/>
                    <a:pt x="125" y="151"/>
                    <a:pt x="125" y="152"/>
                  </a:cubicBezTo>
                  <a:cubicBezTo>
                    <a:pt x="124" y="152"/>
                    <a:pt x="124" y="152"/>
                    <a:pt x="123" y="153"/>
                  </a:cubicBezTo>
                  <a:cubicBezTo>
                    <a:pt x="122" y="153"/>
                    <a:pt x="121" y="153"/>
                    <a:pt x="120" y="153"/>
                  </a:cubicBezTo>
                  <a:cubicBezTo>
                    <a:pt x="119" y="152"/>
                    <a:pt x="118" y="152"/>
                    <a:pt x="117" y="152"/>
                  </a:cubicBezTo>
                  <a:cubicBezTo>
                    <a:pt x="115" y="152"/>
                    <a:pt x="115" y="151"/>
                    <a:pt x="113" y="151"/>
                  </a:cubicBezTo>
                  <a:cubicBezTo>
                    <a:pt x="112" y="151"/>
                    <a:pt x="111" y="151"/>
                    <a:pt x="110" y="152"/>
                  </a:cubicBezTo>
                  <a:cubicBezTo>
                    <a:pt x="110" y="152"/>
                    <a:pt x="111" y="152"/>
                    <a:pt x="111" y="152"/>
                  </a:cubicBezTo>
                  <a:cubicBezTo>
                    <a:pt x="110" y="152"/>
                    <a:pt x="110" y="152"/>
                    <a:pt x="110" y="153"/>
                  </a:cubicBezTo>
                  <a:cubicBezTo>
                    <a:pt x="110" y="154"/>
                    <a:pt x="110" y="154"/>
                    <a:pt x="110" y="154"/>
                  </a:cubicBezTo>
                  <a:cubicBezTo>
                    <a:pt x="110" y="155"/>
                    <a:pt x="111" y="155"/>
                    <a:pt x="111" y="156"/>
                  </a:cubicBezTo>
                  <a:cubicBezTo>
                    <a:pt x="112" y="158"/>
                    <a:pt x="114" y="157"/>
                    <a:pt x="114" y="159"/>
                  </a:cubicBezTo>
                  <a:cubicBezTo>
                    <a:pt x="114" y="159"/>
                    <a:pt x="114" y="160"/>
                    <a:pt x="115" y="160"/>
                  </a:cubicBezTo>
                  <a:cubicBezTo>
                    <a:pt x="115" y="162"/>
                    <a:pt x="114" y="162"/>
                    <a:pt x="114" y="164"/>
                  </a:cubicBezTo>
                  <a:cubicBezTo>
                    <a:pt x="114" y="165"/>
                    <a:pt x="114" y="166"/>
                    <a:pt x="115" y="167"/>
                  </a:cubicBezTo>
                  <a:cubicBezTo>
                    <a:pt x="115" y="167"/>
                    <a:pt x="114" y="168"/>
                    <a:pt x="115" y="169"/>
                  </a:cubicBezTo>
                  <a:cubicBezTo>
                    <a:pt x="115" y="169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1"/>
                    <a:pt x="116" y="171"/>
                    <a:pt x="117" y="173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8" y="173"/>
                    <a:pt x="118" y="173"/>
                  </a:cubicBezTo>
                  <a:cubicBezTo>
                    <a:pt x="118" y="174"/>
                    <a:pt x="118" y="174"/>
                    <a:pt x="119" y="174"/>
                  </a:cubicBezTo>
                  <a:cubicBezTo>
                    <a:pt x="119" y="174"/>
                    <a:pt x="119" y="174"/>
                    <a:pt x="119" y="174"/>
                  </a:cubicBezTo>
                  <a:cubicBezTo>
                    <a:pt x="120" y="174"/>
                    <a:pt x="120" y="175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6"/>
                    <a:pt x="121" y="177"/>
                    <a:pt x="121" y="177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21" y="178"/>
                    <a:pt x="122" y="177"/>
                    <a:pt x="122" y="178"/>
                  </a:cubicBezTo>
                  <a:cubicBezTo>
                    <a:pt x="122" y="178"/>
                    <a:pt x="121" y="179"/>
                    <a:pt x="120" y="179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80"/>
                    <a:pt x="119" y="180"/>
                    <a:pt x="119" y="181"/>
                  </a:cubicBezTo>
                  <a:cubicBezTo>
                    <a:pt x="118" y="181"/>
                    <a:pt x="117" y="182"/>
                    <a:pt x="116" y="182"/>
                  </a:cubicBezTo>
                  <a:cubicBezTo>
                    <a:pt x="116" y="182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14" y="183"/>
                    <a:pt x="114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2" y="183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1" y="184"/>
                    <a:pt x="110" y="185"/>
                    <a:pt x="109" y="185"/>
                  </a:cubicBezTo>
                  <a:cubicBezTo>
                    <a:pt x="109" y="185"/>
                    <a:pt x="109" y="186"/>
                    <a:pt x="108" y="186"/>
                  </a:cubicBezTo>
                  <a:cubicBezTo>
                    <a:pt x="108" y="186"/>
                    <a:pt x="108" y="187"/>
                    <a:pt x="109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7"/>
                    <a:pt x="108" y="187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9"/>
                    <a:pt x="108" y="18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8" y="190"/>
                    <a:pt x="107" y="190"/>
                    <a:pt x="107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6" y="191"/>
                    <a:pt x="106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3"/>
                    <a:pt x="105" y="193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4" y="197"/>
                    <a:pt x="105" y="197"/>
                    <a:pt x="105" y="197"/>
                  </a:cubicBezTo>
                  <a:cubicBezTo>
                    <a:pt x="105" y="197"/>
                    <a:pt x="105" y="197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6" y="198"/>
                    <a:pt x="106" y="198"/>
                    <a:pt x="107" y="198"/>
                  </a:cubicBezTo>
                  <a:cubicBezTo>
                    <a:pt x="107" y="198"/>
                    <a:pt x="107" y="198"/>
                    <a:pt x="107" y="19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8" y="201"/>
                    <a:pt x="108" y="202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4"/>
                    <a:pt x="108" y="204"/>
                  </a:cubicBezTo>
                  <a:cubicBezTo>
                    <a:pt x="108" y="204"/>
                    <a:pt x="108" y="204"/>
                    <a:pt x="108" y="204"/>
                  </a:cubicBezTo>
                  <a:cubicBezTo>
                    <a:pt x="108" y="204"/>
                    <a:pt x="107" y="204"/>
                    <a:pt x="107" y="204"/>
                  </a:cubicBezTo>
                  <a:cubicBezTo>
                    <a:pt x="108" y="205"/>
                    <a:pt x="109" y="205"/>
                    <a:pt x="109" y="207"/>
                  </a:cubicBezTo>
                  <a:cubicBezTo>
                    <a:pt x="110" y="207"/>
                    <a:pt x="110" y="208"/>
                    <a:pt x="111" y="207"/>
                  </a:cubicBezTo>
                  <a:cubicBezTo>
                    <a:pt x="111" y="209"/>
                    <a:pt x="114" y="207"/>
                    <a:pt x="114" y="208"/>
                  </a:cubicBezTo>
                  <a:cubicBezTo>
                    <a:pt x="114" y="210"/>
                    <a:pt x="112" y="210"/>
                    <a:pt x="112" y="211"/>
                  </a:cubicBezTo>
                  <a:cubicBezTo>
                    <a:pt x="112" y="212"/>
                    <a:pt x="112" y="212"/>
                    <a:pt x="112" y="213"/>
                  </a:cubicBezTo>
                  <a:cubicBezTo>
                    <a:pt x="110" y="213"/>
                    <a:pt x="108" y="213"/>
                    <a:pt x="106" y="213"/>
                  </a:cubicBezTo>
                  <a:cubicBezTo>
                    <a:pt x="105" y="213"/>
                    <a:pt x="105" y="214"/>
                    <a:pt x="105" y="214"/>
                  </a:cubicBezTo>
                  <a:cubicBezTo>
                    <a:pt x="103" y="214"/>
                    <a:pt x="104" y="216"/>
                    <a:pt x="102" y="216"/>
                  </a:cubicBezTo>
                  <a:cubicBezTo>
                    <a:pt x="102" y="218"/>
                    <a:pt x="100" y="218"/>
                    <a:pt x="100" y="219"/>
                  </a:cubicBezTo>
                  <a:cubicBezTo>
                    <a:pt x="99" y="219"/>
                    <a:pt x="99" y="220"/>
                    <a:pt x="97" y="220"/>
                  </a:cubicBezTo>
                  <a:cubicBezTo>
                    <a:pt x="96" y="221"/>
                    <a:pt x="96" y="223"/>
                    <a:pt x="94" y="224"/>
                  </a:cubicBezTo>
                  <a:cubicBezTo>
                    <a:pt x="94" y="225"/>
                    <a:pt x="93" y="225"/>
                    <a:pt x="93" y="227"/>
                  </a:cubicBezTo>
                  <a:cubicBezTo>
                    <a:pt x="93" y="228"/>
                    <a:pt x="93" y="230"/>
                    <a:pt x="93" y="230"/>
                  </a:cubicBezTo>
                  <a:cubicBezTo>
                    <a:pt x="93" y="231"/>
                    <a:pt x="94" y="231"/>
                    <a:pt x="94" y="231"/>
                  </a:cubicBezTo>
                  <a:cubicBezTo>
                    <a:pt x="94" y="232"/>
                    <a:pt x="94" y="232"/>
                    <a:pt x="93" y="232"/>
                  </a:cubicBezTo>
                  <a:cubicBezTo>
                    <a:pt x="93" y="234"/>
                    <a:pt x="94" y="235"/>
                    <a:pt x="93" y="237"/>
                  </a:cubicBezTo>
                  <a:cubicBezTo>
                    <a:pt x="93" y="238"/>
                    <a:pt x="92" y="239"/>
                    <a:pt x="91" y="240"/>
                  </a:cubicBezTo>
                  <a:cubicBezTo>
                    <a:pt x="91" y="240"/>
                    <a:pt x="91" y="240"/>
                    <a:pt x="91" y="240"/>
                  </a:cubicBezTo>
                  <a:cubicBezTo>
                    <a:pt x="92" y="241"/>
                    <a:pt x="92" y="241"/>
                    <a:pt x="93" y="241"/>
                  </a:cubicBezTo>
                  <a:cubicBezTo>
                    <a:pt x="96" y="241"/>
                    <a:pt x="98" y="242"/>
                    <a:pt x="101" y="242"/>
                  </a:cubicBezTo>
                  <a:cubicBezTo>
                    <a:pt x="103" y="242"/>
                    <a:pt x="103" y="244"/>
                    <a:pt x="105" y="244"/>
                  </a:cubicBezTo>
                  <a:cubicBezTo>
                    <a:pt x="105" y="242"/>
                    <a:pt x="105" y="241"/>
                    <a:pt x="105" y="238"/>
                  </a:cubicBezTo>
                  <a:cubicBezTo>
                    <a:pt x="107" y="238"/>
                    <a:pt x="106" y="240"/>
                    <a:pt x="106" y="241"/>
                  </a:cubicBezTo>
                  <a:cubicBezTo>
                    <a:pt x="108" y="241"/>
                    <a:pt x="108" y="241"/>
                    <a:pt x="110" y="241"/>
                  </a:cubicBezTo>
                  <a:cubicBezTo>
                    <a:pt x="109" y="241"/>
                    <a:pt x="109" y="242"/>
                    <a:pt x="109" y="242"/>
                  </a:cubicBezTo>
                  <a:cubicBezTo>
                    <a:pt x="109" y="243"/>
                    <a:pt x="108" y="243"/>
                    <a:pt x="108" y="243"/>
                  </a:cubicBezTo>
                  <a:cubicBezTo>
                    <a:pt x="107" y="243"/>
                    <a:pt x="108" y="244"/>
                    <a:pt x="107" y="244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6"/>
                    <a:pt x="108" y="246"/>
                    <a:pt x="108" y="246"/>
                  </a:cubicBezTo>
                  <a:cubicBezTo>
                    <a:pt x="108" y="246"/>
                    <a:pt x="108" y="247"/>
                    <a:pt x="109" y="247"/>
                  </a:cubicBezTo>
                  <a:cubicBezTo>
                    <a:pt x="109" y="248"/>
                    <a:pt x="109" y="249"/>
                    <a:pt x="111" y="249"/>
                  </a:cubicBezTo>
                  <a:cubicBezTo>
                    <a:pt x="111" y="250"/>
                    <a:pt x="112" y="251"/>
                    <a:pt x="112" y="251"/>
                  </a:cubicBezTo>
                  <a:cubicBezTo>
                    <a:pt x="113" y="252"/>
                    <a:pt x="114" y="253"/>
                    <a:pt x="115" y="254"/>
                  </a:cubicBezTo>
                  <a:cubicBezTo>
                    <a:pt x="116" y="255"/>
                    <a:pt x="116" y="256"/>
                    <a:pt x="117" y="257"/>
                  </a:cubicBezTo>
                  <a:cubicBezTo>
                    <a:pt x="117" y="259"/>
                    <a:pt x="118" y="259"/>
                    <a:pt x="118" y="261"/>
                  </a:cubicBezTo>
                  <a:cubicBezTo>
                    <a:pt x="118" y="262"/>
                    <a:pt x="118" y="262"/>
                    <a:pt x="117" y="262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6" y="266"/>
                    <a:pt x="117" y="266"/>
                    <a:pt x="117" y="268"/>
                  </a:cubicBezTo>
                  <a:cubicBezTo>
                    <a:pt x="117" y="269"/>
                    <a:pt x="118" y="269"/>
                    <a:pt x="119" y="269"/>
                  </a:cubicBezTo>
                  <a:cubicBezTo>
                    <a:pt x="119" y="271"/>
                    <a:pt x="121" y="270"/>
                    <a:pt x="120" y="272"/>
                  </a:cubicBezTo>
                  <a:cubicBezTo>
                    <a:pt x="120" y="272"/>
                    <a:pt x="120" y="273"/>
                    <a:pt x="120" y="273"/>
                  </a:cubicBezTo>
                  <a:cubicBezTo>
                    <a:pt x="120" y="272"/>
                    <a:pt x="119" y="272"/>
                    <a:pt x="119" y="272"/>
                  </a:cubicBezTo>
                  <a:cubicBezTo>
                    <a:pt x="119" y="274"/>
                    <a:pt x="119" y="277"/>
                    <a:pt x="120" y="278"/>
                  </a:cubicBezTo>
                  <a:cubicBezTo>
                    <a:pt x="120" y="278"/>
                    <a:pt x="120" y="278"/>
                    <a:pt x="120" y="278"/>
                  </a:cubicBezTo>
                  <a:cubicBezTo>
                    <a:pt x="120" y="279"/>
                    <a:pt x="122" y="280"/>
                    <a:pt x="120" y="281"/>
                  </a:cubicBezTo>
                  <a:cubicBezTo>
                    <a:pt x="121" y="282"/>
                    <a:pt x="123" y="284"/>
                    <a:pt x="123" y="286"/>
                  </a:cubicBezTo>
                  <a:cubicBezTo>
                    <a:pt x="123" y="286"/>
                    <a:pt x="124" y="286"/>
                    <a:pt x="124" y="287"/>
                  </a:cubicBezTo>
                  <a:cubicBezTo>
                    <a:pt x="124" y="287"/>
                    <a:pt x="125" y="287"/>
                    <a:pt x="125" y="287"/>
                  </a:cubicBezTo>
                  <a:cubicBezTo>
                    <a:pt x="125" y="288"/>
                    <a:pt x="126" y="288"/>
                    <a:pt x="127" y="288"/>
                  </a:cubicBezTo>
                  <a:cubicBezTo>
                    <a:pt x="127" y="288"/>
                    <a:pt x="128" y="288"/>
                    <a:pt x="128" y="288"/>
                  </a:cubicBezTo>
                  <a:cubicBezTo>
                    <a:pt x="128" y="289"/>
                    <a:pt x="128" y="289"/>
                    <a:pt x="128" y="289"/>
                  </a:cubicBezTo>
                  <a:cubicBezTo>
                    <a:pt x="128" y="290"/>
                    <a:pt x="128" y="290"/>
                    <a:pt x="128" y="291"/>
                  </a:cubicBezTo>
                  <a:cubicBezTo>
                    <a:pt x="129" y="291"/>
                    <a:pt x="129" y="292"/>
                    <a:pt x="130" y="292"/>
                  </a:cubicBezTo>
                  <a:cubicBezTo>
                    <a:pt x="130" y="293"/>
                    <a:pt x="131" y="293"/>
                    <a:pt x="131" y="294"/>
                  </a:cubicBezTo>
                  <a:cubicBezTo>
                    <a:pt x="132" y="294"/>
                    <a:pt x="133" y="294"/>
                    <a:pt x="133" y="295"/>
                  </a:cubicBezTo>
                  <a:cubicBezTo>
                    <a:pt x="135" y="294"/>
                    <a:pt x="138" y="295"/>
                    <a:pt x="139" y="294"/>
                  </a:cubicBezTo>
                  <a:cubicBezTo>
                    <a:pt x="139" y="294"/>
                    <a:pt x="139" y="294"/>
                    <a:pt x="139" y="294"/>
                  </a:cubicBezTo>
                  <a:cubicBezTo>
                    <a:pt x="139" y="294"/>
                    <a:pt x="140" y="294"/>
                    <a:pt x="140" y="294"/>
                  </a:cubicBezTo>
                  <a:cubicBezTo>
                    <a:pt x="140" y="294"/>
                    <a:pt x="140" y="293"/>
                    <a:pt x="140" y="293"/>
                  </a:cubicBezTo>
                  <a:cubicBezTo>
                    <a:pt x="141" y="293"/>
                    <a:pt x="141" y="293"/>
                    <a:pt x="141" y="292"/>
                  </a:cubicBezTo>
                  <a:cubicBezTo>
                    <a:pt x="141" y="291"/>
                    <a:pt x="141" y="291"/>
                    <a:pt x="141" y="290"/>
                  </a:cubicBezTo>
                  <a:cubicBezTo>
                    <a:pt x="142" y="290"/>
                    <a:pt x="142" y="292"/>
                    <a:pt x="144" y="291"/>
                  </a:cubicBezTo>
                  <a:cubicBezTo>
                    <a:pt x="146" y="291"/>
                    <a:pt x="146" y="288"/>
                    <a:pt x="147" y="287"/>
                  </a:cubicBezTo>
                  <a:cubicBezTo>
                    <a:pt x="149" y="286"/>
                    <a:pt x="149" y="284"/>
                    <a:pt x="151" y="283"/>
                  </a:cubicBezTo>
                  <a:cubicBezTo>
                    <a:pt x="152" y="283"/>
                    <a:pt x="153" y="283"/>
                    <a:pt x="154" y="283"/>
                  </a:cubicBezTo>
                  <a:cubicBezTo>
                    <a:pt x="154" y="283"/>
                    <a:pt x="154" y="283"/>
                    <a:pt x="154" y="283"/>
                  </a:cubicBezTo>
                  <a:cubicBezTo>
                    <a:pt x="155" y="283"/>
                    <a:pt x="155" y="283"/>
                    <a:pt x="156" y="283"/>
                  </a:cubicBezTo>
                  <a:cubicBezTo>
                    <a:pt x="157" y="283"/>
                    <a:pt x="159" y="283"/>
                    <a:pt x="161" y="283"/>
                  </a:cubicBezTo>
                  <a:cubicBezTo>
                    <a:pt x="163" y="283"/>
                    <a:pt x="164" y="284"/>
                    <a:pt x="166" y="284"/>
                  </a:cubicBezTo>
                  <a:cubicBezTo>
                    <a:pt x="168" y="284"/>
                    <a:pt x="167" y="283"/>
                    <a:pt x="168" y="283"/>
                  </a:cubicBezTo>
                  <a:cubicBezTo>
                    <a:pt x="168" y="282"/>
                    <a:pt x="169" y="282"/>
                    <a:pt x="169" y="282"/>
                  </a:cubicBezTo>
                  <a:cubicBezTo>
                    <a:pt x="170" y="282"/>
                    <a:pt x="170" y="282"/>
                    <a:pt x="171" y="282"/>
                  </a:cubicBezTo>
                  <a:cubicBezTo>
                    <a:pt x="172" y="281"/>
                    <a:pt x="173" y="279"/>
                    <a:pt x="175" y="278"/>
                  </a:cubicBezTo>
                  <a:cubicBezTo>
                    <a:pt x="177" y="279"/>
                    <a:pt x="181" y="279"/>
                    <a:pt x="185" y="279"/>
                  </a:cubicBezTo>
                  <a:cubicBezTo>
                    <a:pt x="185" y="279"/>
                    <a:pt x="186" y="279"/>
                    <a:pt x="186" y="280"/>
                  </a:cubicBezTo>
                  <a:cubicBezTo>
                    <a:pt x="188" y="280"/>
                    <a:pt x="189" y="281"/>
                    <a:pt x="191" y="281"/>
                  </a:cubicBezTo>
                  <a:cubicBezTo>
                    <a:pt x="191" y="282"/>
                    <a:pt x="193" y="281"/>
                    <a:pt x="194" y="282"/>
                  </a:cubicBezTo>
                  <a:cubicBezTo>
                    <a:pt x="195" y="282"/>
                    <a:pt x="196" y="282"/>
                    <a:pt x="197" y="282"/>
                  </a:cubicBezTo>
                  <a:cubicBezTo>
                    <a:pt x="198" y="282"/>
                    <a:pt x="199" y="283"/>
                    <a:pt x="199" y="284"/>
                  </a:cubicBezTo>
                  <a:cubicBezTo>
                    <a:pt x="201" y="284"/>
                    <a:pt x="201" y="285"/>
                    <a:pt x="202" y="285"/>
                  </a:cubicBezTo>
                  <a:cubicBezTo>
                    <a:pt x="205" y="285"/>
                    <a:pt x="206" y="284"/>
                    <a:pt x="209" y="284"/>
                  </a:cubicBezTo>
                  <a:cubicBezTo>
                    <a:pt x="210" y="284"/>
                    <a:pt x="210" y="285"/>
                    <a:pt x="211" y="285"/>
                  </a:cubicBezTo>
                  <a:cubicBezTo>
                    <a:pt x="216" y="285"/>
                    <a:pt x="217" y="287"/>
                    <a:pt x="220" y="287"/>
                  </a:cubicBezTo>
                  <a:cubicBezTo>
                    <a:pt x="220" y="288"/>
                    <a:pt x="221" y="288"/>
                    <a:pt x="222" y="288"/>
                  </a:cubicBezTo>
                  <a:cubicBezTo>
                    <a:pt x="221" y="288"/>
                    <a:pt x="222" y="288"/>
                    <a:pt x="222" y="288"/>
                  </a:cubicBezTo>
                  <a:cubicBezTo>
                    <a:pt x="223" y="289"/>
                    <a:pt x="223" y="289"/>
                    <a:pt x="224" y="290"/>
                  </a:cubicBezTo>
                  <a:cubicBezTo>
                    <a:pt x="226" y="289"/>
                    <a:pt x="228" y="287"/>
                    <a:pt x="229" y="286"/>
                  </a:cubicBezTo>
                  <a:cubicBezTo>
                    <a:pt x="231" y="286"/>
                    <a:pt x="233" y="286"/>
                    <a:pt x="234" y="286"/>
                  </a:cubicBezTo>
                  <a:cubicBezTo>
                    <a:pt x="234" y="287"/>
                    <a:pt x="235" y="287"/>
                    <a:pt x="235" y="287"/>
                  </a:cubicBezTo>
                  <a:cubicBezTo>
                    <a:pt x="235" y="287"/>
                    <a:pt x="236" y="287"/>
                    <a:pt x="236" y="287"/>
                  </a:cubicBezTo>
                  <a:cubicBezTo>
                    <a:pt x="236" y="288"/>
                    <a:pt x="237" y="289"/>
                    <a:pt x="238" y="288"/>
                  </a:cubicBezTo>
                  <a:cubicBezTo>
                    <a:pt x="238" y="290"/>
                    <a:pt x="239" y="291"/>
                    <a:pt x="241" y="292"/>
                  </a:cubicBezTo>
                  <a:cubicBezTo>
                    <a:pt x="242" y="292"/>
                    <a:pt x="242" y="291"/>
                    <a:pt x="243" y="291"/>
                  </a:cubicBezTo>
                  <a:cubicBezTo>
                    <a:pt x="244" y="291"/>
                    <a:pt x="244" y="291"/>
                    <a:pt x="244" y="290"/>
                  </a:cubicBezTo>
                  <a:cubicBezTo>
                    <a:pt x="244" y="290"/>
                    <a:pt x="245" y="290"/>
                    <a:pt x="244" y="290"/>
                  </a:cubicBezTo>
                  <a:cubicBezTo>
                    <a:pt x="245" y="289"/>
                    <a:pt x="245" y="289"/>
                    <a:pt x="246" y="288"/>
                  </a:cubicBezTo>
                  <a:cubicBezTo>
                    <a:pt x="246" y="288"/>
                    <a:pt x="246" y="287"/>
                    <a:pt x="247" y="287"/>
                  </a:cubicBezTo>
                  <a:cubicBezTo>
                    <a:pt x="247" y="286"/>
                    <a:pt x="247" y="286"/>
                    <a:pt x="247" y="286"/>
                  </a:cubicBezTo>
                  <a:cubicBezTo>
                    <a:pt x="248" y="285"/>
                    <a:pt x="249" y="284"/>
                    <a:pt x="250" y="284"/>
                  </a:cubicBezTo>
                  <a:cubicBezTo>
                    <a:pt x="251" y="283"/>
                    <a:pt x="251" y="282"/>
                    <a:pt x="252" y="281"/>
                  </a:cubicBezTo>
                  <a:cubicBezTo>
                    <a:pt x="252" y="281"/>
                    <a:pt x="252" y="280"/>
                    <a:pt x="253" y="280"/>
                  </a:cubicBezTo>
                  <a:cubicBezTo>
                    <a:pt x="252" y="278"/>
                    <a:pt x="254" y="277"/>
                    <a:pt x="254" y="276"/>
                  </a:cubicBezTo>
                  <a:cubicBezTo>
                    <a:pt x="255" y="275"/>
                    <a:pt x="256" y="274"/>
                    <a:pt x="257" y="273"/>
                  </a:cubicBezTo>
                  <a:cubicBezTo>
                    <a:pt x="257" y="273"/>
                    <a:pt x="258" y="272"/>
                    <a:pt x="258" y="272"/>
                  </a:cubicBezTo>
                  <a:cubicBezTo>
                    <a:pt x="259" y="271"/>
                    <a:pt x="261" y="271"/>
                    <a:pt x="261" y="270"/>
                  </a:cubicBezTo>
                  <a:cubicBezTo>
                    <a:pt x="261" y="270"/>
                    <a:pt x="261" y="271"/>
                    <a:pt x="262" y="271"/>
                  </a:cubicBezTo>
                  <a:cubicBezTo>
                    <a:pt x="262" y="271"/>
                    <a:pt x="263" y="270"/>
                    <a:pt x="265" y="270"/>
                  </a:cubicBezTo>
                  <a:cubicBezTo>
                    <a:pt x="265" y="270"/>
                    <a:pt x="266" y="269"/>
                    <a:pt x="266" y="268"/>
                  </a:cubicBezTo>
                  <a:cubicBezTo>
                    <a:pt x="266" y="268"/>
                    <a:pt x="267" y="268"/>
                    <a:pt x="267" y="267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70" y="267"/>
                    <a:pt x="270" y="267"/>
                  </a:cubicBezTo>
                  <a:cubicBezTo>
                    <a:pt x="270" y="267"/>
                    <a:pt x="271" y="267"/>
                    <a:pt x="271" y="267"/>
                  </a:cubicBezTo>
                  <a:cubicBezTo>
                    <a:pt x="272" y="267"/>
                    <a:pt x="272" y="267"/>
                    <a:pt x="273" y="267"/>
                  </a:cubicBezTo>
                  <a:cubicBezTo>
                    <a:pt x="273" y="268"/>
                    <a:pt x="273" y="268"/>
                    <a:pt x="274" y="268"/>
                  </a:cubicBezTo>
                  <a:cubicBezTo>
                    <a:pt x="276" y="269"/>
                    <a:pt x="277" y="268"/>
                    <a:pt x="279" y="268"/>
                  </a:cubicBezTo>
                  <a:cubicBezTo>
                    <a:pt x="279" y="268"/>
                    <a:pt x="280" y="268"/>
                    <a:pt x="280" y="268"/>
                  </a:cubicBezTo>
                  <a:cubicBezTo>
                    <a:pt x="280" y="268"/>
                    <a:pt x="280" y="268"/>
                    <a:pt x="280" y="269"/>
                  </a:cubicBezTo>
                  <a:cubicBezTo>
                    <a:pt x="280" y="269"/>
                    <a:pt x="280" y="269"/>
                    <a:pt x="280" y="269"/>
                  </a:cubicBezTo>
                  <a:cubicBezTo>
                    <a:pt x="282" y="269"/>
                    <a:pt x="284" y="268"/>
                    <a:pt x="287" y="268"/>
                  </a:cubicBezTo>
                  <a:cubicBezTo>
                    <a:pt x="288" y="268"/>
                    <a:pt x="288" y="267"/>
                    <a:pt x="289" y="267"/>
                  </a:cubicBezTo>
                  <a:cubicBezTo>
                    <a:pt x="289" y="267"/>
                    <a:pt x="289" y="265"/>
                    <a:pt x="289" y="264"/>
                  </a:cubicBezTo>
                  <a:cubicBezTo>
                    <a:pt x="289" y="264"/>
                    <a:pt x="289" y="263"/>
                    <a:pt x="289" y="263"/>
                  </a:cubicBezTo>
                  <a:cubicBezTo>
                    <a:pt x="289" y="262"/>
                    <a:pt x="288" y="262"/>
                    <a:pt x="288" y="262"/>
                  </a:cubicBezTo>
                  <a:cubicBezTo>
                    <a:pt x="288" y="262"/>
                    <a:pt x="288" y="262"/>
                    <a:pt x="288" y="263"/>
                  </a:cubicBezTo>
                  <a:cubicBezTo>
                    <a:pt x="287" y="263"/>
                    <a:pt x="287" y="263"/>
                    <a:pt x="288" y="263"/>
                  </a:cubicBezTo>
                  <a:cubicBezTo>
                    <a:pt x="287" y="264"/>
                    <a:pt x="287" y="265"/>
                    <a:pt x="287" y="266"/>
                  </a:cubicBezTo>
                  <a:cubicBezTo>
                    <a:pt x="286" y="265"/>
                    <a:pt x="286" y="265"/>
                    <a:pt x="285" y="264"/>
                  </a:cubicBezTo>
                  <a:cubicBezTo>
                    <a:pt x="285" y="263"/>
                    <a:pt x="285" y="262"/>
                    <a:pt x="286" y="262"/>
                  </a:cubicBezTo>
                  <a:cubicBezTo>
                    <a:pt x="286" y="261"/>
                    <a:pt x="287" y="261"/>
                    <a:pt x="287" y="260"/>
                  </a:cubicBezTo>
                  <a:cubicBezTo>
                    <a:pt x="287" y="259"/>
                    <a:pt x="288" y="259"/>
                    <a:pt x="288" y="258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57"/>
                    <a:pt x="288" y="257"/>
                    <a:pt x="289" y="257"/>
                  </a:cubicBezTo>
                  <a:cubicBezTo>
                    <a:pt x="289" y="257"/>
                    <a:pt x="289" y="257"/>
                    <a:pt x="289" y="257"/>
                  </a:cubicBezTo>
                  <a:cubicBezTo>
                    <a:pt x="290" y="257"/>
                    <a:pt x="291" y="255"/>
                    <a:pt x="292" y="255"/>
                  </a:cubicBezTo>
                  <a:cubicBezTo>
                    <a:pt x="293" y="253"/>
                    <a:pt x="293" y="251"/>
                    <a:pt x="293" y="249"/>
                  </a:cubicBezTo>
                  <a:cubicBezTo>
                    <a:pt x="293" y="249"/>
                    <a:pt x="293" y="249"/>
                    <a:pt x="293" y="248"/>
                  </a:cubicBezTo>
                  <a:cubicBezTo>
                    <a:pt x="294" y="247"/>
                    <a:pt x="296" y="247"/>
                    <a:pt x="297" y="247"/>
                  </a:cubicBezTo>
                  <a:cubicBezTo>
                    <a:pt x="297" y="244"/>
                    <a:pt x="298" y="244"/>
                    <a:pt x="298" y="242"/>
                  </a:cubicBezTo>
                  <a:cubicBezTo>
                    <a:pt x="298" y="242"/>
                    <a:pt x="299" y="241"/>
                    <a:pt x="300" y="241"/>
                  </a:cubicBezTo>
                  <a:cubicBezTo>
                    <a:pt x="301" y="241"/>
                    <a:pt x="301" y="241"/>
                    <a:pt x="301" y="240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2" y="240"/>
                    <a:pt x="303" y="239"/>
                    <a:pt x="303" y="239"/>
                  </a:cubicBezTo>
                  <a:cubicBezTo>
                    <a:pt x="304" y="239"/>
                    <a:pt x="304" y="238"/>
                    <a:pt x="305" y="238"/>
                  </a:cubicBezTo>
                  <a:cubicBezTo>
                    <a:pt x="306" y="238"/>
                    <a:pt x="307" y="237"/>
                    <a:pt x="308" y="237"/>
                  </a:cubicBezTo>
                  <a:cubicBezTo>
                    <a:pt x="309" y="237"/>
                    <a:pt x="309" y="237"/>
                    <a:pt x="310" y="238"/>
                  </a:cubicBezTo>
                  <a:cubicBezTo>
                    <a:pt x="311" y="237"/>
                    <a:pt x="311" y="237"/>
                    <a:pt x="312" y="236"/>
                  </a:cubicBezTo>
                  <a:cubicBezTo>
                    <a:pt x="313" y="236"/>
                    <a:pt x="313" y="235"/>
                    <a:pt x="313" y="235"/>
                  </a:cubicBezTo>
                  <a:cubicBezTo>
                    <a:pt x="313" y="234"/>
                    <a:pt x="313" y="234"/>
                    <a:pt x="313" y="234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6" y="232"/>
                    <a:pt x="317" y="233"/>
                    <a:pt x="318" y="233"/>
                  </a:cubicBezTo>
                  <a:cubicBezTo>
                    <a:pt x="319" y="232"/>
                    <a:pt x="319" y="231"/>
                    <a:pt x="319" y="231"/>
                  </a:cubicBezTo>
                  <a:cubicBezTo>
                    <a:pt x="320" y="231"/>
                    <a:pt x="320" y="231"/>
                    <a:pt x="321" y="231"/>
                  </a:cubicBezTo>
                  <a:cubicBezTo>
                    <a:pt x="321" y="229"/>
                    <a:pt x="320" y="229"/>
                    <a:pt x="320" y="228"/>
                  </a:cubicBezTo>
                  <a:cubicBezTo>
                    <a:pt x="320" y="227"/>
                    <a:pt x="319" y="227"/>
                    <a:pt x="319" y="227"/>
                  </a:cubicBezTo>
                  <a:cubicBezTo>
                    <a:pt x="319" y="226"/>
                    <a:pt x="319" y="226"/>
                    <a:pt x="318" y="226"/>
                  </a:cubicBezTo>
                  <a:cubicBezTo>
                    <a:pt x="318" y="226"/>
                    <a:pt x="318" y="226"/>
                    <a:pt x="318" y="225"/>
                  </a:cubicBezTo>
                  <a:cubicBezTo>
                    <a:pt x="316" y="225"/>
                    <a:pt x="316" y="223"/>
                    <a:pt x="314" y="224"/>
                  </a:cubicBezTo>
                  <a:cubicBezTo>
                    <a:pt x="313" y="222"/>
                    <a:pt x="312" y="221"/>
                    <a:pt x="312" y="220"/>
                  </a:cubicBezTo>
                  <a:cubicBezTo>
                    <a:pt x="311" y="220"/>
                    <a:pt x="311" y="220"/>
                    <a:pt x="311" y="220"/>
                  </a:cubicBezTo>
                  <a:cubicBezTo>
                    <a:pt x="311" y="219"/>
                    <a:pt x="311" y="219"/>
                    <a:pt x="311" y="219"/>
                  </a:cubicBezTo>
                  <a:cubicBezTo>
                    <a:pt x="311" y="219"/>
                    <a:pt x="310" y="219"/>
                    <a:pt x="310" y="219"/>
                  </a:cubicBezTo>
                  <a:cubicBezTo>
                    <a:pt x="310" y="216"/>
                    <a:pt x="310" y="214"/>
                    <a:pt x="310" y="211"/>
                  </a:cubicBezTo>
                  <a:cubicBezTo>
                    <a:pt x="310" y="211"/>
                    <a:pt x="309" y="211"/>
                    <a:pt x="309" y="210"/>
                  </a:cubicBezTo>
                  <a:cubicBezTo>
                    <a:pt x="309" y="209"/>
                    <a:pt x="309" y="209"/>
                    <a:pt x="309" y="208"/>
                  </a:cubicBezTo>
                  <a:cubicBezTo>
                    <a:pt x="309" y="207"/>
                    <a:pt x="309" y="207"/>
                    <a:pt x="309" y="207"/>
                  </a:cubicBezTo>
                  <a:cubicBezTo>
                    <a:pt x="309" y="206"/>
                    <a:pt x="309" y="206"/>
                    <a:pt x="309" y="205"/>
                  </a:cubicBezTo>
                  <a:cubicBezTo>
                    <a:pt x="309" y="205"/>
                    <a:pt x="308" y="205"/>
                    <a:pt x="308" y="205"/>
                  </a:cubicBezTo>
                  <a:cubicBezTo>
                    <a:pt x="308" y="203"/>
                    <a:pt x="309" y="202"/>
                    <a:pt x="309" y="200"/>
                  </a:cubicBezTo>
                  <a:cubicBezTo>
                    <a:pt x="310" y="199"/>
                    <a:pt x="310" y="198"/>
                    <a:pt x="310" y="197"/>
                  </a:cubicBezTo>
                  <a:cubicBezTo>
                    <a:pt x="312" y="198"/>
                    <a:pt x="310" y="195"/>
                    <a:pt x="312" y="196"/>
                  </a:cubicBezTo>
                  <a:cubicBezTo>
                    <a:pt x="312" y="196"/>
                    <a:pt x="313" y="196"/>
                    <a:pt x="313" y="195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4" y="193"/>
                    <a:pt x="314" y="193"/>
                    <a:pt x="315" y="192"/>
                  </a:cubicBezTo>
                  <a:cubicBezTo>
                    <a:pt x="315" y="191"/>
                    <a:pt x="316" y="190"/>
                    <a:pt x="316" y="188"/>
                  </a:cubicBezTo>
                  <a:cubicBezTo>
                    <a:pt x="318" y="188"/>
                    <a:pt x="318" y="187"/>
                    <a:pt x="319" y="186"/>
                  </a:cubicBezTo>
                  <a:cubicBezTo>
                    <a:pt x="319" y="186"/>
                    <a:pt x="319" y="185"/>
                    <a:pt x="320" y="185"/>
                  </a:cubicBezTo>
                  <a:cubicBezTo>
                    <a:pt x="320" y="185"/>
                    <a:pt x="320" y="184"/>
                    <a:pt x="321" y="184"/>
                  </a:cubicBezTo>
                  <a:cubicBezTo>
                    <a:pt x="321" y="184"/>
                    <a:pt x="321" y="184"/>
                    <a:pt x="322" y="183"/>
                  </a:cubicBezTo>
                  <a:cubicBezTo>
                    <a:pt x="322" y="183"/>
                    <a:pt x="321" y="182"/>
                    <a:pt x="322" y="182"/>
                  </a:cubicBezTo>
                  <a:cubicBezTo>
                    <a:pt x="322" y="182"/>
                    <a:pt x="323" y="182"/>
                    <a:pt x="323" y="181"/>
                  </a:cubicBezTo>
                  <a:cubicBezTo>
                    <a:pt x="323" y="181"/>
                    <a:pt x="323" y="180"/>
                    <a:pt x="324" y="180"/>
                  </a:cubicBezTo>
                  <a:cubicBezTo>
                    <a:pt x="324" y="180"/>
                    <a:pt x="324" y="179"/>
                    <a:pt x="324" y="178"/>
                  </a:cubicBezTo>
                  <a:cubicBezTo>
                    <a:pt x="326" y="178"/>
                    <a:pt x="327" y="176"/>
                    <a:pt x="328" y="175"/>
                  </a:cubicBezTo>
                  <a:cubicBezTo>
                    <a:pt x="330" y="175"/>
                    <a:pt x="330" y="174"/>
                    <a:pt x="331" y="173"/>
                  </a:cubicBezTo>
                  <a:cubicBezTo>
                    <a:pt x="331" y="173"/>
                    <a:pt x="332" y="172"/>
                    <a:pt x="333" y="172"/>
                  </a:cubicBezTo>
                  <a:cubicBezTo>
                    <a:pt x="333" y="171"/>
                    <a:pt x="333" y="170"/>
                    <a:pt x="334" y="170"/>
                  </a:cubicBezTo>
                  <a:cubicBezTo>
                    <a:pt x="335" y="169"/>
                    <a:pt x="336" y="169"/>
                    <a:pt x="336" y="168"/>
                  </a:cubicBezTo>
                  <a:cubicBezTo>
                    <a:pt x="336" y="167"/>
                    <a:pt x="337" y="167"/>
                    <a:pt x="337" y="167"/>
                  </a:cubicBezTo>
                  <a:cubicBezTo>
                    <a:pt x="338" y="167"/>
                    <a:pt x="338" y="166"/>
                    <a:pt x="338" y="165"/>
                  </a:cubicBezTo>
                  <a:cubicBezTo>
                    <a:pt x="340" y="165"/>
                    <a:pt x="340" y="166"/>
                    <a:pt x="341" y="166"/>
                  </a:cubicBezTo>
                  <a:cubicBezTo>
                    <a:pt x="342" y="166"/>
                    <a:pt x="342" y="166"/>
                    <a:pt x="342" y="165"/>
                  </a:cubicBezTo>
                  <a:cubicBezTo>
                    <a:pt x="342" y="165"/>
                    <a:pt x="343" y="166"/>
                    <a:pt x="343" y="165"/>
                  </a:cubicBezTo>
                  <a:cubicBezTo>
                    <a:pt x="343" y="165"/>
                    <a:pt x="343" y="164"/>
                    <a:pt x="345" y="164"/>
                  </a:cubicBezTo>
                  <a:cubicBezTo>
                    <a:pt x="346" y="163"/>
                    <a:pt x="348" y="163"/>
                    <a:pt x="348" y="161"/>
                  </a:cubicBezTo>
                  <a:cubicBezTo>
                    <a:pt x="348" y="159"/>
                    <a:pt x="346" y="160"/>
                    <a:pt x="345" y="159"/>
                  </a:cubicBezTo>
                  <a:cubicBezTo>
                    <a:pt x="345" y="159"/>
                    <a:pt x="346" y="159"/>
                    <a:pt x="346" y="158"/>
                  </a:cubicBezTo>
                  <a:cubicBezTo>
                    <a:pt x="346" y="158"/>
                    <a:pt x="346" y="158"/>
                    <a:pt x="346" y="158"/>
                  </a:cubicBezTo>
                  <a:cubicBezTo>
                    <a:pt x="344" y="156"/>
                    <a:pt x="346" y="156"/>
                    <a:pt x="347" y="156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8" y="155"/>
                    <a:pt x="348" y="155"/>
                    <a:pt x="348" y="155"/>
                  </a:cubicBezTo>
                  <a:cubicBezTo>
                    <a:pt x="348" y="154"/>
                    <a:pt x="348" y="154"/>
                    <a:pt x="349" y="154"/>
                  </a:cubicBezTo>
                  <a:cubicBezTo>
                    <a:pt x="349" y="154"/>
                    <a:pt x="349" y="154"/>
                    <a:pt x="349" y="154"/>
                  </a:cubicBezTo>
                  <a:cubicBezTo>
                    <a:pt x="350" y="154"/>
                    <a:pt x="350" y="152"/>
                    <a:pt x="351" y="152"/>
                  </a:cubicBezTo>
                  <a:cubicBezTo>
                    <a:pt x="351" y="152"/>
                    <a:pt x="351" y="152"/>
                    <a:pt x="351" y="152"/>
                  </a:cubicBezTo>
                  <a:cubicBezTo>
                    <a:pt x="351" y="152"/>
                    <a:pt x="351" y="152"/>
                    <a:pt x="351" y="151"/>
                  </a:cubicBezTo>
                  <a:cubicBezTo>
                    <a:pt x="351" y="151"/>
                    <a:pt x="352" y="151"/>
                    <a:pt x="352" y="150"/>
                  </a:cubicBezTo>
                  <a:cubicBezTo>
                    <a:pt x="352" y="150"/>
                    <a:pt x="353" y="150"/>
                    <a:pt x="353" y="150"/>
                  </a:cubicBezTo>
                  <a:cubicBezTo>
                    <a:pt x="355" y="150"/>
                    <a:pt x="356" y="149"/>
                    <a:pt x="359" y="149"/>
                  </a:cubicBezTo>
                  <a:cubicBezTo>
                    <a:pt x="359" y="149"/>
                    <a:pt x="361" y="148"/>
                    <a:pt x="361" y="148"/>
                  </a:cubicBezTo>
                  <a:cubicBezTo>
                    <a:pt x="364" y="148"/>
                    <a:pt x="365" y="147"/>
                    <a:pt x="366" y="146"/>
                  </a:cubicBezTo>
                  <a:cubicBezTo>
                    <a:pt x="368" y="146"/>
                    <a:pt x="368" y="147"/>
                    <a:pt x="370" y="147"/>
                  </a:cubicBezTo>
                  <a:cubicBezTo>
                    <a:pt x="375" y="146"/>
                    <a:pt x="379" y="145"/>
                    <a:pt x="385" y="145"/>
                  </a:cubicBezTo>
                  <a:cubicBezTo>
                    <a:pt x="385" y="145"/>
                    <a:pt x="385" y="144"/>
                    <a:pt x="386" y="144"/>
                  </a:cubicBezTo>
                  <a:cubicBezTo>
                    <a:pt x="386" y="144"/>
                    <a:pt x="386" y="143"/>
                    <a:pt x="387" y="143"/>
                  </a:cubicBezTo>
                  <a:cubicBezTo>
                    <a:pt x="387" y="143"/>
                    <a:pt x="387" y="143"/>
                    <a:pt x="388" y="142"/>
                  </a:cubicBezTo>
                  <a:cubicBezTo>
                    <a:pt x="388" y="142"/>
                    <a:pt x="388" y="142"/>
                    <a:pt x="388" y="141"/>
                  </a:cubicBezTo>
                  <a:cubicBezTo>
                    <a:pt x="388" y="141"/>
                    <a:pt x="388" y="141"/>
                    <a:pt x="388" y="141"/>
                  </a:cubicBezTo>
                  <a:cubicBezTo>
                    <a:pt x="388" y="140"/>
                    <a:pt x="390" y="140"/>
                    <a:pt x="391" y="139"/>
                  </a:cubicBezTo>
                  <a:cubicBezTo>
                    <a:pt x="391" y="139"/>
                    <a:pt x="391" y="139"/>
                    <a:pt x="391" y="139"/>
                  </a:cubicBezTo>
                  <a:cubicBezTo>
                    <a:pt x="392" y="139"/>
                    <a:pt x="393" y="139"/>
                    <a:pt x="393" y="138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5" y="138"/>
                    <a:pt x="396" y="138"/>
                    <a:pt x="396" y="137"/>
                  </a:cubicBezTo>
                  <a:cubicBezTo>
                    <a:pt x="396" y="137"/>
                    <a:pt x="396" y="137"/>
                    <a:pt x="396" y="137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9" y="136"/>
                    <a:pt x="400" y="136"/>
                    <a:pt x="402" y="135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3" y="135"/>
                    <a:pt x="403" y="134"/>
                    <a:pt x="404" y="134"/>
                  </a:cubicBezTo>
                  <a:cubicBezTo>
                    <a:pt x="404" y="134"/>
                    <a:pt x="404" y="133"/>
                    <a:pt x="404" y="134"/>
                  </a:cubicBezTo>
                  <a:cubicBezTo>
                    <a:pt x="406" y="133"/>
                    <a:pt x="408" y="133"/>
                    <a:pt x="410" y="132"/>
                  </a:cubicBezTo>
                  <a:cubicBezTo>
                    <a:pt x="410" y="132"/>
                    <a:pt x="410" y="132"/>
                    <a:pt x="410" y="132"/>
                  </a:cubicBezTo>
                  <a:cubicBezTo>
                    <a:pt x="411" y="130"/>
                    <a:pt x="413" y="131"/>
                    <a:pt x="413" y="130"/>
                  </a:cubicBezTo>
                  <a:cubicBezTo>
                    <a:pt x="413" y="129"/>
                    <a:pt x="413" y="129"/>
                    <a:pt x="413" y="129"/>
                  </a:cubicBezTo>
                  <a:cubicBezTo>
                    <a:pt x="413" y="129"/>
                    <a:pt x="413" y="129"/>
                    <a:pt x="413" y="129"/>
                  </a:cubicBezTo>
                  <a:cubicBezTo>
                    <a:pt x="414" y="129"/>
                    <a:pt x="414" y="129"/>
                    <a:pt x="414" y="129"/>
                  </a:cubicBezTo>
                  <a:cubicBezTo>
                    <a:pt x="415" y="128"/>
                    <a:pt x="416" y="127"/>
                    <a:pt x="416" y="126"/>
                  </a:cubicBezTo>
                  <a:cubicBezTo>
                    <a:pt x="416" y="126"/>
                    <a:pt x="416" y="126"/>
                    <a:pt x="416" y="126"/>
                  </a:cubicBezTo>
                  <a:cubicBezTo>
                    <a:pt x="416" y="124"/>
                    <a:pt x="418" y="124"/>
                    <a:pt x="417" y="123"/>
                  </a:cubicBezTo>
                  <a:cubicBezTo>
                    <a:pt x="417" y="123"/>
                    <a:pt x="417" y="123"/>
                    <a:pt x="417" y="122"/>
                  </a:cubicBezTo>
                  <a:cubicBezTo>
                    <a:pt x="416" y="121"/>
                    <a:pt x="417" y="121"/>
                    <a:pt x="417" y="120"/>
                  </a:cubicBezTo>
                  <a:cubicBezTo>
                    <a:pt x="417" y="119"/>
                    <a:pt x="417" y="119"/>
                    <a:pt x="417" y="119"/>
                  </a:cubicBezTo>
                  <a:cubicBezTo>
                    <a:pt x="417" y="119"/>
                    <a:pt x="416" y="119"/>
                    <a:pt x="416" y="119"/>
                  </a:cubicBezTo>
                  <a:cubicBezTo>
                    <a:pt x="416" y="119"/>
                    <a:pt x="416" y="119"/>
                    <a:pt x="416" y="119"/>
                  </a:cubicBezTo>
                  <a:cubicBezTo>
                    <a:pt x="416" y="119"/>
                    <a:pt x="416" y="118"/>
                    <a:pt x="416" y="118"/>
                  </a:cubicBezTo>
                  <a:cubicBezTo>
                    <a:pt x="416" y="117"/>
                    <a:pt x="415" y="117"/>
                    <a:pt x="415" y="116"/>
                  </a:cubicBezTo>
                  <a:cubicBezTo>
                    <a:pt x="415" y="116"/>
                    <a:pt x="415" y="116"/>
                    <a:pt x="415" y="116"/>
                  </a:cubicBezTo>
                  <a:cubicBezTo>
                    <a:pt x="415" y="115"/>
                    <a:pt x="415" y="115"/>
                    <a:pt x="415" y="115"/>
                  </a:cubicBezTo>
                  <a:cubicBezTo>
                    <a:pt x="415" y="114"/>
                    <a:pt x="416" y="114"/>
                    <a:pt x="416" y="114"/>
                  </a:cubicBezTo>
                  <a:cubicBezTo>
                    <a:pt x="417" y="114"/>
                    <a:pt x="417" y="114"/>
                    <a:pt x="417" y="114"/>
                  </a:cubicBezTo>
                  <a:cubicBezTo>
                    <a:pt x="417" y="114"/>
                    <a:pt x="419" y="114"/>
                    <a:pt x="419" y="115"/>
                  </a:cubicBezTo>
                  <a:cubicBezTo>
                    <a:pt x="419" y="114"/>
                    <a:pt x="419" y="114"/>
                    <a:pt x="419" y="113"/>
                  </a:cubicBezTo>
                  <a:cubicBezTo>
                    <a:pt x="419" y="113"/>
                    <a:pt x="419" y="113"/>
                    <a:pt x="420" y="113"/>
                  </a:cubicBezTo>
                  <a:cubicBezTo>
                    <a:pt x="420" y="113"/>
                    <a:pt x="420" y="113"/>
                    <a:pt x="420" y="113"/>
                  </a:cubicBezTo>
                  <a:cubicBezTo>
                    <a:pt x="420" y="113"/>
                    <a:pt x="420" y="113"/>
                    <a:pt x="420" y="113"/>
                  </a:cubicBezTo>
                  <a:cubicBezTo>
                    <a:pt x="420" y="113"/>
                    <a:pt x="421" y="113"/>
                    <a:pt x="421" y="113"/>
                  </a:cubicBezTo>
                  <a:cubicBezTo>
                    <a:pt x="420" y="112"/>
                    <a:pt x="421" y="112"/>
                    <a:pt x="421" y="111"/>
                  </a:cubicBezTo>
                  <a:close/>
                  <a:moveTo>
                    <a:pt x="439" y="203"/>
                  </a:moveTo>
                  <a:cubicBezTo>
                    <a:pt x="438" y="204"/>
                    <a:pt x="439" y="202"/>
                    <a:pt x="439" y="202"/>
                  </a:cubicBezTo>
                  <a:cubicBezTo>
                    <a:pt x="438" y="201"/>
                    <a:pt x="438" y="201"/>
                    <a:pt x="437" y="201"/>
                  </a:cubicBezTo>
                  <a:cubicBezTo>
                    <a:pt x="437" y="200"/>
                    <a:pt x="438" y="200"/>
                    <a:pt x="437" y="200"/>
                  </a:cubicBezTo>
                  <a:cubicBezTo>
                    <a:pt x="437" y="199"/>
                    <a:pt x="436" y="200"/>
                    <a:pt x="436" y="200"/>
                  </a:cubicBezTo>
                  <a:cubicBezTo>
                    <a:pt x="436" y="199"/>
                    <a:pt x="436" y="199"/>
                    <a:pt x="436" y="198"/>
                  </a:cubicBezTo>
                  <a:cubicBezTo>
                    <a:pt x="436" y="198"/>
                    <a:pt x="435" y="198"/>
                    <a:pt x="435" y="197"/>
                  </a:cubicBezTo>
                  <a:cubicBezTo>
                    <a:pt x="431" y="198"/>
                    <a:pt x="429" y="196"/>
                    <a:pt x="426" y="197"/>
                  </a:cubicBezTo>
                  <a:cubicBezTo>
                    <a:pt x="426" y="197"/>
                    <a:pt x="425" y="197"/>
                    <a:pt x="425" y="197"/>
                  </a:cubicBezTo>
                  <a:cubicBezTo>
                    <a:pt x="425" y="197"/>
                    <a:pt x="424" y="199"/>
                    <a:pt x="425" y="199"/>
                  </a:cubicBezTo>
                  <a:cubicBezTo>
                    <a:pt x="425" y="199"/>
                    <a:pt x="425" y="199"/>
                    <a:pt x="425" y="199"/>
                  </a:cubicBezTo>
                  <a:cubicBezTo>
                    <a:pt x="425" y="199"/>
                    <a:pt x="425" y="199"/>
                    <a:pt x="425" y="200"/>
                  </a:cubicBezTo>
                  <a:cubicBezTo>
                    <a:pt x="425" y="200"/>
                    <a:pt x="426" y="199"/>
                    <a:pt x="426" y="200"/>
                  </a:cubicBezTo>
                  <a:cubicBezTo>
                    <a:pt x="426" y="200"/>
                    <a:pt x="426" y="201"/>
                    <a:pt x="426" y="202"/>
                  </a:cubicBezTo>
                  <a:cubicBezTo>
                    <a:pt x="427" y="202"/>
                    <a:pt x="429" y="203"/>
                    <a:pt x="431" y="203"/>
                  </a:cubicBezTo>
                  <a:cubicBezTo>
                    <a:pt x="431" y="204"/>
                    <a:pt x="432" y="204"/>
                    <a:pt x="433" y="204"/>
                  </a:cubicBezTo>
                  <a:cubicBezTo>
                    <a:pt x="433" y="205"/>
                    <a:pt x="434" y="206"/>
                    <a:pt x="435" y="206"/>
                  </a:cubicBezTo>
                  <a:cubicBezTo>
                    <a:pt x="436" y="207"/>
                    <a:pt x="437" y="208"/>
                    <a:pt x="438" y="208"/>
                  </a:cubicBezTo>
                  <a:cubicBezTo>
                    <a:pt x="438" y="207"/>
                    <a:pt x="439" y="205"/>
                    <a:pt x="439" y="203"/>
                  </a:cubicBezTo>
                  <a:close/>
                  <a:moveTo>
                    <a:pt x="214" y="313"/>
                  </a:moveTo>
                  <a:cubicBezTo>
                    <a:pt x="214" y="313"/>
                    <a:pt x="213" y="313"/>
                    <a:pt x="213" y="313"/>
                  </a:cubicBezTo>
                  <a:cubicBezTo>
                    <a:pt x="213" y="313"/>
                    <a:pt x="212" y="313"/>
                    <a:pt x="212" y="313"/>
                  </a:cubicBezTo>
                  <a:cubicBezTo>
                    <a:pt x="212" y="313"/>
                    <a:pt x="211" y="314"/>
                    <a:pt x="211" y="314"/>
                  </a:cubicBezTo>
                  <a:cubicBezTo>
                    <a:pt x="211" y="314"/>
                    <a:pt x="212" y="315"/>
                    <a:pt x="212" y="315"/>
                  </a:cubicBezTo>
                  <a:cubicBezTo>
                    <a:pt x="213" y="315"/>
                    <a:pt x="213" y="315"/>
                    <a:pt x="214" y="315"/>
                  </a:cubicBezTo>
                  <a:cubicBezTo>
                    <a:pt x="214" y="315"/>
                    <a:pt x="214" y="315"/>
                    <a:pt x="215" y="315"/>
                  </a:cubicBezTo>
                  <a:cubicBezTo>
                    <a:pt x="215" y="315"/>
                    <a:pt x="215" y="314"/>
                    <a:pt x="215" y="314"/>
                  </a:cubicBezTo>
                  <a:cubicBezTo>
                    <a:pt x="215" y="314"/>
                    <a:pt x="215" y="314"/>
                    <a:pt x="215" y="314"/>
                  </a:cubicBezTo>
                  <a:lnTo>
                    <a:pt x="214" y="313"/>
                  </a:lnTo>
                  <a:close/>
                  <a:moveTo>
                    <a:pt x="399" y="226"/>
                  </a:moveTo>
                  <a:cubicBezTo>
                    <a:pt x="399" y="229"/>
                    <a:pt x="398" y="227"/>
                    <a:pt x="397" y="227"/>
                  </a:cubicBezTo>
                  <a:cubicBezTo>
                    <a:pt x="397" y="228"/>
                    <a:pt x="397" y="229"/>
                    <a:pt x="398" y="229"/>
                  </a:cubicBezTo>
                  <a:cubicBezTo>
                    <a:pt x="398" y="229"/>
                    <a:pt x="398" y="229"/>
                    <a:pt x="398" y="230"/>
                  </a:cubicBezTo>
                  <a:cubicBezTo>
                    <a:pt x="398" y="230"/>
                    <a:pt x="399" y="230"/>
                    <a:pt x="399" y="230"/>
                  </a:cubicBezTo>
                  <a:cubicBezTo>
                    <a:pt x="399" y="229"/>
                    <a:pt x="400" y="227"/>
                    <a:pt x="399" y="226"/>
                  </a:cubicBezTo>
                  <a:close/>
                  <a:moveTo>
                    <a:pt x="357" y="238"/>
                  </a:moveTo>
                  <a:cubicBezTo>
                    <a:pt x="356" y="238"/>
                    <a:pt x="355" y="237"/>
                    <a:pt x="355" y="236"/>
                  </a:cubicBezTo>
                  <a:cubicBezTo>
                    <a:pt x="355" y="236"/>
                    <a:pt x="355" y="236"/>
                    <a:pt x="355" y="235"/>
                  </a:cubicBezTo>
                  <a:cubicBezTo>
                    <a:pt x="355" y="235"/>
                    <a:pt x="355" y="234"/>
                    <a:pt x="354" y="234"/>
                  </a:cubicBezTo>
                  <a:cubicBezTo>
                    <a:pt x="354" y="234"/>
                    <a:pt x="354" y="235"/>
                    <a:pt x="354" y="235"/>
                  </a:cubicBezTo>
                  <a:cubicBezTo>
                    <a:pt x="354" y="235"/>
                    <a:pt x="354" y="236"/>
                    <a:pt x="353" y="236"/>
                  </a:cubicBezTo>
                  <a:cubicBezTo>
                    <a:pt x="353" y="238"/>
                    <a:pt x="352" y="238"/>
                    <a:pt x="352" y="240"/>
                  </a:cubicBezTo>
                  <a:cubicBezTo>
                    <a:pt x="354" y="241"/>
                    <a:pt x="353" y="239"/>
                    <a:pt x="355" y="239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6" y="239"/>
                    <a:pt x="356" y="241"/>
                    <a:pt x="357" y="240"/>
                  </a:cubicBezTo>
                  <a:cubicBezTo>
                    <a:pt x="357" y="240"/>
                    <a:pt x="358" y="240"/>
                    <a:pt x="358" y="240"/>
                  </a:cubicBezTo>
                  <a:cubicBezTo>
                    <a:pt x="359" y="240"/>
                    <a:pt x="358" y="239"/>
                    <a:pt x="359" y="239"/>
                  </a:cubicBezTo>
                  <a:cubicBezTo>
                    <a:pt x="358" y="238"/>
                    <a:pt x="357" y="238"/>
                    <a:pt x="357" y="238"/>
                  </a:cubicBezTo>
                  <a:close/>
                  <a:moveTo>
                    <a:pt x="361" y="225"/>
                  </a:moveTo>
                  <a:cubicBezTo>
                    <a:pt x="361" y="223"/>
                    <a:pt x="360" y="223"/>
                    <a:pt x="360" y="222"/>
                  </a:cubicBezTo>
                  <a:cubicBezTo>
                    <a:pt x="358" y="222"/>
                    <a:pt x="357" y="222"/>
                    <a:pt x="356" y="222"/>
                  </a:cubicBezTo>
                  <a:cubicBezTo>
                    <a:pt x="354" y="222"/>
                    <a:pt x="354" y="224"/>
                    <a:pt x="352" y="224"/>
                  </a:cubicBezTo>
                  <a:cubicBezTo>
                    <a:pt x="352" y="225"/>
                    <a:pt x="351" y="225"/>
                    <a:pt x="350" y="226"/>
                  </a:cubicBezTo>
                  <a:cubicBezTo>
                    <a:pt x="350" y="227"/>
                    <a:pt x="349" y="227"/>
                    <a:pt x="349" y="228"/>
                  </a:cubicBezTo>
                  <a:cubicBezTo>
                    <a:pt x="348" y="228"/>
                    <a:pt x="349" y="229"/>
                    <a:pt x="348" y="230"/>
                  </a:cubicBezTo>
                  <a:cubicBezTo>
                    <a:pt x="349" y="230"/>
                    <a:pt x="349" y="230"/>
                    <a:pt x="349" y="231"/>
                  </a:cubicBezTo>
                  <a:cubicBezTo>
                    <a:pt x="350" y="231"/>
                    <a:pt x="351" y="231"/>
                    <a:pt x="352" y="231"/>
                  </a:cubicBezTo>
                  <a:cubicBezTo>
                    <a:pt x="352" y="231"/>
                    <a:pt x="352" y="232"/>
                    <a:pt x="352" y="232"/>
                  </a:cubicBezTo>
                  <a:cubicBezTo>
                    <a:pt x="352" y="232"/>
                    <a:pt x="353" y="232"/>
                    <a:pt x="353" y="233"/>
                  </a:cubicBezTo>
                  <a:cubicBezTo>
                    <a:pt x="355" y="233"/>
                    <a:pt x="354" y="230"/>
                    <a:pt x="356" y="230"/>
                  </a:cubicBezTo>
                  <a:cubicBezTo>
                    <a:pt x="357" y="230"/>
                    <a:pt x="358" y="229"/>
                    <a:pt x="358" y="229"/>
                  </a:cubicBezTo>
                  <a:cubicBezTo>
                    <a:pt x="360" y="229"/>
                    <a:pt x="360" y="227"/>
                    <a:pt x="361" y="228"/>
                  </a:cubicBezTo>
                  <a:cubicBezTo>
                    <a:pt x="362" y="226"/>
                    <a:pt x="360" y="226"/>
                    <a:pt x="361" y="225"/>
                  </a:cubicBezTo>
                  <a:close/>
                </a:path>
              </a:pathLst>
            </a:custGeom>
            <a:solidFill>
              <a:srgbClr val="FC79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/>
            <p:cNvSpPr txBox="1"/>
            <p:nvPr/>
          </p:nvSpPr>
          <p:spPr>
            <a:xfrm>
              <a:off x="5814219" y="2292350"/>
              <a:ext cx="623887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</a:pPr>
              <a:r>
                <a:rPr lang="en-US" sz="14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Spain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278" name="Google Shape;1278;p27"/>
            <p:cNvSpPr txBox="1"/>
            <p:nvPr/>
          </p:nvSpPr>
          <p:spPr>
            <a:xfrm>
              <a:off x="5303044" y="2500312"/>
              <a:ext cx="1646237" cy="401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2E147A3-844E-D840-A15C-E322A5A6BF77}"/>
              </a:ext>
            </a:extLst>
          </p:cNvPr>
          <p:cNvGrpSpPr/>
          <p:nvPr/>
        </p:nvGrpSpPr>
        <p:grpSpPr>
          <a:xfrm>
            <a:off x="9399793" y="481012"/>
            <a:ext cx="1647825" cy="2420937"/>
            <a:chOff x="9399793" y="481012"/>
            <a:chExt cx="1647825" cy="2420937"/>
          </a:xfrm>
        </p:grpSpPr>
        <p:sp>
          <p:nvSpPr>
            <p:cNvPr id="1267" name="Google Shape;1267;p27"/>
            <p:cNvSpPr/>
            <p:nvPr/>
          </p:nvSpPr>
          <p:spPr>
            <a:xfrm>
              <a:off x="9596437" y="481012"/>
              <a:ext cx="1343025" cy="1787525"/>
            </a:xfrm>
            <a:custGeom>
              <a:avLst/>
              <a:gdLst/>
              <a:ahLst/>
              <a:cxnLst/>
              <a:rect l="l" t="t" r="r" b="b"/>
              <a:pathLst>
                <a:path w="340" h="452" extrusionOk="0">
                  <a:moveTo>
                    <a:pt x="83" y="255"/>
                  </a:moveTo>
                  <a:cubicBezTo>
                    <a:pt x="83" y="255"/>
                    <a:pt x="83" y="255"/>
                    <a:pt x="83" y="255"/>
                  </a:cubicBezTo>
                  <a:cubicBezTo>
                    <a:pt x="82" y="254"/>
                    <a:pt x="81" y="253"/>
                    <a:pt x="81" y="251"/>
                  </a:cubicBezTo>
                  <a:cubicBezTo>
                    <a:pt x="80" y="250"/>
                    <a:pt x="81" y="250"/>
                    <a:pt x="81" y="249"/>
                  </a:cubicBezTo>
                  <a:cubicBezTo>
                    <a:pt x="81" y="249"/>
                    <a:pt x="81" y="248"/>
                    <a:pt x="81" y="248"/>
                  </a:cubicBezTo>
                  <a:cubicBezTo>
                    <a:pt x="81" y="247"/>
                    <a:pt x="81" y="247"/>
                    <a:pt x="80" y="247"/>
                  </a:cubicBezTo>
                  <a:cubicBezTo>
                    <a:pt x="80" y="247"/>
                    <a:pt x="80" y="247"/>
                    <a:pt x="80" y="247"/>
                  </a:cubicBezTo>
                  <a:cubicBezTo>
                    <a:pt x="80" y="246"/>
                    <a:pt x="80" y="246"/>
                    <a:pt x="80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80" y="244"/>
                    <a:pt x="80" y="244"/>
                    <a:pt x="80" y="243"/>
                  </a:cubicBezTo>
                  <a:cubicBezTo>
                    <a:pt x="79" y="243"/>
                    <a:pt x="79" y="242"/>
                    <a:pt x="78" y="242"/>
                  </a:cubicBezTo>
                  <a:cubicBezTo>
                    <a:pt x="78" y="242"/>
                    <a:pt x="77" y="242"/>
                    <a:pt x="77" y="242"/>
                  </a:cubicBezTo>
                  <a:cubicBezTo>
                    <a:pt x="77" y="241"/>
                    <a:pt x="77" y="241"/>
                    <a:pt x="77" y="240"/>
                  </a:cubicBezTo>
                  <a:cubicBezTo>
                    <a:pt x="76" y="240"/>
                    <a:pt x="75" y="240"/>
                    <a:pt x="74" y="240"/>
                  </a:cubicBezTo>
                  <a:cubicBezTo>
                    <a:pt x="75" y="240"/>
                    <a:pt x="75" y="239"/>
                    <a:pt x="76" y="239"/>
                  </a:cubicBezTo>
                  <a:cubicBezTo>
                    <a:pt x="76" y="238"/>
                    <a:pt x="78" y="238"/>
                    <a:pt x="78" y="237"/>
                  </a:cubicBezTo>
                  <a:cubicBezTo>
                    <a:pt x="76" y="236"/>
                    <a:pt x="75" y="237"/>
                    <a:pt x="74" y="235"/>
                  </a:cubicBezTo>
                  <a:cubicBezTo>
                    <a:pt x="74" y="233"/>
                    <a:pt x="76" y="234"/>
                    <a:pt x="75" y="232"/>
                  </a:cubicBezTo>
                  <a:cubicBezTo>
                    <a:pt x="75" y="232"/>
                    <a:pt x="74" y="232"/>
                    <a:pt x="73" y="232"/>
                  </a:cubicBezTo>
                  <a:cubicBezTo>
                    <a:pt x="72" y="232"/>
                    <a:pt x="73" y="233"/>
                    <a:pt x="72" y="233"/>
                  </a:cubicBezTo>
                  <a:cubicBezTo>
                    <a:pt x="72" y="232"/>
                    <a:pt x="72" y="231"/>
                    <a:pt x="71" y="230"/>
                  </a:cubicBezTo>
                  <a:cubicBezTo>
                    <a:pt x="71" y="230"/>
                    <a:pt x="70" y="230"/>
                    <a:pt x="70" y="230"/>
                  </a:cubicBezTo>
                  <a:cubicBezTo>
                    <a:pt x="69" y="230"/>
                    <a:pt x="68" y="229"/>
                    <a:pt x="68" y="229"/>
                  </a:cubicBezTo>
                  <a:cubicBezTo>
                    <a:pt x="68" y="229"/>
                    <a:pt x="68" y="228"/>
                    <a:pt x="68" y="228"/>
                  </a:cubicBezTo>
                  <a:cubicBezTo>
                    <a:pt x="66" y="227"/>
                    <a:pt x="66" y="227"/>
                    <a:pt x="64" y="227"/>
                  </a:cubicBezTo>
                  <a:cubicBezTo>
                    <a:pt x="63" y="227"/>
                    <a:pt x="63" y="228"/>
                    <a:pt x="63" y="229"/>
                  </a:cubicBezTo>
                  <a:cubicBezTo>
                    <a:pt x="64" y="229"/>
                    <a:pt x="64" y="230"/>
                    <a:pt x="64" y="230"/>
                  </a:cubicBezTo>
                  <a:cubicBezTo>
                    <a:pt x="63" y="231"/>
                    <a:pt x="62" y="231"/>
                    <a:pt x="60" y="231"/>
                  </a:cubicBezTo>
                  <a:cubicBezTo>
                    <a:pt x="60" y="231"/>
                    <a:pt x="60" y="232"/>
                    <a:pt x="60" y="232"/>
                  </a:cubicBezTo>
                  <a:cubicBezTo>
                    <a:pt x="60" y="232"/>
                    <a:pt x="59" y="232"/>
                    <a:pt x="59" y="232"/>
                  </a:cubicBezTo>
                  <a:cubicBezTo>
                    <a:pt x="58" y="232"/>
                    <a:pt x="57" y="233"/>
                    <a:pt x="57" y="235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6" y="235"/>
                    <a:pt x="55" y="236"/>
                    <a:pt x="55" y="236"/>
                  </a:cubicBezTo>
                  <a:cubicBezTo>
                    <a:pt x="54" y="237"/>
                    <a:pt x="55" y="239"/>
                    <a:pt x="53" y="239"/>
                  </a:cubicBezTo>
                  <a:cubicBezTo>
                    <a:pt x="52" y="239"/>
                    <a:pt x="50" y="240"/>
                    <a:pt x="48" y="239"/>
                  </a:cubicBezTo>
                  <a:cubicBezTo>
                    <a:pt x="48" y="240"/>
                    <a:pt x="48" y="241"/>
                    <a:pt x="47" y="242"/>
                  </a:cubicBezTo>
                  <a:cubicBezTo>
                    <a:pt x="46" y="242"/>
                    <a:pt x="45" y="242"/>
                    <a:pt x="44" y="243"/>
                  </a:cubicBezTo>
                  <a:cubicBezTo>
                    <a:pt x="43" y="243"/>
                    <a:pt x="42" y="242"/>
                    <a:pt x="41" y="242"/>
                  </a:cubicBezTo>
                  <a:cubicBezTo>
                    <a:pt x="41" y="242"/>
                    <a:pt x="41" y="242"/>
                    <a:pt x="41" y="242"/>
                  </a:cubicBezTo>
                  <a:cubicBezTo>
                    <a:pt x="40" y="241"/>
                    <a:pt x="39" y="242"/>
                    <a:pt x="3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8" y="240"/>
                    <a:pt x="38" y="239"/>
                    <a:pt x="37" y="239"/>
                  </a:cubicBezTo>
                  <a:cubicBezTo>
                    <a:pt x="37" y="239"/>
                    <a:pt x="37" y="238"/>
                    <a:pt x="37" y="238"/>
                  </a:cubicBezTo>
                  <a:cubicBezTo>
                    <a:pt x="37" y="237"/>
                    <a:pt x="36" y="237"/>
                    <a:pt x="35" y="237"/>
                  </a:cubicBezTo>
                  <a:cubicBezTo>
                    <a:pt x="36" y="238"/>
                    <a:pt x="35" y="238"/>
                    <a:pt x="35" y="239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40"/>
                    <a:pt x="35" y="241"/>
                    <a:pt x="35" y="242"/>
                  </a:cubicBezTo>
                  <a:cubicBezTo>
                    <a:pt x="35" y="243"/>
                    <a:pt x="33" y="243"/>
                    <a:pt x="34" y="245"/>
                  </a:cubicBezTo>
                  <a:cubicBezTo>
                    <a:pt x="33" y="247"/>
                    <a:pt x="34" y="248"/>
                    <a:pt x="34" y="249"/>
                  </a:cubicBezTo>
                  <a:cubicBezTo>
                    <a:pt x="34" y="249"/>
                    <a:pt x="34" y="250"/>
                    <a:pt x="34" y="250"/>
                  </a:cubicBezTo>
                  <a:cubicBezTo>
                    <a:pt x="34" y="250"/>
                    <a:pt x="34" y="252"/>
                    <a:pt x="36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254"/>
                    <a:pt x="38" y="254"/>
                    <a:pt x="39" y="255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56"/>
                    <a:pt x="39" y="256"/>
                    <a:pt x="39" y="257"/>
                  </a:cubicBezTo>
                  <a:cubicBezTo>
                    <a:pt x="40" y="258"/>
                    <a:pt x="39" y="261"/>
                    <a:pt x="39" y="262"/>
                  </a:cubicBezTo>
                  <a:cubicBezTo>
                    <a:pt x="40" y="263"/>
                    <a:pt x="42" y="263"/>
                    <a:pt x="42" y="265"/>
                  </a:cubicBezTo>
                  <a:cubicBezTo>
                    <a:pt x="42" y="266"/>
                    <a:pt x="41" y="266"/>
                    <a:pt x="41" y="268"/>
                  </a:cubicBezTo>
                  <a:cubicBezTo>
                    <a:pt x="41" y="269"/>
                    <a:pt x="42" y="271"/>
                    <a:pt x="41" y="272"/>
                  </a:cubicBezTo>
                  <a:cubicBezTo>
                    <a:pt x="41" y="272"/>
                    <a:pt x="40" y="272"/>
                    <a:pt x="40" y="272"/>
                  </a:cubicBezTo>
                  <a:cubicBezTo>
                    <a:pt x="40" y="272"/>
                    <a:pt x="40" y="273"/>
                    <a:pt x="40" y="273"/>
                  </a:cubicBezTo>
                  <a:cubicBezTo>
                    <a:pt x="40" y="274"/>
                    <a:pt x="40" y="274"/>
                    <a:pt x="41" y="274"/>
                  </a:cubicBezTo>
                  <a:cubicBezTo>
                    <a:pt x="41" y="274"/>
                    <a:pt x="41" y="274"/>
                    <a:pt x="41" y="275"/>
                  </a:cubicBezTo>
                  <a:cubicBezTo>
                    <a:pt x="41" y="275"/>
                    <a:pt x="40" y="276"/>
                    <a:pt x="39" y="276"/>
                  </a:cubicBezTo>
                  <a:cubicBezTo>
                    <a:pt x="39" y="277"/>
                    <a:pt x="39" y="278"/>
                    <a:pt x="39" y="279"/>
                  </a:cubicBezTo>
                  <a:cubicBezTo>
                    <a:pt x="40" y="280"/>
                    <a:pt x="41" y="280"/>
                    <a:pt x="42" y="279"/>
                  </a:cubicBezTo>
                  <a:cubicBezTo>
                    <a:pt x="42" y="278"/>
                    <a:pt x="43" y="279"/>
                    <a:pt x="44" y="279"/>
                  </a:cubicBezTo>
                  <a:cubicBezTo>
                    <a:pt x="44" y="281"/>
                    <a:pt x="42" y="282"/>
                    <a:pt x="42" y="283"/>
                  </a:cubicBezTo>
                  <a:cubicBezTo>
                    <a:pt x="43" y="284"/>
                    <a:pt x="43" y="285"/>
                    <a:pt x="43" y="285"/>
                  </a:cubicBezTo>
                  <a:cubicBezTo>
                    <a:pt x="44" y="285"/>
                    <a:pt x="44" y="286"/>
                    <a:pt x="44" y="286"/>
                  </a:cubicBezTo>
                  <a:cubicBezTo>
                    <a:pt x="42" y="286"/>
                    <a:pt x="42" y="285"/>
                    <a:pt x="42" y="284"/>
                  </a:cubicBezTo>
                  <a:cubicBezTo>
                    <a:pt x="41" y="284"/>
                    <a:pt x="42" y="282"/>
                    <a:pt x="41" y="282"/>
                  </a:cubicBezTo>
                  <a:cubicBezTo>
                    <a:pt x="39" y="284"/>
                    <a:pt x="41" y="286"/>
                    <a:pt x="41" y="289"/>
                  </a:cubicBezTo>
                  <a:cubicBezTo>
                    <a:pt x="40" y="289"/>
                    <a:pt x="40" y="289"/>
                    <a:pt x="40" y="290"/>
                  </a:cubicBezTo>
                  <a:cubicBezTo>
                    <a:pt x="40" y="290"/>
                    <a:pt x="40" y="290"/>
                    <a:pt x="40" y="290"/>
                  </a:cubicBezTo>
                  <a:cubicBezTo>
                    <a:pt x="40" y="291"/>
                    <a:pt x="40" y="292"/>
                    <a:pt x="39" y="293"/>
                  </a:cubicBezTo>
                  <a:cubicBezTo>
                    <a:pt x="39" y="293"/>
                    <a:pt x="39" y="293"/>
                    <a:pt x="39" y="293"/>
                  </a:cubicBezTo>
                  <a:cubicBezTo>
                    <a:pt x="38" y="293"/>
                    <a:pt x="38" y="294"/>
                    <a:pt x="38" y="294"/>
                  </a:cubicBezTo>
                  <a:cubicBezTo>
                    <a:pt x="38" y="295"/>
                    <a:pt x="38" y="295"/>
                    <a:pt x="38" y="296"/>
                  </a:cubicBezTo>
                  <a:cubicBezTo>
                    <a:pt x="38" y="296"/>
                    <a:pt x="38" y="297"/>
                    <a:pt x="38" y="297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37" y="299"/>
                    <a:pt x="38" y="299"/>
                    <a:pt x="38" y="301"/>
                  </a:cubicBezTo>
                  <a:cubicBezTo>
                    <a:pt x="38" y="301"/>
                    <a:pt x="38" y="301"/>
                    <a:pt x="38" y="301"/>
                  </a:cubicBezTo>
                  <a:cubicBezTo>
                    <a:pt x="39" y="301"/>
                    <a:pt x="39" y="301"/>
                    <a:pt x="39" y="302"/>
                  </a:cubicBezTo>
                  <a:cubicBezTo>
                    <a:pt x="38" y="302"/>
                    <a:pt x="37" y="303"/>
                    <a:pt x="37" y="305"/>
                  </a:cubicBezTo>
                  <a:cubicBezTo>
                    <a:pt x="38" y="305"/>
                    <a:pt x="38" y="306"/>
                    <a:pt x="38" y="306"/>
                  </a:cubicBezTo>
                  <a:cubicBezTo>
                    <a:pt x="38" y="306"/>
                    <a:pt x="38" y="307"/>
                    <a:pt x="38" y="308"/>
                  </a:cubicBezTo>
                  <a:cubicBezTo>
                    <a:pt x="39" y="308"/>
                    <a:pt x="40" y="308"/>
                    <a:pt x="41" y="309"/>
                  </a:cubicBezTo>
                  <a:cubicBezTo>
                    <a:pt x="41" y="310"/>
                    <a:pt x="42" y="311"/>
                    <a:pt x="43" y="312"/>
                  </a:cubicBezTo>
                  <a:cubicBezTo>
                    <a:pt x="43" y="314"/>
                    <a:pt x="43" y="314"/>
                    <a:pt x="44" y="315"/>
                  </a:cubicBezTo>
                  <a:cubicBezTo>
                    <a:pt x="44" y="316"/>
                    <a:pt x="44" y="317"/>
                    <a:pt x="44" y="318"/>
                  </a:cubicBezTo>
                  <a:cubicBezTo>
                    <a:pt x="44" y="318"/>
                    <a:pt x="45" y="318"/>
                    <a:pt x="45" y="319"/>
                  </a:cubicBezTo>
                  <a:cubicBezTo>
                    <a:pt x="45" y="319"/>
                    <a:pt x="45" y="319"/>
                    <a:pt x="45" y="319"/>
                  </a:cubicBezTo>
                  <a:cubicBezTo>
                    <a:pt x="45" y="319"/>
                    <a:pt x="45" y="319"/>
                    <a:pt x="45" y="319"/>
                  </a:cubicBezTo>
                  <a:cubicBezTo>
                    <a:pt x="47" y="319"/>
                    <a:pt x="47" y="318"/>
                    <a:pt x="47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48" y="316"/>
                    <a:pt x="48" y="316"/>
                    <a:pt x="48" y="316"/>
                  </a:cubicBezTo>
                  <a:cubicBezTo>
                    <a:pt x="48" y="317"/>
                    <a:pt x="49" y="317"/>
                    <a:pt x="49" y="318"/>
                  </a:cubicBezTo>
                  <a:cubicBezTo>
                    <a:pt x="50" y="318"/>
                    <a:pt x="51" y="317"/>
                    <a:pt x="51" y="318"/>
                  </a:cubicBezTo>
                  <a:cubicBezTo>
                    <a:pt x="53" y="319"/>
                    <a:pt x="53" y="316"/>
                    <a:pt x="55" y="316"/>
                  </a:cubicBezTo>
                  <a:cubicBezTo>
                    <a:pt x="56" y="315"/>
                    <a:pt x="56" y="314"/>
                    <a:pt x="58" y="314"/>
                  </a:cubicBezTo>
                  <a:cubicBezTo>
                    <a:pt x="57" y="312"/>
                    <a:pt x="58" y="312"/>
                    <a:pt x="58" y="311"/>
                  </a:cubicBezTo>
                  <a:cubicBezTo>
                    <a:pt x="58" y="309"/>
                    <a:pt x="57" y="310"/>
                    <a:pt x="57" y="308"/>
                  </a:cubicBezTo>
                  <a:cubicBezTo>
                    <a:pt x="58" y="308"/>
                    <a:pt x="58" y="308"/>
                    <a:pt x="58" y="308"/>
                  </a:cubicBezTo>
                  <a:cubicBezTo>
                    <a:pt x="58" y="308"/>
                    <a:pt x="58" y="307"/>
                    <a:pt x="58" y="307"/>
                  </a:cubicBezTo>
                  <a:cubicBezTo>
                    <a:pt x="58" y="306"/>
                    <a:pt x="60" y="306"/>
                    <a:pt x="61" y="306"/>
                  </a:cubicBezTo>
                  <a:cubicBezTo>
                    <a:pt x="61" y="306"/>
                    <a:pt x="61" y="306"/>
                    <a:pt x="62" y="306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2" y="306"/>
                    <a:pt x="63" y="305"/>
                    <a:pt x="64" y="305"/>
                  </a:cubicBezTo>
                  <a:cubicBezTo>
                    <a:pt x="64" y="306"/>
                    <a:pt x="65" y="306"/>
                    <a:pt x="66" y="306"/>
                  </a:cubicBezTo>
                  <a:cubicBezTo>
                    <a:pt x="67" y="307"/>
                    <a:pt x="68" y="309"/>
                    <a:pt x="71" y="309"/>
                  </a:cubicBezTo>
                  <a:cubicBezTo>
                    <a:pt x="71" y="310"/>
                    <a:pt x="71" y="310"/>
                    <a:pt x="72" y="311"/>
                  </a:cubicBezTo>
                  <a:cubicBezTo>
                    <a:pt x="72" y="309"/>
                    <a:pt x="73" y="309"/>
                    <a:pt x="74" y="308"/>
                  </a:cubicBezTo>
                  <a:cubicBezTo>
                    <a:pt x="74" y="307"/>
                    <a:pt x="74" y="305"/>
                    <a:pt x="74" y="303"/>
                  </a:cubicBezTo>
                  <a:cubicBezTo>
                    <a:pt x="75" y="303"/>
                    <a:pt x="76" y="303"/>
                    <a:pt x="76" y="302"/>
                  </a:cubicBezTo>
                  <a:cubicBezTo>
                    <a:pt x="76" y="301"/>
                    <a:pt x="75" y="301"/>
                    <a:pt x="75" y="301"/>
                  </a:cubicBezTo>
                  <a:cubicBezTo>
                    <a:pt x="75" y="301"/>
                    <a:pt x="75" y="300"/>
                    <a:pt x="75" y="300"/>
                  </a:cubicBezTo>
                  <a:cubicBezTo>
                    <a:pt x="75" y="300"/>
                    <a:pt x="75" y="300"/>
                    <a:pt x="75" y="300"/>
                  </a:cubicBezTo>
                  <a:cubicBezTo>
                    <a:pt x="76" y="299"/>
                    <a:pt x="77" y="298"/>
                    <a:pt x="76" y="297"/>
                  </a:cubicBezTo>
                  <a:cubicBezTo>
                    <a:pt x="76" y="297"/>
                    <a:pt x="77" y="297"/>
                    <a:pt x="77" y="297"/>
                  </a:cubicBezTo>
                  <a:cubicBezTo>
                    <a:pt x="77" y="297"/>
                    <a:pt x="76" y="296"/>
                    <a:pt x="77" y="296"/>
                  </a:cubicBezTo>
                  <a:cubicBezTo>
                    <a:pt x="77" y="294"/>
                    <a:pt x="75" y="295"/>
                    <a:pt x="75" y="293"/>
                  </a:cubicBezTo>
                  <a:cubicBezTo>
                    <a:pt x="76" y="294"/>
                    <a:pt x="76" y="293"/>
                    <a:pt x="76" y="293"/>
                  </a:cubicBezTo>
                  <a:cubicBezTo>
                    <a:pt x="76" y="293"/>
                    <a:pt x="76" y="293"/>
                    <a:pt x="76" y="293"/>
                  </a:cubicBezTo>
                  <a:cubicBezTo>
                    <a:pt x="77" y="292"/>
                    <a:pt x="77" y="292"/>
                    <a:pt x="77" y="291"/>
                  </a:cubicBezTo>
                  <a:cubicBezTo>
                    <a:pt x="77" y="291"/>
                    <a:pt x="77" y="291"/>
                    <a:pt x="77" y="291"/>
                  </a:cubicBezTo>
                  <a:cubicBezTo>
                    <a:pt x="77" y="290"/>
                    <a:pt x="77" y="289"/>
                    <a:pt x="77" y="289"/>
                  </a:cubicBezTo>
                  <a:cubicBezTo>
                    <a:pt x="77" y="288"/>
                    <a:pt x="78" y="287"/>
                    <a:pt x="78" y="286"/>
                  </a:cubicBezTo>
                  <a:cubicBezTo>
                    <a:pt x="77" y="282"/>
                    <a:pt x="79" y="279"/>
                    <a:pt x="78" y="276"/>
                  </a:cubicBezTo>
                  <a:cubicBezTo>
                    <a:pt x="78" y="275"/>
                    <a:pt x="79" y="274"/>
                    <a:pt x="79" y="272"/>
                  </a:cubicBezTo>
                  <a:cubicBezTo>
                    <a:pt x="78" y="271"/>
                    <a:pt x="77" y="270"/>
                    <a:pt x="77" y="269"/>
                  </a:cubicBezTo>
                  <a:cubicBezTo>
                    <a:pt x="77" y="268"/>
                    <a:pt x="77" y="267"/>
                    <a:pt x="77" y="266"/>
                  </a:cubicBezTo>
                  <a:cubicBezTo>
                    <a:pt x="77" y="264"/>
                    <a:pt x="79" y="264"/>
                    <a:pt x="79" y="262"/>
                  </a:cubicBezTo>
                  <a:cubicBezTo>
                    <a:pt x="80" y="262"/>
                    <a:pt x="80" y="261"/>
                    <a:pt x="81" y="261"/>
                  </a:cubicBezTo>
                  <a:cubicBezTo>
                    <a:pt x="81" y="260"/>
                    <a:pt x="82" y="260"/>
                    <a:pt x="82" y="259"/>
                  </a:cubicBezTo>
                  <a:cubicBezTo>
                    <a:pt x="82" y="259"/>
                    <a:pt x="82" y="259"/>
                    <a:pt x="82" y="259"/>
                  </a:cubicBezTo>
                  <a:cubicBezTo>
                    <a:pt x="83" y="258"/>
                    <a:pt x="84" y="257"/>
                    <a:pt x="83" y="256"/>
                  </a:cubicBezTo>
                  <a:cubicBezTo>
                    <a:pt x="83" y="256"/>
                    <a:pt x="83" y="256"/>
                    <a:pt x="83" y="255"/>
                  </a:cubicBezTo>
                  <a:close/>
                  <a:moveTo>
                    <a:pt x="69" y="227"/>
                  </a:moveTo>
                  <a:cubicBezTo>
                    <a:pt x="69" y="227"/>
                    <a:pt x="68" y="228"/>
                    <a:pt x="68" y="229"/>
                  </a:cubicBezTo>
                  <a:cubicBezTo>
                    <a:pt x="69" y="229"/>
                    <a:pt x="69" y="229"/>
                    <a:pt x="70" y="229"/>
                  </a:cubicBezTo>
                  <a:cubicBezTo>
                    <a:pt x="70" y="228"/>
                    <a:pt x="70" y="227"/>
                    <a:pt x="69" y="227"/>
                  </a:cubicBezTo>
                  <a:close/>
                  <a:moveTo>
                    <a:pt x="70" y="229"/>
                  </a:moveTo>
                  <a:cubicBezTo>
                    <a:pt x="70" y="229"/>
                    <a:pt x="70" y="229"/>
                    <a:pt x="70" y="229"/>
                  </a:cubicBezTo>
                  <a:cubicBezTo>
                    <a:pt x="71" y="229"/>
                    <a:pt x="71" y="230"/>
                    <a:pt x="72" y="230"/>
                  </a:cubicBezTo>
                  <a:cubicBezTo>
                    <a:pt x="72" y="230"/>
                    <a:pt x="72" y="230"/>
                    <a:pt x="72" y="231"/>
                  </a:cubicBezTo>
                  <a:cubicBezTo>
                    <a:pt x="72" y="232"/>
                    <a:pt x="73" y="230"/>
                    <a:pt x="74" y="231"/>
                  </a:cubicBezTo>
                  <a:cubicBezTo>
                    <a:pt x="74" y="230"/>
                    <a:pt x="73" y="230"/>
                    <a:pt x="73" y="229"/>
                  </a:cubicBezTo>
                  <a:cubicBezTo>
                    <a:pt x="73" y="229"/>
                    <a:pt x="73" y="229"/>
                    <a:pt x="73" y="229"/>
                  </a:cubicBezTo>
                  <a:cubicBezTo>
                    <a:pt x="74" y="229"/>
                    <a:pt x="74" y="228"/>
                    <a:pt x="74" y="228"/>
                  </a:cubicBezTo>
                  <a:cubicBezTo>
                    <a:pt x="73" y="227"/>
                    <a:pt x="73" y="228"/>
                    <a:pt x="72" y="228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2" y="228"/>
                    <a:pt x="72" y="229"/>
                    <a:pt x="72" y="229"/>
                  </a:cubicBezTo>
                  <a:cubicBezTo>
                    <a:pt x="73" y="229"/>
                    <a:pt x="72" y="229"/>
                    <a:pt x="72" y="229"/>
                  </a:cubicBezTo>
                  <a:cubicBezTo>
                    <a:pt x="72" y="229"/>
                    <a:pt x="72" y="228"/>
                    <a:pt x="72" y="228"/>
                  </a:cubicBezTo>
                  <a:cubicBezTo>
                    <a:pt x="72" y="228"/>
                    <a:pt x="72" y="227"/>
                    <a:pt x="72" y="227"/>
                  </a:cubicBezTo>
                  <a:cubicBezTo>
                    <a:pt x="70" y="226"/>
                    <a:pt x="71" y="229"/>
                    <a:pt x="70" y="229"/>
                  </a:cubicBezTo>
                  <a:cubicBezTo>
                    <a:pt x="70" y="229"/>
                    <a:pt x="70" y="229"/>
                    <a:pt x="70" y="229"/>
                  </a:cubicBezTo>
                  <a:close/>
                  <a:moveTo>
                    <a:pt x="38" y="231"/>
                  </a:moveTo>
                  <a:cubicBezTo>
                    <a:pt x="38" y="232"/>
                    <a:pt x="38" y="232"/>
                    <a:pt x="38" y="233"/>
                  </a:cubicBezTo>
                  <a:cubicBezTo>
                    <a:pt x="38" y="234"/>
                    <a:pt x="35" y="235"/>
                    <a:pt x="37" y="236"/>
                  </a:cubicBezTo>
                  <a:cubicBezTo>
                    <a:pt x="37" y="235"/>
                    <a:pt x="37" y="235"/>
                    <a:pt x="38" y="235"/>
                  </a:cubicBezTo>
                  <a:cubicBezTo>
                    <a:pt x="38" y="235"/>
                    <a:pt x="38" y="234"/>
                    <a:pt x="38" y="234"/>
                  </a:cubicBezTo>
                  <a:cubicBezTo>
                    <a:pt x="39" y="234"/>
                    <a:pt x="40" y="234"/>
                    <a:pt x="40" y="233"/>
                  </a:cubicBezTo>
                  <a:cubicBezTo>
                    <a:pt x="40" y="232"/>
                    <a:pt x="41" y="232"/>
                    <a:pt x="41" y="231"/>
                  </a:cubicBezTo>
                  <a:cubicBezTo>
                    <a:pt x="40" y="231"/>
                    <a:pt x="39" y="231"/>
                    <a:pt x="38" y="231"/>
                  </a:cubicBezTo>
                  <a:close/>
                  <a:moveTo>
                    <a:pt x="80" y="240"/>
                  </a:moveTo>
                  <a:cubicBezTo>
                    <a:pt x="82" y="240"/>
                    <a:pt x="80" y="238"/>
                    <a:pt x="80" y="240"/>
                  </a:cubicBezTo>
                  <a:close/>
                  <a:moveTo>
                    <a:pt x="78" y="241"/>
                  </a:moveTo>
                  <a:cubicBezTo>
                    <a:pt x="78" y="242"/>
                    <a:pt x="79" y="242"/>
                    <a:pt x="80" y="241"/>
                  </a:cubicBezTo>
                  <a:cubicBezTo>
                    <a:pt x="80" y="241"/>
                    <a:pt x="80" y="241"/>
                    <a:pt x="80" y="240"/>
                  </a:cubicBezTo>
                  <a:cubicBezTo>
                    <a:pt x="79" y="241"/>
                    <a:pt x="78" y="240"/>
                    <a:pt x="78" y="241"/>
                  </a:cubicBezTo>
                  <a:close/>
                  <a:moveTo>
                    <a:pt x="80" y="242"/>
                  </a:moveTo>
                  <a:cubicBezTo>
                    <a:pt x="80" y="242"/>
                    <a:pt x="80" y="242"/>
                    <a:pt x="80" y="242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79" y="243"/>
                    <a:pt x="81" y="242"/>
                    <a:pt x="81" y="243"/>
                  </a:cubicBezTo>
                  <a:cubicBezTo>
                    <a:pt x="81" y="243"/>
                    <a:pt x="81" y="241"/>
                    <a:pt x="80" y="242"/>
                  </a:cubicBezTo>
                  <a:close/>
                  <a:moveTo>
                    <a:pt x="32" y="307"/>
                  </a:moveTo>
                  <a:cubicBezTo>
                    <a:pt x="34" y="308"/>
                    <a:pt x="33" y="310"/>
                    <a:pt x="35" y="309"/>
                  </a:cubicBezTo>
                  <a:cubicBezTo>
                    <a:pt x="36" y="308"/>
                    <a:pt x="36" y="307"/>
                    <a:pt x="36" y="305"/>
                  </a:cubicBezTo>
                  <a:cubicBezTo>
                    <a:pt x="34" y="304"/>
                    <a:pt x="33" y="306"/>
                    <a:pt x="32" y="307"/>
                  </a:cubicBezTo>
                  <a:close/>
                  <a:moveTo>
                    <a:pt x="41" y="310"/>
                  </a:moveTo>
                  <a:cubicBezTo>
                    <a:pt x="40" y="309"/>
                    <a:pt x="39" y="308"/>
                    <a:pt x="37" y="309"/>
                  </a:cubicBezTo>
                  <a:cubicBezTo>
                    <a:pt x="37" y="310"/>
                    <a:pt x="36" y="310"/>
                    <a:pt x="37" y="311"/>
                  </a:cubicBezTo>
                  <a:cubicBezTo>
                    <a:pt x="38" y="312"/>
                    <a:pt x="37" y="315"/>
                    <a:pt x="39" y="315"/>
                  </a:cubicBezTo>
                  <a:cubicBezTo>
                    <a:pt x="40" y="315"/>
                    <a:pt x="40" y="313"/>
                    <a:pt x="40" y="312"/>
                  </a:cubicBezTo>
                  <a:cubicBezTo>
                    <a:pt x="40" y="312"/>
                    <a:pt x="41" y="311"/>
                    <a:pt x="41" y="310"/>
                  </a:cubicBezTo>
                  <a:close/>
                  <a:moveTo>
                    <a:pt x="84" y="160"/>
                  </a:moveTo>
                  <a:cubicBezTo>
                    <a:pt x="86" y="160"/>
                    <a:pt x="86" y="160"/>
                    <a:pt x="85" y="158"/>
                  </a:cubicBezTo>
                  <a:cubicBezTo>
                    <a:pt x="86" y="158"/>
                    <a:pt x="86" y="157"/>
                    <a:pt x="87" y="157"/>
                  </a:cubicBezTo>
                  <a:cubicBezTo>
                    <a:pt x="84" y="156"/>
                    <a:pt x="84" y="158"/>
                    <a:pt x="84" y="160"/>
                  </a:cubicBezTo>
                  <a:close/>
                  <a:moveTo>
                    <a:pt x="102" y="165"/>
                  </a:moveTo>
                  <a:cubicBezTo>
                    <a:pt x="101" y="165"/>
                    <a:pt x="101" y="167"/>
                    <a:pt x="100" y="167"/>
                  </a:cubicBezTo>
                  <a:cubicBezTo>
                    <a:pt x="99" y="166"/>
                    <a:pt x="98" y="166"/>
                    <a:pt x="97" y="166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97" y="166"/>
                    <a:pt x="94" y="167"/>
                    <a:pt x="93" y="167"/>
                  </a:cubicBezTo>
                  <a:cubicBezTo>
                    <a:pt x="92" y="168"/>
                    <a:pt x="91" y="169"/>
                    <a:pt x="93" y="170"/>
                  </a:cubicBezTo>
                  <a:cubicBezTo>
                    <a:pt x="93" y="170"/>
                    <a:pt x="94" y="170"/>
                    <a:pt x="94" y="171"/>
                  </a:cubicBezTo>
                  <a:cubicBezTo>
                    <a:pt x="94" y="171"/>
                    <a:pt x="95" y="171"/>
                    <a:pt x="95" y="172"/>
                  </a:cubicBezTo>
                  <a:cubicBezTo>
                    <a:pt x="97" y="173"/>
                    <a:pt x="97" y="171"/>
                    <a:pt x="98" y="171"/>
                  </a:cubicBezTo>
                  <a:cubicBezTo>
                    <a:pt x="99" y="171"/>
                    <a:pt x="100" y="171"/>
                    <a:pt x="100" y="172"/>
                  </a:cubicBezTo>
                  <a:cubicBezTo>
                    <a:pt x="101" y="172"/>
                    <a:pt x="101" y="173"/>
                    <a:pt x="102" y="173"/>
                  </a:cubicBezTo>
                  <a:cubicBezTo>
                    <a:pt x="103" y="172"/>
                    <a:pt x="103" y="170"/>
                    <a:pt x="103" y="169"/>
                  </a:cubicBezTo>
                  <a:cubicBezTo>
                    <a:pt x="103" y="168"/>
                    <a:pt x="104" y="167"/>
                    <a:pt x="104" y="166"/>
                  </a:cubicBezTo>
                  <a:cubicBezTo>
                    <a:pt x="103" y="166"/>
                    <a:pt x="103" y="166"/>
                    <a:pt x="102" y="165"/>
                  </a:cubicBezTo>
                  <a:close/>
                  <a:moveTo>
                    <a:pt x="92" y="175"/>
                  </a:moveTo>
                  <a:cubicBezTo>
                    <a:pt x="92" y="176"/>
                    <a:pt x="91" y="177"/>
                    <a:pt x="93" y="177"/>
                  </a:cubicBezTo>
                  <a:cubicBezTo>
                    <a:pt x="93" y="176"/>
                    <a:pt x="93" y="175"/>
                    <a:pt x="92" y="175"/>
                  </a:cubicBezTo>
                  <a:close/>
                  <a:moveTo>
                    <a:pt x="97" y="185"/>
                  </a:moveTo>
                  <a:cubicBezTo>
                    <a:pt x="98" y="185"/>
                    <a:pt x="98" y="185"/>
                    <a:pt x="98" y="186"/>
                  </a:cubicBezTo>
                  <a:cubicBezTo>
                    <a:pt x="98" y="186"/>
                    <a:pt x="98" y="187"/>
                    <a:pt x="98" y="187"/>
                  </a:cubicBezTo>
                  <a:cubicBezTo>
                    <a:pt x="99" y="188"/>
                    <a:pt x="100" y="186"/>
                    <a:pt x="99" y="185"/>
                  </a:cubicBezTo>
                  <a:cubicBezTo>
                    <a:pt x="98" y="184"/>
                    <a:pt x="97" y="184"/>
                    <a:pt x="97" y="185"/>
                  </a:cubicBezTo>
                  <a:close/>
                  <a:moveTo>
                    <a:pt x="116" y="186"/>
                  </a:moveTo>
                  <a:cubicBezTo>
                    <a:pt x="116" y="186"/>
                    <a:pt x="115" y="185"/>
                    <a:pt x="116" y="18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5" y="184"/>
                    <a:pt x="113" y="184"/>
                    <a:pt x="113" y="186"/>
                  </a:cubicBezTo>
                  <a:cubicBezTo>
                    <a:pt x="114" y="186"/>
                    <a:pt x="114" y="187"/>
                    <a:pt x="115" y="187"/>
                  </a:cubicBezTo>
                  <a:cubicBezTo>
                    <a:pt x="115" y="187"/>
                    <a:pt x="116" y="187"/>
                    <a:pt x="116" y="187"/>
                  </a:cubicBezTo>
                  <a:cubicBezTo>
                    <a:pt x="116" y="186"/>
                    <a:pt x="117" y="186"/>
                    <a:pt x="116" y="186"/>
                  </a:cubicBezTo>
                  <a:close/>
                  <a:moveTo>
                    <a:pt x="120" y="189"/>
                  </a:moveTo>
                  <a:cubicBezTo>
                    <a:pt x="120" y="189"/>
                    <a:pt x="120" y="190"/>
                    <a:pt x="120" y="190"/>
                  </a:cubicBezTo>
                  <a:cubicBezTo>
                    <a:pt x="120" y="190"/>
                    <a:pt x="120" y="190"/>
                    <a:pt x="121" y="190"/>
                  </a:cubicBezTo>
                  <a:cubicBezTo>
                    <a:pt x="121" y="190"/>
                    <a:pt x="121" y="190"/>
                    <a:pt x="121" y="189"/>
                  </a:cubicBezTo>
                  <a:cubicBezTo>
                    <a:pt x="121" y="189"/>
                    <a:pt x="120" y="189"/>
                    <a:pt x="120" y="189"/>
                  </a:cubicBezTo>
                  <a:close/>
                  <a:moveTo>
                    <a:pt x="178" y="240"/>
                  </a:moveTo>
                  <a:cubicBezTo>
                    <a:pt x="178" y="240"/>
                    <a:pt x="177" y="240"/>
                    <a:pt x="177" y="240"/>
                  </a:cubicBezTo>
                  <a:cubicBezTo>
                    <a:pt x="177" y="241"/>
                    <a:pt x="177" y="241"/>
                    <a:pt x="177" y="241"/>
                  </a:cubicBezTo>
                  <a:cubicBezTo>
                    <a:pt x="177" y="241"/>
                    <a:pt x="178" y="241"/>
                    <a:pt x="178" y="240"/>
                  </a:cubicBezTo>
                  <a:close/>
                  <a:moveTo>
                    <a:pt x="172" y="243"/>
                  </a:moveTo>
                  <a:cubicBezTo>
                    <a:pt x="172" y="242"/>
                    <a:pt x="172" y="241"/>
                    <a:pt x="172" y="240"/>
                  </a:cubicBezTo>
                  <a:cubicBezTo>
                    <a:pt x="170" y="240"/>
                    <a:pt x="170" y="243"/>
                    <a:pt x="172" y="243"/>
                  </a:cubicBezTo>
                  <a:close/>
                  <a:moveTo>
                    <a:pt x="177" y="241"/>
                  </a:moveTo>
                  <a:cubicBezTo>
                    <a:pt x="176" y="241"/>
                    <a:pt x="176" y="241"/>
                    <a:pt x="176" y="241"/>
                  </a:cubicBezTo>
                  <a:cubicBezTo>
                    <a:pt x="176" y="241"/>
                    <a:pt x="176" y="241"/>
                    <a:pt x="175" y="242"/>
                  </a:cubicBezTo>
                  <a:cubicBezTo>
                    <a:pt x="176" y="242"/>
                    <a:pt x="177" y="242"/>
                    <a:pt x="177" y="241"/>
                  </a:cubicBezTo>
                  <a:close/>
                  <a:moveTo>
                    <a:pt x="175" y="242"/>
                  </a:moveTo>
                  <a:cubicBezTo>
                    <a:pt x="175" y="242"/>
                    <a:pt x="174" y="242"/>
                    <a:pt x="174" y="242"/>
                  </a:cubicBezTo>
                  <a:cubicBezTo>
                    <a:pt x="174" y="243"/>
                    <a:pt x="173" y="243"/>
                    <a:pt x="173" y="243"/>
                  </a:cubicBezTo>
                  <a:cubicBezTo>
                    <a:pt x="173" y="243"/>
                    <a:pt x="173" y="244"/>
                    <a:pt x="173" y="245"/>
                  </a:cubicBezTo>
                  <a:cubicBezTo>
                    <a:pt x="175" y="245"/>
                    <a:pt x="175" y="243"/>
                    <a:pt x="175" y="242"/>
                  </a:cubicBezTo>
                  <a:close/>
                  <a:moveTo>
                    <a:pt x="201" y="248"/>
                  </a:moveTo>
                  <a:cubicBezTo>
                    <a:pt x="201" y="248"/>
                    <a:pt x="201" y="249"/>
                    <a:pt x="200" y="249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99" y="250"/>
                    <a:pt x="200" y="250"/>
                    <a:pt x="200" y="251"/>
                  </a:cubicBezTo>
                  <a:cubicBezTo>
                    <a:pt x="202" y="251"/>
                    <a:pt x="202" y="249"/>
                    <a:pt x="204" y="250"/>
                  </a:cubicBezTo>
                  <a:cubicBezTo>
                    <a:pt x="205" y="250"/>
                    <a:pt x="204" y="249"/>
                    <a:pt x="204" y="249"/>
                  </a:cubicBezTo>
                  <a:cubicBezTo>
                    <a:pt x="203" y="249"/>
                    <a:pt x="201" y="247"/>
                    <a:pt x="201" y="248"/>
                  </a:cubicBezTo>
                  <a:close/>
                  <a:moveTo>
                    <a:pt x="209" y="256"/>
                  </a:moveTo>
                  <a:cubicBezTo>
                    <a:pt x="210" y="256"/>
                    <a:pt x="211" y="256"/>
                    <a:pt x="211" y="257"/>
                  </a:cubicBezTo>
                  <a:cubicBezTo>
                    <a:pt x="211" y="257"/>
                    <a:pt x="211" y="258"/>
                    <a:pt x="211" y="258"/>
                  </a:cubicBezTo>
                  <a:cubicBezTo>
                    <a:pt x="212" y="257"/>
                    <a:pt x="213" y="257"/>
                    <a:pt x="213" y="255"/>
                  </a:cubicBezTo>
                  <a:cubicBezTo>
                    <a:pt x="212" y="255"/>
                    <a:pt x="211" y="255"/>
                    <a:pt x="211" y="255"/>
                  </a:cubicBezTo>
                  <a:cubicBezTo>
                    <a:pt x="211" y="256"/>
                    <a:pt x="208" y="254"/>
                    <a:pt x="209" y="256"/>
                  </a:cubicBezTo>
                  <a:close/>
                  <a:moveTo>
                    <a:pt x="339" y="265"/>
                  </a:moveTo>
                  <a:cubicBezTo>
                    <a:pt x="339" y="265"/>
                    <a:pt x="339" y="265"/>
                    <a:pt x="339" y="265"/>
                  </a:cubicBezTo>
                  <a:cubicBezTo>
                    <a:pt x="338" y="265"/>
                    <a:pt x="338" y="265"/>
                    <a:pt x="338" y="265"/>
                  </a:cubicBezTo>
                  <a:cubicBezTo>
                    <a:pt x="338" y="263"/>
                    <a:pt x="338" y="262"/>
                    <a:pt x="337" y="261"/>
                  </a:cubicBezTo>
                  <a:cubicBezTo>
                    <a:pt x="337" y="260"/>
                    <a:pt x="335" y="260"/>
                    <a:pt x="336" y="258"/>
                  </a:cubicBezTo>
                  <a:cubicBezTo>
                    <a:pt x="335" y="258"/>
                    <a:pt x="334" y="257"/>
                    <a:pt x="333" y="256"/>
                  </a:cubicBezTo>
                  <a:cubicBezTo>
                    <a:pt x="333" y="255"/>
                    <a:pt x="331" y="255"/>
                    <a:pt x="330" y="255"/>
                  </a:cubicBezTo>
                  <a:cubicBezTo>
                    <a:pt x="330" y="254"/>
                    <a:pt x="329" y="254"/>
                    <a:pt x="329" y="253"/>
                  </a:cubicBezTo>
                  <a:cubicBezTo>
                    <a:pt x="329" y="253"/>
                    <a:pt x="329" y="253"/>
                    <a:pt x="329" y="253"/>
                  </a:cubicBezTo>
                  <a:cubicBezTo>
                    <a:pt x="329" y="253"/>
                    <a:pt x="329" y="253"/>
                    <a:pt x="329" y="253"/>
                  </a:cubicBezTo>
                  <a:cubicBezTo>
                    <a:pt x="328" y="253"/>
                    <a:pt x="328" y="252"/>
                    <a:pt x="327" y="252"/>
                  </a:cubicBezTo>
                  <a:cubicBezTo>
                    <a:pt x="327" y="252"/>
                    <a:pt x="327" y="252"/>
                    <a:pt x="327" y="252"/>
                  </a:cubicBezTo>
                  <a:cubicBezTo>
                    <a:pt x="326" y="252"/>
                    <a:pt x="325" y="250"/>
                    <a:pt x="325" y="250"/>
                  </a:cubicBezTo>
                  <a:cubicBezTo>
                    <a:pt x="325" y="250"/>
                    <a:pt x="325" y="250"/>
                    <a:pt x="325" y="250"/>
                  </a:cubicBezTo>
                  <a:cubicBezTo>
                    <a:pt x="324" y="249"/>
                    <a:pt x="324" y="248"/>
                    <a:pt x="324" y="247"/>
                  </a:cubicBezTo>
                  <a:cubicBezTo>
                    <a:pt x="323" y="247"/>
                    <a:pt x="322" y="247"/>
                    <a:pt x="322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8" y="245"/>
                    <a:pt x="317" y="245"/>
                    <a:pt x="317" y="244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14" y="243"/>
                    <a:pt x="313" y="243"/>
                    <a:pt x="312" y="243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09" y="242"/>
                    <a:pt x="308" y="242"/>
                  </a:cubicBezTo>
                  <a:cubicBezTo>
                    <a:pt x="308" y="242"/>
                    <a:pt x="308" y="241"/>
                    <a:pt x="308" y="241"/>
                  </a:cubicBezTo>
                  <a:cubicBezTo>
                    <a:pt x="308" y="241"/>
                    <a:pt x="307" y="241"/>
                    <a:pt x="307" y="241"/>
                  </a:cubicBezTo>
                  <a:cubicBezTo>
                    <a:pt x="307" y="240"/>
                    <a:pt x="305" y="240"/>
                    <a:pt x="304" y="239"/>
                  </a:cubicBezTo>
                  <a:cubicBezTo>
                    <a:pt x="304" y="238"/>
                    <a:pt x="303" y="238"/>
                    <a:pt x="303" y="237"/>
                  </a:cubicBezTo>
                  <a:cubicBezTo>
                    <a:pt x="302" y="237"/>
                    <a:pt x="302" y="237"/>
                    <a:pt x="302" y="237"/>
                  </a:cubicBezTo>
                  <a:cubicBezTo>
                    <a:pt x="302" y="236"/>
                    <a:pt x="300" y="236"/>
                    <a:pt x="299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9" y="234"/>
                    <a:pt x="298" y="234"/>
                    <a:pt x="298" y="234"/>
                  </a:cubicBezTo>
                  <a:cubicBezTo>
                    <a:pt x="298" y="234"/>
                    <a:pt x="297" y="234"/>
                    <a:pt x="297" y="234"/>
                  </a:cubicBezTo>
                  <a:cubicBezTo>
                    <a:pt x="296" y="233"/>
                    <a:pt x="296" y="233"/>
                    <a:pt x="295" y="233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2"/>
                    <a:pt x="294" y="232"/>
                    <a:pt x="294" y="232"/>
                  </a:cubicBezTo>
                  <a:cubicBezTo>
                    <a:pt x="294" y="231"/>
                    <a:pt x="292" y="232"/>
                    <a:pt x="291" y="230"/>
                  </a:cubicBezTo>
                  <a:cubicBezTo>
                    <a:pt x="289" y="231"/>
                    <a:pt x="289" y="229"/>
                    <a:pt x="287" y="230"/>
                  </a:cubicBezTo>
                  <a:cubicBezTo>
                    <a:pt x="286" y="230"/>
                    <a:pt x="286" y="229"/>
                    <a:pt x="285" y="229"/>
                  </a:cubicBezTo>
                  <a:cubicBezTo>
                    <a:pt x="285" y="229"/>
                    <a:pt x="284" y="229"/>
                    <a:pt x="284" y="228"/>
                  </a:cubicBezTo>
                  <a:cubicBezTo>
                    <a:pt x="281" y="228"/>
                    <a:pt x="281" y="227"/>
                    <a:pt x="278" y="227"/>
                  </a:cubicBezTo>
                  <a:cubicBezTo>
                    <a:pt x="278" y="226"/>
                    <a:pt x="276" y="227"/>
                    <a:pt x="276" y="225"/>
                  </a:cubicBezTo>
                  <a:cubicBezTo>
                    <a:pt x="275" y="225"/>
                    <a:pt x="275" y="225"/>
                    <a:pt x="274" y="224"/>
                  </a:cubicBezTo>
                  <a:cubicBezTo>
                    <a:pt x="270" y="224"/>
                    <a:pt x="269" y="222"/>
                    <a:pt x="266" y="221"/>
                  </a:cubicBezTo>
                  <a:cubicBezTo>
                    <a:pt x="265" y="221"/>
                    <a:pt x="265" y="221"/>
                    <a:pt x="265" y="220"/>
                  </a:cubicBezTo>
                  <a:cubicBezTo>
                    <a:pt x="264" y="220"/>
                    <a:pt x="264" y="220"/>
                    <a:pt x="264" y="220"/>
                  </a:cubicBezTo>
                  <a:cubicBezTo>
                    <a:pt x="263" y="220"/>
                    <a:pt x="262" y="220"/>
                    <a:pt x="261" y="220"/>
                  </a:cubicBezTo>
                  <a:cubicBezTo>
                    <a:pt x="261" y="218"/>
                    <a:pt x="260" y="217"/>
                    <a:pt x="259" y="216"/>
                  </a:cubicBezTo>
                  <a:cubicBezTo>
                    <a:pt x="259" y="214"/>
                    <a:pt x="260" y="213"/>
                    <a:pt x="261" y="212"/>
                  </a:cubicBezTo>
                  <a:cubicBezTo>
                    <a:pt x="261" y="213"/>
                    <a:pt x="261" y="212"/>
                    <a:pt x="261" y="212"/>
                  </a:cubicBezTo>
                  <a:cubicBezTo>
                    <a:pt x="262" y="211"/>
                    <a:pt x="262" y="212"/>
                    <a:pt x="263" y="212"/>
                  </a:cubicBezTo>
                  <a:cubicBezTo>
                    <a:pt x="263" y="212"/>
                    <a:pt x="263" y="211"/>
                    <a:pt x="263" y="211"/>
                  </a:cubicBezTo>
                  <a:cubicBezTo>
                    <a:pt x="263" y="211"/>
                    <a:pt x="263" y="211"/>
                    <a:pt x="263" y="211"/>
                  </a:cubicBezTo>
                  <a:cubicBezTo>
                    <a:pt x="263" y="212"/>
                    <a:pt x="263" y="212"/>
                    <a:pt x="263" y="212"/>
                  </a:cubicBezTo>
                  <a:cubicBezTo>
                    <a:pt x="264" y="211"/>
                    <a:pt x="265" y="210"/>
                    <a:pt x="265" y="210"/>
                  </a:cubicBezTo>
                  <a:cubicBezTo>
                    <a:pt x="265" y="210"/>
                    <a:pt x="265" y="210"/>
                    <a:pt x="266" y="210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7" y="209"/>
                    <a:pt x="267" y="209"/>
                    <a:pt x="267" y="207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67" y="204"/>
                    <a:pt x="266" y="203"/>
                    <a:pt x="265" y="201"/>
                  </a:cubicBezTo>
                  <a:cubicBezTo>
                    <a:pt x="264" y="201"/>
                    <a:pt x="264" y="201"/>
                    <a:pt x="264" y="200"/>
                  </a:cubicBezTo>
                  <a:cubicBezTo>
                    <a:pt x="260" y="200"/>
                    <a:pt x="260" y="200"/>
                    <a:pt x="260" y="200"/>
                  </a:cubicBezTo>
                  <a:cubicBezTo>
                    <a:pt x="258" y="201"/>
                    <a:pt x="255" y="201"/>
                    <a:pt x="253" y="202"/>
                  </a:cubicBezTo>
                  <a:cubicBezTo>
                    <a:pt x="252" y="201"/>
                    <a:pt x="252" y="202"/>
                    <a:pt x="251" y="202"/>
                  </a:cubicBezTo>
                  <a:cubicBezTo>
                    <a:pt x="248" y="202"/>
                    <a:pt x="245" y="202"/>
                    <a:pt x="243" y="202"/>
                  </a:cubicBezTo>
                  <a:cubicBezTo>
                    <a:pt x="242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0" y="202"/>
                  </a:cubicBezTo>
                  <a:cubicBezTo>
                    <a:pt x="239" y="202"/>
                    <a:pt x="239" y="202"/>
                    <a:pt x="238" y="202"/>
                  </a:cubicBezTo>
                  <a:cubicBezTo>
                    <a:pt x="237" y="202"/>
                    <a:pt x="236" y="200"/>
                    <a:pt x="234" y="200"/>
                  </a:cubicBezTo>
                  <a:cubicBezTo>
                    <a:pt x="234" y="199"/>
                    <a:pt x="232" y="199"/>
                    <a:pt x="232" y="198"/>
                  </a:cubicBezTo>
                  <a:cubicBezTo>
                    <a:pt x="230" y="198"/>
                    <a:pt x="229" y="198"/>
                    <a:pt x="228" y="197"/>
                  </a:cubicBezTo>
                  <a:cubicBezTo>
                    <a:pt x="228" y="197"/>
                    <a:pt x="227" y="197"/>
                    <a:pt x="227" y="197"/>
                  </a:cubicBezTo>
                  <a:cubicBezTo>
                    <a:pt x="227" y="197"/>
                    <a:pt x="227" y="197"/>
                    <a:pt x="227" y="197"/>
                  </a:cubicBezTo>
                  <a:cubicBezTo>
                    <a:pt x="227" y="196"/>
                    <a:pt x="225" y="196"/>
                    <a:pt x="226" y="195"/>
                  </a:cubicBezTo>
                  <a:cubicBezTo>
                    <a:pt x="225" y="195"/>
                    <a:pt x="225" y="194"/>
                    <a:pt x="225" y="194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4" y="192"/>
                    <a:pt x="223" y="192"/>
                    <a:pt x="222" y="192"/>
                  </a:cubicBezTo>
                  <a:cubicBezTo>
                    <a:pt x="221" y="192"/>
                    <a:pt x="221" y="190"/>
                    <a:pt x="220" y="190"/>
                  </a:cubicBezTo>
                  <a:cubicBezTo>
                    <a:pt x="219" y="189"/>
                    <a:pt x="218" y="188"/>
                    <a:pt x="217" y="187"/>
                  </a:cubicBezTo>
                  <a:cubicBezTo>
                    <a:pt x="216" y="186"/>
                    <a:pt x="216" y="185"/>
                    <a:pt x="214" y="185"/>
                  </a:cubicBezTo>
                  <a:cubicBezTo>
                    <a:pt x="214" y="184"/>
                    <a:pt x="214" y="184"/>
                    <a:pt x="214" y="183"/>
                  </a:cubicBezTo>
                  <a:cubicBezTo>
                    <a:pt x="214" y="183"/>
                    <a:pt x="214" y="183"/>
                    <a:pt x="213" y="183"/>
                  </a:cubicBezTo>
                  <a:cubicBezTo>
                    <a:pt x="212" y="183"/>
                    <a:pt x="213" y="180"/>
                    <a:pt x="211" y="181"/>
                  </a:cubicBezTo>
                  <a:cubicBezTo>
                    <a:pt x="211" y="181"/>
                    <a:pt x="211" y="180"/>
                    <a:pt x="211" y="180"/>
                  </a:cubicBezTo>
                  <a:cubicBezTo>
                    <a:pt x="211" y="180"/>
                    <a:pt x="210" y="179"/>
                    <a:pt x="210" y="179"/>
                  </a:cubicBezTo>
                  <a:cubicBezTo>
                    <a:pt x="210" y="179"/>
                    <a:pt x="210" y="179"/>
                    <a:pt x="209" y="179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8" y="177"/>
                    <a:pt x="207" y="176"/>
                    <a:pt x="207" y="175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74"/>
                    <a:pt x="205" y="174"/>
                    <a:pt x="205" y="174"/>
                  </a:cubicBezTo>
                  <a:cubicBezTo>
                    <a:pt x="205" y="174"/>
                    <a:pt x="205" y="174"/>
                    <a:pt x="205" y="174"/>
                  </a:cubicBezTo>
                  <a:cubicBezTo>
                    <a:pt x="205" y="173"/>
                    <a:pt x="204" y="172"/>
                    <a:pt x="204" y="171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03" y="169"/>
                    <a:pt x="202" y="167"/>
                    <a:pt x="202" y="165"/>
                  </a:cubicBezTo>
                  <a:cubicBezTo>
                    <a:pt x="202" y="165"/>
                    <a:pt x="202" y="165"/>
                    <a:pt x="201" y="165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2" y="163"/>
                    <a:pt x="200" y="162"/>
                    <a:pt x="201" y="161"/>
                  </a:cubicBezTo>
                  <a:cubicBezTo>
                    <a:pt x="201" y="161"/>
                    <a:pt x="201" y="161"/>
                    <a:pt x="201" y="160"/>
                  </a:cubicBezTo>
                  <a:cubicBezTo>
                    <a:pt x="200" y="160"/>
                    <a:pt x="200" y="159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6"/>
                    <a:pt x="200" y="156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199" y="154"/>
                    <a:pt x="198" y="154"/>
                    <a:pt x="198" y="153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2"/>
                    <a:pt x="198" y="151"/>
                    <a:pt x="198" y="151"/>
                  </a:cubicBezTo>
                  <a:cubicBezTo>
                    <a:pt x="198" y="151"/>
                    <a:pt x="197" y="151"/>
                    <a:pt x="197" y="151"/>
                  </a:cubicBezTo>
                  <a:cubicBezTo>
                    <a:pt x="197" y="151"/>
                    <a:pt x="197" y="151"/>
                    <a:pt x="197" y="150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8"/>
                    <a:pt x="196" y="147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6" y="146"/>
                    <a:pt x="195" y="146"/>
                    <a:pt x="195" y="145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4"/>
                    <a:pt x="194" y="144"/>
                    <a:pt x="194" y="144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4" y="143"/>
                    <a:pt x="194" y="142"/>
                    <a:pt x="193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3" y="141"/>
                    <a:pt x="193" y="141"/>
                    <a:pt x="193" y="140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2" y="140"/>
                    <a:pt x="193" y="140"/>
                    <a:pt x="193" y="140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2" y="139"/>
                    <a:pt x="192" y="138"/>
                    <a:pt x="192" y="138"/>
                  </a:cubicBezTo>
                  <a:cubicBezTo>
                    <a:pt x="192" y="138"/>
                    <a:pt x="191" y="138"/>
                    <a:pt x="191" y="137"/>
                  </a:cubicBezTo>
                  <a:cubicBezTo>
                    <a:pt x="191" y="137"/>
                    <a:pt x="190" y="136"/>
                    <a:pt x="188" y="137"/>
                  </a:cubicBezTo>
                  <a:cubicBezTo>
                    <a:pt x="188" y="137"/>
                    <a:pt x="188" y="137"/>
                    <a:pt x="188" y="137"/>
                  </a:cubicBezTo>
                  <a:cubicBezTo>
                    <a:pt x="188" y="137"/>
                    <a:pt x="188" y="137"/>
                    <a:pt x="188" y="137"/>
                  </a:cubicBezTo>
                  <a:cubicBezTo>
                    <a:pt x="186" y="137"/>
                    <a:pt x="186" y="135"/>
                    <a:pt x="184" y="135"/>
                  </a:cubicBezTo>
                  <a:cubicBezTo>
                    <a:pt x="184" y="135"/>
                    <a:pt x="184" y="135"/>
                    <a:pt x="184" y="135"/>
                  </a:cubicBezTo>
                  <a:cubicBezTo>
                    <a:pt x="184" y="135"/>
                    <a:pt x="184" y="135"/>
                    <a:pt x="184" y="135"/>
                  </a:cubicBezTo>
                  <a:cubicBezTo>
                    <a:pt x="183" y="133"/>
                    <a:pt x="182" y="133"/>
                    <a:pt x="181" y="133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1" y="131"/>
                    <a:pt x="179" y="131"/>
                    <a:pt x="178" y="130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77" y="129"/>
                    <a:pt x="177" y="129"/>
                    <a:pt x="177" y="128"/>
                  </a:cubicBezTo>
                  <a:cubicBezTo>
                    <a:pt x="175" y="128"/>
                    <a:pt x="175" y="127"/>
                    <a:pt x="174" y="127"/>
                  </a:cubicBezTo>
                  <a:cubicBezTo>
                    <a:pt x="173" y="127"/>
                    <a:pt x="173" y="126"/>
                    <a:pt x="173" y="125"/>
                  </a:cubicBezTo>
                  <a:cubicBezTo>
                    <a:pt x="170" y="125"/>
                    <a:pt x="170" y="124"/>
                    <a:pt x="168" y="124"/>
                  </a:cubicBezTo>
                  <a:cubicBezTo>
                    <a:pt x="168" y="123"/>
                    <a:pt x="168" y="123"/>
                    <a:pt x="167" y="123"/>
                  </a:cubicBezTo>
                  <a:cubicBezTo>
                    <a:pt x="168" y="121"/>
                    <a:pt x="165" y="122"/>
                    <a:pt x="164" y="121"/>
                  </a:cubicBezTo>
                  <a:cubicBezTo>
                    <a:pt x="163" y="120"/>
                    <a:pt x="162" y="118"/>
                    <a:pt x="161" y="117"/>
                  </a:cubicBezTo>
                  <a:cubicBezTo>
                    <a:pt x="161" y="116"/>
                    <a:pt x="160" y="116"/>
                    <a:pt x="160" y="116"/>
                  </a:cubicBezTo>
                  <a:cubicBezTo>
                    <a:pt x="160" y="115"/>
                    <a:pt x="159" y="115"/>
                    <a:pt x="159" y="114"/>
                  </a:cubicBezTo>
                  <a:cubicBezTo>
                    <a:pt x="159" y="114"/>
                    <a:pt x="158" y="115"/>
                    <a:pt x="158" y="114"/>
                  </a:cubicBezTo>
                  <a:cubicBezTo>
                    <a:pt x="158" y="114"/>
                    <a:pt x="159" y="113"/>
                    <a:pt x="158" y="113"/>
                  </a:cubicBezTo>
                  <a:cubicBezTo>
                    <a:pt x="158" y="111"/>
                    <a:pt x="156" y="112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5" y="107"/>
                    <a:pt x="156" y="104"/>
                    <a:pt x="155" y="103"/>
                  </a:cubicBezTo>
                  <a:cubicBezTo>
                    <a:pt x="155" y="102"/>
                    <a:pt x="155" y="102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7"/>
                    <a:pt x="152" y="95"/>
                    <a:pt x="153" y="94"/>
                  </a:cubicBezTo>
                  <a:cubicBezTo>
                    <a:pt x="153" y="93"/>
                    <a:pt x="154" y="93"/>
                    <a:pt x="154" y="93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5" y="91"/>
                    <a:pt x="155" y="91"/>
                    <a:pt x="156" y="91"/>
                  </a:cubicBezTo>
                  <a:cubicBezTo>
                    <a:pt x="156" y="91"/>
                    <a:pt x="157" y="92"/>
                    <a:pt x="157" y="92"/>
                  </a:cubicBezTo>
                  <a:cubicBezTo>
                    <a:pt x="157" y="92"/>
                    <a:pt x="157" y="92"/>
                    <a:pt x="157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0" y="92"/>
                    <a:pt x="159" y="90"/>
                    <a:pt x="161" y="90"/>
                  </a:cubicBezTo>
                  <a:cubicBezTo>
                    <a:pt x="160" y="88"/>
                    <a:pt x="161" y="87"/>
                    <a:pt x="162" y="86"/>
                  </a:cubicBezTo>
                  <a:cubicBezTo>
                    <a:pt x="161" y="85"/>
                    <a:pt x="162" y="84"/>
                    <a:pt x="161" y="84"/>
                  </a:cubicBezTo>
                  <a:cubicBezTo>
                    <a:pt x="160" y="84"/>
                    <a:pt x="159" y="82"/>
                    <a:pt x="159" y="82"/>
                  </a:cubicBezTo>
                  <a:cubicBezTo>
                    <a:pt x="159" y="81"/>
                    <a:pt x="157" y="82"/>
                    <a:pt x="156" y="81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6"/>
                    <a:pt x="155" y="76"/>
                  </a:cubicBezTo>
                  <a:cubicBezTo>
                    <a:pt x="153" y="77"/>
                    <a:pt x="152" y="76"/>
                    <a:pt x="152" y="74"/>
                  </a:cubicBezTo>
                  <a:cubicBezTo>
                    <a:pt x="152" y="72"/>
                    <a:pt x="153" y="70"/>
                    <a:pt x="154" y="67"/>
                  </a:cubicBezTo>
                  <a:cubicBezTo>
                    <a:pt x="155" y="67"/>
                    <a:pt x="155" y="66"/>
                    <a:pt x="155" y="66"/>
                  </a:cubicBezTo>
                  <a:cubicBezTo>
                    <a:pt x="156" y="66"/>
                    <a:pt x="155" y="66"/>
                    <a:pt x="155" y="66"/>
                  </a:cubicBezTo>
                  <a:cubicBezTo>
                    <a:pt x="156" y="65"/>
                    <a:pt x="157" y="66"/>
                    <a:pt x="157" y="65"/>
                  </a:cubicBezTo>
                  <a:cubicBezTo>
                    <a:pt x="159" y="65"/>
                    <a:pt x="158" y="63"/>
                    <a:pt x="160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5"/>
                    <a:pt x="160" y="65"/>
                    <a:pt x="160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7"/>
                    <a:pt x="164" y="66"/>
                    <a:pt x="166" y="66"/>
                  </a:cubicBezTo>
                  <a:cubicBezTo>
                    <a:pt x="166" y="66"/>
                    <a:pt x="166" y="65"/>
                    <a:pt x="166" y="65"/>
                  </a:cubicBezTo>
                  <a:cubicBezTo>
                    <a:pt x="166" y="65"/>
                    <a:pt x="166" y="65"/>
                    <a:pt x="167" y="65"/>
                  </a:cubicBezTo>
                  <a:cubicBezTo>
                    <a:pt x="167" y="64"/>
                    <a:pt x="168" y="65"/>
                    <a:pt x="168" y="64"/>
                  </a:cubicBezTo>
                  <a:cubicBezTo>
                    <a:pt x="168" y="64"/>
                    <a:pt x="169" y="63"/>
                    <a:pt x="169" y="63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0" y="63"/>
                    <a:pt x="172" y="62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3" y="60"/>
                    <a:pt x="173" y="60"/>
                    <a:pt x="174" y="60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60"/>
                    <a:pt x="174" y="59"/>
                    <a:pt x="174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7" y="59"/>
                    <a:pt x="178" y="58"/>
                    <a:pt x="178" y="57"/>
                  </a:cubicBezTo>
                  <a:cubicBezTo>
                    <a:pt x="178" y="56"/>
                    <a:pt x="179" y="56"/>
                    <a:pt x="179" y="55"/>
                  </a:cubicBezTo>
                  <a:cubicBezTo>
                    <a:pt x="180" y="55"/>
                    <a:pt x="179" y="57"/>
                    <a:pt x="180" y="57"/>
                  </a:cubicBezTo>
                  <a:cubicBezTo>
                    <a:pt x="183" y="57"/>
                    <a:pt x="183" y="57"/>
                    <a:pt x="183" y="57"/>
                  </a:cubicBezTo>
                  <a:cubicBezTo>
                    <a:pt x="184" y="57"/>
                    <a:pt x="184" y="56"/>
                    <a:pt x="184" y="56"/>
                  </a:cubicBezTo>
                  <a:cubicBezTo>
                    <a:pt x="184" y="55"/>
                    <a:pt x="185" y="56"/>
                    <a:pt x="185" y="56"/>
                  </a:cubicBezTo>
                  <a:cubicBezTo>
                    <a:pt x="186" y="57"/>
                    <a:pt x="186" y="57"/>
                    <a:pt x="187" y="57"/>
                  </a:cubicBezTo>
                  <a:cubicBezTo>
                    <a:pt x="188" y="57"/>
                    <a:pt x="188" y="56"/>
                    <a:pt x="189" y="56"/>
                  </a:cubicBezTo>
                  <a:cubicBezTo>
                    <a:pt x="189" y="55"/>
                    <a:pt x="190" y="55"/>
                    <a:pt x="189" y="54"/>
                  </a:cubicBezTo>
                  <a:cubicBezTo>
                    <a:pt x="189" y="54"/>
                    <a:pt x="189" y="53"/>
                    <a:pt x="190" y="53"/>
                  </a:cubicBezTo>
                  <a:cubicBezTo>
                    <a:pt x="190" y="51"/>
                    <a:pt x="188" y="51"/>
                    <a:pt x="188" y="49"/>
                  </a:cubicBezTo>
                  <a:cubicBezTo>
                    <a:pt x="189" y="48"/>
                    <a:pt x="189" y="47"/>
                    <a:pt x="190" y="4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45"/>
                    <a:pt x="185" y="45"/>
                    <a:pt x="185" y="44"/>
                  </a:cubicBezTo>
                  <a:cubicBezTo>
                    <a:pt x="185" y="42"/>
                    <a:pt x="186" y="42"/>
                    <a:pt x="187" y="41"/>
                  </a:cubicBezTo>
                  <a:cubicBezTo>
                    <a:pt x="188" y="40"/>
                    <a:pt x="188" y="39"/>
                    <a:pt x="188" y="38"/>
                  </a:cubicBezTo>
                  <a:cubicBezTo>
                    <a:pt x="187" y="38"/>
                    <a:pt x="188" y="36"/>
                    <a:pt x="186" y="37"/>
                  </a:cubicBezTo>
                  <a:cubicBezTo>
                    <a:pt x="186" y="35"/>
                    <a:pt x="184" y="36"/>
                    <a:pt x="183" y="36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82" y="36"/>
                    <a:pt x="182" y="37"/>
                    <a:pt x="182" y="37"/>
                  </a:cubicBezTo>
                  <a:cubicBezTo>
                    <a:pt x="181" y="37"/>
                    <a:pt x="181" y="36"/>
                    <a:pt x="181" y="36"/>
                  </a:cubicBezTo>
                  <a:cubicBezTo>
                    <a:pt x="181" y="33"/>
                    <a:pt x="181" y="30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6" y="29"/>
                    <a:pt x="186" y="29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28"/>
                    <a:pt x="187" y="27"/>
                    <a:pt x="188" y="27"/>
                  </a:cubicBezTo>
                  <a:cubicBezTo>
                    <a:pt x="188" y="26"/>
                    <a:pt x="188" y="26"/>
                    <a:pt x="189" y="26"/>
                  </a:cubicBezTo>
                  <a:cubicBezTo>
                    <a:pt x="189" y="26"/>
                    <a:pt x="189" y="26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89" y="25"/>
                    <a:pt x="188" y="25"/>
                    <a:pt x="188" y="24"/>
                  </a:cubicBezTo>
                  <a:cubicBezTo>
                    <a:pt x="188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4" y="24"/>
                    <a:pt x="184" y="23"/>
                    <a:pt x="183" y="23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9" y="23"/>
                    <a:pt x="178" y="23"/>
                    <a:pt x="178" y="23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3"/>
                    <a:pt x="175" y="23"/>
                    <a:pt x="174" y="22"/>
                  </a:cubicBezTo>
                  <a:cubicBezTo>
                    <a:pt x="171" y="22"/>
                    <a:pt x="169" y="22"/>
                    <a:pt x="167" y="21"/>
                  </a:cubicBezTo>
                  <a:cubicBezTo>
                    <a:pt x="166" y="20"/>
                    <a:pt x="165" y="21"/>
                    <a:pt x="165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19"/>
                    <a:pt x="162" y="19"/>
                    <a:pt x="162" y="19"/>
                  </a:cubicBezTo>
                  <a:cubicBezTo>
                    <a:pt x="161" y="18"/>
                    <a:pt x="160" y="18"/>
                    <a:pt x="160" y="17"/>
                  </a:cubicBezTo>
                  <a:cubicBezTo>
                    <a:pt x="158" y="17"/>
                    <a:pt x="158" y="16"/>
                    <a:pt x="157" y="16"/>
                  </a:cubicBezTo>
                  <a:cubicBezTo>
                    <a:pt x="156" y="16"/>
                    <a:pt x="156" y="15"/>
                    <a:pt x="156" y="14"/>
                  </a:cubicBezTo>
                  <a:cubicBezTo>
                    <a:pt x="155" y="15"/>
                    <a:pt x="155" y="14"/>
                    <a:pt x="154" y="14"/>
                  </a:cubicBezTo>
                  <a:cubicBezTo>
                    <a:pt x="154" y="13"/>
                    <a:pt x="154" y="12"/>
                    <a:pt x="153" y="11"/>
                  </a:cubicBezTo>
                  <a:cubicBezTo>
                    <a:pt x="153" y="9"/>
                    <a:pt x="150" y="9"/>
                    <a:pt x="151" y="7"/>
                  </a:cubicBezTo>
                  <a:cubicBezTo>
                    <a:pt x="151" y="5"/>
                    <a:pt x="151" y="5"/>
                    <a:pt x="152" y="4"/>
                  </a:cubicBezTo>
                  <a:cubicBezTo>
                    <a:pt x="152" y="3"/>
                    <a:pt x="154" y="4"/>
                    <a:pt x="153" y="2"/>
                  </a:cubicBezTo>
                  <a:cubicBezTo>
                    <a:pt x="153" y="1"/>
                    <a:pt x="152" y="2"/>
                    <a:pt x="152" y="1"/>
                  </a:cubicBezTo>
                  <a:cubicBezTo>
                    <a:pt x="152" y="0"/>
                    <a:pt x="150" y="1"/>
                    <a:pt x="149" y="1"/>
                  </a:cubicBezTo>
                  <a:cubicBezTo>
                    <a:pt x="148" y="1"/>
                    <a:pt x="147" y="2"/>
                    <a:pt x="145" y="2"/>
                  </a:cubicBezTo>
                  <a:cubicBezTo>
                    <a:pt x="145" y="3"/>
                    <a:pt x="144" y="2"/>
                    <a:pt x="144" y="3"/>
                  </a:cubicBezTo>
                  <a:cubicBezTo>
                    <a:pt x="143" y="3"/>
                    <a:pt x="143" y="4"/>
                    <a:pt x="142" y="4"/>
                  </a:cubicBezTo>
                  <a:cubicBezTo>
                    <a:pt x="140" y="4"/>
                    <a:pt x="137" y="4"/>
                    <a:pt x="135" y="4"/>
                  </a:cubicBezTo>
                  <a:cubicBezTo>
                    <a:pt x="133" y="4"/>
                    <a:pt x="132" y="3"/>
                    <a:pt x="131" y="3"/>
                  </a:cubicBezTo>
                  <a:cubicBezTo>
                    <a:pt x="129" y="3"/>
                    <a:pt x="128" y="5"/>
                    <a:pt x="126" y="4"/>
                  </a:cubicBezTo>
                  <a:cubicBezTo>
                    <a:pt x="125" y="5"/>
                    <a:pt x="123" y="5"/>
                    <a:pt x="122" y="6"/>
                  </a:cubicBezTo>
                  <a:cubicBezTo>
                    <a:pt x="121" y="6"/>
                    <a:pt x="121" y="7"/>
                    <a:pt x="121" y="7"/>
                  </a:cubicBezTo>
                  <a:cubicBezTo>
                    <a:pt x="121" y="7"/>
                    <a:pt x="121" y="8"/>
                    <a:pt x="121" y="8"/>
                  </a:cubicBezTo>
                  <a:cubicBezTo>
                    <a:pt x="120" y="9"/>
                    <a:pt x="120" y="9"/>
                    <a:pt x="120" y="10"/>
                  </a:cubicBezTo>
                  <a:cubicBezTo>
                    <a:pt x="119" y="10"/>
                    <a:pt x="119" y="11"/>
                    <a:pt x="118" y="11"/>
                  </a:cubicBezTo>
                  <a:cubicBezTo>
                    <a:pt x="118" y="12"/>
                    <a:pt x="117" y="12"/>
                    <a:pt x="117" y="13"/>
                  </a:cubicBezTo>
                  <a:cubicBezTo>
                    <a:pt x="114" y="13"/>
                    <a:pt x="112" y="10"/>
                    <a:pt x="110" y="8"/>
                  </a:cubicBezTo>
                  <a:cubicBezTo>
                    <a:pt x="108" y="9"/>
                    <a:pt x="106" y="11"/>
                    <a:pt x="104" y="11"/>
                  </a:cubicBezTo>
                  <a:cubicBezTo>
                    <a:pt x="104" y="12"/>
                    <a:pt x="104" y="12"/>
                    <a:pt x="103" y="12"/>
                  </a:cubicBezTo>
                  <a:cubicBezTo>
                    <a:pt x="103" y="12"/>
                    <a:pt x="103" y="12"/>
                    <a:pt x="103" y="13"/>
                  </a:cubicBezTo>
                  <a:cubicBezTo>
                    <a:pt x="103" y="13"/>
                    <a:pt x="103" y="13"/>
                    <a:pt x="103" y="14"/>
                  </a:cubicBezTo>
                  <a:cubicBezTo>
                    <a:pt x="103" y="15"/>
                    <a:pt x="103" y="15"/>
                    <a:pt x="103" y="16"/>
                  </a:cubicBezTo>
                  <a:cubicBezTo>
                    <a:pt x="103" y="16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2" y="19"/>
                    <a:pt x="102" y="18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3" y="19"/>
                    <a:pt x="102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4" y="20"/>
                    <a:pt x="104" y="21"/>
                  </a:cubicBezTo>
                  <a:cubicBezTo>
                    <a:pt x="103" y="21"/>
                    <a:pt x="103" y="21"/>
                    <a:pt x="103" y="20"/>
                  </a:cubicBezTo>
                  <a:cubicBezTo>
                    <a:pt x="103" y="20"/>
                    <a:pt x="103" y="20"/>
                    <a:pt x="102" y="20"/>
                  </a:cubicBezTo>
                  <a:cubicBezTo>
                    <a:pt x="101" y="21"/>
                    <a:pt x="101" y="19"/>
                    <a:pt x="100" y="19"/>
                  </a:cubicBezTo>
                  <a:cubicBezTo>
                    <a:pt x="100" y="18"/>
                    <a:pt x="97" y="19"/>
                    <a:pt x="97" y="18"/>
                  </a:cubicBezTo>
                  <a:cubicBezTo>
                    <a:pt x="96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3" y="21"/>
                    <a:pt x="92" y="21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2" y="23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3" y="23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25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4" y="26"/>
                  </a:cubicBezTo>
                  <a:cubicBezTo>
                    <a:pt x="94" y="26"/>
                    <a:pt x="94" y="26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5" y="27"/>
                  </a:cubicBezTo>
                  <a:cubicBezTo>
                    <a:pt x="95" y="27"/>
                    <a:pt x="95" y="27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32"/>
                    <a:pt x="96" y="32"/>
                    <a:pt x="96" y="33"/>
                  </a:cubicBezTo>
                  <a:cubicBezTo>
                    <a:pt x="95" y="33"/>
                    <a:pt x="94" y="33"/>
                    <a:pt x="94" y="32"/>
                  </a:cubicBezTo>
                  <a:cubicBezTo>
                    <a:pt x="93" y="32"/>
                    <a:pt x="93" y="32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8"/>
                    <a:pt x="92" y="28"/>
                    <a:pt x="92" y="27"/>
                  </a:cubicBezTo>
                  <a:cubicBezTo>
                    <a:pt x="92" y="27"/>
                    <a:pt x="91" y="27"/>
                    <a:pt x="91" y="27"/>
                  </a:cubicBezTo>
                  <a:cubicBezTo>
                    <a:pt x="91" y="27"/>
                    <a:pt x="91" y="27"/>
                    <a:pt x="90" y="27"/>
                  </a:cubicBezTo>
                  <a:cubicBezTo>
                    <a:pt x="90" y="27"/>
                    <a:pt x="90" y="28"/>
                    <a:pt x="90" y="28"/>
                  </a:cubicBezTo>
                  <a:cubicBezTo>
                    <a:pt x="90" y="28"/>
                    <a:pt x="90" y="28"/>
                    <a:pt x="89" y="28"/>
                  </a:cubicBezTo>
                  <a:cubicBezTo>
                    <a:pt x="89" y="28"/>
                    <a:pt x="89" y="28"/>
                    <a:pt x="88" y="28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8" y="28"/>
                    <a:pt x="88" y="28"/>
                    <a:pt x="87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8"/>
                    <a:pt x="87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4" y="29"/>
                    <a:pt x="83" y="30"/>
                    <a:pt x="83" y="28"/>
                  </a:cubicBezTo>
                  <a:cubicBezTo>
                    <a:pt x="83" y="28"/>
                    <a:pt x="82" y="28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1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79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2"/>
                    <a:pt x="76" y="22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6" y="22"/>
                    <a:pt x="75" y="22"/>
                  </a:cubicBezTo>
                  <a:cubicBezTo>
                    <a:pt x="75" y="22"/>
                    <a:pt x="74" y="22"/>
                    <a:pt x="74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5"/>
                    <a:pt x="73" y="26"/>
                    <a:pt x="74" y="27"/>
                  </a:cubicBezTo>
                  <a:cubicBezTo>
                    <a:pt x="74" y="27"/>
                    <a:pt x="74" y="28"/>
                    <a:pt x="74" y="28"/>
                  </a:cubicBezTo>
                  <a:cubicBezTo>
                    <a:pt x="74" y="28"/>
                    <a:pt x="73" y="28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29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1"/>
                    <a:pt x="72" y="31"/>
                    <a:pt x="71" y="31"/>
                  </a:cubicBezTo>
                  <a:cubicBezTo>
                    <a:pt x="71" y="32"/>
                    <a:pt x="70" y="32"/>
                    <a:pt x="71" y="34"/>
                  </a:cubicBezTo>
                  <a:cubicBezTo>
                    <a:pt x="71" y="34"/>
                    <a:pt x="71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35"/>
                    <a:pt x="68" y="36"/>
                    <a:pt x="67" y="36"/>
                  </a:cubicBezTo>
                  <a:cubicBezTo>
                    <a:pt x="66" y="40"/>
                    <a:pt x="66" y="44"/>
                    <a:pt x="67" y="48"/>
                  </a:cubicBezTo>
                  <a:cubicBezTo>
                    <a:pt x="65" y="48"/>
                    <a:pt x="64" y="47"/>
                    <a:pt x="64" y="46"/>
                  </a:cubicBezTo>
                  <a:cubicBezTo>
                    <a:pt x="64" y="44"/>
                    <a:pt x="63" y="44"/>
                    <a:pt x="62" y="43"/>
                  </a:cubicBezTo>
                  <a:cubicBezTo>
                    <a:pt x="62" y="42"/>
                    <a:pt x="63" y="42"/>
                    <a:pt x="63" y="41"/>
                  </a:cubicBezTo>
                  <a:cubicBezTo>
                    <a:pt x="63" y="40"/>
                    <a:pt x="62" y="40"/>
                    <a:pt x="62" y="39"/>
                  </a:cubicBezTo>
                  <a:cubicBezTo>
                    <a:pt x="62" y="38"/>
                    <a:pt x="61" y="39"/>
                    <a:pt x="60" y="39"/>
                  </a:cubicBezTo>
                  <a:cubicBezTo>
                    <a:pt x="60" y="38"/>
                    <a:pt x="59" y="38"/>
                    <a:pt x="59" y="38"/>
                  </a:cubicBezTo>
                  <a:cubicBezTo>
                    <a:pt x="58" y="36"/>
                    <a:pt x="56" y="35"/>
                    <a:pt x="55" y="34"/>
                  </a:cubicBezTo>
                  <a:cubicBezTo>
                    <a:pt x="55" y="33"/>
                    <a:pt x="55" y="33"/>
                    <a:pt x="54" y="33"/>
                  </a:cubicBezTo>
                  <a:cubicBezTo>
                    <a:pt x="54" y="31"/>
                    <a:pt x="54" y="30"/>
                    <a:pt x="54" y="30"/>
                  </a:cubicBezTo>
                  <a:cubicBezTo>
                    <a:pt x="54" y="30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5" y="27"/>
                    <a:pt x="54" y="25"/>
                  </a:cubicBezTo>
                  <a:cubicBezTo>
                    <a:pt x="54" y="24"/>
                    <a:pt x="53" y="23"/>
                    <a:pt x="53" y="23"/>
                  </a:cubicBezTo>
                  <a:cubicBezTo>
                    <a:pt x="51" y="22"/>
                    <a:pt x="50" y="24"/>
                    <a:pt x="48" y="23"/>
                  </a:cubicBezTo>
                  <a:cubicBezTo>
                    <a:pt x="48" y="24"/>
                    <a:pt x="48" y="24"/>
                    <a:pt x="47" y="24"/>
                  </a:cubicBezTo>
                  <a:cubicBezTo>
                    <a:pt x="48" y="26"/>
                    <a:pt x="46" y="26"/>
                    <a:pt x="45" y="27"/>
                  </a:cubicBezTo>
                  <a:cubicBezTo>
                    <a:pt x="44" y="27"/>
                    <a:pt x="44" y="28"/>
                    <a:pt x="42" y="29"/>
                  </a:cubicBezTo>
                  <a:cubicBezTo>
                    <a:pt x="42" y="29"/>
                    <a:pt x="41" y="29"/>
                    <a:pt x="41" y="30"/>
                  </a:cubicBezTo>
                  <a:cubicBezTo>
                    <a:pt x="40" y="30"/>
                    <a:pt x="41" y="31"/>
                    <a:pt x="40" y="31"/>
                  </a:cubicBezTo>
                  <a:cubicBezTo>
                    <a:pt x="40" y="32"/>
                    <a:pt x="40" y="33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39" y="34"/>
                    <a:pt x="40" y="37"/>
                    <a:pt x="39" y="37"/>
                  </a:cubicBezTo>
                  <a:cubicBezTo>
                    <a:pt x="38" y="37"/>
                    <a:pt x="38" y="38"/>
                    <a:pt x="38" y="38"/>
                  </a:cubicBezTo>
                  <a:cubicBezTo>
                    <a:pt x="38" y="39"/>
                    <a:pt x="37" y="39"/>
                    <a:pt x="37" y="40"/>
                  </a:cubicBezTo>
                  <a:cubicBezTo>
                    <a:pt x="36" y="40"/>
                    <a:pt x="35" y="39"/>
                    <a:pt x="35" y="40"/>
                  </a:cubicBezTo>
                  <a:cubicBezTo>
                    <a:pt x="34" y="40"/>
                    <a:pt x="34" y="42"/>
                    <a:pt x="32" y="41"/>
                  </a:cubicBezTo>
                  <a:cubicBezTo>
                    <a:pt x="32" y="41"/>
                    <a:pt x="32" y="40"/>
                    <a:pt x="31" y="40"/>
                  </a:cubicBezTo>
                  <a:cubicBezTo>
                    <a:pt x="30" y="40"/>
                    <a:pt x="30" y="39"/>
                    <a:pt x="29" y="39"/>
                  </a:cubicBezTo>
                  <a:cubicBezTo>
                    <a:pt x="28" y="39"/>
                    <a:pt x="27" y="39"/>
                    <a:pt x="26" y="39"/>
                  </a:cubicBezTo>
                  <a:cubicBezTo>
                    <a:pt x="25" y="39"/>
                    <a:pt x="25" y="39"/>
                    <a:pt x="24" y="39"/>
                  </a:cubicBezTo>
                  <a:cubicBezTo>
                    <a:pt x="23" y="39"/>
                    <a:pt x="23" y="40"/>
                    <a:pt x="22" y="40"/>
                  </a:cubicBezTo>
                  <a:cubicBezTo>
                    <a:pt x="22" y="40"/>
                    <a:pt x="21" y="40"/>
                    <a:pt x="21" y="41"/>
                  </a:cubicBezTo>
                  <a:cubicBezTo>
                    <a:pt x="19" y="41"/>
                    <a:pt x="18" y="42"/>
                    <a:pt x="17" y="42"/>
                  </a:cubicBezTo>
                  <a:cubicBezTo>
                    <a:pt x="16" y="42"/>
                    <a:pt x="16" y="43"/>
                    <a:pt x="15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0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6"/>
                    <a:pt x="7" y="46"/>
                  </a:cubicBezTo>
                  <a:cubicBezTo>
                    <a:pt x="6" y="46"/>
                    <a:pt x="6" y="47"/>
                    <a:pt x="5" y="47"/>
                  </a:cubicBezTo>
                  <a:cubicBezTo>
                    <a:pt x="6" y="49"/>
                    <a:pt x="4" y="49"/>
                    <a:pt x="5" y="51"/>
                  </a:cubicBezTo>
                  <a:cubicBezTo>
                    <a:pt x="5" y="52"/>
                    <a:pt x="6" y="51"/>
                    <a:pt x="7" y="51"/>
                  </a:cubicBezTo>
                  <a:cubicBezTo>
                    <a:pt x="7" y="50"/>
                    <a:pt x="7" y="51"/>
                    <a:pt x="8" y="51"/>
                  </a:cubicBezTo>
                  <a:cubicBezTo>
                    <a:pt x="8" y="52"/>
                    <a:pt x="9" y="53"/>
                    <a:pt x="10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2" y="57"/>
                  </a:cubicBezTo>
                  <a:cubicBezTo>
                    <a:pt x="12" y="58"/>
                    <a:pt x="12" y="59"/>
                    <a:pt x="13" y="59"/>
                  </a:cubicBezTo>
                  <a:cubicBezTo>
                    <a:pt x="13" y="60"/>
                    <a:pt x="13" y="60"/>
                    <a:pt x="14" y="60"/>
                  </a:cubicBezTo>
                  <a:cubicBezTo>
                    <a:pt x="14" y="61"/>
                    <a:pt x="15" y="61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4"/>
                    <a:pt x="14" y="64"/>
                  </a:cubicBezTo>
                  <a:cubicBezTo>
                    <a:pt x="14" y="64"/>
                    <a:pt x="14" y="64"/>
                    <a:pt x="14" y="65"/>
                  </a:cubicBezTo>
                  <a:cubicBezTo>
                    <a:pt x="13" y="67"/>
                    <a:pt x="14" y="67"/>
                    <a:pt x="14" y="68"/>
                  </a:cubicBezTo>
                  <a:cubicBezTo>
                    <a:pt x="12" y="68"/>
                    <a:pt x="12" y="70"/>
                    <a:pt x="10" y="69"/>
                  </a:cubicBezTo>
                  <a:cubicBezTo>
                    <a:pt x="10" y="70"/>
                    <a:pt x="7" y="70"/>
                    <a:pt x="7" y="71"/>
                  </a:cubicBezTo>
                  <a:cubicBezTo>
                    <a:pt x="6" y="71"/>
                    <a:pt x="6" y="70"/>
                    <a:pt x="5" y="70"/>
                  </a:cubicBezTo>
                  <a:cubicBezTo>
                    <a:pt x="4" y="71"/>
                    <a:pt x="3" y="71"/>
                    <a:pt x="2" y="71"/>
                  </a:cubicBezTo>
                  <a:cubicBezTo>
                    <a:pt x="3" y="73"/>
                    <a:pt x="0" y="71"/>
                    <a:pt x="1" y="73"/>
                  </a:cubicBezTo>
                  <a:cubicBezTo>
                    <a:pt x="0" y="75"/>
                    <a:pt x="1" y="75"/>
                    <a:pt x="2" y="76"/>
                  </a:cubicBezTo>
                  <a:cubicBezTo>
                    <a:pt x="2" y="76"/>
                    <a:pt x="3" y="77"/>
                    <a:pt x="3" y="78"/>
                  </a:cubicBezTo>
                  <a:cubicBezTo>
                    <a:pt x="3" y="79"/>
                    <a:pt x="2" y="80"/>
                    <a:pt x="2" y="81"/>
                  </a:cubicBezTo>
                  <a:cubicBezTo>
                    <a:pt x="5" y="83"/>
                    <a:pt x="8" y="84"/>
                    <a:pt x="9" y="86"/>
                  </a:cubicBezTo>
                  <a:cubicBezTo>
                    <a:pt x="9" y="88"/>
                    <a:pt x="11" y="87"/>
                    <a:pt x="10" y="89"/>
                  </a:cubicBezTo>
                  <a:cubicBezTo>
                    <a:pt x="9" y="91"/>
                    <a:pt x="8" y="92"/>
                    <a:pt x="6" y="93"/>
                  </a:cubicBezTo>
                  <a:cubicBezTo>
                    <a:pt x="6" y="94"/>
                    <a:pt x="6" y="94"/>
                    <a:pt x="5" y="94"/>
                  </a:cubicBezTo>
                  <a:cubicBezTo>
                    <a:pt x="5" y="94"/>
                    <a:pt x="5" y="95"/>
                    <a:pt x="5" y="95"/>
                  </a:cubicBezTo>
                  <a:cubicBezTo>
                    <a:pt x="5" y="97"/>
                    <a:pt x="6" y="98"/>
                    <a:pt x="6" y="100"/>
                  </a:cubicBezTo>
                  <a:cubicBezTo>
                    <a:pt x="6" y="101"/>
                    <a:pt x="5" y="101"/>
                    <a:pt x="5" y="103"/>
                  </a:cubicBezTo>
                  <a:cubicBezTo>
                    <a:pt x="6" y="104"/>
                    <a:pt x="6" y="104"/>
                    <a:pt x="6" y="106"/>
                  </a:cubicBezTo>
                  <a:cubicBezTo>
                    <a:pt x="7" y="106"/>
                    <a:pt x="7" y="107"/>
                    <a:pt x="7" y="107"/>
                  </a:cubicBezTo>
                  <a:cubicBezTo>
                    <a:pt x="7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10" y="109"/>
                    <a:pt x="10" y="110"/>
                    <a:pt x="10" y="111"/>
                  </a:cubicBezTo>
                  <a:cubicBezTo>
                    <a:pt x="11" y="111"/>
                    <a:pt x="11" y="112"/>
                    <a:pt x="12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4"/>
                    <a:pt x="16" y="114"/>
                    <a:pt x="17" y="114"/>
                  </a:cubicBezTo>
                  <a:cubicBezTo>
                    <a:pt x="18" y="114"/>
                    <a:pt x="19" y="115"/>
                    <a:pt x="21" y="114"/>
                  </a:cubicBezTo>
                  <a:cubicBezTo>
                    <a:pt x="22" y="114"/>
                    <a:pt x="23" y="113"/>
                    <a:pt x="25" y="113"/>
                  </a:cubicBezTo>
                  <a:cubicBezTo>
                    <a:pt x="26" y="113"/>
                    <a:pt x="26" y="114"/>
                    <a:pt x="27" y="114"/>
                  </a:cubicBezTo>
                  <a:cubicBezTo>
                    <a:pt x="27" y="115"/>
                    <a:pt x="27" y="117"/>
                    <a:pt x="25" y="117"/>
                  </a:cubicBezTo>
                  <a:cubicBezTo>
                    <a:pt x="25" y="118"/>
                    <a:pt x="24" y="119"/>
                    <a:pt x="23" y="120"/>
                  </a:cubicBezTo>
                  <a:cubicBezTo>
                    <a:pt x="23" y="121"/>
                    <a:pt x="23" y="121"/>
                    <a:pt x="22" y="122"/>
                  </a:cubicBezTo>
                  <a:cubicBezTo>
                    <a:pt x="22" y="124"/>
                    <a:pt x="23" y="127"/>
                    <a:pt x="22" y="129"/>
                  </a:cubicBezTo>
                  <a:cubicBezTo>
                    <a:pt x="23" y="128"/>
                    <a:pt x="25" y="129"/>
                    <a:pt x="24" y="127"/>
                  </a:cubicBezTo>
                  <a:cubicBezTo>
                    <a:pt x="26" y="128"/>
                    <a:pt x="28" y="127"/>
                    <a:pt x="30" y="126"/>
                  </a:cubicBezTo>
                  <a:cubicBezTo>
                    <a:pt x="32" y="126"/>
                    <a:pt x="33" y="126"/>
                    <a:pt x="35" y="125"/>
                  </a:cubicBezTo>
                  <a:cubicBezTo>
                    <a:pt x="36" y="125"/>
                    <a:pt x="36" y="124"/>
                    <a:pt x="37" y="124"/>
                  </a:cubicBezTo>
                  <a:cubicBezTo>
                    <a:pt x="37" y="124"/>
                    <a:pt x="38" y="124"/>
                    <a:pt x="38" y="123"/>
                  </a:cubicBezTo>
                  <a:cubicBezTo>
                    <a:pt x="39" y="123"/>
                    <a:pt x="39" y="121"/>
                    <a:pt x="40" y="121"/>
                  </a:cubicBezTo>
                  <a:cubicBezTo>
                    <a:pt x="40" y="120"/>
                    <a:pt x="41" y="120"/>
                    <a:pt x="41" y="118"/>
                  </a:cubicBezTo>
                  <a:cubicBezTo>
                    <a:pt x="42" y="117"/>
                    <a:pt x="43" y="115"/>
                    <a:pt x="44" y="114"/>
                  </a:cubicBezTo>
                  <a:cubicBezTo>
                    <a:pt x="45" y="114"/>
                    <a:pt x="45" y="112"/>
                    <a:pt x="47" y="113"/>
                  </a:cubicBezTo>
                  <a:cubicBezTo>
                    <a:pt x="47" y="111"/>
                    <a:pt x="49" y="111"/>
                    <a:pt x="49" y="109"/>
                  </a:cubicBezTo>
                  <a:cubicBezTo>
                    <a:pt x="50" y="109"/>
                    <a:pt x="50" y="107"/>
                    <a:pt x="51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5" y="106"/>
                  </a:cubicBezTo>
                  <a:cubicBezTo>
                    <a:pt x="55" y="105"/>
                    <a:pt x="56" y="105"/>
                    <a:pt x="57" y="104"/>
                  </a:cubicBezTo>
                  <a:cubicBezTo>
                    <a:pt x="57" y="105"/>
                    <a:pt x="58" y="105"/>
                    <a:pt x="59" y="105"/>
                  </a:cubicBezTo>
                  <a:cubicBezTo>
                    <a:pt x="60" y="105"/>
                    <a:pt x="60" y="105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7"/>
                    <a:pt x="65" y="107"/>
                    <a:pt x="65" y="107"/>
                  </a:cubicBezTo>
                  <a:cubicBezTo>
                    <a:pt x="69" y="107"/>
                    <a:pt x="69" y="109"/>
                    <a:pt x="72" y="109"/>
                  </a:cubicBezTo>
                  <a:cubicBezTo>
                    <a:pt x="72" y="111"/>
                    <a:pt x="74" y="110"/>
                    <a:pt x="75" y="112"/>
                  </a:cubicBezTo>
                  <a:cubicBezTo>
                    <a:pt x="77" y="112"/>
                    <a:pt x="78" y="114"/>
                    <a:pt x="80" y="114"/>
                  </a:cubicBezTo>
                  <a:cubicBezTo>
                    <a:pt x="81" y="115"/>
                    <a:pt x="81" y="116"/>
                    <a:pt x="82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7" y="119"/>
                    <a:pt x="87" y="119"/>
                  </a:cubicBezTo>
                  <a:cubicBezTo>
                    <a:pt x="88" y="119"/>
                    <a:pt x="88" y="120"/>
                    <a:pt x="89" y="120"/>
                  </a:cubicBezTo>
                  <a:cubicBezTo>
                    <a:pt x="89" y="120"/>
                    <a:pt x="91" y="121"/>
                    <a:pt x="91" y="120"/>
                  </a:cubicBezTo>
                  <a:cubicBezTo>
                    <a:pt x="91" y="120"/>
                    <a:pt x="91" y="120"/>
                    <a:pt x="92" y="120"/>
                  </a:cubicBezTo>
                  <a:cubicBezTo>
                    <a:pt x="92" y="122"/>
                    <a:pt x="94" y="121"/>
                    <a:pt x="94" y="123"/>
                  </a:cubicBezTo>
                  <a:cubicBezTo>
                    <a:pt x="95" y="124"/>
                    <a:pt x="95" y="125"/>
                    <a:pt x="97" y="125"/>
                  </a:cubicBezTo>
                  <a:cubicBezTo>
                    <a:pt x="96" y="126"/>
                    <a:pt x="97" y="126"/>
                    <a:pt x="97" y="126"/>
                  </a:cubicBezTo>
                  <a:cubicBezTo>
                    <a:pt x="97" y="127"/>
                    <a:pt x="97" y="127"/>
                    <a:pt x="98" y="127"/>
                  </a:cubicBezTo>
                  <a:cubicBezTo>
                    <a:pt x="98" y="131"/>
                    <a:pt x="99" y="136"/>
                    <a:pt x="98" y="140"/>
                  </a:cubicBezTo>
                  <a:cubicBezTo>
                    <a:pt x="98" y="141"/>
                    <a:pt x="98" y="141"/>
                    <a:pt x="99" y="141"/>
                  </a:cubicBezTo>
                  <a:cubicBezTo>
                    <a:pt x="99" y="141"/>
                    <a:pt x="99" y="141"/>
                    <a:pt x="99" y="142"/>
                  </a:cubicBezTo>
                  <a:cubicBezTo>
                    <a:pt x="99" y="142"/>
                    <a:pt x="99" y="143"/>
                    <a:pt x="100" y="143"/>
                  </a:cubicBezTo>
                  <a:cubicBezTo>
                    <a:pt x="100" y="143"/>
                    <a:pt x="100" y="144"/>
                    <a:pt x="100" y="144"/>
                  </a:cubicBezTo>
                  <a:cubicBezTo>
                    <a:pt x="101" y="144"/>
                    <a:pt x="101" y="146"/>
                    <a:pt x="102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3" y="148"/>
                    <a:pt x="103" y="149"/>
                    <a:pt x="103" y="150"/>
                  </a:cubicBezTo>
                  <a:cubicBezTo>
                    <a:pt x="103" y="150"/>
                    <a:pt x="103" y="150"/>
                    <a:pt x="104" y="150"/>
                  </a:cubicBezTo>
                  <a:cubicBezTo>
                    <a:pt x="104" y="150"/>
                    <a:pt x="104" y="151"/>
                    <a:pt x="104" y="151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5" y="154"/>
                    <a:pt x="105" y="155"/>
                    <a:pt x="105" y="157"/>
                  </a:cubicBezTo>
                  <a:cubicBezTo>
                    <a:pt x="105" y="159"/>
                    <a:pt x="104" y="160"/>
                    <a:pt x="103" y="161"/>
                  </a:cubicBezTo>
                  <a:cubicBezTo>
                    <a:pt x="104" y="162"/>
                    <a:pt x="104" y="163"/>
                    <a:pt x="104" y="164"/>
                  </a:cubicBezTo>
                  <a:cubicBezTo>
                    <a:pt x="106" y="164"/>
                    <a:pt x="107" y="163"/>
                    <a:pt x="110" y="163"/>
                  </a:cubicBezTo>
                  <a:cubicBezTo>
                    <a:pt x="110" y="164"/>
                    <a:pt x="111" y="165"/>
                    <a:pt x="111" y="165"/>
                  </a:cubicBezTo>
                  <a:cubicBezTo>
                    <a:pt x="112" y="167"/>
                    <a:pt x="111" y="167"/>
                    <a:pt x="111" y="169"/>
                  </a:cubicBezTo>
                  <a:cubicBezTo>
                    <a:pt x="111" y="169"/>
                    <a:pt x="112" y="169"/>
                    <a:pt x="112" y="170"/>
                  </a:cubicBezTo>
                  <a:cubicBezTo>
                    <a:pt x="114" y="170"/>
                    <a:pt x="114" y="171"/>
                    <a:pt x="115" y="170"/>
                  </a:cubicBezTo>
                  <a:cubicBezTo>
                    <a:pt x="115" y="172"/>
                    <a:pt x="118" y="172"/>
                    <a:pt x="118" y="175"/>
                  </a:cubicBezTo>
                  <a:cubicBezTo>
                    <a:pt x="119" y="176"/>
                    <a:pt x="120" y="176"/>
                    <a:pt x="120" y="177"/>
                  </a:cubicBezTo>
                  <a:cubicBezTo>
                    <a:pt x="120" y="177"/>
                    <a:pt x="120" y="177"/>
                    <a:pt x="120" y="177"/>
                  </a:cubicBezTo>
                  <a:cubicBezTo>
                    <a:pt x="121" y="178"/>
                    <a:pt x="120" y="179"/>
                    <a:pt x="122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3" y="180"/>
                    <a:pt x="123" y="180"/>
                    <a:pt x="122" y="180"/>
                  </a:cubicBezTo>
                  <a:cubicBezTo>
                    <a:pt x="123" y="183"/>
                    <a:pt x="120" y="181"/>
                    <a:pt x="120" y="182"/>
                  </a:cubicBezTo>
                  <a:cubicBezTo>
                    <a:pt x="120" y="185"/>
                    <a:pt x="121" y="185"/>
                    <a:pt x="122" y="186"/>
                  </a:cubicBezTo>
                  <a:cubicBezTo>
                    <a:pt x="123" y="186"/>
                    <a:pt x="123" y="186"/>
                    <a:pt x="124" y="186"/>
                  </a:cubicBezTo>
                  <a:cubicBezTo>
                    <a:pt x="124" y="186"/>
                    <a:pt x="124" y="186"/>
                    <a:pt x="124" y="186"/>
                  </a:cubicBezTo>
                  <a:cubicBezTo>
                    <a:pt x="124" y="186"/>
                    <a:pt x="125" y="186"/>
                    <a:pt x="126" y="186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8" y="185"/>
                    <a:pt x="129" y="185"/>
                    <a:pt x="130" y="186"/>
                  </a:cubicBezTo>
                  <a:cubicBezTo>
                    <a:pt x="132" y="185"/>
                    <a:pt x="131" y="187"/>
                    <a:pt x="133" y="186"/>
                  </a:cubicBezTo>
                  <a:cubicBezTo>
                    <a:pt x="133" y="187"/>
                    <a:pt x="134" y="187"/>
                    <a:pt x="134" y="187"/>
                  </a:cubicBezTo>
                  <a:cubicBezTo>
                    <a:pt x="134" y="188"/>
                    <a:pt x="134" y="189"/>
                    <a:pt x="135" y="189"/>
                  </a:cubicBezTo>
                  <a:cubicBezTo>
                    <a:pt x="135" y="190"/>
                    <a:pt x="136" y="190"/>
                    <a:pt x="137" y="190"/>
                  </a:cubicBezTo>
                  <a:cubicBezTo>
                    <a:pt x="137" y="192"/>
                    <a:pt x="138" y="192"/>
                    <a:pt x="138" y="193"/>
                  </a:cubicBezTo>
                  <a:cubicBezTo>
                    <a:pt x="138" y="194"/>
                    <a:pt x="138" y="194"/>
                    <a:pt x="138" y="195"/>
                  </a:cubicBezTo>
                  <a:cubicBezTo>
                    <a:pt x="138" y="195"/>
                    <a:pt x="139" y="194"/>
                    <a:pt x="139" y="195"/>
                  </a:cubicBezTo>
                  <a:cubicBezTo>
                    <a:pt x="139" y="195"/>
                    <a:pt x="139" y="195"/>
                    <a:pt x="140" y="196"/>
                  </a:cubicBezTo>
                  <a:cubicBezTo>
                    <a:pt x="140" y="196"/>
                    <a:pt x="139" y="196"/>
                    <a:pt x="140" y="196"/>
                  </a:cubicBezTo>
                  <a:cubicBezTo>
                    <a:pt x="140" y="196"/>
                    <a:pt x="140" y="196"/>
                    <a:pt x="140" y="196"/>
                  </a:cubicBezTo>
                  <a:cubicBezTo>
                    <a:pt x="140" y="196"/>
                    <a:pt x="140" y="197"/>
                    <a:pt x="140" y="197"/>
                  </a:cubicBezTo>
                  <a:cubicBezTo>
                    <a:pt x="141" y="197"/>
                    <a:pt x="141" y="197"/>
                    <a:pt x="141" y="198"/>
                  </a:cubicBezTo>
                  <a:cubicBezTo>
                    <a:pt x="142" y="199"/>
                    <a:pt x="144" y="198"/>
                    <a:pt x="144" y="200"/>
                  </a:cubicBezTo>
                  <a:cubicBezTo>
                    <a:pt x="146" y="200"/>
                    <a:pt x="146" y="201"/>
                    <a:pt x="147" y="202"/>
                  </a:cubicBezTo>
                  <a:cubicBezTo>
                    <a:pt x="148" y="203"/>
                    <a:pt x="150" y="205"/>
                    <a:pt x="152" y="206"/>
                  </a:cubicBezTo>
                  <a:cubicBezTo>
                    <a:pt x="152" y="207"/>
                    <a:pt x="153" y="208"/>
                    <a:pt x="153" y="209"/>
                  </a:cubicBezTo>
                  <a:cubicBezTo>
                    <a:pt x="153" y="210"/>
                    <a:pt x="154" y="210"/>
                    <a:pt x="154" y="210"/>
                  </a:cubicBezTo>
                  <a:cubicBezTo>
                    <a:pt x="155" y="210"/>
                    <a:pt x="155" y="210"/>
                    <a:pt x="155" y="210"/>
                  </a:cubicBezTo>
                  <a:cubicBezTo>
                    <a:pt x="155" y="211"/>
                    <a:pt x="156" y="211"/>
                    <a:pt x="156" y="212"/>
                  </a:cubicBezTo>
                  <a:cubicBezTo>
                    <a:pt x="156" y="212"/>
                    <a:pt x="157" y="212"/>
                    <a:pt x="157" y="212"/>
                  </a:cubicBezTo>
                  <a:cubicBezTo>
                    <a:pt x="157" y="212"/>
                    <a:pt x="158" y="213"/>
                    <a:pt x="158" y="213"/>
                  </a:cubicBezTo>
                  <a:cubicBezTo>
                    <a:pt x="158" y="214"/>
                    <a:pt x="159" y="213"/>
                    <a:pt x="159" y="213"/>
                  </a:cubicBezTo>
                  <a:cubicBezTo>
                    <a:pt x="159" y="214"/>
                    <a:pt x="159" y="214"/>
                    <a:pt x="160" y="215"/>
                  </a:cubicBezTo>
                  <a:cubicBezTo>
                    <a:pt x="160" y="216"/>
                    <a:pt x="161" y="217"/>
                    <a:pt x="161" y="218"/>
                  </a:cubicBezTo>
                  <a:cubicBezTo>
                    <a:pt x="162" y="219"/>
                    <a:pt x="162" y="219"/>
                    <a:pt x="163" y="220"/>
                  </a:cubicBezTo>
                  <a:cubicBezTo>
                    <a:pt x="163" y="221"/>
                    <a:pt x="165" y="221"/>
                    <a:pt x="165" y="222"/>
                  </a:cubicBezTo>
                  <a:cubicBezTo>
                    <a:pt x="166" y="223"/>
                    <a:pt x="168" y="222"/>
                    <a:pt x="168" y="224"/>
                  </a:cubicBezTo>
                  <a:cubicBezTo>
                    <a:pt x="169" y="224"/>
                    <a:pt x="171" y="224"/>
                    <a:pt x="172" y="224"/>
                  </a:cubicBezTo>
                  <a:cubicBezTo>
                    <a:pt x="172" y="225"/>
                    <a:pt x="174" y="225"/>
                    <a:pt x="174" y="226"/>
                  </a:cubicBezTo>
                  <a:cubicBezTo>
                    <a:pt x="175" y="227"/>
                    <a:pt x="175" y="229"/>
                    <a:pt x="175" y="230"/>
                  </a:cubicBezTo>
                  <a:cubicBezTo>
                    <a:pt x="177" y="230"/>
                    <a:pt x="179" y="231"/>
                    <a:pt x="179" y="229"/>
                  </a:cubicBezTo>
                  <a:cubicBezTo>
                    <a:pt x="180" y="229"/>
                    <a:pt x="179" y="230"/>
                    <a:pt x="180" y="230"/>
                  </a:cubicBezTo>
                  <a:cubicBezTo>
                    <a:pt x="182" y="231"/>
                    <a:pt x="181" y="228"/>
                    <a:pt x="183" y="229"/>
                  </a:cubicBezTo>
                  <a:cubicBezTo>
                    <a:pt x="185" y="228"/>
                    <a:pt x="186" y="230"/>
                    <a:pt x="188" y="229"/>
                  </a:cubicBezTo>
                  <a:cubicBezTo>
                    <a:pt x="188" y="230"/>
                    <a:pt x="189" y="230"/>
                    <a:pt x="190" y="230"/>
                  </a:cubicBezTo>
                  <a:cubicBezTo>
                    <a:pt x="190" y="230"/>
                    <a:pt x="190" y="230"/>
                    <a:pt x="191" y="230"/>
                  </a:cubicBezTo>
                  <a:cubicBezTo>
                    <a:pt x="193" y="231"/>
                    <a:pt x="194" y="229"/>
                    <a:pt x="196" y="229"/>
                  </a:cubicBezTo>
                  <a:cubicBezTo>
                    <a:pt x="196" y="230"/>
                    <a:pt x="196" y="230"/>
                    <a:pt x="197" y="230"/>
                  </a:cubicBezTo>
                  <a:cubicBezTo>
                    <a:pt x="197" y="231"/>
                    <a:pt x="197" y="231"/>
                    <a:pt x="197" y="232"/>
                  </a:cubicBezTo>
                  <a:cubicBezTo>
                    <a:pt x="198" y="232"/>
                    <a:pt x="199" y="233"/>
                    <a:pt x="200" y="234"/>
                  </a:cubicBezTo>
                  <a:cubicBezTo>
                    <a:pt x="200" y="234"/>
                    <a:pt x="200" y="234"/>
                    <a:pt x="200" y="235"/>
                  </a:cubicBezTo>
                  <a:cubicBezTo>
                    <a:pt x="200" y="235"/>
                    <a:pt x="201" y="235"/>
                    <a:pt x="201" y="236"/>
                  </a:cubicBezTo>
                  <a:cubicBezTo>
                    <a:pt x="201" y="236"/>
                    <a:pt x="202" y="236"/>
                    <a:pt x="201" y="236"/>
                  </a:cubicBezTo>
                  <a:cubicBezTo>
                    <a:pt x="201" y="238"/>
                    <a:pt x="202" y="239"/>
                    <a:pt x="203" y="240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3" y="241"/>
                    <a:pt x="204" y="240"/>
                    <a:pt x="204" y="240"/>
                  </a:cubicBezTo>
                  <a:cubicBezTo>
                    <a:pt x="204" y="241"/>
                    <a:pt x="204" y="242"/>
                    <a:pt x="205" y="242"/>
                  </a:cubicBezTo>
                  <a:cubicBezTo>
                    <a:pt x="205" y="244"/>
                    <a:pt x="206" y="245"/>
                    <a:pt x="206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247"/>
                    <a:pt x="205" y="248"/>
                    <a:pt x="204" y="248"/>
                  </a:cubicBezTo>
                  <a:cubicBezTo>
                    <a:pt x="204" y="248"/>
                    <a:pt x="204" y="248"/>
                    <a:pt x="204" y="248"/>
                  </a:cubicBezTo>
                  <a:cubicBezTo>
                    <a:pt x="204" y="248"/>
                    <a:pt x="204" y="249"/>
                    <a:pt x="204" y="249"/>
                  </a:cubicBezTo>
                  <a:cubicBezTo>
                    <a:pt x="205" y="249"/>
                    <a:pt x="205" y="249"/>
                    <a:pt x="206" y="249"/>
                  </a:cubicBezTo>
                  <a:cubicBezTo>
                    <a:pt x="206" y="248"/>
                    <a:pt x="206" y="248"/>
                    <a:pt x="206" y="248"/>
                  </a:cubicBezTo>
                  <a:cubicBezTo>
                    <a:pt x="206" y="247"/>
                    <a:pt x="207" y="247"/>
                    <a:pt x="207" y="246"/>
                  </a:cubicBezTo>
                  <a:cubicBezTo>
                    <a:pt x="208" y="246"/>
                    <a:pt x="209" y="247"/>
                    <a:pt x="210" y="247"/>
                  </a:cubicBezTo>
                  <a:cubicBezTo>
                    <a:pt x="211" y="247"/>
                    <a:pt x="210" y="245"/>
                    <a:pt x="212" y="245"/>
                  </a:cubicBezTo>
                  <a:cubicBezTo>
                    <a:pt x="212" y="246"/>
                    <a:pt x="214" y="246"/>
                    <a:pt x="214" y="247"/>
                  </a:cubicBezTo>
                  <a:cubicBezTo>
                    <a:pt x="214" y="247"/>
                    <a:pt x="215" y="248"/>
                    <a:pt x="215" y="249"/>
                  </a:cubicBezTo>
                  <a:cubicBezTo>
                    <a:pt x="215" y="249"/>
                    <a:pt x="215" y="249"/>
                    <a:pt x="215" y="249"/>
                  </a:cubicBezTo>
                  <a:cubicBezTo>
                    <a:pt x="215" y="249"/>
                    <a:pt x="215" y="249"/>
                    <a:pt x="216" y="249"/>
                  </a:cubicBezTo>
                  <a:cubicBezTo>
                    <a:pt x="216" y="249"/>
                    <a:pt x="217" y="249"/>
                    <a:pt x="217" y="249"/>
                  </a:cubicBezTo>
                  <a:cubicBezTo>
                    <a:pt x="218" y="250"/>
                    <a:pt x="217" y="250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5" y="251"/>
                    <a:pt x="215" y="252"/>
                    <a:pt x="215" y="252"/>
                  </a:cubicBezTo>
                  <a:cubicBezTo>
                    <a:pt x="215" y="252"/>
                    <a:pt x="215" y="253"/>
                    <a:pt x="214" y="252"/>
                  </a:cubicBezTo>
                  <a:cubicBezTo>
                    <a:pt x="214" y="252"/>
                    <a:pt x="213" y="252"/>
                    <a:pt x="213" y="253"/>
                  </a:cubicBezTo>
                  <a:cubicBezTo>
                    <a:pt x="213" y="254"/>
                    <a:pt x="212" y="256"/>
                    <a:pt x="214" y="256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5" y="255"/>
                    <a:pt x="215" y="255"/>
                    <a:pt x="216" y="255"/>
                  </a:cubicBezTo>
                  <a:cubicBezTo>
                    <a:pt x="216" y="254"/>
                    <a:pt x="217" y="254"/>
                    <a:pt x="217" y="253"/>
                  </a:cubicBezTo>
                  <a:cubicBezTo>
                    <a:pt x="219" y="253"/>
                    <a:pt x="219" y="254"/>
                    <a:pt x="220" y="254"/>
                  </a:cubicBezTo>
                  <a:cubicBezTo>
                    <a:pt x="222" y="254"/>
                    <a:pt x="222" y="253"/>
                    <a:pt x="223" y="253"/>
                  </a:cubicBezTo>
                  <a:cubicBezTo>
                    <a:pt x="225" y="254"/>
                    <a:pt x="224" y="252"/>
                    <a:pt x="226" y="252"/>
                  </a:cubicBezTo>
                  <a:cubicBezTo>
                    <a:pt x="226" y="252"/>
                    <a:pt x="226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2"/>
                    <a:pt x="229" y="252"/>
                    <a:pt x="229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3"/>
                    <a:pt x="230" y="254"/>
                    <a:pt x="230" y="254"/>
                  </a:cubicBezTo>
                  <a:cubicBezTo>
                    <a:pt x="230" y="254"/>
                    <a:pt x="230" y="254"/>
                    <a:pt x="230" y="254"/>
                  </a:cubicBezTo>
                  <a:cubicBezTo>
                    <a:pt x="231" y="255"/>
                    <a:pt x="231" y="255"/>
                    <a:pt x="231" y="256"/>
                  </a:cubicBezTo>
                  <a:cubicBezTo>
                    <a:pt x="232" y="256"/>
                    <a:pt x="232" y="259"/>
                    <a:pt x="233" y="260"/>
                  </a:cubicBezTo>
                  <a:cubicBezTo>
                    <a:pt x="233" y="261"/>
                    <a:pt x="233" y="261"/>
                    <a:pt x="233" y="262"/>
                  </a:cubicBezTo>
                  <a:cubicBezTo>
                    <a:pt x="233" y="262"/>
                    <a:pt x="233" y="262"/>
                    <a:pt x="233" y="262"/>
                  </a:cubicBezTo>
                  <a:cubicBezTo>
                    <a:pt x="233" y="262"/>
                    <a:pt x="232" y="262"/>
                    <a:pt x="232" y="262"/>
                  </a:cubicBezTo>
                  <a:cubicBezTo>
                    <a:pt x="232" y="263"/>
                    <a:pt x="232" y="264"/>
                    <a:pt x="232" y="265"/>
                  </a:cubicBezTo>
                  <a:cubicBezTo>
                    <a:pt x="232" y="265"/>
                    <a:pt x="231" y="265"/>
                    <a:pt x="231" y="267"/>
                  </a:cubicBezTo>
                  <a:cubicBezTo>
                    <a:pt x="231" y="267"/>
                    <a:pt x="231" y="269"/>
                    <a:pt x="232" y="269"/>
                  </a:cubicBezTo>
                  <a:cubicBezTo>
                    <a:pt x="233" y="269"/>
                    <a:pt x="234" y="269"/>
                    <a:pt x="234" y="270"/>
                  </a:cubicBezTo>
                  <a:cubicBezTo>
                    <a:pt x="235" y="270"/>
                    <a:pt x="236" y="270"/>
                    <a:pt x="237" y="270"/>
                  </a:cubicBezTo>
                  <a:cubicBezTo>
                    <a:pt x="237" y="270"/>
                    <a:pt x="237" y="270"/>
                    <a:pt x="237" y="270"/>
                  </a:cubicBezTo>
                  <a:cubicBezTo>
                    <a:pt x="239" y="270"/>
                    <a:pt x="239" y="271"/>
                    <a:pt x="240" y="272"/>
                  </a:cubicBezTo>
                  <a:cubicBezTo>
                    <a:pt x="240" y="272"/>
                    <a:pt x="240" y="272"/>
                    <a:pt x="240" y="273"/>
                  </a:cubicBezTo>
                  <a:cubicBezTo>
                    <a:pt x="241" y="273"/>
                    <a:pt x="242" y="274"/>
                    <a:pt x="243" y="275"/>
                  </a:cubicBezTo>
                  <a:cubicBezTo>
                    <a:pt x="243" y="275"/>
                    <a:pt x="243" y="275"/>
                    <a:pt x="243" y="276"/>
                  </a:cubicBezTo>
                  <a:cubicBezTo>
                    <a:pt x="243" y="278"/>
                    <a:pt x="246" y="276"/>
                    <a:pt x="246" y="278"/>
                  </a:cubicBezTo>
                  <a:cubicBezTo>
                    <a:pt x="246" y="278"/>
                    <a:pt x="246" y="278"/>
                    <a:pt x="246" y="277"/>
                  </a:cubicBezTo>
                  <a:cubicBezTo>
                    <a:pt x="246" y="277"/>
                    <a:pt x="246" y="277"/>
                    <a:pt x="246" y="277"/>
                  </a:cubicBezTo>
                  <a:cubicBezTo>
                    <a:pt x="247" y="276"/>
                    <a:pt x="248" y="276"/>
                    <a:pt x="249" y="275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0" y="274"/>
                    <a:pt x="250" y="274"/>
                    <a:pt x="251" y="27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3" y="274"/>
                    <a:pt x="253" y="275"/>
                    <a:pt x="254" y="275"/>
                  </a:cubicBezTo>
                  <a:cubicBezTo>
                    <a:pt x="254" y="277"/>
                    <a:pt x="255" y="277"/>
                    <a:pt x="256" y="278"/>
                  </a:cubicBezTo>
                  <a:cubicBezTo>
                    <a:pt x="256" y="278"/>
                    <a:pt x="256" y="278"/>
                    <a:pt x="256" y="279"/>
                  </a:cubicBezTo>
                  <a:cubicBezTo>
                    <a:pt x="256" y="279"/>
                    <a:pt x="256" y="279"/>
                    <a:pt x="257" y="279"/>
                  </a:cubicBezTo>
                  <a:cubicBezTo>
                    <a:pt x="257" y="280"/>
                    <a:pt x="257" y="280"/>
                    <a:pt x="257" y="281"/>
                  </a:cubicBezTo>
                  <a:cubicBezTo>
                    <a:pt x="257" y="281"/>
                    <a:pt x="257" y="282"/>
                    <a:pt x="257" y="283"/>
                  </a:cubicBezTo>
                  <a:cubicBezTo>
                    <a:pt x="258" y="284"/>
                    <a:pt x="259" y="286"/>
                    <a:pt x="259" y="288"/>
                  </a:cubicBezTo>
                  <a:cubicBezTo>
                    <a:pt x="259" y="288"/>
                    <a:pt x="260" y="288"/>
                    <a:pt x="260" y="289"/>
                  </a:cubicBezTo>
                  <a:cubicBezTo>
                    <a:pt x="260" y="289"/>
                    <a:pt x="260" y="290"/>
                    <a:pt x="260" y="292"/>
                  </a:cubicBezTo>
                  <a:cubicBezTo>
                    <a:pt x="261" y="293"/>
                    <a:pt x="262" y="295"/>
                    <a:pt x="263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3" y="296"/>
                    <a:pt x="265" y="297"/>
                    <a:pt x="265" y="298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5" y="299"/>
                    <a:pt x="265" y="299"/>
                    <a:pt x="266" y="299"/>
                  </a:cubicBezTo>
                  <a:cubicBezTo>
                    <a:pt x="266" y="300"/>
                    <a:pt x="265" y="300"/>
                    <a:pt x="266" y="301"/>
                  </a:cubicBezTo>
                  <a:cubicBezTo>
                    <a:pt x="266" y="302"/>
                    <a:pt x="266" y="303"/>
                    <a:pt x="266" y="304"/>
                  </a:cubicBezTo>
                  <a:cubicBezTo>
                    <a:pt x="267" y="305"/>
                    <a:pt x="266" y="306"/>
                    <a:pt x="267" y="307"/>
                  </a:cubicBezTo>
                  <a:cubicBezTo>
                    <a:pt x="267" y="307"/>
                    <a:pt x="267" y="307"/>
                    <a:pt x="267" y="308"/>
                  </a:cubicBezTo>
                  <a:cubicBezTo>
                    <a:pt x="267" y="309"/>
                    <a:pt x="267" y="310"/>
                    <a:pt x="267" y="311"/>
                  </a:cubicBezTo>
                  <a:cubicBezTo>
                    <a:pt x="267" y="311"/>
                    <a:pt x="268" y="311"/>
                    <a:pt x="268" y="312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67" y="313"/>
                    <a:pt x="269" y="313"/>
                    <a:pt x="269" y="314"/>
                  </a:cubicBezTo>
                  <a:cubicBezTo>
                    <a:pt x="269" y="314"/>
                    <a:pt x="269" y="315"/>
                    <a:pt x="269" y="315"/>
                  </a:cubicBezTo>
                  <a:cubicBezTo>
                    <a:pt x="270" y="315"/>
                    <a:pt x="270" y="315"/>
                    <a:pt x="270" y="315"/>
                  </a:cubicBezTo>
                  <a:cubicBezTo>
                    <a:pt x="270" y="315"/>
                    <a:pt x="270" y="315"/>
                    <a:pt x="270" y="316"/>
                  </a:cubicBezTo>
                  <a:cubicBezTo>
                    <a:pt x="270" y="317"/>
                    <a:pt x="272" y="317"/>
                    <a:pt x="272" y="318"/>
                  </a:cubicBezTo>
                  <a:cubicBezTo>
                    <a:pt x="272" y="319"/>
                    <a:pt x="272" y="321"/>
                    <a:pt x="272" y="322"/>
                  </a:cubicBezTo>
                  <a:cubicBezTo>
                    <a:pt x="271" y="322"/>
                    <a:pt x="271" y="323"/>
                    <a:pt x="270" y="323"/>
                  </a:cubicBezTo>
                  <a:cubicBezTo>
                    <a:pt x="269" y="323"/>
                    <a:pt x="268" y="323"/>
                    <a:pt x="266" y="323"/>
                  </a:cubicBezTo>
                  <a:cubicBezTo>
                    <a:pt x="265" y="324"/>
                    <a:pt x="265" y="324"/>
                    <a:pt x="264" y="325"/>
                  </a:cubicBezTo>
                  <a:cubicBezTo>
                    <a:pt x="264" y="325"/>
                    <a:pt x="264" y="325"/>
                    <a:pt x="264" y="325"/>
                  </a:cubicBezTo>
                  <a:cubicBezTo>
                    <a:pt x="263" y="326"/>
                    <a:pt x="261" y="325"/>
                    <a:pt x="261" y="327"/>
                  </a:cubicBezTo>
                  <a:cubicBezTo>
                    <a:pt x="261" y="327"/>
                    <a:pt x="261" y="327"/>
                    <a:pt x="261" y="327"/>
                  </a:cubicBezTo>
                  <a:cubicBezTo>
                    <a:pt x="261" y="327"/>
                    <a:pt x="261" y="327"/>
                    <a:pt x="261" y="328"/>
                  </a:cubicBezTo>
                  <a:cubicBezTo>
                    <a:pt x="261" y="330"/>
                    <a:pt x="263" y="330"/>
                    <a:pt x="264" y="332"/>
                  </a:cubicBezTo>
                  <a:cubicBezTo>
                    <a:pt x="264" y="334"/>
                    <a:pt x="263" y="334"/>
                    <a:pt x="263" y="335"/>
                  </a:cubicBezTo>
                  <a:cubicBezTo>
                    <a:pt x="263" y="335"/>
                    <a:pt x="263" y="335"/>
                    <a:pt x="263" y="336"/>
                  </a:cubicBezTo>
                  <a:cubicBezTo>
                    <a:pt x="262" y="336"/>
                    <a:pt x="263" y="338"/>
                    <a:pt x="262" y="338"/>
                  </a:cubicBezTo>
                  <a:cubicBezTo>
                    <a:pt x="262" y="338"/>
                    <a:pt x="262" y="338"/>
                    <a:pt x="261" y="339"/>
                  </a:cubicBezTo>
                  <a:cubicBezTo>
                    <a:pt x="261" y="339"/>
                    <a:pt x="261" y="339"/>
                    <a:pt x="261" y="339"/>
                  </a:cubicBezTo>
                  <a:cubicBezTo>
                    <a:pt x="261" y="339"/>
                    <a:pt x="261" y="339"/>
                    <a:pt x="261" y="339"/>
                  </a:cubicBezTo>
                  <a:cubicBezTo>
                    <a:pt x="261" y="339"/>
                    <a:pt x="261" y="339"/>
                    <a:pt x="261" y="339"/>
                  </a:cubicBezTo>
                  <a:cubicBezTo>
                    <a:pt x="261" y="340"/>
                    <a:pt x="260" y="341"/>
                    <a:pt x="259" y="342"/>
                  </a:cubicBezTo>
                  <a:cubicBezTo>
                    <a:pt x="259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2"/>
                  </a:cubicBezTo>
                  <a:cubicBezTo>
                    <a:pt x="258" y="344"/>
                    <a:pt x="256" y="343"/>
                    <a:pt x="256" y="345"/>
                  </a:cubicBezTo>
                  <a:cubicBezTo>
                    <a:pt x="256" y="345"/>
                    <a:pt x="256" y="345"/>
                    <a:pt x="256" y="346"/>
                  </a:cubicBezTo>
                  <a:cubicBezTo>
                    <a:pt x="256" y="346"/>
                    <a:pt x="256" y="346"/>
                    <a:pt x="256" y="346"/>
                  </a:cubicBezTo>
                  <a:cubicBezTo>
                    <a:pt x="256" y="348"/>
                    <a:pt x="256" y="349"/>
                    <a:pt x="256" y="351"/>
                  </a:cubicBezTo>
                  <a:cubicBezTo>
                    <a:pt x="256" y="352"/>
                    <a:pt x="256" y="352"/>
                    <a:pt x="256" y="353"/>
                  </a:cubicBezTo>
                  <a:cubicBezTo>
                    <a:pt x="256" y="353"/>
                    <a:pt x="256" y="353"/>
                    <a:pt x="256" y="353"/>
                  </a:cubicBezTo>
                  <a:cubicBezTo>
                    <a:pt x="256" y="354"/>
                    <a:pt x="256" y="355"/>
                    <a:pt x="257" y="355"/>
                  </a:cubicBezTo>
                  <a:cubicBezTo>
                    <a:pt x="257" y="356"/>
                    <a:pt x="258" y="356"/>
                    <a:pt x="258" y="356"/>
                  </a:cubicBezTo>
                  <a:cubicBezTo>
                    <a:pt x="258" y="356"/>
                    <a:pt x="258" y="356"/>
                    <a:pt x="259" y="356"/>
                  </a:cubicBezTo>
                  <a:cubicBezTo>
                    <a:pt x="259" y="356"/>
                    <a:pt x="259" y="356"/>
                    <a:pt x="259" y="356"/>
                  </a:cubicBezTo>
                  <a:cubicBezTo>
                    <a:pt x="259" y="356"/>
                    <a:pt x="260" y="356"/>
                    <a:pt x="260" y="356"/>
                  </a:cubicBezTo>
                  <a:cubicBezTo>
                    <a:pt x="262" y="356"/>
                    <a:pt x="264" y="356"/>
                    <a:pt x="267" y="356"/>
                  </a:cubicBezTo>
                  <a:cubicBezTo>
                    <a:pt x="268" y="356"/>
                    <a:pt x="268" y="356"/>
                    <a:pt x="269" y="355"/>
                  </a:cubicBezTo>
                  <a:cubicBezTo>
                    <a:pt x="271" y="356"/>
                    <a:pt x="270" y="354"/>
                    <a:pt x="271" y="354"/>
                  </a:cubicBezTo>
                  <a:cubicBezTo>
                    <a:pt x="272" y="352"/>
                    <a:pt x="273" y="349"/>
                    <a:pt x="273" y="346"/>
                  </a:cubicBezTo>
                  <a:cubicBezTo>
                    <a:pt x="273" y="346"/>
                    <a:pt x="273" y="345"/>
                    <a:pt x="274" y="345"/>
                  </a:cubicBezTo>
                  <a:cubicBezTo>
                    <a:pt x="274" y="345"/>
                    <a:pt x="274" y="345"/>
                    <a:pt x="274" y="345"/>
                  </a:cubicBezTo>
                  <a:cubicBezTo>
                    <a:pt x="274" y="344"/>
                    <a:pt x="276" y="344"/>
                    <a:pt x="276" y="343"/>
                  </a:cubicBezTo>
                  <a:cubicBezTo>
                    <a:pt x="276" y="343"/>
                    <a:pt x="276" y="343"/>
                    <a:pt x="276" y="343"/>
                  </a:cubicBezTo>
                  <a:cubicBezTo>
                    <a:pt x="276" y="343"/>
                    <a:pt x="276" y="343"/>
                    <a:pt x="276" y="342"/>
                  </a:cubicBezTo>
                  <a:cubicBezTo>
                    <a:pt x="277" y="342"/>
                    <a:pt x="277" y="342"/>
                    <a:pt x="279" y="342"/>
                  </a:cubicBezTo>
                  <a:cubicBezTo>
                    <a:pt x="279" y="342"/>
                    <a:pt x="279" y="341"/>
                    <a:pt x="279" y="341"/>
                  </a:cubicBezTo>
                  <a:cubicBezTo>
                    <a:pt x="279" y="341"/>
                    <a:pt x="279" y="341"/>
                    <a:pt x="280" y="341"/>
                  </a:cubicBezTo>
                  <a:cubicBezTo>
                    <a:pt x="280" y="341"/>
                    <a:pt x="281" y="340"/>
                    <a:pt x="282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3" y="339"/>
                    <a:pt x="283" y="337"/>
                    <a:pt x="284" y="337"/>
                  </a:cubicBezTo>
                  <a:cubicBezTo>
                    <a:pt x="284" y="337"/>
                    <a:pt x="285" y="337"/>
                    <a:pt x="285" y="337"/>
                  </a:cubicBezTo>
                  <a:cubicBezTo>
                    <a:pt x="285" y="336"/>
                    <a:pt x="285" y="335"/>
                    <a:pt x="286" y="335"/>
                  </a:cubicBezTo>
                  <a:cubicBezTo>
                    <a:pt x="286" y="332"/>
                    <a:pt x="285" y="331"/>
                    <a:pt x="285" y="328"/>
                  </a:cubicBezTo>
                  <a:cubicBezTo>
                    <a:pt x="285" y="328"/>
                    <a:pt x="284" y="328"/>
                    <a:pt x="284" y="328"/>
                  </a:cubicBezTo>
                  <a:cubicBezTo>
                    <a:pt x="283" y="325"/>
                    <a:pt x="285" y="321"/>
                    <a:pt x="287" y="321"/>
                  </a:cubicBezTo>
                  <a:cubicBezTo>
                    <a:pt x="287" y="319"/>
                    <a:pt x="288" y="320"/>
                    <a:pt x="289" y="319"/>
                  </a:cubicBezTo>
                  <a:cubicBezTo>
                    <a:pt x="289" y="318"/>
                    <a:pt x="290" y="318"/>
                    <a:pt x="290" y="317"/>
                  </a:cubicBezTo>
                  <a:cubicBezTo>
                    <a:pt x="292" y="317"/>
                    <a:pt x="293" y="316"/>
                    <a:pt x="294" y="316"/>
                  </a:cubicBezTo>
                  <a:cubicBezTo>
                    <a:pt x="296" y="316"/>
                    <a:pt x="298" y="317"/>
                    <a:pt x="300" y="317"/>
                  </a:cubicBezTo>
                  <a:cubicBezTo>
                    <a:pt x="300" y="317"/>
                    <a:pt x="300" y="316"/>
                    <a:pt x="300" y="316"/>
                  </a:cubicBezTo>
                  <a:cubicBezTo>
                    <a:pt x="301" y="316"/>
                    <a:pt x="301" y="315"/>
                    <a:pt x="301" y="315"/>
                  </a:cubicBezTo>
                  <a:cubicBezTo>
                    <a:pt x="302" y="314"/>
                    <a:pt x="303" y="313"/>
                    <a:pt x="303" y="311"/>
                  </a:cubicBezTo>
                  <a:cubicBezTo>
                    <a:pt x="303" y="311"/>
                    <a:pt x="303" y="311"/>
                    <a:pt x="303" y="311"/>
                  </a:cubicBezTo>
                  <a:cubicBezTo>
                    <a:pt x="302" y="310"/>
                    <a:pt x="301" y="310"/>
                    <a:pt x="301" y="309"/>
                  </a:cubicBezTo>
                  <a:cubicBezTo>
                    <a:pt x="300" y="308"/>
                    <a:pt x="300" y="307"/>
                    <a:pt x="301" y="305"/>
                  </a:cubicBezTo>
                  <a:cubicBezTo>
                    <a:pt x="301" y="303"/>
                    <a:pt x="299" y="304"/>
                    <a:pt x="299" y="302"/>
                  </a:cubicBezTo>
                  <a:cubicBezTo>
                    <a:pt x="300" y="302"/>
                    <a:pt x="300" y="301"/>
                    <a:pt x="300" y="300"/>
                  </a:cubicBezTo>
                  <a:cubicBezTo>
                    <a:pt x="300" y="300"/>
                    <a:pt x="300" y="299"/>
                    <a:pt x="300" y="299"/>
                  </a:cubicBezTo>
                  <a:cubicBezTo>
                    <a:pt x="301" y="299"/>
                    <a:pt x="301" y="298"/>
                    <a:pt x="301" y="298"/>
                  </a:cubicBezTo>
                  <a:cubicBezTo>
                    <a:pt x="301" y="297"/>
                    <a:pt x="301" y="297"/>
                    <a:pt x="300" y="297"/>
                  </a:cubicBezTo>
                  <a:cubicBezTo>
                    <a:pt x="300" y="297"/>
                    <a:pt x="300" y="296"/>
                    <a:pt x="299" y="296"/>
                  </a:cubicBezTo>
                  <a:cubicBezTo>
                    <a:pt x="299" y="295"/>
                    <a:pt x="297" y="295"/>
                    <a:pt x="297" y="293"/>
                  </a:cubicBezTo>
                  <a:cubicBezTo>
                    <a:pt x="295" y="294"/>
                    <a:pt x="294" y="293"/>
                    <a:pt x="293" y="293"/>
                  </a:cubicBezTo>
                  <a:cubicBezTo>
                    <a:pt x="292" y="292"/>
                    <a:pt x="292" y="292"/>
                    <a:pt x="291" y="291"/>
                  </a:cubicBezTo>
                  <a:cubicBezTo>
                    <a:pt x="291" y="291"/>
                    <a:pt x="291" y="290"/>
                    <a:pt x="291" y="290"/>
                  </a:cubicBezTo>
                  <a:cubicBezTo>
                    <a:pt x="291" y="290"/>
                    <a:pt x="291" y="290"/>
                    <a:pt x="291" y="290"/>
                  </a:cubicBezTo>
                  <a:cubicBezTo>
                    <a:pt x="290" y="289"/>
                    <a:pt x="289" y="288"/>
                    <a:pt x="288" y="289"/>
                  </a:cubicBezTo>
                  <a:cubicBezTo>
                    <a:pt x="288" y="289"/>
                    <a:pt x="288" y="289"/>
                    <a:pt x="287" y="289"/>
                  </a:cubicBezTo>
                  <a:cubicBezTo>
                    <a:pt x="286" y="289"/>
                    <a:pt x="284" y="290"/>
                    <a:pt x="282" y="289"/>
                  </a:cubicBezTo>
                  <a:cubicBezTo>
                    <a:pt x="282" y="288"/>
                    <a:pt x="282" y="287"/>
                    <a:pt x="281" y="288"/>
                  </a:cubicBezTo>
                  <a:cubicBezTo>
                    <a:pt x="282" y="285"/>
                    <a:pt x="280" y="285"/>
                    <a:pt x="280" y="283"/>
                  </a:cubicBezTo>
                  <a:cubicBezTo>
                    <a:pt x="281" y="283"/>
                    <a:pt x="280" y="281"/>
                    <a:pt x="282" y="281"/>
                  </a:cubicBezTo>
                  <a:cubicBezTo>
                    <a:pt x="282" y="279"/>
                    <a:pt x="282" y="279"/>
                    <a:pt x="283" y="279"/>
                  </a:cubicBezTo>
                  <a:cubicBezTo>
                    <a:pt x="283" y="278"/>
                    <a:pt x="284" y="278"/>
                    <a:pt x="284" y="277"/>
                  </a:cubicBezTo>
                  <a:cubicBezTo>
                    <a:pt x="284" y="274"/>
                    <a:pt x="282" y="274"/>
                    <a:pt x="283" y="270"/>
                  </a:cubicBezTo>
                  <a:cubicBezTo>
                    <a:pt x="283" y="270"/>
                    <a:pt x="283" y="270"/>
                    <a:pt x="283" y="270"/>
                  </a:cubicBezTo>
                  <a:cubicBezTo>
                    <a:pt x="283" y="270"/>
                    <a:pt x="283" y="270"/>
                    <a:pt x="283" y="270"/>
                  </a:cubicBezTo>
                  <a:cubicBezTo>
                    <a:pt x="284" y="270"/>
                    <a:pt x="285" y="269"/>
                    <a:pt x="285" y="268"/>
                  </a:cubicBezTo>
                  <a:cubicBezTo>
                    <a:pt x="285" y="268"/>
                    <a:pt x="285" y="268"/>
                    <a:pt x="285" y="268"/>
                  </a:cubicBezTo>
                  <a:cubicBezTo>
                    <a:pt x="286" y="267"/>
                    <a:pt x="286" y="266"/>
                    <a:pt x="287" y="266"/>
                  </a:cubicBezTo>
                  <a:cubicBezTo>
                    <a:pt x="287" y="266"/>
                    <a:pt x="287" y="266"/>
                    <a:pt x="287" y="266"/>
                  </a:cubicBezTo>
                  <a:cubicBezTo>
                    <a:pt x="287" y="265"/>
                    <a:pt x="288" y="265"/>
                    <a:pt x="288" y="264"/>
                  </a:cubicBezTo>
                  <a:cubicBezTo>
                    <a:pt x="288" y="264"/>
                    <a:pt x="288" y="264"/>
                    <a:pt x="289" y="264"/>
                  </a:cubicBezTo>
                  <a:cubicBezTo>
                    <a:pt x="289" y="263"/>
                    <a:pt x="289" y="263"/>
                    <a:pt x="289" y="262"/>
                  </a:cubicBezTo>
                  <a:cubicBezTo>
                    <a:pt x="289" y="262"/>
                    <a:pt x="289" y="262"/>
                    <a:pt x="289" y="262"/>
                  </a:cubicBezTo>
                  <a:cubicBezTo>
                    <a:pt x="289" y="260"/>
                    <a:pt x="291" y="260"/>
                    <a:pt x="291" y="258"/>
                  </a:cubicBezTo>
                  <a:cubicBezTo>
                    <a:pt x="291" y="258"/>
                    <a:pt x="291" y="257"/>
                    <a:pt x="291" y="256"/>
                  </a:cubicBezTo>
                  <a:cubicBezTo>
                    <a:pt x="292" y="256"/>
                    <a:pt x="292" y="256"/>
                    <a:pt x="292" y="256"/>
                  </a:cubicBezTo>
                  <a:cubicBezTo>
                    <a:pt x="294" y="255"/>
                    <a:pt x="296" y="255"/>
                    <a:pt x="297" y="255"/>
                  </a:cubicBezTo>
                  <a:cubicBezTo>
                    <a:pt x="299" y="255"/>
                    <a:pt x="299" y="255"/>
                    <a:pt x="301" y="255"/>
                  </a:cubicBezTo>
                  <a:cubicBezTo>
                    <a:pt x="301" y="255"/>
                    <a:pt x="301" y="256"/>
                    <a:pt x="300" y="256"/>
                  </a:cubicBezTo>
                  <a:cubicBezTo>
                    <a:pt x="300" y="256"/>
                    <a:pt x="300" y="256"/>
                    <a:pt x="300" y="256"/>
                  </a:cubicBezTo>
                  <a:cubicBezTo>
                    <a:pt x="299" y="257"/>
                    <a:pt x="299" y="257"/>
                    <a:pt x="299" y="258"/>
                  </a:cubicBezTo>
                  <a:cubicBezTo>
                    <a:pt x="299" y="259"/>
                    <a:pt x="301" y="259"/>
                    <a:pt x="302" y="259"/>
                  </a:cubicBezTo>
                  <a:cubicBezTo>
                    <a:pt x="302" y="259"/>
                    <a:pt x="303" y="260"/>
                    <a:pt x="303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2"/>
                    <a:pt x="306" y="259"/>
                    <a:pt x="306" y="261"/>
                  </a:cubicBezTo>
                  <a:cubicBezTo>
                    <a:pt x="306" y="261"/>
                    <a:pt x="306" y="261"/>
                    <a:pt x="306" y="262"/>
                  </a:cubicBezTo>
                  <a:cubicBezTo>
                    <a:pt x="307" y="262"/>
                    <a:pt x="308" y="262"/>
                    <a:pt x="309" y="263"/>
                  </a:cubicBezTo>
                  <a:cubicBezTo>
                    <a:pt x="309" y="263"/>
                    <a:pt x="309" y="263"/>
                    <a:pt x="309" y="263"/>
                  </a:cubicBezTo>
                  <a:cubicBezTo>
                    <a:pt x="309" y="263"/>
                    <a:pt x="309" y="263"/>
                    <a:pt x="309" y="263"/>
                  </a:cubicBezTo>
                  <a:cubicBezTo>
                    <a:pt x="312" y="263"/>
                    <a:pt x="315" y="262"/>
                    <a:pt x="319" y="262"/>
                  </a:cubicBezTo>
                  <a:cubicBezTo>
                    <a:pt x="319" y="263"/>
                    <a:pt x="319" y="263"/>
                    <a:pt x="320" y="263"/>
                  </a:cubicBezTo>
                  <a:cubicBezTo>
                    <a:pt x="320" y="264"/>
                    <a:pt x="320" y="264"/>
                    <a:pt x="320" y="264"/>
                  </a:cubicBezTo>
                  <a:cubicBezTo>
                    <a:pt x="320" y="264"/>
                    <a:pt x="320" y="265"/>
                    <a:pt x="321" y="265"/>
                  </a:cubicBezTo>
                  <a:cubicBezTo>
                    <a:pt x="321" y="266"/>
                    <a:pt x="322" y="266"/>
                    <a:pt x="322" y="267"/>
                  </a:cubicBezTo>
                  <a:cubicBezTo>
                    <a:pt x="323" y="267"/>
                    <a:pt x="322" y="268"/>
                    <a:pt x="323" y="268"/>
                  </a:cubicBezTo>
                  <a:cubicBezTo>
                    <a:pt x="323" y="269"/>
                    <a:pt x="323" y="271"/>
                    <a:pt x="323" y="272"/>
                  </a:cubicBezTo>
                  <a:cubicBezTo>
                    <a:pt x="323" y="272"/>
                    <a:pt x="323" y="272"/>
                    <a:pt x="323" y="272"/>
                  </a:cubicBezTo>
                  <a:cubicBezTo>
                    <a:pt x="323" y="273"/>
                    <a:pt x="325" y="274"/>
                    <a:pt x="325" y="275"/>
                  </a:cubicBezTo>
                  <a:cubicBezTo>
                    <a:pt x="325" y="275"/>
                    <a:pt x="325" y="275"/>
                    <a:pt x="325" y="276"/>
                  </a:cubicBezTo>
                  <a:cubicBezTo>
                    <a:pt x="325" y="276"/>
                    <a:pt x="325" y="276"/>
                    <a:pt x="325" y="276"/>
                  </a:cubicBezTo>
                  <a:cubicBezTo>
                    <a:pt x="326" y="276"/>
                    <a:pt x="326" y="277"/>
                    <a:pt x="327" y="277"/>
                  </a:cubicBezTo>
                  <a:cubicBezTo>
                    <a:pt x="328" y="278"/>
                    <a:pt x="328" y="278"/>
                    <a:pt x="329" y="279"/>
                  </a:cubicBezTo>
                  <a:cubicBezTo>
                    <a:pt x="332" y="279"/>
                    <a:pt x="332" y="279"/>
                    <a:pt x="332" y="279"/>
                  </a:cubicBezTo>
                  <a:cubicBezTo>
                    <a:pt x="332" y="280"/>
                    <a:pt x="333" y="278"/>
                    <a:pt x="333" y="279"/>
                  </a:cubicBezTo>
                  <a:cubicBezTo>
                    <a:pt x="333" y="280"/>
                    <a:pt x="334" y="280"/>
                    <a:pt x="334" y="280"/>
                  </a:cubicBezTo>
                  <a:cubicBezTo>
                    <a:pt x="334" y="280"/>
                    <a:pt x="334" y="280"/>
                    <a:pt x="334" y="280"/>
                  </a:cubicBezTo>
                  <a:cubicBezTo>
                    <a:pt x="335" y="279"/>
                    <a:pt x="335" y="281"/>
                    <a:pt x="336" y="280"/>
                  </a:cubicBezTo>
                  <a:cubicBezTo>
                    <a:pt x="336" y="280"/>
                    <a:pt x="337" y="279"/>
                    <a:pt x="337" y="278"/>
                  </a:cubicBezTo>
                  <a:cubicBezTo>
                    <a:pt x="337" y="278"/>
                    <a:pt x="337" y="278"/>
                    <a:pt x="337" y="278"/>
                  </a:cubicBezTo>
                  <a:cubicBezTo>
                    <a:pt x="337" y="274"/>
                    <a:pt x="337" y="274"/>
                    <a:pt x="337" y="274"/>
                  </a:cubicBezTo>
                  <a:cubicBezTo>
                    <a:pt x="337" y="274"/>
                    <a:pt x="337" y="274"/>
                    <a:pt x="337" y="274"/>
                  </a:cubicBezTo>
                  <a:cubicBezTo>
                    <a:pt x="336" y="273"/>
                    <a:pt x="339" y="272"/>
                    <a:pt x="338" y="271"/>
                  </a:cubicBezTo>
                  <a:cubicBezTo>
                    <a:pt x="338" y="271"/>
                    <a:pt x="338" y="271"/>
                    <a:pt x="338" y="271"/>
                  </a:cubicBezTo>
                  <a:cubicBezTo>
                    <a:pt x="338" y="270"/>
                    <a:pt x="338" y="270"/>
                    <a:pt x="338" y="270"/>
                  </a:cubicBezTo>
                  <a:cubicBezTo>
                    <a:pt x="338" y="270"/>
                    <a:pt x="338" y="269"/>
                    <a:pt x="339" y="269"/>
                  </a:cubicBezTo>
                  <a:cubicBezTo>
                    <a:pt x="339" y="269"/>
                    <a:pt x="340" y="268"/>
                    <a:pt x="340" y="267"/>
                  </a:cubicBezTo>
                  <a:cubicBezTo>
                    <a:pt x="340" y="267"/>
                    <a:pt x="340" y="267"/>
                    <a:pt x="340" y="267"/>
                  </a:cubicBezTo>
                  <a:cubicBezTo>
                    <a:pt x="340" y="266"/>
                    <a:pt x="340" y="265"/>
                    <a:pt x="339" y="265"/>
                  </a:cubicBezTo>
                  <a:close/>
                  <a:moveTo>
                    <a:pt x="245" y="321"/>
                  </a:moveTo>
                  <a:cubicBezTo>
                    <a:pt x="244" y="321"/>
                    <a:pt x="243" y="321"/>
                    <a:pt x="242" y="322"/>
                  </a:cubicBezTo>
                  <a:cubicBezTo>
                    <a:pt x="242" y="323"/>
                    <a:pt x="242" y="324"/>
                    <a:pt x="243" y="324"/>
                  </a:cubicBezTo>
                  <a:cubicBezTo>
                    <a:pt x="244" y="324"/>
                    <a:pt x="245" y="323"/>
                    <a:pt x="245" y="321"/>
                  </a:cubicBezTo>
                  <a:close/>
                  <a:moveTo>
                    <a:pt x="183" y="326"/>
                  </a:moveTo>
                  <a:cubicBezTo>
                    <a:pt x="182" y="326"/>
                    <a:pt x="182" y="326"/>
                    <a:pt x="181" y="326"/>
                  </a:cubicBezTo>
                  <a:cubicBezTo>
                    <a:pt x="181" y="327"/>
                    <a:pt x="180" y="327"/>
                    <a:pt x="180" y="328"/>
                  </a:cubicBezTo>
                  <a:cubicBezTo>
                    <a:pt x="182" y="328"/>
                    <a:pt x="183" y="328"/>
                    <a:pt x="183" y="326"/>
                  </a:cubicBezTo>
                  <a:close/>
                  <a:moveTo>
                    <a:pt x="238" y="328"/>
                  </a:moveTo>
                  <a:cubicBezTo>
                    <a:pt x="238" y="328"/>
                    <a:pt x="238" y="329"/>
                    <a:pt x="238" y="330"/>
                  </a:cubicBezTo>
                  <a:cubicBezTo>
                    <a:pt x="240" y="330"/>
                    <a:pt x="240" y="328"/>
                    <a:pt x="238" y="328"/>
                  </a:cubicBezTo>
                  <a:close/>
                  <a:moveTo>
                    <a:pt x="232" y="330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0" y="330"/>
                    <a:pt x="230" y="332"/>
                    <a:pt x="230" y="333"/>
                  </a:cubicBezTo>
                  <a:cubicBezTo>
                    <a:pt x="231" y="332"/>
                    <a:pt x="232" y="333"/>
                    <a:pt x="233" y="332"/>
                  </a:cubicBezTo>
                  <a:cubicBezTo>
                    <a:pt x="233" y="332"/>
                    <a:pt x="233" y="332"/>
                    <a:pt x="233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32" y="330"/>
                    <a:pt x="232" y="330"/>
                    <a:pt x="232" y="330"/>
                  </a:cubicBezTo>
                  <a:close/>
                  <a:moveTo>
                    <a:pt x="222" y="331"/>
                  </a:moveTo>
                  <a:cubicBezTo>
                    <a:pt x="223" y="332"/>
                    <a:pt x="223" y="332"/>
                    <a:pt x="223" y="332"/>
                  </a:cubicBezTo>
                  <a:cubicBezTo>
                    <a:pt x="223" y="332"/>
                    <a:pt x="225" y="333"/>
                    <a:pt x="224" y="331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4" y="330"/>
                    <a:pt x="223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1"/>
                    <a:pt x="222" y="331"/>
                    <a:pt x="222" y="331"/>
                  </a:cubicBezTo>
                  <a:cubicBezTo>
                    <a:pt x="222" y="331"/>
                    <a:pt x="222" y="331"/>
                    <a:pt x="222" y="331"/>
                  </a:cubicBezTo>
                  <a:close/>
                  <a:moveTo>
                    <a:pt x="218" y="333"/>
                  </a:moveTo>
                  <a:cubicBezTo>
                    <a:pt x="217" y="333"/>
                    <a:pt x="217" y="332"/>
                    <a:pt x="216" y="332"/>
                  </a:cubicBezTo>
                  <a:cubicBezTo>
                    <a:pt x="216" y="332"/>
                    <a:pt x="216" y="333"/>
                    <a:pt x="216" y="333"/>
                  </a:cubicBezTo>
                  <a:cubicBezTo>
                    <a:pt x="216" y="334"/>
                    <a:pt x="216" y="334"/>
                    <a:pt x="217" y="334"/>
                  </a:cubicBezTo>
                  <a:cubicBezTo>
                    <a:pt x="217" y="333"/>
                    <a:pt x="219" y="333"/>
                    <a:pt x="218" y="333"/>
                  </a:cubicBezTo>
                  <a:close/>
                  <a:moveTo>
                    <a:pt x="236" y="333"/>
                  </a:moveTo>
                  <a:cubicBezTo>
                    <a:pt x="235" y="333"/>
                    <a:pt x="235" y="332"/>
                    <a:pt x="234" y="332"/>
                  </a:cubicBezTo>
                  <a:cubicBezTo>
                    <a:pt x="234" y="333"/>
                    <a:pt x="233" y="333"/>
                    <a:pt x="233" y="335"/>
                  </a:cubicBezTo>
                  <a:cubicBezTo>
                    <a:pt x="233" y="335"/>
                    <a:pt x="234" y="336"/>
                    <a:pt x="234" y="336"/>
                  </a:cubicBezTo>
                  <a:cubicBezTo>
                    <a:pt x="235" y="337"/>
                    <a:pt x="235" y="339"/>
                    <a:pt x="236" y="338"/>
                  </a:cubicBezTo>
                  <a:cubicBezTo>
                    <a:pt x="238" y="338"/>
                    <a:pt x="235" y="337"/>
                    <a:pt x="236" y="336"/>
                  </a:cubicBezTo>
                  <a:cubicBezTo>
                    <a:pt x="236" y="335"/>
                    <a:pt x="236" y="334"/>
                    <a:pt x="236" y="333"/>
                  </a:cubicBezTo>
                  <a:close/>
                  <a:moveTo>
                    <a:pt x="256" y="343"/>
                  </a:moveTo>
                  <a:cubicBezTo>
                    <a:pt x="256" y="342"/>
                    <a:pt x="257" y="343"/>
                    <a:pt x="257" y="342"/>
                  </a:cubicBezTo>
                  <a:cubicBezTo>
                    <a:pt x="255" y="342"/>
                    <a:pt x="255" y="340"/>
                    <a:pt x="253" y="341"/>
                  </a:cubicBezTo>
                  <a:cubicBezTo>
                    <a:pt x="252" y="341"/>
                    <a:pt x="252" y="341"/>
                    <a:pt x="251" y="342"/>
                  </a:cubicBezTo>
                  <a:cubicBezTo>
                    <a:pt x="250" y="342"/>
                    <a:pt x="250" y="342"/>
                    <a:pt x="250" y="342"/>
                  </a:cubicBezTo>
                  <a:cubicBezTo>
                    <a:pt x="248" y="343"/>
                    <a:pt x="248" y="344"/>
                    <a:pt x="246" y="344"/>
                  </a:cubicBezTo>
                  <a:cubicBezTo>
                    <a:pt x="245" y="344"/>
                    <a:pt x="245" y="342"/>
                    <a:pt x="244" y="342"/>
                  </a:cubicBezTo>
                  <a:cubicBezTo>
                    <a:pt x="244" y="344"/>
                    <a:pt x="243" y="344"/>
                    <a:pt x="243" y="345"/>
                  </a:cubicBezTo>
                  <a:cubicBezTo>
                    <a:pt x="242" y="346"/>
                    <a:pt x="242" y="347"/>
                    <a:pt x="240" y="347"/>
                  </a:cubicBezTo>
                  <a:cubicBezTo>
                    <a:pt x="239" y="347"/>
                    <a:pt x="239" y="347"/>
                    <a:pt x="238" y="347"/>
                  </a:cubicBezTo>
                  <a:cubicBezTo>
                    <a:pt x="238" y="347"/>
                    <a:pt x="238" y="347"/>
                    <a:pt x="238" y="347"/>
                  </a:cubicBezTo>
                  <a:cubicBezTo>
                    <a:pt x="237" y="346"/>
                    <a:pt x="236" y="345"/>
                    <a:pt x="235" y="346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5" y="346"/>
                    <a:pt x="234" y="345"/>
                    <a:pt x="234" y="345"/>
                  </a:cubicBezTo>
                  <a:cubicBezTo>
                    <a:pt x="233" y="345"/>
                    <a:pt x="233" y="346"/>
                    <a:pt x="232" y="346"/>
                  </a:cubicBezTo>
                  <a:cubicBezTo>
                    <a:pt x="231" y="346"/>
                    <a:pt x="230" y="346"/>
                    <a:pt x="228" y="346"/>
                  </a:cubicBezTo>
                  <a:cubicBezTo>
                    <a:pt x="229" y="347"/>
                    <a:pt x="228" y="347"/>
                    <a:pt x="228" y="348"/>
                  </a:cubicBezTo>
                  <a:cubicBezTo>
                    <a:pt x="227" y="348"/>
                    <a:pt x="227" y="350"/>
                    <a:pt x="226" y="349"/>
                  </a:cubicBezTo>
                  <a:cubicBezTo>
                    <a:pt x="225" y="350"/>
                    <a:pt x="225" y="350"/>
                    <a:pt x="224" y="351"/>
                  </a:cubicBezTo>
                  <a:cubicBezTo>
                    <a:pt x="222" y="350"/>
                    <a:pt x="222" y="351"/>
                    <a:pt x="220" y="352"/>
                  </a:cubicBezTo>
                  <a:cubicBezTo>
                    <a:pt x="220" y="352"/>
                    <a:pt x="219" y="352"/>
                    <a:pt x="219" y="352"/>
                  </a:cubicBezTo>
                  <a:cubicBezTo>
                    <a:pt x="219" y="352"/>
                    <a:pt x="219" y="352"/>
                    <a:pt x="218" y="352"/>
                  </a:cubicBezTo>
                  <a:cubicBezTo>
                    <a:pt x="217" y="351"/>
                    <a:pt x="216" y="352"/>
                    <a:pt x="215" y="352"/>
                  </a:cubicBezTo>
                  <a:cubicBezTo>
                    <a:pt x="215" y="352"/>
                    <a:pt x="215" y="352"/>
                    <a:pt x="215" y="352"/>
                  </a:cubicBezTo>
                  <a:cubicBezTo>
                    <a:pt x="214" y="353"/>
                    <a:pt x="213" y="353"/>
                    <a:pt x="213" y="353"/>
                  </a:cubicBezTo>
                  <a:cubicBezTo>
                    <a:pt x="213" y="353"/>
                    <a:pt x="213" y="353"/>
                    <a:pt x="212" y="353"/>
                  </a:cubicBezTo>
                  <a:cubicBezTo>
                    <a:pt x="212" y="353"/>
                    <a:pt x="211" y="351"/>
                    <a:pt x="211" y="352"/>
                  </a:cubicBezTo>
                  <a:cubicBezTo>
                    <a:pt x="209" y="353"/>
                    <a:pt x="209" y="351"/>
                    <a:pt x="207" y="352"/>
                  </a:cubicBezTo>
                  <a:cubicBezTo>
                    <a:pt x="207" y="352"/>
                    <a:pt x="207" y="352"/>
                    <a:pt x="206" y="352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5" y="352"/>
                    <a:pt x="204" y="353"/>
                    <a:pt x="203" y="353"/>
                  </a:cubicBezTo>
                  <a:cubicBezTo>
                    <a:pt x="203" y="353"/>
                    <a:pt x="203" y="353"/>
                    <a:pt x="203" y="353"/>
                  </a:cubicBezTo>
                  <a:cubicBezTo>
                    <a:pt x="203" y="353"/>
                    <a:pt x="203" y="353"/>
                    <a:pt x="203" y="354"/>
                  </a:cubicBezTo>
                  <a:cubicBezTo>
                    <a:pt x="202" y="354"/>
                    <a:pt x="199" y="353"/>
                    <a:pt x="197" y="354"/>
                  </a:cubicBezTo>
                  <a:cubicBezTo>
                    <a:pt x="197" y="353"/>
                    <a:pt x="197" y="353"/>
                    <a:pt x="197" y="353"/>
                  </a:cubicBezTo>
                  <a:cubicBezTo>
                    <a:pt x="197" y="353"/>
                    <a:pt x="196" y="353"/>
                    <a:pt x="196" y="353"/>
                  </a:cubicBezTo>
                  <a:cubicBezTo>
                    <a:pt x="196" y="351"/>
                    <a:pt x="195" y="351"/>
                    <a:pt x="194" y="350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194" y="350"/>
                    <a:pt x="193" y="349"/>
                    <a:pt x="193" y="349"/>
                  </a:cubicBezTo>
                  <a:cubicBezTo>
                    <a:pt x="192" y="349"/>
                    <a:pt x="191" y="349"/>
                    <a:pt x="190" y="349"/>
                  </a:cubicBezTo>
                  <a:cubicBezTo>
                    <a:pt x="188" y="348"/>
                    <a:pt x="188" y="346"/>
                    <a:pt x="186" y="346"/>
                  </a:cubicBezTo>
                  <a:cubicBezTo>
                    <a:pt x="186" y="346"/>
                    <a:pt x="186" y="346"/>
                    <a:pt x="186" y="346"/>
                  </a:cubicBezTo>
                  <a:cubicBezTo>
                    <a:pt x="185" y="347"/>
                    <a:pt x="184" y="345"/>
                    <a:pt x="183" y="346"/>
                  </a:cubicBezTo>
                  <a:cubicBezTo>
                    <a:pt x="183" y="346"/>
                    <a:pt x="183" y="346"/>
                    <a:pt x="183" y="346"/>
                  </a:cubicBezTo>
                  <a:cubicBezTo>
                    <a:pt x="182" y="346"/>
                    <a:pt x="180" y="346"/>
                    <a:pt x="179" y="346"/>
                  </a:cubicBezTo>
                  <a:cubicBezTo>
                    <a:pt x="179" y="347"/>
                    <a:pt x="178" y="348"/>
                    <a:pt x="178" y="348"/>
                  </a:cubicBezTo>
                  <a:cubicBezTo>
                    <a:pt x="178" y="348"/>
                    <a:pt x="178" y="348"/>
                    <a:pt x="178" y="348"/>
                  </a:cubicBezTo>
                  <a:cubicBezTo>
                    <a:pt x="177" y="349"/>
                    <a:pt x="177" y="350"/>
                    <a:pt x="176" y="351"/>
                  </a:cubicBezTo>
                  <a:cubicBezTo>
                    <a:pt x="176" y="351"/>
                    <a:pt x="176" y="351"/>
                    <a:pt x="176" y="351"/>
                  </a:cubicBezTo>
                  <a:cubicBezTo>
                    <a:pt x="175" y="351"/>
                    <a:pt x="175" y="352"/>
                    <a:pt x="174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73" y="352"/>
                    <a:pt x="172" y="351"/>
                    <a:pt x="171" y="351"/>
                  </a:cubicBezTo>
                  <a:cubicBezTo>
                    <a:pt x="171" y="351"/>
                    <a:pt x="171" y="351"/>
                    <a:pt x="171" y="351"/>
                  </a:cubicBezTo>
                  <a:cubicBezTo>
                    <a:pt x="171" y="350"/>
                    <a:pt x="171" y="350"/>
                    <a:pt x="170" y="350"/>
                  </a:cubicBezTo>
                  <a:cubicBezTo>
                    <a:pt x="170" y="349"/>
                    <a:pt x="170" y="348"/>
                    <a:pt x="170" y="348"/>
                  </a:cubicBezTo>
                  <a:cubicBezTo>
                    <a:pt x="170" y="347"/>
                    <a:pt x="169" y="347"/>
                    <a:pt x="168" y="346"/>
                  </a:cubicBezTo>
                  <a:cubicBezTo>
                    <a:pt x="167" y="346"/>
                    <a:pt x="168" y="349"/>
                    <a:pt x="168" y="349"/>
                  </a:cubicBezTo>
                  <a:cubicBezTo>
                    <a:pt x="165" y="349"/>
                    <a:pt x="165" y="351"/>
                    <a:pt x="163" y="351"/>
                  </a:cubicBezTo>
                  <a:cubicBezTo>
                    <a:pt x="162" y="352"/>
                    <a:pt x="161" y="353"/>
                    <a:pt x="160" y="354"/>
                  </a:cubicBezTo>
                  <a:cubicBezTo>
                    <a:pt x="161" y="357"/>
                    <a:pt x="158" y="356"/>
                    <a:pt x="158" y="358"/>
                  </a:cubicBezTo>
                  <a:cubicBezTo>
                    <a:pt x="159" y="360"/>
                    <a:pt x="159" y="363"/>
                    <a:pt x="159" y="366"/>
                  </a:cubicBezTo>
                  <a:cubicBezTo>
                    <a:pt x="160" y="366"/>
                    <a:pt x="159" y="368"/>
                    <a:pt x="161" y="368"/>
                  </a:cubicBezTo>
                  <a:cubicBezTo>
                    <a:pt x="161" y="369"/>
                    <a:pt x="163" y="368"/>
                    <a:pt x="163" y="369"/>
                  </a:cubicBezTo>
                  <a:cubicBezTo>
                    <a:pt x="165" y="370"/>
                    <a:pt x="165" y="372"/>
                    <a:pt x="167" y="372"/>
                  </a:cubicBezTo>
                  <a:cubicBezTo>
                    <a:pt x="168" y="371"/>
                    <a:pt x="170" y="371"/>
                    <a:pt x="173" y="371"/>
                  </a:cubicBezTo>
                  <a:cubicBezTo>
                    <a:pt x="173" y="372"/>
                    <a:pt x="174" y="372"/>
                    <a:pt x="175" y="372"/>
                  </a:cubicBezTo>
                  <a:cubicBezTo>
                    <a:pt x="175" y="373"/>
                    <a:pt x="175" y="373"/>
                    <a:pt x="175" y="374"/>
                  </a:cubicBezTo>
                  <a:cubicBezTo>
                    <a:pt x="176" y="374"/>
                    <a:pt x="177" y="373"/>
                    <a:pt x="177" y="374"/>
                  </a:cubicBezTo>
                  <a:cubicBezTo>
                    <a:pt x="179" y="374"/>
                    <a:pt x="180" y="375"/>
                    <a:pt x="183" y="375"/>
                  </a:cubicBezTo>
                  <a:cubicBezTo>
                    <a:pt x="183" y="378"/>
                    <a:pt x="186" y="379"/>
                    <a:pt x="187" y="381"/>
                  </a:cubicBezTo>
                  <a:cubicBezTo>
                    <a:pt x="190" y="381"/>
                    <a:pt x="190" y="383"/>
                    <a:pt x="194" y="383"/>
                  </a:cubicBezTo>
                  <a:cubicBezTo>
                    <a:pt x="194" y="383"/>
                    <a:pt x="194" y="384"/>
                    <a:pt x="195" y="384"/>
                  </a:cubicBezTo>
                  <a:cubicBezTo>
                    <a:pt x="195" y="385"/>
                    <a:pt x="195" y="386"/>
                    <a:pt x="196" y="386"/>
                  </a:cubicBezTo>
                  <a:cubicBezTo>
                    <a:pt x="196" y="385"/>
                    <a:pt x="196" y="386"/>
                    <a:pt x="196" y="386"/>
                  </a:cubicBezTo>
                  <a:cubicBezTo>
                    <a:pt x="197" y="386"/>
                    <a:pt x="197" y="386"/>
                    <a:pt x="197" y="386"/>
                  </a:cubicBezTo>
                  <a:cubicBezTo>
                    <a:pt x="198" y="387"/>
                    <a:pt x="199" y="387"/>
                    <a:pt x="200" y="387"/>
                  </a:cubicBezTo>
                  <a:cubicBezTo>
                    <a:pt x="201" y="388"/>
                    <a:pt x="202" y="389"/>
                    <a:pt x="204" y="389"/>
                  </a:cubicBezTo>
                  <a:cubicBezTo>
                    <a:pt x="206" y="389"/>
                    <a:pt x="208" y="389"/>
                    <a:pt x="210" y="389"/>
                  </a:cubicBezTo>
                  <a:cubicBezTo>
                    <a:pt x="211" y="389"/>
                    <a:pt x="211" y="389"/>
                    <a:pt x="212" y="389"/>
                  </a:cubicBezTo>
                  <a:cubicBezTo>
                    <a:pt x="212" y="389"/>
                    <a:pt x="212" y="389"/>
                    <a:pt x="212" y="389"/>
                  </a:cubicBezTo>
                  <a:cubicBezTo>
                    <a:pt x="213" y="389"/>
                    <a:pt x="214" y="391"/>
                    <a:pt x="215" y="391"/>
                  </a:cubicBezTo>
                  <a:cubicBezTo>
                    <a:pt x="215" y="391"/>
                    <a:pt x="215" y="391"/>
                    <a:pt x="216" y="391"/>
                  </a:cubicBezTo>
                  <a:cubicBezTo>
                    <a:pt x="216" y="391"/>
                    <a:pt x="216" y="392"/>
                    <a:pt x="217" y="392"/>
                  </a:cubicBezTo>
                  <a:cubicBezTo>
                    <a:pt x="217" y="394"/>
                    <a:pt x="219" y="394"/>
                    <a:pt x="219" y="396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8" y="398"/>
                    <a:pt x="220" y="398"/>
                    <a:pt x="220" y="399"/>
                  </a:cubicBezTo>
                  <a:cubicBezTo>
                    <a:pt x="221" y="399"/>
                    <a:pt x="221" y="399"/>
                    <a:pt x="221" y="399"/>
                  </a:cubicBezTo>
                  <a:cubicBezTo>
                    <a:pt x="222" y="399"/>
                    <a:pt x="221" y="401"/>
                    <a:pt x="223" y="401"/>
                  </a:cubicBezTo>
                  <a:cubicBezTo>
                    <a:pt x="223" y="401"/>
                    <a:pt x="223" y="401"/>
                    <a:pt x="223" y="401"/>
                  </a:cubicBezTo>
                  <a:cubicBezTo>
                    <a:pt x="225" y="401"/>
                    <a:pt x="225" y="402"/>
                    <a:pt x="227" y="402"/>
                  </a:cubicBezTo>
                  <a:cubicBezTo>
                    <a:pt x="228" y="403"/>
                    <a:pt x="228" y="404"/>
                    <a:pt x="230" y="404"/>
                  </a:cubicBezTo>
                  <a:cubicBezTo>
                    <a:pt x="232" y="404"/>
                    <a:pt x="233" y="403"/>
                    <a:pt x="236" y="403"/>
                  </a:cubicBezTo>
                  <a:cubicBezTo>
                    <a:pt x="236" y="403"/>
                    <a:pt x="237" y="404"/>
                    <a:pt x="238" y="404"/>
                  </a:cubicBezTo>
                  <a:cubicBezTo>
                    <a:pt x="239" y="404"/>
                    <a:pt x="239" y="405"/>
                    <a:pt x="240" y="405"/>
                  </a:cubicBezTo>
                  <a:cubicBezTo>
                    <a:pt x="240" y="405"/>
                    <a:pt x="240" y="406"/>
                    <a:pt x="241" y="406"/>
                  </a:cubicBezTo>
                  <a:cubicBezTo>
                    <a:pt x="241" y="406"/>
                    <a:pt x="241" y="406"/>
                    <a:pt x="241" y="406"/>
                  </a:cubicBezTo>
                  <a:cubicBezTo>
                    <a:pt x="241" y="405"/>
                    <a:pt x="243" y="405"/>
                    <a:pt x="243" y="404"/>
                  </a:cubicBezTo>
                  <a:cubicBezTo>
                    <a:pt x="243" y="404"/>
                    <a:pt x="243" y="404"/>
                    <a:pt x="243" y="404"/>
                  </a:cubicBezTo>
                  <a:cubicBezTo>
                    <a:pt x="243" y="402"/>
                    <a:pt x="242" y="401"/>
                    <a:pt x="242" y="398"/>
                  </a:cubicBezTo>
                  <a:cubicBezTo>
                    <a:pt x="242" y="397"/>
                    <a:pt x="243" y="396"/>
                    <a:pt x="243" y="395"/>
                  </a:cubicBezTo>
                  <a:cubicBezTo>
                    <a:pt x="245" y="395"/>
                    <a:pt x="244" y="393"/>
                    <a:pt x="246" y="393"/>
                  </a:cubicBezTo>
                  <a:cubicBezTo>
                    <a:pt x="247" y="393"/>
                    <a:pt x="247" y="391"/>
                    <a:pt x="248" y="391"/>
                  </a:cubicBezTo>
                  <a:cubicBezTo>
                    <a:pt x="249" y="390"/>
                    <a:pt x="248" y="390"/>
                    <a:pt x="248" y="388"/>
                  </a:cubicBezTo>
                  <a:cubicBezTo>
                    <a:pt x="248" y="388"/>
                    <a:pt x="248" y="388"/>
                    <a:pt x="248" y="388"/>
                  </a:cubicBezTo>
                  <a:cubicBezTo>
                    <a:pt x="249" y="387"/>
                    <a:pt x="246" y="388"/>
                    <a:pt x="247" y="387"/>
                  </a:cubicBezTo>
                  <a:cubicBezTo>
                    <a:pt x="247" y="387"/>
                    <a:pt x="247" y="387"/>
                    <a:pt x="247" y="387"/>
                  </a:cubicBezTo>
                  <a:cubicBezTo>
                    <a:pt x="246" y="388"/>
                    <a:pt x="247" y="385"/>
                    <a:pt x="246" y="386"/>
                  </a:cubicBezTo>
                  <a:cubicBezTo>
                    <a:pt x="245" y="386"/>
                    <a:pt x="245" y="386"/>
                    <a:pt x="245" y="386"/>
                  </a:cubicBezTo>
                  <a:cubicBezTo>
                    <a:pt x="245" y="386"/>
                    <a:pt x="245" y="386"/>
                    <a:pt x="244" y="385"/>
                  </a:cubicBezTo>
                  <a:cubicBezTo>
                    <a:pt x="244" y="385"/>
                    <a:pt x="244" y="385"/>
                    <a:pt x="244" y="385"/>
                  </a:cubicBezTo>
                  <a:cubicBezTo>
                    <a:pt x="244" y="385"/>
                    <a:pt x="243" y="383"/>
                    <a:pt x="244" y="383"/>
                  </a:cubicBezTo>
                  <a:cubicBezTo>
                    <a:pt x="244" y="383"/>
                    <a:pt x="244" y="383"/>
                    <a:pt x="244" y="383"/>
                  </a:cubicBezTo>
                  <a:cubicBezTo>
                    <a:pt x="245" y="382"/>
                    <a:pt x="245" y="382"/>
                    <a:pt x="246" y="382"/>
                  </a:cubicBezTo>
                  <a:cubicBezTo>
                    <a:pt x="244" y="382"/>
                    <a:pt x="244" y="380"/>
                    <a:pt x="243" y="379"/>
                  </a:cubicBezTo>
                  <a:cubicBezTo>
                    <a:pt x="243" y="378"/>
                    <a:pt x="241" y="379"/>
                    <a:pt x="241" y="378"/>
                  </a:cubicBezTo>
                  <a:cubicBezTo>
                    <a:pt x="241" y="376"/>
                    <a:pt x="240" y="376"/>
                    <a:pt x="240" y="374"/>
                  </a:cubicBezTo>
                  <a:cubicBezTo>
                    <a:pt x="240" y="373"/>
                    <a:pt x="241" y="372"/>
                    <a:pt x="242" y="371"/>
                  </a:cubicBezTo>
                  <a:cubicBezTo>
                    <a:pt x="242" y="368"/>
                    <a:pt x="244" y="365"/>
                    <a:pt x="244" y="362"/>
                  </a:cubicBezTo>
                  <a:cubicBezTo>
                    <a:pt x="245" y="361"/>
                    <a:pt x="245" y="361"/>
                    <a:pt x="246" y="360"/>
                  </a:cubicBezTo>
                  <a:cubicBezTo>
                    <a:pt x="246" y="360"/>
                    <a:pt x="246" y="360"/>
                    <a:pt x="246" y="360"/>
                  </a:cubicBezTo>
                  <a:cubicBezTo>
                    <a:pt x="247" y="360"/>
                    <a:pt x="247" y="360"/>
                    <a:pt x="247" y="359"/>
                  </a:cubicBezTo>
                  <a:cubicBezTo>
                    <a:pt x="247" y="359"/>
                    <a:pt x="247" y="359"/>
                    <a:pt x="247" y="359"/>
                  </a:cubicBezTo>
                  <a:cubicBezTo>
                    <a:pt x="249" y="359"/>
                    <a:pt x="247" y="357"/>
                    <a:pt x="249" y="356"/>
                  </a:cubicBezTo>
                  <a:cubicBezTo>
                    <a:pt x="249" y="356"/>
                    <a:pt x="249" y="356"/>
                    <a:pt x="249" y="356"/>
                  </a:cubicBezTo>
                  <a:cubicBezTo>
                    <a:pt x="249" y="356"/>
                    <a:pt x="250" y="356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1" y="354"/>
                    <a:pt x="251" y="354"/>
                  </a:cubicBezTo>
                  <a:cubicBezTo>
                    <a:pt x="251" y="353"/>
                    <a:pt x="252" y="353"/>
                    <a:pt x="252" y="352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3" y="351"/>
                    <a:pt x="254" y="350"/>
                    <a:pt x="254" y="349"/>
                  </a:cubicBezTo>
                  <a:cubicBezTo>
                    <a:pt x="254" y="349"/>
                    <a:pt x="254" y="348"/>
                    <a:pt x="254" y="348"/>
                  </a:cubicBezTo>
                  <a:cubicBezTo>
                    <a:pt x="254" y="347"/>
                    <a:pt x="255" y="346"/>
                    <a:pt x="255" y="345"/>
                  </a:cubicBezTo>
                  <a:cubicBezTo>
                    <a:pt x="256" y="345"/>
                    <a:pt x="255" y="344"/>
                    <a:pt x="256" y="344"/>
                  </a:cubicBezTo>
                  <a:cubicBezTo>
                    <a:pt x="256" y="343"/>
                    <a:pt x="256" y="343"/>
                    <a:pt x="256" y="343"/>
                  </a:cubicBezTo>
                  <a:close/>
                  <a:moveTo>
                    <a:pt x="157" y="354"/>
                  </a:moveTo>
                  <a:cubicBezTo>
                    <a:pt x="156" y="353"/>
                    <a:pt x="156" y="353"/>
                    <a:pt x="155" y="354"/>
                  </a:cubicBezTo>
                  <a:cubicBezTo>
                    <a:pt x="155" y="354"/>
                    <a:pt x="155" y="355"/>
                    <a:pt x="155" y="355"/>
                  </a:cubicBezTo>
                  <a:cubicBezTo>
                    <a:pt x="155" y="354"/>
                    <a:pt x="157" y="355"/>
                    <a:pt x="157" y="354"/>
                  </a:cubicBezTo>
                  <a:close/>
                  <a:moveTo>
                    <a:pt x="147" y="354"/>
                  </a:moveTo>
                  <a:cubicBezTo>
                    <a:pt x="147" y="356"/>
                    <a:pt x="148" y="357"/>
                    <a:pt x="150" y="357"/>
                  </a:cubicBezTo>
                  <a:cubicBezTo>
                    <a:pt x="150" y="355"/>
                    <a:pt x="149" y="354"/>
                    <a:pt x="147" y="354"/>
                  </a:cubicBezTo>
                  <a:close/>
                  <a:moveTo>
                    <a:pt x="154" y="355"/>
                  </a:moveTo>
                  <a:cubicBezTo>
                    <a:pt x="153" y="358"/>
                    <a:pt x="155" y="356"/>
                    <a:pt x="155" y="358"/>
                  </a:cubicBezTo>
                  <a:cubicBezTo>
                    <a:pt x="156" y="358"/>
                    <a:pt x="158" y="358"/>
                    <a:pt x="158" y="357"/>
                  </a:cubicBezTo>
                  <a:cubicBezTo>
                    <a:pt x="156" y="357"/>
                    <a:pt x="155" y="356"/>
                    <a:pt x="154" y="355"/>
                  </a:cubicBezTo>
                  <a:close/>
                  <a:moveTo>
                    <a:pt x="147" y="402"/>
                  </a:moveTo>
                  <a:cubicBezTo>
                    <a:pt x="147" y="402"/>
                    <a:pt x="147" y="401"/>
                    <a:pt x="147" y="401"/>
                  </a:cubicBezTo>
                  <a:cubicBezTo>
                    <a:pt x="147" y="401"/>
                    <a:pt x="146" y="401"/>
                    <a:pt x="145" y="401"/>
                  </a:cubicBezTo>
                  <a:cubicBezTo>
                    <a:pt x="145" y="401"/>
                    <a:pt x="146" y="400"/>
                    <a:pt x="145" y="400"/>
                  </a:cubicBezTo>
                  <a:cubicBezTo>
                    <a:pt x="145" y="400"/>
                    <a:pt x="144" y="400"/>
                    <a:pt x="144" y="400"/>
                  </a:cubicBezTo>
                  <a:cubicBezTo>
                    <a:pt x="144" y="400"/>
                    <a:pt x="143" y="400"/>
                    <a:pt x="143" y="400"/>
                  </a:cubicBezTo>
                  <a:cubicBezTo>
                    <a:pt x="143" y="401"/>
                    <a:pt x="143" y="402"/>
                    <a:pt x="143" y="402"/>
                  </a:cubicBezTo>
                  <a:cubicBezTo>
                    <a:pt x="143" y="403"/>
                    <a:pt x="144" y="403"/>
                    <a:pt x="144" y="404"/>
                  </a:cubicBezTo>
                  <a:cubicBezTo>
                    <a:pt x="144" y="404"/>
                    <a:pt x="144" y="404"/>
                    <a:pt x="144" y="404"/>
                  </a:cubicBezTo>
                  <a:cubicBezTo>
                    <a:pt x="144" y="404"/>
                    <a:pt x="145" y="404"/>
                    <a:pt x="145" y="404"/>
                  </a:cubicBezTo>
                  <a:cubicBezTo>
                    <a:pt x="145" y="404"/>
                    <a:pt x="145" y="405"/>
                    <a:pt x="145" y="405"/>
                  </a:cubicBezTo>
                  <a:cubicBezTo>
                    <a:pt x="145" y="405"/>
                    <a:pt x="146" y="405"/>
                    <a:pt x="147" y="405"/>
                  </a:cubicBezTo>
                  <a:cubicBezTo>
                    <a:pt x="148" y="404"/>
                    <a:pt x="148" y="403"/>
                    <a:pt x="148" y="402"/>
                  </a:cubicBezTo>
                  <a:cubicBezTo>
                    <a:pt x="148" y="402"/>
                    <a:pt x="148" y="402"/>
                    <a:pt x="147" y="402"/>
                  </a:cubicBezTo>
                  <a:close/>
                  <a:moveTo>
                    <a:pt x="166" y="449"/>
                  </a:moveTo>
                  <a:cubicBezTo>
                    <a:pt x="165" y="449"/>
                    <a:pt x="164" y="450"/>
                    <a:pt x="163" y="449"/>
                  </a:cubicBezTo>
                  <a:cubicBezTo>
                    <a:pt x="163" y="450"/>
                    <a:pt x="163" y="451"/>
                    <a:pt x="164" y="451"/>
                  </a:cubicBezTo>
                  <a:cubicBezTo>
                    <a:pt x="164" y="451"/>
                    <a:pt x="165" y="451"/>
                    <a:pt x="166" y="451"/>
                  </a:cubicBezTo>
                  <a:cubicBezTo>
                    <a:pt x="166" y="452"/>
                    <a:pt x="167" y="452"/>
                    <a:pt x="168" y="452"/>
                  </a:cubicBezTo>
                  <a:cubicBezTo>
                    <a:pt x="168" y="451"/>
                    <a:pt x="169" y="451"/>
                    <a:pt x="168" y="450"/>
                  </a:cubicBezTo>
                  <a:cubicBezTo>
                    <a:pt x="168" y="449"/>
                    <a:pt x="167" y="450"/>
                    <a:pt x="166" y="449"/>
                  </a:cubicBez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/>
            <p:cNvSpPr txBox="1"/>
            <p:nvPr/>
          </p:nvSpPr>
          <p:spPr>
            <a:xfrm>
              <a:off x="9942718" y="2292350"/>
              <a:ext cx="579437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</a:pPr>
              <a:r>
                <a:rPr lang="en-US" sz="14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Italy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279" name="Google Shape;1279;p27"/>
            <p:cNvSpPr txBox="1"/>
            <p:nvPr/>
          </p:nvSpPr>
          <p:spPr>
            <a:xfrm>
              <a:off x="9399793" y="2500312"/>
              <a:ext cx="1647825" cy="401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8D424C-53B6-C54B-B00D-52110E11E529}"/>
              </a:ext>
            </a:extLst>
          </p:cNvPr>
          <p:cNvGrpSpPr/>
          <p:nvPr/>
        </p:nvGrpSpPr>
        <p:grpSpPr>
          <a:xfrm>
            <a:off x="1151040" y="3905250"/>
            <a:ext cx="1646237" cy="2209800"/>
            <a:chOff x="1151040" y="3905250"/>
            <a:chExt cx="1646237" cy="2209800"/>
          </a:xfrm>
        </p:grpSpPr>
        <p:sp>
          <p:nvSpPr>
            <p:cNvPr id="1270" name="Google Shape;1270;p27"/>
            <p:cNvSpPr/>
            <p:nvPr/>
          </p:nvSpPr>
          <p:spPr>
            <a:xfrm>
              <a:off x="1247775" y="3905250"/>
              <a:ext cx="1358900" cy="1482725"/>
            </a:xfrm>
            <a:custGeom>
              <a:avLst/>
              <a:gdLst/>
              <a:ahLst/>
              <a:cxnLst/>
              <a:rect l="l" t="t" r="r" b="b"/>
              <a:pathLst>
                <a:path w="344" h="375" extrusionOk="0">
                  <a:moveTo>
                    <a:pt x="227" y="12"/>
                  </a:moveTo>
                  <a:cubicBezTo>
                    <a:pt x="229" y="12"/>
                    <a:pt x="230" y="14"/>
                    <a:pt x="231" y="14"/>
                  </a:cubicBezTo>
                  <a:cubicBezTo>
                    <a:pt x="238" y="16"/>
                    <a:pt x="244" y="15"/>
                    <a:pt x="244" y="8"/>
                  </a:cubicBezTo>
                  <a:cubicBezTo>
                    <a:pt x="235" y="9"/>
                    <a:pt x="230" y="7"/>
                    <a:pt x="223" y="6"/>
                  </a:cubicBezTo>
                  <a:cubicBezTo>
                    <a:pt x="224" y="11"/>
                    <a:pt x="212" y="4"/>
                    <a:pt x="215" y="12"/>
                  </a:cubicBezTo>
                  <a:cubicBezTo>
                    <a:pt x="219" y="13"/>
                    <a:pt x="223" y="12"/>
                    <a:pt x="227" y="12"/>
                  </a:cubicBezTo>
                  <a:close/>
                  <a:moveTo>
                    <a:pt x="186" y="22"/>
                  </a:moveTo>
                  <a:cubicBezTo>
                    <a:pt x="188" y="17"/>
                    <a:pt x="195" y="17"/>
                    <a:pt x="199" y="14"/>
                  </a:cubicBezTo>
                  <a:cubicBezTo>
                    <a:pt x="202" y="14"/>
                    <a:pt x="205" y="14"/>
                    <a:pt x="209" y="14"/>
                  </a:cubicBezTo>
                  <a:cubicBezTo>
                    <a:pt x="211" y="8"/>
                    <a:pt x="202" y="11"/>
                    <a:pt x="203" y="6"/>
                  </a:cubicBezTo>
                  <a:cubicBezTo>
                    <a:pt x="201" y="6"/>
                    <a:pt x="200" y="6"/>
                    <a:pt x="199" y="6"/>
                  </a:cubicBezTo>
                  <a:cubicBezTo>
                    <a:pt x="198" y="9"/>
                    <a:pt x="194" y="8"/>
                    <a:pt x="190" y="8"/>
                  </a:cubicBezTo>
                  <a:cubicBezTo>
                    <a:pt x="191" y="13"/>
                    <a:pt x="184" y="10"/>
                    <a:pt x="184" y="14"/>
                  </a:cubicBezTo>
                  <a:cubicBezTo>
                    <a:pt x="179" y="13"/>
                    <a:pt x="180" y="18"/>
                    <a:pt x="174" y="16"/>
                  </a:cubicBezTo>
                  <a:cubicBezTo>
                    <a:pt x="173" y="24"/>
                    <a:pt x="180" y="22"/>
                    <a:pt x="186" y="22"/>
                  </a:cubicBezTo>
                  <a:close/>
                  <a:moveTo>
                    <a:pt x="266" y="12"/>
                  </a:moveTo>
                  <a:cubicBezTo>
                    <a:pt x="266" y="11"/>
                    <a:pt x="267" y="10"/>
                    <a:pt x="268" y="10"/>
                  </a:cubicBezTo>
                  <a:cubicBezTo>
                    <a:pt x="270" y="10"/>
                    <a:pt x="270" y="8"/>
                    <a:pt x="272" y="8"/>
                  </a:cubicBezTo>
                  <a:cubicBezTo>
                    <a:pt x="273" y="7"/>
                    <a:pt x="273" y="6"/>
                    <a:pt x="274" y="6"/>
                  </a:cubicBezTo>
                  <a:cubicBezTo>
                    <a:pt x="274" y="5"/>
                    <a:pt x="274" y="5"/>
                    <a:pt x="274" y="4"/>
                  </a:cubicBezTo>
                  <a:cubicBezTo>
                    <a:pt x="267" y="2"/>
                    <a:pt x="267" y="7"/>
                    <a:pt x="260" y="6"/>
                  </a:cubicBezTo>
                  <a:cubicBezTo>
                    <a:pt x="253" y="4"/>
                    <a:pt x="253" y="9"/>
                    <a:pt x="254" y="14"/>
                  </a:cubicBezTo>
                  <a:cubicBezTo>
                    <a:pt x="260" y="16"/>
                    <a:pt x="261" y="12"/>
                    <a:pt x="266" y="12"/>
                  </a:cubicBezTo>
                  <a:close/>
                  <a:moveTo>
                    <a:pt x="149" y="39"/>
                  </a:moveTo>
                  <a:cubicBezTo>
                    <a:pt x="151" y="39"/>
                    <a:pt x="152" y="39"/>
                    <a:pt x="154" y="39"/>
                  </a:cubicBezTo>
                  <a:cubicBezTo>
                    <a:pt x="153" y="41"/>
                    <a:pt x="154" y="41"/>
                    <a:pt x="156" y="41"/>
                  </a:cubicBezTo>
                  <a:cubicBezTo>
                    <a:pt x="155" y="36"/>
                    <a:pt x="159" y="34"/>
                    <a:pt x="162" y="33"/>
                  </a:cubicBezTo>
                  <a:cubicBezTo>
                    <a:pt x="164" y="32"/>
                    <a:pt x="165" y="29"/>
                    <a:pt x="168" y="29"/>
                  </a:cubicBezTo>
                  <a:cubicBezTo>
                    <a:pt x="171" y="29"/>
                    <a:pt x="173" y="27"/>
                    <a:pt x="174" y="24"/>
                  </a:cubicBezTo>
                  <a:cubicBezTo>
                    <a:pt x="168" y="23"/>
                    <a:pt x="167" y="27"/>
                    <a:pt x="162" y="26"/>
                  </a:cubicBezTo>
                  <a:cubicBezTo>
                    <a:pt x="162" y="28"/>
                    <a:pt x="161" y="29"/>
                    <a:pt x="160" y="29"/>
                  </a:cubicBezTo>
                  <a:cubicBezTo>
                    <a:pt x="159" y="29"/>
                    <a:pt x="158" y="28"/>
                    <a:pt x="158" y="29"/>
                  </a:cubicBezTo>
                  <a:cubicBezTo>
                    <a:pt x="157" y="29"/>
                    <a:pt x="156" y="32"/>
                    <a:pt x="156" y="33"/>
                  </a:cubicBezTo>
                  <a:cubicBezTo>
                    <a:pt x="155" y="33"/>
                    <a:pt x="152" y="32"/>
                    <a:pt x="151" y="33"/>
                  </a:cubicBezTo>
                  <a:cubicBezTo>
                    <a:pt x="151" y="33"/>
                    <a:pt x="152" y="34"/>
                    <a:pt x="151" y="35"/>
                  </a:cubicBezTo>
                  <a:cubicBezTo>
                    <a:pt x="151" y="35"/>
                    <a:pt x="150" y="34"/>
                    <a:pt x="149" y="35"/>
                  </a:cubicBezTo>
                  <a:cubicBezTo>
                    <a:pt x="149" y="36"/>
                    <a:pt x="150" y="38"/>
                    <a:pt x="149" y="39"/>
                  </a:cubicBezTo>
                  <a:close/>
                  <a:moveTo>
                    <a:pt x="287" y="6"/>
                  </a:moveTo>
                  <a:cubicBezTo>
                    <a:pt x="287" y="3"/>
                    <a:pt x="286" y="1"/>
                    <a:pt x="283" y="2"/>
                  </a:cubicBezTo>
                  <a:cubicBezTo>
                    <a:pt x="283" y="1"/>
                    <a:pt x="281" y="0"/>
                    <a:pt x="281" y="2"/>
                  </a:cubicBezTo>
                  <a:cubicBezTo>
                    <a:pt x="279" y="2"/>
                    <a:pt x="278" y="4"/>
                    <a:pt x="279" y="6"/>
                  </a:cubicBezTo>
                  <a:cubicBezTo>
                    <a:pt x="281" y="6"/>
                    <a:pt x="284" y="6"/>
                    <a:pt x="287" y="6"/>
                  </a:cubicBezTo>
                  <a:close/>
                  <a:moveTo>
                    <a:pt x="295" y="2"/>
                  </a:moveTo>
                  <a:cubicBezTo>
                    <a:pt x="294" y="2"/>
                    <a:pt x="292" y="2"/>
                    <a:pt x="291" y="2"/>
                  </a:cubicBezTo>
                  <a:cubicBezTo>
                    <a:pt x="291" y="3"/>
                    <a:pt x="291" y="5"/>
                    <a:pt x="291" y="6"/>
                  </a:cubicBezTo>
                  <a:cubicBezTo>
                    <a:pt x="294" y="7"/>
                    <a:pt x="295" y="4"/>
                    <a:pt x="295" y="2"/>
                  </a:cubicBezTo>
                  <a:close/>
                  <a:moveTo>
                    <a:pt x="49" y="221"/>
                  </a:moveTo>
                  <a:cubicBezTo>
                    <a:pt x="51" y="222"/>
                    <a:pt x="53" y="223"/>
                    <a:pt x="53" y="225"/>
                  </a:cubicBezTo>
                  <a:cubicBezTo>
                    <a:pt x="54" y="225"/>
                    <a:pt x="54" y="225"/>
                    <a:pt x="55" y="225"/>
                  </a:cubicBezTo>
                  <a:cubicBezTo>
                    <a:pt x="57" y="225"/>
                    <a:pt x="59" y="225"/>
                    <a:pt x="61" y="225"/>
                  </a:cubicBezTo>
                  <a:cubicBezTo>
                    <a:pt x="61" y="228"/>
                    <a:pt x="62" y="230"/>
                    <a:pt x="63" y="232"/>
                  </a:cubicBezTo>
                  <a:cubicBezTo>
                    <a:pt x="64" y="233"/>
                    <a:pt x="64" y="233"/>
                    <a:pt x="65" y="234"/>
                  </a:cubicBezTo>
                  <a:cubicBezTo>
                    <a:pt x="65" y="234"/>
                    <a:pt x="66" y="235"/>
                    <a:pt x="66" y="235"/>
                  </a:cubicBezTo>
                  <a:cubicBezTo>
                    <a:pt x="67" y="236"/>
                    <a:pt x="67" y="236"/>
                    <a:pt x="68" y="237"/>
                  </a:cubicBezTo>
                  <a:cubicBezTo>
                    <a:pt x="68" y="237"/>
                    <a:pt x="69" y="238"/>
                    <a:pt x="69" y="238"/>
                  </a:cubicBezTo>
                  <a:cubicBezTo>
                    <a:pt x="70" y="239"/>
                    <a:pt x="70" y="239"/>
                    <a:pt x="71" y="239"/>
                  </a:cubicBezTo>
                  <a:cubicBezTo>
                    <a:pt x="71" y="240"/>
                    <a:pt x="72" y="240"/>
                    <a:pt x="73" y="241"/>
                  </a:cubicBezTo>
                  <a:cubicBezTo>
                    <a:pt x="73" y="241"/>
                    <a:pt x="74" y="241"/>
                    <a:pt x="74" y="242"/>
                  </a:cubicBezTo>
                  <a:cubicBezTo>
                    <a:pt x="75" y="242"/>
                    <a:pt x="76" y="242"/>
                    <a:pt x="76" y="242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81" y="244"/>
                    <a:pt x="85" y="241"/>
                    <a:pt x="88" y="240"/>
                  </a:cubicBezTo>
                  <a:cubicBezTo>
                    <a:pt x="88" y="240"/>
                    <a:pt x="88" y="239"/>
                    <a:pt x="89" y="239"/>
                  </a:cubicBezTo>
                  <a:cubicBezTo>
                    <a:pt x="92" y="236"/>
                    <a:pt x="96" y="240"/>
                    <a:pt x="98" y="238"/>
                  </a:cubicBezTo>
                  <a:cubicBezTo>
                    <a:pt x="98" y="238"/>
                    <a:pt x="98" y="238"/>
                    <a:pt x="99" y="238"/>
                  </a:cubicBezTo>
                  <a:cubicBezTo>
                    <a:pt x="99" y="238"/>
                    <a:pt x="99" y="238"/>
                    <a:pt x="100" y="238"/>
                  </a:cubicBezTo>
                  <a:cubicBezTo>
                    <a:pt x="99" y="238"/>
                    <a:pt x="99" y="238"/>
                    <a:pt x="99" y="237"/>
                  </a:cubicBezTo>
                  <a:cubicBezTo>
                    <a:pt x="99" y="237"/>
                    <a:pt x="98" y="237"/>
                    <a:pt x="98" y="237"/>
                  </a:cubicBezTo>
                  <a:cubicBezTo>
                    <a:pt x="94" y="238"/>
                    <a:pt x="92" y="234"/>
                    <a:pt x="88" y="234"/>
                  </a:cubicBezTo>
                  <a:cubicBezTo>
                    <a:pt x="88" y="234"/>
                    <a:pt x="88" y="234"/>
                    <a:pt x="87" y="233"/>
                  </a:cubicBezTo>
                  <a:cubicBezTo>
                    <a:pt x="87" y="233"/>
                    <a:pt x="87" y="233"/>
                    <a:pt x="87" y="233"/>
                  </a:cubicBezTo>
                  <a:cubicBezTo>
                    <a:pt x="86" y="233"/>
                    <a:pt x="86" y="233"/>
                    <a:pt x="86" y="232"/>
                  </a:cubicBezTo>
                  <a:cubicBezTo>
                    <a:pt x="85" y="232"/>
                    <a:pt x="84" y="232"/>
                    <a:pt x="84" y="232"/>
                  </a:cubicBezTo>
                  <a:cubicBezTo>
                    <a:pt x="83" y="232"/>
                    <a:pt x="83" y="231"/>
                    <a:pt x="83" y="231"/>
                  </a:cubicBezTo>
                  <a:cubicBezTo>
                    <a:pt x="82" y="230"/>
                    <a:pt x="82" y="230"/>
                    <a:pt x="81" y="229"/>
                  </a:cubicBezTo>
                  <a:cubicBezTo>
                    <a:pt x="81" y="229"/>
                    <a:pt x="80" y="228"/>
                    <a:pt x="80" y="228"/>
                  </a:cubicBezTo>
                  <a:cubicBezTo>
                    <a:pt x="79" y="228"/>
                    <a:pt x="79" y="227"/>
                    <a:pt x="78" y="227"/>
                  </a:cubicBezTo>
                  <a:cubicBezTo>
                    <a:pt x="78" y="227"/>
                    <a:pt x="77" y="226"/>
                    <a:pt x="77" y="226"/>
                  </a:cubicBezTo>
                  <a:cubicBezTo>
                    <a:pt x="76" y="226"/>
                    <a:pt x="76" y="225"/>
                    <a:pt x="76" y="225"/>
                  </a:cubicBezTo>
                  <a:cubicBezTo>
                    <a:pt x="75" y="225"/>
                    <a:pt x="74" y="225"/>
                    <a:pt x="74" y="224"/>
                  </a:cubicBezTo>
                  <a:cubicBezTo>
                    <a:pt x="71" y="222"/>
                    <a:pt x="69" y="220"/>
                    <a:pt x="65" y="219"/>
                  </a:cubicBezTo>
                  <a:cubicBezTo>
                    <a:pt x="64" y="216"/>
                    <a:pt x="62" y="213"/>
                    <a:pt x="57" y="213"/>
                  </a:cubicBezTo>
                  <a:cubicBezTo>
                    <a:pt x="50" y="213"/>
                    <a:pt x="45" y="214"/>
                    <a:pt x="43" y="219"/>
                  </a:cubicBezTo>
                  <a:cubicBezTo>
                    <a:pt x="43" y="222"/>
                    <a:pt x="47" y="221"/>
                    <a:pt x="49" y="221"/>
                  </a:cubicBezTo>
                  <a:close/>
                  <a:moveTo>
                    <a:pt x="154" y="51"/>
                  </a:moveTo>
                  <a:cubicBezTo>
                    <a:pt x="154" y="48"/>
                    <a:pt x="155" y="42"/>
                    <a:pt x="149" y="41"/>
                  </a:cubicBezTo>
                  <a:cubicBezTo>
                    <a:pt x="145" y="49"/>
                    <a:pt x="135" y="51"/>
                    <a:pt x="135" y="63"/>
                  </a:cubicBezTo>
                  <a:cubicBezTo>
                    <a:pt x="144" y="65"/>
                    <a:pt x="153" y="58"/>
                    <a:pt x="154" y="51"/>
                  </a:cubicBezTo>
                  <a:close/>
                  <a:moveTo>
                    <a:pt x="61" y="283"/>
                  </a:moveTo>
                  <a:cubicBezTo>
                    <a:pt x="60" y="281"/>
                    <a:pt x="61" y="276"/>
                    <a:pt x="57" y="277"/>
                  </a:cubicBezTo>
                  <a:cubicBezTo>
                    <a:pt x="53" y="275"/>
                    <a:pt x="52" y="278"/>
                    <a:pt x="49" y="279"/>
                  </a:cubicBezTo>
                  <a:cubicBezTo>
                    <a:pt x="46" y="279"/>
                    <a:pt x="44" y="277"/>
                    <a:pt x="41" y="277"/>
                  </a:cubicBezTo>
                  <a:cubicBezTo>
                    <a:pt x="38" y="276"/>
                    <a:pt x="35" y="277"/>
                    <a:pt x="33" y="277"/>
                  </a:cubicBezTo>
                  <a:cubicBezTo>
                    <a:pt x="32" y="273"/>
                    <a:pt x="27" y="273"/>
                    <a:pt x="24" y="272"/>
                  </a:cubicBezTo>
                  <a:cubicBezTo>
                    <a:pt x="21" y="271"/>
                    <a:pt x="19" y="270"/>
                    <a:pt x="16" y="268"/>
                  </a:cubicBezTo>
                  <a:cubicBezTo>
                    <a:pt x="13" y="268"/>
                    <a:pt x="9" y="268"/>
                    <a:pt x="6" y="268"/>
                  </a:cubicBezTo>
                  <a:cubicBezTo>
                    <a:pt x="4" y="270"/>
                    <a:pt x="0" y="270"/>
                    <a:pt x="0" y="272"/>
                  </a:cubicBezTo>
                  <a:cubicBezTo>
                    <a:pt x="0" y="274"/>
                    <a:pt x="0" y="277"/>
                    <a:pt x="0" y="279"/>
                  </a:cubicBezTo>
                  <a:cubicBezTo>
                    <a:pt x="0" y="279"/>
                    <a:pt x="0" y="280"/>
                    <a:pt x="0" y="281"/>
                  </a:cubicBezTo>
                  <a:cubicBezTo>
                    <a:pt x="0" y="281"/>
                    <a:pt x="0" y="282"/>
                    <a:pt x="0" y="283"/>
                  </a:cubicBezTo>
                  <a:cubicBezTo>
                    <a:pt x="2" y="283"/>
                    <a:pt x="6" y="282"/>
                    <a:pt x="6" y="285"/>
                  </a:cubicBezTo>
                  <a:cubicBezTo>
                    <a:pt x="9" y="285"/>
                    <a:pt x="8" y="288"/>
                    <a:pt x="10" y="289"/>
                  </a:cubicBezTo>
                  <a:cubicBezTo>
                    <a:pt x="10" y="286"/>
                    <a:pt x="11" y="284"/>
                    <a:pt x="14" y="285"/>
                  </a:cubicBezTo>
                  <a:cubicBezTo>
                    <a:pt x="20" y="285"/>
                    <a:pt x="25" y="285"/>
                    <a:pt x="31" y="285"/>
                  </a:cubicBezTo>
                  <a:cubicBezTo>
                    <a:pt x="31" y="286"/>
                    <a:pt x="32" y="287"/>
                    <a:pt x="35" y="287"/>
                  </a:cubicBezTo>
                  <a:cubicBezTo>
                    <a:pt x="35" y="290"/>
                    <a:pt x="36" y="291"/>
                    <a:pt x="37" y="293"/>
                  </a:cubicBezTo>
                  <a:cubicBezTo>
                    <a:pt x="42" y="291"/>
                    <a:pt x="42" y="296"/>
                    <a:pt x="47" y="295"/>
                  </a:cubicBezTo>
                  <a:cubicBezTo>
                    <a:pt x="56" y="295"/>
                    <a:pt x="57" y="287"/>
                    <a:pt x="65" y="287"/>
                  </a:cubicBezTo>
                  <a:cubicBezTo>
                    <a:pt x="65" y="286"/>
                    <a:pt x="65" y="285"/>
                    <a:pt x="65" y="285"/>
                  </a:cubicBezTo>
                  <a:cubicBezTo>
                    <a:pt x="66" y="282"/>
                    <a:pt x="62" y="284"/>
                    <a:pt x="61" y="283"/>
                  </a:cubicBezTo>
                  <a:close/>
                  <a:moveTo>
                    <a:pt x="342" y="49"/>
                  </a:moveTo>
                  <a:cubicBezTo>
                    <a:pt x="340" y="49"/>
                    <a:pt x="339" y="47"/>
                    <a:pt x="338" y="45"/>
                  </a:cubicBezTo>
                  <a:cubicBezTo>
                    <a:pt x="333" y="45"/>
                    <a:pt x="332" y="42"/>
                    <a:pt x="330" y="39"/>
                  </a:cubicBezTo>
                  <a:cubicBezTo>
                    <a:pt x="324" y="39"/>
                    <a:pt x="322" y="34"/>
                    <a:pt x="320" y="31"/>
                  </a:cubicBezTo>
                  <a:cubicBezTo>
                    <a:pt x="318" y="26"/>
                    <a:pt x="314" y="25"/>
                    <a:pt x="315" y="18"/>
                  </a:cubicBezTo>
                  <a:cubicBezTo>
                    <a:pt x="311" y="19"/>
                    <a:pt x="309" y="18"/>
                    <a:pt x="309" y="14"/>
                  </a:cubicBezTo>
                  <a:cubicBezTo>
                    <a:pt x="302" y="17"/>
                    <a:pt x="289" y="16"/>
                    <a:pt x="279" y="16"/>
                  </a:cubicBezTo>
                  <a:cubicBezTo>
                    <a:pt x="278" y="17"/>
                    <a:pt x="278" y="19"/>
                    <a:pt x="276" y="18"/>
                  </a:cubicBezTo>
                  <a:cubicBezTo>
                    <a:pt x="270" y="18"/>
                    <a:pt x="264" y="18"/>
                    <a:pt x="258" y="18"/>
                  </a:cubicBezTo>
                  <a:cubicBezTo>
                    <a:pt x="240" y="17"/>
                    <a:pt x="232" y="26"/>
                    <a:pt x="217" y="29"/>
                  </a:cubicBezTo>
                  <a:cubicBezTo>
                    <a:pt x="217" y="31"/>
                    <a:pt x="213" y="30"/>
                    <a:pt x="213" y="33"/>
                  </a:cubicBezTo>
                  <a:cubicBezTo>
                    <a:pt x="209" y="32"/>
                    <a:pt x="208" y="34"/>
                    <a:pt x="205" y="35"/>
                  </a:cubicBezTo>
                  <a:cubicBezTo>
                    <a:pt x="200" y="35"/>
                    <a:pt x="201" y="42"/>
                    <a:pt x="195" y="41"/>
                  </a:cubicBezTo>
                  <a:cubicBezTo>
                    <a:pt x="195" y="47"/>
                    <a:pt x="190" y="47"/>
                    <a:pt x="190" y="53"/>
                  </a:cubicBezTo>
                  <a:cubicBezTo>
                    <a:pt x="188" y="55"/>
                    <a:pt x="183" y="55"/>
                    <a:pt x="182" y="59"/>
                  </a:cubicBezTo>
                  <a:cubicBezTo>
                    <a:pt x="183" y="62"/>
                    <a:pt x="186" y="61"/>
                    <a:pt x="188" y="61"/>
                  </a:cubicBezTo>
                  <a:cubicBezTo>
                    <a:pt x="190" y="62"/>
                    <a:pt x="190" y="63"/>
                    <a:pt x="192" y="63"/>
                  </a:cubicBezTo>
                  <a:cubicBezTo>
                    <a:pt x="192" y="69"/>
                    <a:pt x="193" y="75"/>
                    <a:pt x="190" y="78"/>
                  </a:cubicBezTo>
                  <a:cubicBezTo>
                    <a:pt x="186" y="78"/>
                    <a:pt x="188" y="85"/>
                    <a:pt x="184" y="86"/>
                  </a:cubicBezTo>
                  <a:cubicBezTo>
                    <a:pt x="185" y="90"/>
                    <a:pt x="193" y="86"/>
                    <a:pt x="192" y="92"/>
                  </a:cubicBezTo>
                  <a:cubicBezTo>
                    <a:pt x="200" y="92"/>
                    <a:pt x="208" y="92"/>
                    <a:pt x="213" y="94"/>
                  </a:cubicBezTo>
                  <a:cubicBezTo>
                    <a:pt x="213" y="96"/>
                    <a:pt x="210" y="96"/>
                    <a:pt x="209" y="96"/>
                  </a:cubicBezTo>
                  <a:cubicBezTo>
                    <a:pt x="207" y="97"/>
                    <a:pt x="207" y="98"/>
                    <a:pt x="205" y="98"/>
                  </a:cubicBezTo>
                  <a:cubicBezTo>
                    <a:pt x="204" y="102"/>
                    <a:pt x="203" y="105"/>
                    <a:pt x="201" y="106"/>
                  </a:cubicBezTo>
                  <a:cubicBezTo>
                    <a:pt x="201" y="121"/>
                    <a:pt x="201" y="121"/>
                    <a:pt x="201" y="121"/>
                  </a:cubicBezTo>
                  <a:cubicBezTo>
                    <a:pt x="202" y="121"/>
                    <a:pt x="203" y="121"/>
                    <a:pt x="203" y="123"/>
                  </a:cubicBezTo>
                  <a:cubicBezTo>
                    <a:pt x="203" y="126"/>
                    <a:pt x="198" y="124"/>
                    <a:pt x="197" y="125"/>
                  </a:cubicBezTo>
                  <a:cubicBezTo>
                    <a:pt x="195" y="126"/>
                    <a:pt x="196" y="128"/>
                    <a:pt x="195" y="129"/>
                  </a:cubicBezTo>
                  <a:cubicBezTo>
                    <a:pt x="192" y="131"/>
                    <a:pt x="189" y="132"/>
                    <a:pt x="188" y="135"/>
                  </a:cubicBezTo>
                  <a:cubicBezTo>
                    <a:pt x="181" y="136"/>
                    <a:pt x="178" y="142"/>
                    <a:pt x="172" y="143"/>
                  </a:cubicBezTo>
                  <a:cubicBezTo>
                    <a:pt x="170" y="143"/>
                    <a:pt x="170" y="143"/>
                    <a:pt x="170" y="143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62" y="147"/>
                    <a:pt x="161" y="155"/>
                    <a:pt x="154" y="156"/>
                  </a:cubicBezTo>
                  <a:cubicBezTo>
                    <a:pt x="154" y="156"/>
                    <a:pt x="154" y="155"/>
                    <a:pt x="154" y="155"/>
                  </a:cubicBezTo>
                  <a:cubicBezTo>
                    <a:pt x="154" y="155"/>
                    <a:pt x="154" y="155"/>
                    <a:pt x="154" y="155"/>
                  </a:cubicBezTo>
                  <a:cubicBezTo>
                    <a:pt x="154" y="149"/>
                    <a:pt x="160" y="149"/>
                    <a:pt x="158" y="141"/>
                  </a:cubicBezTo>
                  <a:cubicBezTo>
                    <a:pt x="158" y="140"/>
                    <a:pt x="158" y="139"/>
                    <a:pt x="160" y="139"/>
                  </a:cubicBezTo>
                  <a:cubicBezTo>
                    <a:pt x="160" y="131"/>
                    <a:pt x="160" y="131"/>
                    <a:pt x="160" y="131"/>
                  </a:cubicBezTo>
                  <a:cubicBezTo>
                    <a:pt x="158" y="131"/>
                    <a:pt x="157" y="131"/>
                    <a:pt x="158" y="129"/>
                  </a:cubicBezTo>
                  <a:cubicBezTo>
                    <a:pt x="158" y="126"/>
                    <a:pt x="157" y="121"/>
                    <a:pt x="160" y="121"/>
                  </a:cubicBezTo>
                  <a:cubicBezTo>
                    <a:pt x="160" y="120"/>
                    <a:pt x="160" y="118"/>
                    <a:pt x="162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2" y="118"/>
                    <a:pt x="174" y="116"/>
                    <a:pt x="174" y="113"/>
                  </a:cubicBezTo>
                  <a:cubicBezTo>
                    <a:pt x="175" y="110"/>
                    <a:pt x="176" y="113"/>
                    <a:pt x="178" y="113"/>
                  </a:cubicBezTo>
                  <a:cubicBezTo>
                    <a:pt x="180" y="101"/>
                    <a:pt x="172" y="101"/>
                    <a:pt x="166" y="98"/>
                  </a:cubicBezTo>
                  <a:cubicBezTo>
                    <a:pt x="164" y="92"/>
                    <a:pt x="169" y="92"/>
                    <a:pt x="170" y="88"/>
                  </a:cubicBezTo>
                  <a:cubicBezTo>
                    <a:pt x="173" y="81"/>
                    <a:pt x="161" y="79"/>
                    <a:pt x="168" y="76"/>
                  </a:cubicBezTo>
                  <a:cubicBezTo>
                    <a:pt x="168" y="74"/>
                    <a:pt x="168" y="73"/>
                    <a:pt x="170" y="74"/>
                  </a:cubicBezTo>
                  <a:cubicBezTo>
                    <a:pt x="175" y="71"/>
                    <a:pt x="177" y="67"/>
                    <a:pt x="178" y="61"/>
                  </a:cubicBezTo>
                  <a:cubicBezTo>
                    <a:pt x="173" y="61"/>
                    <a:pt x="170" y="62"/>
                    <a:pt x="170" y="65"/>
                  </a:cubicBezTo>
                  <a:cubicBezTo>
                    <a:pt x="168" y="67"/>
                    <a:pt x="164" y="67"/>
                    <a:pt x="164" y="70"/>
                  </a:cubicBezTo>
                  <a:cubicBezTo>
                    <a:pt x="160" y="70"/>
                    <a:pt x="161" y="75"/>
                    <a:pt x="156" y="74"/>
                  </a:cubicBezTo>
                  <a:cubicBezTo>
                    <a:pt x="155" y="76"/>
                    <a:pt x="153" y="78"/>
                    <a:pt x="149" y="78"/>
                  </a:cubicBezTo>
                  <a:cubicBezTo>
                    <a:pt x="140" y="80"/>
                    <a:pt x="143" y="71"/>
                    <a:pt x="137" y="70"/>
                  </a:cubicBezTo>
                  <a:cubicBezTo>
                    <a:pt x="131" y="69"/>
                    <a:pt x="135" y="80"/>
                    <a:pt x="129" y="80"/>
                  </a:cubicBezTo>
                  <a:cubicBezTo>
                    <a:pt x="130" y="87"/>
                    <a:pt x="125" y="89"/>
                    <a:pt x="127" y="96"/>
                  </a:cubicBezTo>
                  <a:cubicBezTo>
                    <a:pt x="123" y="97"/>
                    <a:pt x="125" y="104"/>
                    <a:pt x="121" y="104"/>
                  </a:cubicBezTo>
                  <a:cubicBezTo>
                    <a:pt x="122" y="113"/>
                    <a:pt x="118" y="115"/>
                    <a:pt x="119" y="123"/>
                  </a:cubicBezTo>
                  <a:cubicBezTo>
                    <a:pt x="119" y="124"/>
                    <a:pt x="118" y="125"/>
                    <a:pt x="117" y="125"/>
                  </a:cubicBezTo>
                  <a:cubicBezTo>
                    <a:pt x="115" y="127"/>
                    <a:pt x="114" y="130"/>
                    <a:pt x="115" y="13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7" y="136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8"/>
                    <a:pt x="117" y="138"/>
                    <a:pt x="117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09" y="141"/>
                    <a:pt x="109" y="145"/>
                    <a:pt x="108" y="149"/>
                  </a:cubicBezTo>
                  <a:cubicBezTo>
                    <a:pt x="108" y="149"/>
                    <a:pt x="107" y="149"/>
                    <a:pt x="107" y="149"/>
                  </a:cubicBezTo>
                  <a:cubicBezTo>
                    <a:pt x="107" y="150"/>
                    <a:pt x="106" y="152"/>
                    <a:pt x="106" y="154"/>
                  </a:cubicBezTo>
                  <a:cubicBezTo>
                    <a:pt x="106" y="155"/>
                    <a:pt x="104" y="156"/>
                    <a:pt x="104" y="158"/>
                  </a:cubicBezTo>
                  <a:cubicBezTo>
                    <a:pt x="104" y="159"/>
                    <a:pt x="104" y="160"/>
                    <a:pt x="102" y="160"/>
                  </a:cubicBezTo>
                  <a:cubicBezTo>
                    <a:pt x="100" y="163"/>
                    <a:pt x="97" y="166"/>
                    <a:pt x="96" y="170"/>
                  </a:cubicBezTo>
                  <a:cubicBezTo>
                    <a:pt x="93" y="171"/>
                    <a:pt x="93" y="174"/>
                    <a:pt x="90" y="174"/>
                  </a:cubicBezTo>
                  <a:cubicBezTo>
                    <a:pt x="89" y="176"/>
                    <a:pt x="86" y="175"/>
                    <a:pt x="86" y="178"/>
                  </a:cubicBezTo>
                  <a:cubicBezTo>
                    <a:pt x="84" y="178"/>
                    <a:pt x="84" y="181"/>
                    <a:pt x="84" y="182"/>
                  </a:cubicBezTo>
                  <a:cubicBezTo>
                    <a:pt x="82" y="182"/>
                    <a:pt x="82" y="183"/>
                    <a:pt x="82" y="184"/>
                  </a:cubicBezTo>
                  <a:cubicBezTo>
                    <a:pt x="75" y="185"/>
                    <a:pt x="73" y="190"/>
                    <a:pt x="70" y="195"/>
                  </a:cubicBezTo>
                  <a:cubicBezTo>
                    <a:pt x="70" y="195"/>
                    <a:pt x="70" y="195"/>
                    <a:pt x="69" y="196"/>
                  </a:cubicBezTo>
                  <a:cubicBezTo>
                    <a:pt x="68" y="196"/>
                    <a:pt x="67" y="197"/>
                    <a:pt x="67" y="198"/>
                  </a:cubicBezTo>
                  <a:cubicBezTo>
                    <a:pt x="66" y="198"/>
                    <a:pt x="65" y="199"/>
                    <a:pt x="65" y="200"/>
                  </a:cubicBezTo>
                  <a:cubicBezTo>
                    <a:pt x="64" y="201"/>
                    <a:pt x="63" y="202"/>
                    <a:pt x="64" y="203"/>
                  </a:cubicBezTo>
                  <a:cubicBezTo>
                    <a:pt x="64" y="203"/>
                    <a:pt x="64" y="203"/>
                    <a:pt x="64" y="203"/>
                  </a:cubicBezTo>
                  <a:cubicBezTo>
                    <a:pt x="64" y="203"/>
                    <a:pt x="64" y="204"/>
                    <a:pt x="63" y="205"/>
                  </a:cubicBezTo>
                  <a:cubicBezTo>
                    <a:pt x="62" y="204"/>
                    <a:pt x="61" y="206"/>
                    <a:pt x="61" y="207"/>
                  </a:cubicBezTo>
                  <a:cubicBezTo>
                    <a:pt x="62" y="209"/>
                    <a:pt x="62" y="211"/>
                    <a:pt x="63" y="213"/>
                  </a:cubicBezTo>
                  <a:cubicBezTo>
                    <a:pt x="64" y="213"/>
                    <a:pt x="65" y="213"/>
                    <a:pt x="65" y="213"/>
                  </a:cubicBezTo>
                  <a:cubicBezTo>
                    <a:pt x="66" y="213"/>
                    <a:pt x="65" y="215"/>
                    <a:pt x="65" y="215"/>
                  </a:cubicBezTo>
                  <a:cubicBezTo>
                    <a:pt x="66" y="215"/>
                    <a:pt x="67" y="215"/>
                    <a:pt x="67" y="215"/>
                  </a:cubicBezTo>
                  <a:cubicBezTo>
                    <a:pt x="68" y="215"/>
                    <a:pt x="67" y="217"/>
                    <a:pt x="67" y="217"/>
                  </a:cubicBezTo>
                  <a:cubicBezTo>
                    <a:pt x="70" y="220"/>
                    <a:pt x="75" y="219"/>
                    <a:pt x="76" y="223"/>
                  </a:cubicBezTo>
                  <a:cubicBezTo>
                    <a:pt x="77" y="222"/>
                    <a:pt x="78" y="222"/>
                    <a:pt x="79" y="222"/>
                  </a:cubicBezTo>
                  <a:cubicBezTo>
                    <a:pt x="81" y="222"/>
                    <a:pt x="82" y="223"/>
                    <a:pt x="83" y="223"/>
                  </a:cubicBezTo>
                  <a:cubicBezTo>
                    <a:pt x="82" y="224"/>
                    <a:pt x="81" y="224"/>
                    <a:pt x="82" y="225"/>
                  </a:cubicBezTo>
                  <a:cubicBezTo>
                    <a:pt x="84" y="225"/>
                    <a:pt x="84" y="227"/>
                    <a:pt x="86" y="227"/>
                  </a:cubicBezTo>
                  <a:cubicBezTo>
                    <a:pt x="85" y="232"/>
                    <a:pt x="92" y="230"/>
                    <a:pt x="92" y="233"/>
                  </a:cubicBezTo>
                  <a:cubicBezTo>
                    <a:pt x="98" y="233"/>
                    <a:pt x="100" y="235"/>
                    <a:pt x="104" y="237"/>
                  </a:cubicBezTo>
                  <a:cubicBezTo>
                    <a:pt x="103" y="238"/>
                    <a:pt x="102" y="238"/>
                    <a:pt x="102" y="239"/>
                  </a:cubicBezTo>
                  <a:cubicBezTo>
                    <a:pt x="102" y="239"/>
                    <a:pt x="101" y="240"/>
                    <a:pt x="101" y="240"/>
                  </a:cubicBezTo>
                  <a:cubicBezTo>
                    <a:pt x="92" y="240"/>
                    <a:pt x="92" y="240"/>
                    <a:pt x="92" y="240"/>
                  </a:cubicBezTo>
                  <a:cubicBezTo>
                    <a:pt x="86" y="239"/>
                    <a:pt x="86" y="244"/>
                    <a:pt x="80" y="244"/>
                  </a:cubicBezTo>
                  <a:cubicBezTo>
                    <a:pt x="77" y="243"/>
                    <a:pt x="76" y="244"/>
                    <a:pt x="76" y="246"/>
                  </a:cubicBezTo>
                  <a:cubicBezTo>
                    <a:pt x="76" y="246"/>
                    <a:pt x="75" y="247"/>
                    <a:pt x="75" y="247"/>
                  </a:cubicBezTo>
                  <a:cubicBezTo>
                    <a:pt x="75" y="247"/>
                    <a:pt x="74" y="246"/>
                    <a:pt x="73" y="245"/>
                  </a:cubicBezTo>
                  <a:cubicBezTo>
                    <a:pt x="73" y="245"/>
                    <a:pt x="73" y="245"/>
                    <a:pt x="73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4"/>
                    <a:pt x="71" y="244"/>
                    <a:pt x="70" y="244"/>
                  </a:cubicBezTo>
                  <a:cubicBezTo>
                    <a:pt x="70" y="244"/>
                    <a:pt x="70" y="244"/>
                    <a:pt x="70" y="244"/>
                  </a:cubicBezTo>
                  <a:cubicBezTo>
                    <a:pt x="69" y="244"/>
                    <a:pt x="69" y="245"/>
                    <a:pt x="69" y="245"/>
                  </a:cubicBezTo>
                  <a:cubicBezTo>
                    <a:pt x="69" y="246"/>
                    <a:pt x="69" y="248"/>
                    <a:pt x="70" y="248"/>
                  </a:cubicBezTo>
                  <a:cubicBezTo>
                    <a:pt x="70" y="248"/>
                    <a:pt x="70" y="248"/>
                    <a:pt x="70" y="248"/>
                  </a:cubicBezTo>
                  <a:cubicBezTo>
                    <a:pt x="73" y="248"/>
                    <a:pt x="69" y="250"/>
                    <a:pt x="71" y="252"/>
                  </a:cubicBezTo>
                  <a:cubicBezTo>
                    <a:pt x="70" y="252"/>
                    <a:pt x="69" y="252"/>
                    <a:pt x="68" y="252"/>
                  </a:cubicBezTo>
                  <a:cubicBezTo>
                    <a:pt x="68" y="252"/>
                    <a:pt x="67" y="252"/>
                    <a:pt x="67" y="252"/>
                  </a:cubicBezTo>
                  <a:cubicBezTo>
                    <a:pt x="65" y="252"/>
                    <a:pt x="61" y="250"/>
                    <a:pt x="58" y="249"/>
                  </a:cubicBezTo>
                  <a:cubicBezTo>
                    <a:pt x="58" y="248"/>
                    <a:pt x="58" y="248"/>
                    <a:pt x="57" y="248"/>
                  </a:cubicBezTo>
                  <a:cubicBezTo>
                    <a:pt x="56" y="248"/>
                    <a:pt x="55" y="248"/>
                    <a:pt x="55" y="250"/>
                  </a:cubicBezTo>
                  <a:cubicBezTo>
                    <a:pt x="55" y="251"/>
                    <a:pt x="55" y="251"/>
                    <a:pt x="56" y="252"/>
                  </a:cubicBezTo>
                  <a:cubicBezTo>
                    <a:pt x="56" y="252"/>
                    <a:pt x="56" y="252"/>
                    <a:pt x="57" y="252"/>
                  </a:cubicBezTo>
                  <a:cubicBezTo>
                    <a:pt x="59" y="252"/>
                    <a:pt x="61" y="252"/>
                    <a:pt x="61" y="257"/>
                  </a:cubicBezTo>
                  <a:cubicBezTo>
                    <a:pt x="61" y="257"/>
                    <a:pt x="61" y="257"/>
                    <a:pt x="62" y="258"/>
                  </a:cubicBezTo>
                  <a:cubicBezTo>
                    <a:pt x="63" y="260"/>
                    <a:pt x="65" y="262"/>
                    <a:pt x="69" y="262"/>
                  </a:cubicBezTo>
                  <a:cubicBezTo>
                    <a:pt x="69" y="265"/>
                    <a:pt x="70" y="266"/>
                    <a:pt x="72" y="266"/>
                  </a:cubicBezTo>
                  <a:cubicBezTo>
                    <a:pt x="69" y="272"/>
                    <a:pt x="62" y="265"/>
                    <a:pt x="61" y="262"/>
                  </a:cubicBezTo>
                  <a:cubicBezTo>
                    <a:pt x="62" y="260"/>
                    <a:pt x="60" y="260"/>
                    <a:pt x="59" y="260"/>
                  </a:cubicBezTo>
                  <a:cubicBezTo>
                    <a:pt x="57" y="260"/>
                    <a:pt x="56" y="259"/>
                    <a:pt x="55" y="257"/>
                  </a:cubicBezTo>
                  <a:cubicBezTo>
                    <a:pt x="55" y="257"/>
                    <a:pt x="55" y="257"/>
                    <a:pt x="55" y="256"/>
                  </a:cubicBezTo>
                  <a:cubicBezTo>
                    <a:pt x="55" y="254"/>
                    <a:pt x="53" y="252"/>
                    <a:pt x="51" y="252"/>
                  </a:cubicBezTo>
                  <a:cubicBezTo>
                    <a:pt x="51" y="252"/>
                    <a:pt x="50" y="252"/>
                    <a:pt x="50" y="251"/>
                  </a:cubicBezTo>
                  <a:cubicBezTo>
                    <a:pt x="49" y="251"/>
                    <a:pt x="49" y="251"/>
                    <a:pt x="48" y="25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47" y="249"/>
                    <a:pt x="47" y="249"/>
                    <a:pt x="46" y="248"/>
                  </a:cubicBezTo>
                  <a:cubicBezTo>
                    <a:pt x="46" y="248"/>
                    <a:pt x="45" y="248"/>
                    <a:pt x="45" y="248"/>
                  </a:cubicBezTo>
                  <a:cubicBezTo>
                    <a:pt x="44" y="248"/>
                    <a:pt x="43" y="248"/>
                    <a:pt x="42" y="248"/>
                  </a:cubicBezTo>
                  <a:cubicBezTo>
                    <a:pt x="42" y="248"/>
                    <a:pt x="42" y="248"/>
                    <a:pt x="41" y="248"/>
                  </a:cubicBezTo>
                  <a:cubicBezTo>
                    <a:pt x="40" y="248"/>
                    <a:pt x="39" y="249"/>
                    <a:pt x="37" y="250"/>
                  </a:cubicBezTo>
                  <a:cubicBezTo>
                    <a:pt x="37" y="250"/>
                    <a:pt x="37" y="250"/>
                    <a:pt x="36" y="251"/>
                  </a:cubicBezTo>
                  <a:cubicBezTo>
                    <a:pt x="32" y="252"/>
                    <a:pt x="30" y="248"/>
                    <a:pt x="26" y="249"/>
                  </a:cubicBezTo>
                  <a:cubicBezTo>
                    <a:pt x="26" y="249"/>
                    <a:pt x="26" y="249"/>
                    <a:pt x="25" y="249"/>
                  </a:cubicBezTo>
                  <a:cubicBezTo>
                    <a:pt x="22" y="247"/>
                    <a:pt x="24" y="242"/>
                    <a:pt x="21" y="242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20" y="242"/>
                    <a:pt x="18" y="242"/>
                    <a:pt x="18" y="242"/>
                  </a:cubicBezTo>
                  <a:cubicBezTo>
                    <a:pt x="18" y="242"/>
                    <a:pt x="17" y="242"/>
                    <a:pt x="17" y="242"/>
                  </a:cubicBezTo>
                  <a:cubicBezTo>
                    <a:pt x="16" y="242"/>
                    <a:pt x="15" y="242"/>
                    <a:pt x="15" y="243"/>
                  </a:cubicBezTo>
                  <a:cubicBezTo>
                    <a:pt x="15" y="244"/>
                    <a:pt x="15" y="244"/>
                    <a:pt x="14" y="244"/>
                  </a:cubicBezTo>
                  <a:cubicBezTo>
                    <a:pt x="11" y="245"/>
                    <a:pt x="9" y="247"/>
                    <a:pt x="8" y="250"/>
                  </a:cubicBezTo>
                  <a:cubicBezTo>
                    <a:pt x="7" y="253"/>
                    <a:pt x="8" y="255"/>
                    <a:pt x="9" y="256"/>
                  </a:cubicBezTo>
                  <a:cubicBezTo>
                    <a:pt x="9" y="257"/>
                    <a:pt x="10" y="257"/>
                    <a:pt x="10" y="257"/>
                  </a:cubicBezTo>
                  <a:cubicBezTo>
                    <a:pt x="11" y="266"/>
                    <a:pt x="19" y="258"/>
                    <a:pt x="21" y="264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22" y="265"/>
                    <a:pt x="23" y="265"/>
                    <a:pt x="25" y="264"/>
                  </a:cubicBezTo>
                  <a:cubicBezTo>
                    <a:pt x="25" y="264"/>
                    <a:pt x="26" y="264"/>
                    <a:pt x="26" y="264"/>
                  </a:cubicBezTo>
                  <a:cubicBezTo>
                    <a:pt x="31" y="262"/>
                    <a:pt x="31" y="268"/>
                    <a:pt x="35" y="267"/>
                  </a:cubicBezTo>
                  <a:cubicBezTo>
                    <a:pt x="35" y="267"/>
                    <a:pt x="35" y="268"/>
                    <a:pt x="36" y="268"/>
                  </a:cubicBezTo>
                  <a:cubicBezTo>
                    <a:pt x="36" y="268"/>
                    <a:pt x="37" y="269"/>
                    <a:pt x="37" y="270"/>
                  </a:cubicBezTo>
                  <a:cubicBezTo>
                    <a:pt x="38" y="272"/>
                    <a:pt x="42" y="272"/>
                    <a:pt x="43" y="274"/>
                  </a:cubicBezTo>
                  <a:cubicBezTo>
                    <a:pt x="47" y="274"/>
                    <a:pt x="47" y="269"/>
                    <a:pt x="51" y="268"/>
                  </a:cubicBezTo>
                  <a:cubicBezTo>
                    <a:pt x="57" y="268"/>
                    <a:pt x="57" y="273"/>
                    <a:pt x="63" y="272"/>
                  </a:cubicBezTo>
                  <a:cubicBezTo>
                    <a:pt x="68" y="273"/>
                    <a:pt x="67" y="280"/>
                    <a:pt x="74" y="279"/>
                  </a:cubicBezTo>
                  <a:cubicBezTo>
                    <a:pt x="75" y="278"/>
                    <a:pt x="78" y="279"/>
                    <a:pt x="78" y="277"/>
                  </a:cubicBezTo>
                  <a:cubicBezTo>
                    <a:pt x="80" y="276"/>
                    <a:pt x="84" y="277"/>
                    <a:pt x="84" y="274"/>
                  </a:cubicBezTo>
                  <a:cubicBezTo>
                    <a:pt x="85" y="274"/>
                    <a:pt x="86" y="274"/>
                    <a:pt x="86" y="272"/>
                  </a:cubicBezTo>
                  <a:cubicBezTo>
                    <a:pt x="86" y="271"/>
                    <a:pt x="88" y="270"/>
                    <a:pt x="90" y="270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5" y="269"/>
                    <a:pt x="117" y="264"/>
                    <a:pt x="123" y="264"/>
                  </a:cubicBezTo>
                  <a:cubicBezTo>
                    <a:pt x="123" y="267"/>
                    <a:pt x="127" y="267"/>
                    <a:pt x="129" y="268"/>
                  </a:cubicBezTo>
                  <a:cubicBezTo>
                    <a:pt x="129" y="279"/>
                    <a:pt x="129" y="279"/>
                    <a:pt x="129" y="279"/>
                  </a:cubicBezTo>
                  <a:cubicBezTo>
                    <a:pt x="135" y="280"/>
                    <a:pt x="133" y="274"/>
                    <a:pt x="137" y="274"/>
                  </a:cubicBezTo>
                  <a:cubicBezTo>
                    <a:pt x="136" y="269"/>
                    <a:pt x="141" y="271"/>
                    <a:pt x="143" y="268"/>
                  </a:cubicBezTo>
                  <a:cubicBezTo>
                    <a:pt x="144" y="271"/>
                    <a:pt x="148" y="271"/>
                    <a:pt x="149" y="272"/>
                  </a:cubicBezTo>
                  <a:cubicBezTo>
                    <a:pt x="149" y="274"/>
                    <a:pt x="151" y="275"/>
                    <a:pt x="151" y="277"/>
                  </a:cubicBezTo>
                  <a:cubicBezTo>
                    <a:pt x="150" y="279"/>
                    <a:pt x="149" y="282"/>
                    <a:pt x="149" y="287"/>
                  </a:cubicBezTo>
                  <a:cubicBezTo>
                    <a:pt x="152" y="287"/>
                    <a:pt x="152" y="290"/>
                    <a:pt x="151" y="293"/>
                  </a:cubicBezTo>
                  <a:cubicBezTo>
                    <a:pt x="156" y="293"/>
                    <a:pt x="156" y="298"/>
                    <a:pt x="158" y="301"/>
                  </a:cubicBezTo>
                  <a:cubicBezTo>
                    <a:pt x="159" y="302"/>
                    <a:pt x="162" y="301"/>
                    <a:pt x="162" y="303"/>
                  </a:cubicBezTo>
                  <a:cubicBezTo>
                    <a:pt x="169" y="304"/>
                    <a:pt x="167" y="295"/>
                    <a:pt x="176" y="297"/>
                  </a:cubicBezTo>
                  <a:cubicBezTo>
                    <a:pt x="179" y="297"/>
                    <a:pt x="179" y="300"/>
                    <a:pt x="182" y="299"/>
                  </a:cubicBezTo>
                  <a:cubicBezTo>
                    <a:pt x="182" y="300"/>
                    <a:pt x="183" y="301"/>
                    <a:pt x="184" y="301"/>
                  </a:cubicBezTo>
                  <a:cubicBezTo>
                    <a:pt x="185" y="303"/>
                    <a:pt x="184" y="305"/>
                    <a:pt x="186" y="305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9" y="310"/>
                    <a:pt x="191" y="310"/>
                    <a:pt x="190" y="313"/>
                  </a:cubicBezTo>
                  <a:cubicBezTo>
                    <a:pt x="194" y="313"/>
                    <a:pt x="196" y="315"/>
                    <a:pt x="197" y="318"/>
                  </a:cubicBezTo>
                  <a:cubicBezTo>
                    <a:pt x="199" y="317"/>
                    <a:pt x="201" y="318"/>
                    <a:pt x="203" y="320"/>
                  </a:cubicBezTo>
                  <a:cubicBezTo>
                    <a:pt x="203" y="321"/>
                    <a:pt x="203" y="322"/>
                    <a:pt x="205" y="322"/>
                  </a:cubicBezTo>
                  <a:cubicBezTo>
                    <a:pt x="206" y="322"/>
                    <a:pt x="207" y="323"/>
                    <a:pt x="207" y="326"/>
                  </a:cubicBezTo>
                  <a:cubicBezTo>
                    <a:pt x="207" y="326"/>
                    <a:pt x="207" y="327"/>
                    <a:pt x="207" y="328"/>
                  </a:cubicBezTo>
                  <a:cubicBezTo>
                    <a:pt x="207" y="330"/>
                    <a:pt x="205" y="329"/>
                    <a:pt x="205" y="330"/>
                  </a:cubicBezTo>
                  <a:cubicBezTo>
                    <a:pt x="202" y="334"/>
                    <a:pt x="201" y="339"/>
                    <a:pt x="197" y="340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192" y="350"/>
                    <a:pt x="189" y="354"/>
                    <a:pt x="188" y="361"/>
                  </a:cubicBezTo>
                  <a:cubicBezTo>
                    <a:pt x="185" y="361"/>
                    <a:pt x="186" y="366"/>
                    <a:pt x="186" y="369"/>
                  </a:cubicBezTo>
                  <a:cubicBezTo>
                    <a:pt x="189" y="370"/>
                    <a:pt x="191" y="372"/>
                    <a:pt x="192" y="375"/>
                  </a:cubicBezTo>
                  <a:cubicBezTo>
                    <a:pt x="213" y="375"/>
                    <a:pt x="213" y="375"/>
                    <a:pt x="213" y="375"/>
                  </a:cubicBezTo>
                  <a:cubicBezTo>
                    <a:pt x="213" y="371"/>
                    <a:pt x="213" y="371"/>
                    <a:pt x="213" y="371"/>
                  </a:cubicBezTo>
                  <a:cubicBezTo>
                    <a:pt x="215" y="371"/>
                    <a:pt x="214" y="370"/>
                    <a:pt x="215" y="369"/>
                  </a:cubicBezTo>
                  <a:cubicBezTo>
                    <a:pt x="216" y="367"/>
                    <a:pt x="215" y="368"/>
                    <a:pt x="217" y="367"/>
                  </a:cubicBezTo>
                  <a:cubicBezTo>
                    <a:pt x="219" y="366"/>
                    <a:pt x="221" y="367"/>
                    <a:pt x="221" y="365"/>
                  </a:cubicBezTo>
                  <a:cubicBezTo>
                    <a:pt x="222" y="360"/>
                    <a:pt x="220" y="359"/>
                    <a:pt x="219" y="356"/>
                  </a:cubicBezTo>
                  <a:cubicBezTo>
                    <a:pt x="217" y="356"/>
                    <a:pt x="218" y="354"/>
                    <a:pt x="217" y="352"/>
                  </a:cubicBezTo>
                  <a:cubicBezTo>
                    <a:pt x="213" y="352"/>
                    <a:pt x="213" y="352"/>
                    <a:pt x="213" y="352"/>
                  </a:cubicBezTo>
                  <a:cubicBezTo>
                    <a:pt x="211" y="348"/>
                    <a:pt x="208" y="344"/>
                    <a:pt x="209" y="336"/>
                  </a:cubicBezTo>
                  <a:cubicBezTo>
                    <a:pt x="214" y="334"/>
                    <a:pt x="217" y="330"/>
                    <a:pt x="223" y="330"/>
                  </a:cubicBezTo>
                  <a:cubicBezTo>
                    <a:pt x="223" y="328"/>
                    <a:pt x="226" y="328"/>
                    <a:pt x="227" y="328"/>
                  </a:cubicBezTo>
                  <a:cubicBezTo>
                    <a:pt x="228" y="324"/>
                    <a:pt x="231" y="323"/>
                    <a:pt x="235" y="324"/>
                  </a:cubicBezTo>
                  <a:cubicBezTo>
                    <a:pt x="236" y="321"/>
                    <a:pt x="235" y="320"/>
                    <a:pt x="233" y="320"/>
                  </a:cubicBezTo>
                  <a:cubicBezTo>
                    <a:pt x="231" y="320"/>
                    <a:pt x="230" y="319"/>
                    <a:pt x="229" y="318"/>
                  </a:cubicBezTo>
                  <a:cubicBezTo>
                    <a:pt x="230" y="308"/>
                    <a:pt x="238" y="306"/>
                    <a:pt x="242" y="299"/>
                  </a:cubicBezTo>
                  <a:cubicBezTo>
                    <a:pt x="242" y="289"/>
                    <a:pt x="242" y="289"/>
                    <a:pt x="242" y="289"/>
                  </a:cubicBezTo>
                  <a:cubicBezTo>
                    <a:pt x="242" y="285"/>
                    <a:pt x="240" y="284"/>
                    <a:pt x="238" y="283"/>
                  </a:cubicBezTo>
                  <a:cubicBezTo>
                    <a:pt x="237" y="281"/>
                    <a:pt x="238" y="280"/>
                    <a:pt x="238" y="279"/>
                  </a:cubicBezTo>
                  <a:cubicBezTo>
                    <a:pt x="237" y="276"/>
                    <a:pt x="236" y="278"/>
                    <a:pt x="235" y="277"/>
                  </a:cubicBezTo>
                  <a:cubicBezTo>
                    <a:pt x="235" y="276"/>
                    <a:pt x="236" y="273"/>
                    <a:pt x="235" y="272"/>
                  </a:cubicBezTo>
                  <a:cubicBezTo>
                    <a:pt x="235" y="272"/>
                    <a:pt x="234" y="273"/>
                    <a:pt x="233" y="272"/>
                  </a:cubicBezTo>
                  <a:cubicBezTo>
                    <a:pt x="233" y="271"/>
                    <a:pt x="234" y="268"/>
                    <a:pt x="233" y="266"/>
                  </a:cubicBezTo>
                  <a:cubicBezTo>
                    <a:pt x="233" y="266"/>
                    <a:pt x="232" y="267"/>
                    <a:pt x="231" y="266"/>
                  </a:cubicBezTo>
                  <a:cubicBezTo>
                    <a:pt x="231" y="266"/>
                    <a:pt x="231" y="264"/>
                    <a:pt x="229" y="26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3"/>
                    <a:pt x="226" y="251"/>
                    <a:pt x="225" y="248"/>
                  </a:cubicBezTo>
                  <a:cubicBezTo>
                    <a:pt x="226" y="243"/>
                    <a:pt x="225" y="240"/>
                    <a:pt x="221" y="240"/>
                  </a:cubicBezTo>
                  <a:cubicBezTo>
                    <a:pt x="222" y="239"/>
                    <a:pt x="222" y="238"/>
                    <a:pt x="223" y="238"/>
                  </a:cubicBezTo>
                  <a:cubicBezTo>
                    <a:pt x="223" y="237"/>
                    <a:pt x="224" y="237"/>
                    <a:pt x="225" y="236"/>
                  </a:cubicBezTo>
                  <a:cubicBezTo>
                    <a:pt x="226" y="235"/>
                    <a:pt x="228" y="234"/>
                    <a:pt x="230" y="234"/>
                  </a:cubicBezTo>
                  <a:cubicBezTo>
                    <a:pt x="232" y="233"/>
                    <a:pt x="235" y="232"/>
                    <a:pt x="237" y="230"/>
                  </a:cubicBezTo>
                  <a:cubicBezTo>
                    <a:pt x="237" y="229"/>
                    <a:pt x="237" y="228"/>
                    <a:pt x="237" y="227"/>
                  </a:cubicBezTo>
                  <a:cubicBezTo>
                    <a:pt x="238" y="226"/>
                    <a:pt x="239" y="225"/>
                    <a:pt x="240" y="224"/>
                  </a:cubicBezTo>
                  <a:cubicBezTo>
                    <a:pt x="241" y="223"/>
                    <a:pt x="241" y="222"/>
                    <a:pt x="242" y="222"/>
                  </a:cubicBezTo>
                  <a:cubicBezTo>
                    <a:pt x="242" y="222"/>
                    <a:pt x="242" y="222"/>
                    <a:pt x="242" y="222"/>
                  </a:cubicBezTo>
                  <a:cubicBezTo>
                    <a:pt x="243" y="222"/>
                    <a:pt x="243" y="222"/>
                    <a:pt x="244" y="221"/>
                  </a:cubicBezTo>
                  <a:cubicBezTo>
                    <a:pt x="244" y="221"/>
                    <a:pt x="244" y="221"/>
                    <a:pt x="244" y="221"/>
                  </a:cubicBezTo>
                  <a:cubicBezTo>
                    <a:pt x="245" y="221"/>
                    <a:pt x="245" y="221"/>
                    <a:pt x="246" y="221"/>
                  </a:cubicBezTo>
                  <a:cubicBezTo>
                    <a:pt x="247" y="223"/>
                    <a:pt x="250" y="225"/>
                    <a:pt x="252" y="225"/>
                  </a:cubicBezTo>
                  <a:cubicBezTo>
                    <a:pt x="254" y="226"/>
                    <a:pt x="256" y="225"/>
                    <a:pt x="258" y="225"/>
                  </a:cubicBezTo>
                  <a:cubicBezTo>
                    <a:pt x="258" y="225"/>
                    <a:pt x="258" y="227"/>
                    <a:pt x="258" y="227"/>
                  </a:cubicBezTo>
                  <a:cubicBezTo>
                    <a:pt x="258" y="228"/>
                    <a:pt x="262" y="227"/>
                    <a:pt x="262" y="227"/>
                  </a:cubicBezTo>
                  <a:cubicBezTo>
                    <a:pt x="274" y="228"/>
                    <a:pt x="287" y="225"/>
                    <a:pt x="291" y="217"/>
                  </a:cubicBezTo>
                  <a:cubicBezTo>
                    <a:pt x="287" y="215"/>
                    <a:pt x="284" y="213"/>
                    <a:pt x="285" y="207"/>
                  </a:cubicBezTo>
                  <a:cubicBezTo>
                    <a:pt x="285" y="203"/>
                    <a:pt x="290" y="203"/>
                    <a:pt x="291" y="199"/>
                  </a:cubicBezTo>
                  <a:cubicBezTo>
                    <a:pt x="297" y="195"/>
                    <a:pt x="304" y="193"/>
                    <a:pt x="307" y="186"/>
                  </a:cubicBezTo>
                  <a:cubicBezTo>
                    <a:pt x="311" y="186"/>
                    <a:pt x="312" y="185"/>
                    <a:pt x="313" y="182"/>
                  </a:cubicBezTo>
                  <a:cubicBezTo>
                    <a:pt x="313" y="181"/>
                    <a:pt x="315" y="180"/>
                    <a:pt x="315" y="182"/>
                  </a:cubicBezTo>
                  <a:cubicBezTo>
                    <a:pt x="322" y="182"/>
                    <a:pt x="322" y="182"/>
                    <a:pt x="322" y="182"/>
                  </a:cubicBezTo>
                  <a:cubicBezTo>
                    <a:pt x="322" y="180"/>
                    <a:pt x="322" y="180"/>
                    <a:pt x="322" y="180"/>
                  </a:cubicBezTo>
                  <a:cubicBezTo>
                    <a:pt x="325" y="177"/>
                    <a:pt x="323" y="170"/>
                    <a:pt x="324" y="164"/>
                  </a:cubicBezTo>
                  <a:cubicBezTo>
                    <a:pt x="324" y="163"/>
                    <a:pt x="324" y="163"/>
                    <a:pt x="323" y="163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3" y="162"/>
                    <a:pt x="323" y="162"/>
                    <a:pt x="323" y="162"/>
                  </a:cubicBezTo>
                  <a:cubicBezTo>
                    <a:pt x="323" y="162"/>
                    <a:pt x="323" y="162"/>
                    <a:pt x="323" y="162"/>
                  </a:cubicBezTo>
                  <a:cubicBezTo>
                    <a:pt x="324" y="155"/>
                    <a:pt x="318" y="155"/>
                    <a:pt x="316" y="154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315" y="151"/>
                    <a:pt x="314" y="150"/>
                    <a:pt x="312" y="150"/>
                  </a:cubicBezTo>
                  <a:cubicBezTo>
                    <a:pt x="312" y="150"/>
                    <a:pt x="311" y="150"/>
                    <a:pt x="311" y="150"/>
                  </a:cubicBezTo>
                  <a:cubicBezTo>
                    <a:pt x="309" y="149"/>
                    <a:pt x="308" y="148"/>
                    <a:pt x="306" y="148"/>
                  </a:cubicBezTo>
                  <a:cubicBezTo>
                    <a:pt x="306" y="148"/>
                    <a:pt x="306" y="148"/>
                    <a:pt x="305" y="148"/>
                  </a:cubicBezTo>
                  <a:cubicBezTo>
                    <a:pt x="300" y="151"/>
                    <a:pt x="300" y="145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1"/>
                    <a:pt x="297" y="141"/>
                  </a:cubicBezTo>
                  <a:cubicBezTo>
                    <a:pt x="297" y="141"/>
                    <a:pt x="297" y="141"/>
                    <a:pt x="297" y="141"/>
                  </a:cubicBezTo>
                  <a:cubicBezTo>
                    <a:pt x="297" y="141"/>
                    <a:pt x="296" y="140"/>
                    <a:pt x="296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6" y="140"/>
                    <a:pt x="296" y="140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7"/>
                  </a:cubicBezTo>
                  <a:cubicBezTo>
                    <a:pt x="296" y="137"/>
                    <a:pt x="296" y="137"/>
                    <a:pt x="296" y="137"/>
                  </a:cubicBezTo>
                  <a:cubicBezTo>
                    <a:pt x="296" y="136"/>
                    <a:pt x="296" y="136"/>
                    <a:pt x="296" y="135"/>
                  </a:cubicBezTo>
                  <a:cubicBezTo>
                    <a:pt x="296" y="135"/>
                    <a:pt x="296" y="135"/>
                    <a:pt x="297" y="134"/>
                  </a:cubicBezTo>
                  <a:cubicBezTo>
                    <a:pt x="297" y="134"/>
                    <a:pt x="297" y="134"/>
                    <a:pt x="297" y="133"/>
                  </a:cubicBezTo>
                  <a:cubicBezTo>
                    <a:pt x="302" y="137"/>
                    <a:pt x="313" y="134"/>
                    <a:pt x="322" y="135"/>
                  </a:cubicBezTo>
                  <a:cubicBezTo>
                    <a:pt x="327" y="136"/>
                    <a:pt x="324" y="127"/>
                    <a:pt x="328" y="127"/>
                  </a:cubicBezTo>
                  <a:cubicBezTo>
                    <a:pt x="326" y="116"/>
                    <a:pt x="333" y="113"/>
                    <a:pt x="332" y="102"/>
                  </a:cubicBezTo>
                  <a:cubicBezTo>
                    <a:pt x="336" y="102"/>
                    <a:pt x="336" y="97"/>
                    <a:pt x="338" y="94"/>
                  </a:cubicBezTo>
                  <a:cubicBezTo>
                    <a:pt x="343" y="95"/>
                    <a:pt x="340" y="88"/>
                    <a:pt x="344" y="88"/>
                  </a:cubicBezTo>
                  <a:cubicBezTo>
                    <a:pt x="344" y="76"/>
                    <a:pt x="344" y="65"/>
                    <a:pt x="344" y="53"/>
                  </a:cubicBezTo>
                  <a:cubicBezTo>
                    <a:pt x="344" y="51"/>
                    <a:pt x="342" y="51"/>
                    <a:pt x="342" y="49"/>
                  </a:cubicBezTo>
                  <a:close/>
                  <a:moveTo>
                    <a:pt x="217" y="245"/>
                  </a:moveTo>
                  <a:cubicBezTo>
                    <a:pt x="217" y="248"/>
                    <a:pt x="219" y="250"/>
                    <a:pt x="219" y="252"/>
                  </a:cubicBezTo>
                  <a:cubicBezTo>
                    <a:pt x="219" y="250"/>
                    <a:pt x="217" y="248"/>
                    <a:pt x="217" y="245"/>
                  </a:cubicBezTo>
                  <a:close/>
                  <a:moveTo>
                    <a:pt x="235" y="127"/>
                  </a:moveTo>
                  <a:cubicBezTo>
                    <a:pt x="233" y="126"/>
                    <a:pt x="231" y="129"/>
                    <a:pt x="229" y="129"/>
                  </a:cubicBezTo>
                  <a:cubicBezTo>
                    <a:pt x="226" y="130"/>
                    <a:pt x="222" y="128"/>
                    <a:pt x="221" y="131"/>
                  </a:cubicBezTo>
                  <a:cubicBezTo>
                    <a:pt x="218" y="132"/>
                    <a:pt x="217" y="134"/>
                    <a:pt x="213" y="133"/>
                  </a:cubicBezTo>
                  <a:cubicBezTo>
                    <a:pt x="211" y="131"/>
                    <a:pt x="205" y="132"/>
                    <a:pt x="207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9" y="125"/>
                    <a:pt x="228" y="126"/>
                    <a:pt x="233" y="123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6" y="121"/>
                    <a:pt x="237" y="123"/>
                    <a:pt x="238" y="125"/>
                  </a:cubicBezTo>
                  <a:cubicBezTo>
                    <a:pt x="236" y="125"/>
                    <a:pt x="235" y="125"/>
                    <a:pt x="235" y="127"/>
                  </a:cubicBezTo>
                  <a:close/>
                  <a:moveTo>
                    <a:pt x="23" y="243"/>
                  </a:moveTo>
                  <a:cubicBezTo>
                    <a:pt x="23" y="243"/>
                    <a:pt x="23" y="244"/>
                    <a:pt x="23" y="244"/>
                  </a:cubicBezTo>
                  <a:cubicBezTo>
                    <a:pt x="26" y="248"/>
                    <a:pt x="32" y="248"/>
                    <a:pt x="36" y="248"/>
                  </a:cubicBezTo>
                  <a:cubicBezTo>
                    <a:pt x="36" y="248"/>
                    <a:pt x="37" y="248"/>
                    <a:pt x="37" y="249"/>
                  </a:cubicBezTo>
                  <a:cubicBezTo>
                    <a:pt x="40" y="249"/>
                    <a:pt x="41" y="244"/>
                    <a:pt x="45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46" y="246"/>
                    <a:pt x="46" y="247"/>
                    <a:pt x="46" y="247"/>
                  </a:cubicBezTo>
                  <a:cubicBezTo>
                    <a:pt x="46" y="246"/>
                    <a:pt x="46" y="246"/>
                    <a:pt x="45" y="245"/>
                  </a:cubicBezTo>
                  <a:cubicBezTo>
                    <a:pt x="45" y="245"/>
                    <a:pt x="45" y="245"/>
                    <a:pt x="45" y="245"/>
                  </a:cubicBezTo>
                  <a:cubicBezTo>
                    <a:pt x="45" y="244"/>
                    <a:pt x="44" y="244"/>
                    <a:pt x="44" y="244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40" y="242"/>
                    <a:pt x="38" y="236"/>
                    <a:pt x="33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1" y="238"/>
                    <a:pt x="31" y="238"/>
                    <a:pt x="31" y="237"/>
                  </a:cubicBezTo>
                  <a:cubicBezTo>
                    <a:pt x="24" y="234"/>
                    <a:pt x="22" y="237"/>
                    <a:pt x="22" y="241"/>
                  </a:cubicBezTo>
                  <a:cubicBezTo>
                    <a:pt x="22" y="241"/>
                    <a:pt x="22" y="242"/>
                    <a:pt x="22" y="242"/>
                  </a:cubicBezTo>
                  <a:cubicBezTo>
                    <a:pt x="23" y="242"/>
                    <a:pt x="23" y="243"/>
                    <a:pt x="23" y="243"/>
                  </a:cubicBezTo>
                  <a:close/>
                  <a:moveTo>
                    <a:pt x="35" y="230"/>
                  </a:moveTo>
                  <a:cubicBezTo>
                    <a:pt x="36" y="232"/>
                    <a:pt x="37" y="234"/>
                    <a:pt x="40" y="234"/>
                  </a:cubicBezTo>
                  <a:cubicBezTo>
                    <a:pt x="41" y="234"/>
                    <a:pt x="42" y="235"/>
                    <a:pt x="42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44" y="240"/>
                    <a:pt x="49" y="240"/>
                    <a:pt x="50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50" y="245"/>
                    <a:pt x="50" y="246"/>
                    <a:pt x="50" y="246"/>
                  </a:cubicBezTo>
                  <a:cubicBezTo>
                    <a:pt x="54" y="249"/>
                    <a:pt x="56" y="247"/>
                    <a:pt x="57" y="245"/>
                  </a:cubicBezTo>
                  <a:cubicBezTo>
                    <a:pt x="57" y="245"/>
                    <a:pt x="57" y="244"/>
                    <a:pt x="57" y="244"/>
                  </a:cubicBezTo>
                  <a:cubicBezTo>
                    <a:pt x="61" y="242"/>
                    <a:pt x="63" y="240"/>
                    <a:pt x="63" y="237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63" y="236"/>
                    <a:pt x="63" y="234"/>
                    <a:pt x="62" y="234"/>
                  </a:cubicBezTo>
                  <a:cubicBezTo>
                    <a:pt x="58" y="232"/>
                    <a:pt x="56" y="230"/>
                    <a:pt x="54" y="226"/>
                  </a:cubicBezTo>
                  <a:cubicBezTo>
                    <a:pt x="44" y="227"/>
                    <a:pt x="43" y="218"/>
                    <a:pt x="31" y="220"/>
                  </a:cubicBezTo>
                  <a:cubicBezTo>
                    <a:pt x="30" y="220"/>
                    <a:pt x="29" y="222"/>
                    <a:pt x="27" y="222"/>
                  </a:cubicBezTo>
                  <a:cubicBezTo>
                    <a:pt x="27" y="223"/>
                    <a:pt x="27" y="224"/>
                    <a:pt x="25" y="224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3"/>
                    <a:pt x="32" y="229"/>
                    <a:pt x="35" y="230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/>
            <p:cNvSpPr txBox="1"/>
            <p:nvPr/>
          </p:nvSpPr>
          <p:spPr>
            <a:xfrm>
              <a:off x="1286771" y="5507037"/>
              <a:ext cx="1374775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</a:pPr>
              <a:r>
                <a:rPr lang="en-US" sz="14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Netherlands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280" name="Google Shape;1280;p27"/>
            <p:cNvSpPr txBox="1"/>
            <p:nvPr/>
          </p:nvSpPr>
          <p:spPr>
            <a:xfrm>
              <a:off x="1151040" y="5715000"/>
              <a:ext cx="16462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68931A-D179-BC4B-8053-5635DFA38191}"/>
              </a:ext>
            </a:extLst>
          </p:cNvPr>
          <p:cNvGrpSpPr/>
          <p:nvPr/>
        </p:nvGrpSpPr>
        <p:grpSpPr>
          <a:xfrm>
            <a:off x="5303044" y="3783012"/>
            <a:ext cx="1646237" cy="2327275"/>
            <a:chOff x="5303044" y="3783012"/>
            <a:chExt cx="1646237" cy="2327275"/>
          </a:xfrm>
        </p:grpSpPr>
        <p:sp>
          <p:nvSpPr>
            <p:cNvPr id="1268" name="Google Shape;1268;p27"/>
            <p:cNvSpPr/>
            <p:nvPr/>
          </p:nvSpPr>
          <p:spPr>
            <a:xfrm>
              <a:off x="5573712" y="3783012"/>
              <a:ext cx="1042987" cy="1458912"/>
            </a:xfrm>
            <a:custGeom>
              <a:avLst/>
              <a:gdLst/>
              <a:ahLst/>
              <a:cxnLst/>
              <a:rect l="l" t="t" r="r" b="b"/>
              <a:pathLst>
                <a:path w="264" h="369" extrusionOk="0">
                  <a:moveTo>
                    <a:pt x="73" y="60"/>
                  </a:moveTo>
                  <a:cubicBezTo>
                    <a:pt x="74" y="60"/>
                    <a:pt x="75" y="61"/>
                    <a:pt x="75" y="60"/>
                  </a:cubicBezTo>
                  <a:cubicBezTo>
                    <a:pt x="74" y="60"/>
                    <a:pt x="74" y="59"/>
                    <a:pt x="73" y="59"/>
                  </a:cubicBezTo>
                  <a:cubicBezTo>
                    <a:pt x="72" y="59"/>
                    <a:pt x="72" y="60"/>
                    <a:pt x="72" y="60"/>
                  </a:cubicBezTo>
                  <a:cubicBezTo>
                    <a:pt x="72" y="60"/>
                    <a:pt x="73" y="62"/>
                    <a:pt x="73" y="60"/>
                  </a:cubicBezTo>
                  <a:close/>
                  <a:moveTo>
                    <a:pt x="155" y="32"/>
                  </a:moveTo>
                  <a:cubicBezTo>
                    <a:pt x="156" y="33"/>
                    <a:pt x="157" y="33"/>
                    <a:pt x="158" y="33"/>
                  </a:cubicBezTo>
                  <a:cubicBezTo>
                    <a:pt x="159" y="33"/>
                    <a:pt x="160" y="33"/>
                    <a:pt x="162" y="33"/>
                  </a:cubicBezTo>
                  <a:cubicBezTo>
                    <a:pt x="162" y="31"/>
                    <a:pt x="160" y="31"/>
                    <a:pt x="160" y="28"/>
                  </a:cubicBezTo>
                  <a:cubicBezTo>
                    <a:pt x="160" y="28"/>
                    <a:pt x="159" y="28"/>
                    <a:pt x="158" y="28"/>
                  </a:cubicBezTo>
                  <a:cubicBezTo>
                    <a:pt x="158" y="27"/>
                    <a:pt x="158" y="27"/>
                    <a:pt x="157" y="27"/>
                  </a:cubicBezTo>
                  <a:cubicBezTo>
                    <a:pt x="156" y="27"/>
                    <a:pt x="155" y="27"/>
                    <a:pt x="154" y="27"/>
                  </a:cubicBezTo>
                  <a:cubicBezTo>
                    <a:pt x="155" y="30"/>
                    <a:pt x="152" y="29"/>
                    <a:pt x="152" y="31"/>
                  </a:cubicBezTo>
                  <a:cubicBezTo>
                    <a:pt x="153" y="31"/>
                    <a:pt x="154" y="32"/>
                    <a:pt x="155" y="32"/>
                  </a:cubicBezTo>
                  <a:close/>
                  <a:moveTo>
                    <a:pt x="64" y="58"/>
                  </a:moveTo>
                  <a:cubicBezTo>
                    <a:pt x="64" y="58"/>
                    <a:pt x="64" y="58"/>
                    <a:pt x="64" y="58"/>
                  </a:cubicBezTo>
                  <a:cubicBezTo>
                    <a:pt x="64" y="57"/>
                    <a:pt x="65" y="57"/>
                    <a:pt x="65" y="57"/>
                  </a:cubicBezTo>
                  <a:cubicBezTo>
                    <a:pt x="67" y="57"/>
                    <a:pt x="67" y="59"/>
                    <a:pt x="69" y="58"/>
                  </a:cubicBezTo>
                  <a:cubicBezTo>
                    <a:pt x="69" y="58"/>
                    <a:pt x="70" y="57"/>
                    <a:pt x="69" y="57"/>
                  </a:cubicBezTo>
                  <a:cubicBezTo>
                    <a:pt x="70" y="57"/>
                    <a:pt x="68" y="56"/>
                    <a:pt x="69" y="56"/>
                  </a:cubicBezTo>
                  <a:cubicBezTo>
                    <a:pt x="68" y="56"/>
                    <a:pt x="67" y="57"/>
                    <a:pt x="67" y="57"/>
                  </a:cubicBezTo>
                  <a:cubicBezTo>
                    <a:pt x="67" y="56"/>
                    <a:pt x="66" y="56"/>
                    <a:pt x="66" y="55"/>
                  </a:cubicBezTo>
                  <a:cubicBezTo>
                    <a:pt x="66" y="56"/>
                    <a:pt x="64" y="56"/>
                    <a:pt x="63" y="56"/>
                  </a:cubicBezTo>
                  <a:cubicBezTo>
                    <a:pt x="63" y="57"/>
                    <a:pt x="62" y="57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3" y="58"/>
                    <a:pt x="63" y="58"/>
                    <a:pt x="64" y="58"/>
                  </a:cubicBezTo>
                  <a:close/>
                  <a:moveTo>
                    <a:pt x="217" y="25"/>
                  </a:moveTo>
                  <a:cubicBezTo>
                    <a:pt x="217" y="25"/>
                    <a:pt x="217" y="26"/>
                    <a:pt x="217" y="25"/>
                  </a:cubicBezTo>
                  <a:cubicBezTo>
                    <a:pt x="218" y="25"/>
                    <a:pt x="218" y="24"/>
                    <a:pt x="219" y="24"/>
                  </a:cubicBezTo>
                  <a:cubicBezTo>
                    <a:pt x="219" y="23"/>
                    <a:pt x="219" y="22"/>
                    <a:pt x="219" y="20"/>
                  </a:cubicBezTo>
                  <a:cubicBezTo>
                    <a:pt x="217" y="20"/>
                    <a:pt x="217" y="19"/>
                    <a:pt x="215" y="20"/>
                  </a:cubicBezTo>
                  <a:cubicBezTo>
                    <a:pt x="215" y="20"/>
                    <a:pt x="214" y="21"/>
                    <a:pt x="214" y="21"/>
                  </a:cubicBezTo>
                  <a:cubicBezTo>
                    <a:pt x="214" y="22"/>
                    <a:pt x="213" y="22"/>
                    <a:pt x="213" y="22"/>
                  </a:cubicBezTo>
                  <a:cubicBezTo>
                    <a:pt x="213" y="23"/>
                    <a:pt x="213" y="24"/>
                    <a:pt x="214" y="25"/>
                  </a:cubicBezTo>
                  <a:cubicBezTo>
                    <a:pt x="215" y="26"/>
                    <a:pt x="216" y="25"/>
                    <a:pt x="217" y="25"/>
                  </a:cubicBezTo>
                  <a:close/>
                  <a:moveTo>
                    <a:pt x="59" y="59"/>
                  </a:moveTo>
                  <a:cubicBezTo>
                    <a:pt x="60" y="57"/>
                    <a:pt x="56" y="58"/>
                    <a:pt x="55" y="57"/>
                  </a:cubicBezTo>
                  <a:cubicBezTo>
                    <a:pt x="54" y="57"/>
                    <a:pt x="53" y="57"/>
                    <a:pt x="53" y="58"/>
                  </a:cubicBezTo>
                  <a:cubicBezTo>
                    <a:pt x="55" y="59"/>
                    <a:pt x="57" y="59"/>
                    <a:pt x="59" y="59"/>
                  </a:cubicBezTo>
                  <a:close/>
                  <a:moveTo>
                    <a:pt x="208" y="30"/>
                  </a:moveTo>
                  <a:cubicBezTo>
                    <a:pt x="209" y="31"/>
                    <a:pt x="209" y="31"/>
                    <a:pt x="209" y="31"/>
                  </a:cubicBezTo>
                  <a:cubicBezTo>
                    <a:pt x="211" y="32"/>
                    <a:pt x="209" y="29"/>
                    <a:pt x="211" y="29"/>
                  </a:cubicBezTo>
                  <a:cubicBezTo>
                    <a:pt x="211" y="28"/>
                    <a:pt x="211" y="27"/>
                    <a:pt x="211" y="25"/>
                  </a:cubicBezTo>
                  <a:cubicBezTo>
                    <a:pt x="211" y="26"/>
                    <a:pt x="212" y="25"/>
                    <a:pt x="212" y="25"/>
                  </a:cubicBezTo>
                  <a:cubicBezTo>
                    <a:pt x="212" y="24"/>
                    <a:pt x="211" y="24"/>
                    <a:pt x="211" y="23"/>
                  </a:cubicBezTo>
                  <a:cubicBezTo>
                    <a:pt x="210" y="23"/>
                    <a:pt x="210" y="23"/>
                    <a:pt x="210" y="24"/>
                  </a:cubicBezTo>
                  <a:cubicBezTo>
                    <a:pt x="210" y="25"/>
                    <a:pt x="209" y="25"/>
                    <a:pt x="209" y="25"/>
                  </a:cubicBezTo>
                  <a:cubicBezTo>
                    <a:pt x="209" y="25"/>
                    <a:pt x="208" y="25"/>
                    <a:pt x="208" y="26"/>
                  </a:cubicBezTo>
                  <a:cubicBezTo>
                    <a:pt x="210" y="27"/>
                    <a:pt x="208" y="29"/>
                    <a:pt x="208" y="30"/>
                  </a:cubicBezTo>
                  <a:close/>
                  <a:moveTo>
                    <a:pt x="234" y="50"/>
                  </a:moveTo>
                  <a:cubicBezTo>
                    <a:pt x="234" y="50"/>
                    <a:pt x="234" y="50"/>
                    <a:pt x="235" y="50"/>
                  </a:cubicBezTo>
                  <a:cubicBezTo>
                    <a:pt x="235" y="51"/>
                    <a:pt x="236" y="51"/>
                    <a:pt x="236" y="53"/>
                  </a:cubicBezTo>
                  <a:cubicBezTo>
                    <a:pt x="234" y="53"/>
                    <a:pt x="232" y="50"/>
                    <a:pt x="231" y="53"/>
                  </a:cubicBezTo>
                  <a:cubicBezTo>
                    <a:pt x="234" y="53"/>
                    <a:pt x="232" y="56"/>
                    <a:pt x="232" y="58"/>
                  </a:cubicBezTo>
                  <a:cubicBezTo>
                    <a:pt x="235" y="59"/>
                    <a:pt x="235" y="57"/>
                    <a:pt x="237" y="57"/>
                  </a:cubicBezTo>
                  <a:cubicBezTo>
                    <a:pt x="239" y="57"/>
                    <a:pt x="241" y="57"/>
                    <a:pt x="242" y="57"/>
                  </a:cubicBezTo>
                  <a:cubicBezTo>
                    <a:pt x="242" y="56"/>
                    <a:pt x="243" y="56"/>
                    <a:pt x="242" y="55"/>
                  </a:cubicBezTo>
                  <a:cubicBezTo>
                    <a:pt x="242" y="55"/>
                    <a:pt x="242" y="56"/>
                    <a:pt x="242" y="55"/>
                  </a:cubicBezTo>
                  <a:cubicBezTo>
                    <a:pt x="241" y="55"/>
                    <a:pt x="242" y="55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45" y="54"/>
                    <a:pt x="245" y="54"/>
                    <a:pt x="245" y="53"/>
                  </a:cubicBezTo>
                  <a:cubicBezTo>
                    <a:pt x="243" y="54"/>
                    <a:pt x="243" y="53"/>
                    <a:pt x="243" y="52"/>
                  </a:cubicBezTo>
                  <a:cubicBezTo>
                    <a:pt x="242" y="52"/>
                    <a:pt x="242" y="51"/>
                    <a:pt x="241" y="51"/>
                  </a:cubicBezTo>
                  <a:cubicBezTo>
                    <a:pt x="241" y="49"/>
                    <a:pt x="238" y="50"/>
                    <a:pt x="238" y="48"/>
                  </a:cubicBezTo>
                  <a:cubicBezTo>
                    <a:pt x="237" y="48"/>
                    <a:pt x="236" y="47"/>
                    <a:pt x="234" y="48"/>
                  </a:cubicBezTo>
                  <a:cubicBezTo>
                    <a:pt x="234" y="46"/>
                    <a:pt x="231" y="46"/>
                    <a:pt x="230" y="45"/>
                  </a:cubicBezTo>
                  <a:cubicBezTo>
                    <a:pt x="228" y="46"/>
                    <a:pt x="229" y="50"/>
                    <a:pt x="230" y="51"/>
                  </a:cubicBezTo>
                  <a:cubicBezTo>
                    <a:pt x="232" y="52"/>
                    <a:pt x="232" y="49"/>
                    <a:pt x="234" y="50"/>
                  </a:cubicBezTo>
                  <a:close/>
                  <a:moveTo>
                    <a:pt x="214" y="29"/>
                  </a:moveTo>
                  <a:cubicBezTo>
                    <a:pt x="214" y="30"/>
                    <a:pt x="213" y="31"/>
                    <a:pt x="213" y="32"/>
                  </a:cubicBezTo>
                  <a:cubicBezTo>
                    <a:pt x="213" y="32"/>
                    <a:pt x="214" y="33"/>
                    <a:pt x="215" y="33"/>
                  </a:cubicBezTo>
                  <a:cubicBezTo>
                    <a:pt x="215" y="33"/>
                    <a:pt x="215" y="34"/>
                    <a:pt x="215" y="35"/>
                  </a:cubicBezTo>
                  <a:cubicBezTo>
                    <a:pt x="213" y="35"/>
                    <a:pt x="213" y="34"/>
                    <a:pt x="212" y="34"/>
                  </a:cubicBezTo>
                  <a:cubicBezTo>
                    <a:pt x="212" y="35"/>
                    <a:pt x="212" y="35"/>
                    <a:pt x="212" y="35"/>
                  </a:cubicBezTo>
                  <a:cubicBezTo>
                    <a:pt x="211" y="36"/>
                    <a:pt x="210" y="35"/>
                    <a:pt x="210" y="36"/>
                  </a:cubicBezTo>
                  <a:cubicBezTo>
                    <a:pt x="211" y="36"/>
                    <a:pt x="211" y="38"/>
                    <a:pt x="212" y="38"/>
                  </a:cubicBezTo>
                  <a:cubicBezTo>
                    <a:pt x="212" y="38"/>
                    <a:pt x="213" y="38"/>
                    <a:pt x="212" y="39"/>
                  </a:cubicBezTo>
                  <a:cubicBezTo>
                    <a:pt x="215" y="40"/>
                    <a:pt x="217" y="38"/>
                    <a:pt x="219" y="38"/>
                  </a:cubicBezTo>
                  <a:cubicBezTo>
                    <a:pt x="220" y="37"/>
                    <a:pt x="221" y="36"/>
                    <a:pt x="223" y="35"/>
                  </a:cubicBezTo>
                  <a:cubicBezTo>
                    <a:pt x="225" y="36"/>
                    <a:pt x="224" y="39"/>
                    <a:pt x="226" y="40"/>
                  </a:cubicBezTo>
                  <a:cubicBezTo>
                    <a:pt x="226" y="39"/>
                    <a:pt x="227" y="38"/>
                    <a:pt x="228" y="38"/>
                  </a:cubicBezTo>
                  <a:cubicBezTo>
                    <a:pt x="228" y="37"/>
                    <a:pt x="228" y="36"/>
                    <a:pt x="228" y="35"/>
                  </a:cubicBezTo>
                  <a:cubicBezTo>
                    <a:pt x="227" y="32"/>
                    <a:pt x="224" y="32"/>
                    <a:pt x="224" y="29"/>
                  </a:cubicBezTo>
                  <a:cubicBezTo>
                    <a:pt x="225" y="28"/>
                    <a:pt x="227" y="25"/>
                    <a:pt x="225" y="23"/>
                  </a:cubicBezTo>
                  <a:cubicBezTo>
                    <a:pt x="223" y="23"/>
                    <a:pt x="224" y="26"/>
                    <a:pt x="222" y="25"/>
                  </a:cubicBezTo>
                  <a:cubicBezTo>
                    <a:pt x="221" y="25"/>
                    <a:pt x="221" y="25"/>
                    <a:pt x="221" y="24"/>
                  </a:cubicBezTo>
                  <a:cubicBezTo>
                    <a:pt x="221" y="23"/>
                    <a:pt x="220" y="23"/>
                    <a:pt x="220" y="23"/>
                  </a:cubicBezTo>
                  <a:cubicBezTo>
                    <a:pt x="220" y="24"/>
                    <a:pt x="220" y="25"/>
                    <a:pt x="220" y="26"/>
                  </a:cubicBezTo>
                  <a:cubicBezTo>
                    <a:pt x="220" y="27"/>
                    <a:pt x="221" y="28"/>
                    <a:pt x="220" y="28"/>
                  </a:cubicBezTo>
                  <a:cubicBezTo>
                    <a:pt x="218" y="29"/>
                    <a:pt x="219" y="26"/>
                    <a:pt x="217" y="26"/>
                  </a:cubicBezTo>
                  <a:cubicBezTo>
                    <a:pt x="215" y="26"/>
                    <a:pt x="214" y="26"/>
                    <a:pt x="212" y="26"/>
                  </a:cubicBezTo>
                  <a:cubicBezTo>
                    <a:pt x="212" y="27"/>
                    <a:pt x="212" y="28"/>
                    <a:pt x="212" y="28"/>
                  </a:cubicBezTo>
                  <a:cubicBezTo>
                    <a:pt x="213" y="28"/>
                    <a:pt x="214" y="28"/>
                    <a:pt x="214" y="29"/>
                  </a:cubicBezTo>
                  <a:close/>
                  <a:moveTo>
                    <a:pt x="48" y="60"/>
                  </a:moveTo>
                  <a:cubicBezTo>
                    <a:pt x="48" y="60"/>
                    <a:pt x="49" y="60"/>
                    <a:pt x="49" y="59"/>
                  </a:cubicBezTo>
                  <a:cubicBezTo>
                    <a:pt x="49" y="59"/>
                    <a:pt x="50" y="59"/>
                    <a:pt x="50" y="58"/>
                  </a:cubicBezTo>
                  <a:cubicBezTo>
                    <a:pt x="48" y="59"/>
                    <a:pt x="45" y="57"/>
                    <a:pt x="45" y="60"/>
                  </a:cubicBezTo>
                  <a:cubicBezTo>
                    <a:pt x="46" y="60"/>
                    <a:pt x="47" y="60"/>
                    <a:pt x="48" y="60"/>
                  </a:cubicBezTo>
                  <a:close/>
                  <a:moveTo>
                    <a:pt x="40" y="61"/>
                  </a:moveTo>
                  <a:cubicBezTo>
                    <a:pt x="38" y="60"/>
                    <a:pt x="42" y="61"/>
                    <a:pt x="41" y="59"/>
                  </a:cubicBezTo>
                  <a:cubicBezTo>
                    <a:pt x="38" y="58"/>
                    <a:pt x="37" y="60"/>
                    <a:pt x="37" y="62"/>
                  </a:cubicBezTo>
                  <a:cubicBezTo>
                    <a:pt x="38" y="62"/>
                    <a:pt x="40" y="63"/>
                    <a:pt x="40" y="61"/>
                  </a:cubicBezTo>
                  <a:close/>
                  <a:moveTo>
                    <a:pt x="84" y="26"/>
                  </a:moveTo>
                  <a:cubicBezTo>
                    <a:pt x="83" y="28"/>
                    <a:pt x="84" y="29"/>
                    <a:pt x="87" y="29"/>
                  </a:cubicBezTo>
                  <a:cubicBezTo>
                    <a:pt x="87" y="28"/>
                    <a:pt x="86" y="27"/>
                    <a:pt x="85" y="27"/>
                  </a:cubicBezTo>
                  <a:cubicBezTo>
                    <a:pt x="85" y="27"/>
                    <a:pt x="84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lose/>
                  <a:moveTo>
                    <a:pt x="263" y="174"/>
                  </a:moveTo>
                  <a:cubicBezTo>
                    <a:pt x="263" y="173"/>
                    <a:pt x="261" y="172"/>
                    <a:pt x="262" y="170"/>
                  </a:cubicBezTo>
                  <a:cubicBezTo>
                    <a:pt x="261" y="170"/>
                    <a:pt x="261" y="169"/>
                    <a:pt x="260" y="168"/>
                  </a:cubicBezTo>
                  <a:cubicBezTo>
                    <a:pt x="259" y="168"/>
                    <a:pt x="259" y="168"/>
                    <a:pt x="258" y="168"/>
                  </a:cubicBezTo>
                  <a:cubicBezTo>
                    <a:pt x="258" y="168"/>
                    <a:pt x="258" y="167"/>
                    <a:pt x="257" y="167"/>
                  </a:cubicBezTo>
                  <a:cubicBezTo>
                    <a:pt x="256" y="167"/>
                    <a:pt x="256" y="166"/>
                    <a:pt x="256" y="166"/>
                  </a:cubicBezTo>
                  <a:cubicBezTo>
                    <a:pt x="257" y="163"/>
                    <a:pt x="255" y="162"/>
                    <a:pt x="255" y="159"/>
                  </a:cubicBezTo>
                  <a:cubicBezTo>
                    <a:pt x="255" y="159"/>
                    <a:pt x="255" y="159"/>
                    <a:pt x="255" y="158"/>
                  </a:cubicBezTo>
                  <a:cubicBezTo>
                    <a:pt x="254" y="158"/>
                    <a:pt x="254" y="157"/>
                    <a:pt x="254" y="156"/>
                  </a:cubicBezTo>
                  <a:cubicBezTo>
                    <a:pt x="254" y="156"/>
                    <a:pt x="253" y="156"/>
                    <a:pt x="253" y="156"/>
                  </a:cubicBezTo>
                  <a:cubicBezTo>
                    <a:pt x="253" y="156"/>
                    <a:pt x="253" y="155"/>
                    <a:pt x="253" y="155"/>
                  </a:cubicBezTo>
                  <a:cubicBezTo>
                    <a:pt x="253" y="155"/>
                    <a:pt x="253" y="155"/>
                    <a:pt x="252" y="155"/>
                  </a:cubicBezTo>
                  <a:cubicBezTo>
                    <a:pt x="252" y="155"/>
                    <a:pt x="253" y="154"/>
                    <a:pt x="252" y="153"/>
                  </a:cubicBezTo>
                  <a:cubicBezTo>
                    <a:pt x="252" y="151"/>
                    <a:pt x="254" y="150"/>
                    <a:pt x="254" y="148"/>
                  </a:cubicBezTo>
                  <a:cubicBezTo>
                    <a:pt x="254" y="145"/>
                    <a:pt x="254" y="143"/>
                    <a:pt x="255" y="141"/>
                  </a:cubicBezTo>
                  <a:cubicBezTo>
                    <a:pt x="255" y="139"/>
                    <a:pt x="253" y="138"/>
                    <a:pt x="253" y="136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53" y="131"/>
                    <a:pt x="251" y="131"/>
                    <a:pt x="251" y="129"/>
                  </a:cubicBezTo>
                  <a:cubicBezTo>
                    <a:pt x="251" y="124"/>
                    <a:pt x="251" y="124"/>
                    <a:pt x="251" y="124"/>
                  </a:cubicBezTo>
                  <a:cubicBezTo>
                    <a:pt x="252" y="122"/>
                    <a:pt x="253" y="121"/>
                    <a:pt x="252" y="118"/>
                  </a:cubicBezTo>
                  <a:cubicBezTo>
                    <a:pt x="252" y="116"/>
                    <a:pt x="250" y="116"/>
                    <a:pt x="250" y="114"/>
                  </a:cubicBezTo>
                  <a:cubicBezTo>
                    <a:pt x="250" y="114"/>
                    <a:pt x="250" y="114"/>
                    <a:pt x="250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8" y="113"/>
                    <a:pt x="247" y="113"/>
                  </a:cubicBezTo>
                  <a:cubicBezTo>
                    <a:pt x="248" y="112"/>
                    <a:pt x="247" y="111"/>
                    <a:pt x="247" y="111"/>
                  </a:cubicBezTo>
                  <a:cubicBezTo>
                    <a:pt x="247" y="111"/>
                    <a:pt x="246" y="111"/>
                    <a:pt x="245" y="111"/>
                  </a:cubicBezTo>
                  <a:cubicBezTo>
                    <a:pt x="245" y="110"/>
                    <a:pt x="245" y="110"/>
                    <a:pt x="245" y="110"/>
                  </a:cubicBezTo>
                  <a:cubicBezTo>
                    <a:pt x="244" y="109"/>
                    <a:pt x="243" y="109"/>
                    <a:pt x="242" y="108"/>
                  </a:cubicBezTo>
                  <a:cubicBezTo>
                    <a:pt x="242" y="108"/>
                    <a:pt x="241" y="108"/>
                    <a:pt x="240" y="108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4"/>
                    <a:pt x="240" y="102"/>
                    <a:pt x="239" y="100"/>
                  </a:cubicBezTo>
                  <a:cubicBezTo>
                    <a:pt x="239" y="98"/>
                    <a:pt x="240" y="96"/>
                    <a:pt x="242" y="96"/>
                  </a:cubicBezTo>
                  <a:cubicBezTo>
                    <a:pt x="242" y="95"/>
                    <a:pt x="242" y="94"/>
                    <a:pt x="243" y="93"/>
                  </a:cubicBezTo>
                  <a:cubicBezTo>
                    <a:pt x="244" y="93"/>
                    <a:pt x="244" y="92"/>
                    <a:pt x="244" y="91"/>
                  </a:cubicBezTo>
                  <a:cubicBezTo>
                    <a:pt x="244" y="91"/>
                    <a:pt x="244" y="90"/>
                    <a:pt x="245" y="91"/>
                  </a:cubicBezTo>
                  <a:cubicBezTo>
                    <a:pt x="244" y="88"/>
                    <a:pt x="245" y="88"/>
                    <a:pt x="245" y="86"/>
                  </a:cubicBezTo>
                  <a:cubicBezTo>
                    <a:pt x="245" y="86"/>
                    <a:pt x="245" y="85"/>
                    <a:pt x="246" y="86"/>
                  </a:cubicBezTo>
                  <a:cubicBezTo>
                    <a:pt x="246" y="83"/>
                    <a:pt x="246" y="83"/>
                    <a:pt x="246" y="83"/>
                  </a:cubicBezTo>
                  <a:cubicBezTo>
                    <a:pt x="246" y="83"/>
                    <a:pt x="247" y="83"/>
                    <a:pt x="247" y="82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48" y="80"/>
                    <a:pt x="247" y="79"/>
                    <a:pt x="247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4"/>
                    <a:pt x="248" y="74"/>
                  </a:cubicBezTo>
                  <a:cubicBezTo>
                    <a:pt x="248" y="74"/>
                    <a:pt x="247" y="74"/>
                    <a:pt x="247" y="74"/>
                  </a:cubicBezTo>
                  <a:cubicBezTo>
                    <a:pt x="247" y="73"/>
                    <a:pt x="248" y="72"/>
                    <a:pt x="247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5" y="67"/>
                    <a:pt x="246" y="65"/>
                    <a:pt x="244" y="66"/>
                  </a:cubicBezTo>
                  <a:cubicBezTo>
                    <a:pt x="244" y="64"/>
                    <a:pt x="243" y="64"/>
                    <a:pt x="243" y="62"/>
                  </a:cubicBezTo>
                  <a:cubicBezTo>
                    <a:pt x="242" y="62"/>
                    <a:pt x="241" y="63"/>
                    <a:pt x="240" y="63"/>
                  </a:cubicBezTo>
                  <a:cubicBezTo>
                    <a:pt x="239" y="63"/>
                    <a:pt x="236" y="63"/>
                    <a:pt x="235" y="63"/>
                  </a:cubicBezTo>
                  <a:cubicBezTo>
                    <a:pt x="235" y="63"/>
                    <a:pt x="235" y="62"/>
                    <a:pt x="235" y="62"/>
                  </a:cubicBezTo>
                  <a:cubicBezTo>
                    <a:pt x="234" y="62"/>
                    <a:pt x="233" y="62"/>
                    <a:pt x="233" y="61"/>
                  </a:cubicBezTo>
                  <a:cubicBezTo>
                    <a:pt x="233" y="61"/>
                    <a:pt x="232" y="60"/>
                    <a:pt x="232" y="60"/>
                  </a:cubicBezTo>
                  <a:cubicBezTo>
                    <a:pt x="231" y="59"/>
                    <a:pt x="231" y="59"/>
                    <a:pt x="230" y="58"/>
                  </a:cubicBezTo>
                  <a:cubicBezTo>
                    <a:pt x="229" y="56"/>
                    <a:pt x="232" y="57"/>
                    <a:pt x="231" y="55"/>
                  </a:cubicBezTo>
                  <a:cubicBezTo>
                    <a:pt x="231" y="53"/>
                    <a:pt x="229" y="53"/>
                    <a:pt x="228" y="52"/>
                  </a:cubicBezTo>
                  <a:cubicBezTo>
                    <a:pt x="228" y="51"/>
                    <a:pt x="228" y="51"/>
                    <a:pt x="227" y="51"/>
                  </a:cubicBezTo>
                  <a:cubicBezTo>
                    <a:pt x="227" y="46"/>
                    <a:pt x="227" y="46"/>
                    <a:pt x="227" y="46"/>
                  </a:cubicBezTo>
                  <a:cubicBezTo>
                    <a:pt x="225" y="46"/>
                    <a:pt x="225" y="46"/>
                    <a:pt x="223" y="46"/>
                  </a:cubicBezTo>
                  <a:cubicBezTo>
                    <a:pt x="223" y="47"/>
                    <a:pt x="222" y="47"/>
                    <a:pt x="221" y="47"/>
                  </a:cubicBezTo>
                  <a:cubicBezTo>
                    <a:pt x="221" y="48"/>
                    <a:pt x="220" y="48"/>
                    <a:pt x="220" y="48"/>
                  </a:cubicBezTo>
                  <a:cubicBezTo>
                    <a:pt x="220" y="48"/>
                    <a:pt x="219" y="48"/>
                    <a:pt x="219" y="48"/>
                  </a:cubicBezTo>
                  <a:cubicBezTo>
                    <a:pt x="219" y="47"/>
                    <a:pt x="219" y="46"/>
                    <a:pt x="219" y="46"/>
                  </a:cubicBezTo>
                  <a:cubicBezTo>
                    <a:pt x="219" y="46"/>
                    <a:pt x="218" y="46"/>
                    <a:pt x="217" y="45"/>
                  </a:cubicBezTo>
                  <a:cubicBezTo>
                    <a:pt x="217" y="45"/>
                    <a:pt x="218" y="44"/>
                    <a:pt x="217" y="44"/>
                  </a:cubicBezTo>
                  <a:cubicBezTo>
                    <a:pt x="217" y="44"/>
                    <a:pt x="217" y="44"/>
                    <a:pt x="217" y="44"/>
                  </a:cubicBezTo>
                  <a:cubicBezTo>
                    <a:pt x="217" y="44"/>
                    <a:pt x="217" y="43"/>
                    <a:pt x="217" y="43"/>
                  </a:cubicBezTo>
                  <a:cubicBezTo>
                    <a:pt x="216" y="43"/>
                    <a:pt x="216" y="43"/>
                    <a:pt x="216" y="42"/>
                  </a:cubicBezTo>
                  <a:cubicBezTo>
                    <a:pt x="214" y="41"/>
                    <a:pt x="212" y="40"/>
                    <a:pt x="210" y="39"/>
                  </a:cubicBezTo>
                  <a:cubicBezTo>
                    <a:pt x="210" y="39"/>
                    <a:pt x="210" y="38"/>
                    <a:pt x="210" y="38"/>
                  </a:cubicBezTo>
                  <a:cubicBezTo>
                    <a:pt x="210" y="37"/>
                    <a:pt x="210" y="36"/>
                    <a:pt x="209" y="35"/>
                  </a:cubicBezTo>
                  <a:cubicBezTo>
                    <a:pt x="209" y="34"/>
                    <a:pt x="207" y="34"/>
                    <a:pt x="207" y="32"/>
                  </a:cubicBezTo>
                  <a:cubicBezTo>
                    <a:pt x="206" y="32"/>
                    <a:pt x="205" y="33"/>
                    <a:pt x="204" y="34"/>
                  </a:cubicBezTo>
                  <a:cubicBezTo>
                    <a:pt x="203" y="34"/>
                    <a:pt x="203" y="35"/>
                    <a:pt x="202" y="35"/>
                  </a:cubicBezTo>
                  <a:cubicBezTo>
                    <a:pt x="201" y="35"/>
                    <a:pt x="201" y="36"/>
                    <a:pt x="201" y="36"/>
                  </a:cubicBezTo>
                  <a:cubicBezTo>
                    <a:pt x="200" y="36"/>
                    <a:pt x="200" y="35"/>
                    <a:pt x="200" y="35"/>
                  </a:cubicBezTo>
                  <a:cubicBezTo>
                    <a:pt x="199" y="35"/>
                    <a:pt x="199" y="33"/>
                    <a:pt x="197" y="34"/>
                  </a:cubicBezTo>
                  <a:cubicBezTo>
                    <a:pt x="197" y="32"/>
                    <a:pt x="199" y="34"/>
                    <a:pt x="200" y="33"/>
                  </a:cubicBezTo>
                  <a:cubicBezTo>
                    <a:pt x="202" y="34"/>
                    <a:pt x="202" y="32"/>
                    <a:pt x="203" y="32"/>
                  </a:cubicBezTo>
                  <a:cubicBezTo>
                    <a:pt x="203" y="31"/>
                    <a:pt x="202" y="31"/>
                    <a:pt x="201" y="31"/>
                  </a:cubicBezTo>
                  <a:cubicBezTo>
                    <a:pt x="200" y="31"/>
                    <a:pt x="200" y="31"/>
                    <a:pt x="199" y="30"/>
                  </a:cubicBezTo>
                  <a:cubicBezTo>
                    <a:pt x="197" y="31"/>
                    <a:pt x="196" y="30"/>
                    <a:pt x="194" y="30"/>
                  </a:cubicBezTo>
                  <a:cubicBezTo>
                    <a:pt x="193" y="30"/>
                    <a:pt x="193" y="31"/>
                    <a:pt x="192" y="32"/>
                  </a:cubicBezTo>
                  <a:cubicBezTo>
                    <a:pt x="192" y="32"/>
                    <a:pt x="191" y="32"/>
                    <a:pt x="191" y="33"/>
                  </a:cubicBezTo>
                  <a:cubicBezTo>
                    <a:pt x="191" y="33"/>
                    <a:pt x="191" y="34"/>
                    <a:pt x="191" y="34"/>
                  </a:cubicBezTo>
                  <a:cubicBezTo>
                    <a:pt x="190" y="35"/>
                    <a:pt x="188" y="36"/>
                    <a:pt x="188" y="38"/>
                  </a:cubicBezTo>
                  <a:cubicBezTo>
                    <a:pt x="186" y="39"/>
                    <a:pt x="184" y="41"/>
                    <a:pt x="183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79" y="43"/>
                    <a:pt x="178" y="44"/>
                    <a:pt x="177" y="44"/>
                  </a:cubicBezTo>
                  <a:cubicBezTo>
                    <a:pt x="174" y="44"/>
                    <a:pt x="172" y="44"/>
                    <a:pt x="170" y="45"/>
                  </a:cubicBezTo>
                  <a:cubicBezTo>
                    <a:pt x="169" y="46"/>
                    <a:pt x="169" y="47"/>
                    <a:pt x="168" y="48"/>
                  </a:cubicBezTo>
                  <a:cubicBezTo>
                    <a:pt x="167" y="48"/>
                    <a:pt x="168" y="49"/>
                    <a:pt x="168" y="49"/>
                  </a:cubicBezTo>
                  <a:cubicBezTo>
                    <a:pt x="168" y="50"/>
                    <a:pt x="167" y="50"/>
                    <a:pt x="167" y="50"/>
                  </a:cubicBezTo>
                  <a:cubicBezTo>
                    <a:pt x="165" y="50"/>
                    <a:pt x="165" y="51"/>
                    <a:pt x="163" y="51"/>
                  </a:cubicBezTo>
                  <a:cubicBezTo>
                    <a:pt x="162" y="53"/>
                    <a:pt x="165" y="53"/>
                    <a:pt x="165" y="54"/>
                  </a:cubicBezTo>
                  <a:cubicBezTo>
                    <a:pt x="165" y="54"/>
                    <a:pt x="165" y="55"/>
                    <a:pt x="165" y="55"/>
                  </a:cubicBezTo>
                  <a:cubicBezTo>
                    <a:pt x="164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ubicBezTo>
                    <a:pt x="163" y="54"/>
                    <a:pt x="163" y="54"/>
                    <a:pt x="162" y="54"/>
                  </a:cubicBezTo>
                  <a:cubicBezTo>
                    <a:pt x="162" y="54"/>
                    <a:pt x="162" y="53"/>
                    <a:pt x="162" y="53"/>
                  </a:cubicBezTo>
                  <a:cubicBezTo>
                    <a:pt x="162" y="53"/>
                    <a:pt x="161" y="54"/>
                    <a:pt x="161" y="53"/>
                  </a:cubicBezTo>
                  <a:cubicBezTo>
                    <a:pt x="161" y="53"/>
                    <a:pt x="161" y="52"/>
                    <a:pt x="160" y="53"/>
                  </a:cubicBezTo>
                  <a:cubicBezTo>
                    <a:pt x="160" y="52"/>
                    <a:pt x="159" y="52"/>
                    <a:pt x="159" y="52"/>
                  </a:cubicBezTo>
                  <a:cubicBezTo>
                    <a:pt x="159" y="51"/>
                    <a:pt x="159" y="51"/>
                    <a:pt x="158" y="51"/>
                  </a:cubicBezTo>
                  <a:cubicBezTo>
                    <a:pt x="158" y="51"/>
                    <a:pt x="157" y="50"/>
                    <a:pt x="156" y="50"/>
                  </a:cubicBezTo>
                  <a:cubicBezTo>
                    <a:pt x="152" y="50"/>
                    <a:pt x="152" y="53"/>
                    <a:pt x="149" y="53"/>
                  </a:cubicBezTo>
                  <a:cubicBezTo>
                    <a:pt x="150" y="52"/>
                    <a:pt x="150" y="51"/>
                    <a:pt x="149" y="50"/>
                  </a:cubicBezTo>
                  <a:cubicBezTo>
                    <a:pt x="148" y="49"/>
                    <a:pt x="147" y="49"/>
                    <a:pt x="147" y="48"/>
                  </a:cubicBezTo>
                  <a:cubicBezTo>
                    <a:pt x="149" y="48"/>
                    <a:pt x="149" y="47"/>
                    <a:pt x="150" y="47"/>
                  </a:cubicBezTo>
                  <a:cubicBezTo>
                    <a:pt x="149" y="47"/>
                    <a:pt x="150" y="48"/>
                    <a:pt x="150" y="48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7"/>
                    <a:pt x="151" y="47"/>
                    <a:pt x="151" y="47"/>
                  </a:cubicBezTo>
                  <a:cubicBezTo>
                    <a:pt x="151" y="47"/>
                    <a:pt x="151" y="46"/>
                    <a:pt x="151" y="46"/>
                  </a:cubicBezTo>
                  <a:cubicBezTo>
                    <a:pt x="152" y="46"/>
                    <a:pt x="153" y="46"/>
                    <a:pt x="154" y="45"/>
                  </a:cubicBezTo>
                  <a:cubicBezTo>
                    <a:pt x="154" y="45"/>
                    <a:pt x="154" y="45"/>
                    <a:pt x="155" y="44"/>
                  </a:cubicBezTo>
                  <a:cubicBezTo>
                    <a:pt x="155" y="44"/>
                    <a:pt x="155" y="44"/>
                    <a:pt x="155" y="43"/>
                  </a:cubicBezTo>
                  <a:cubicBezTo>
                    <a:pt x="156" y="42"/>
                    <a:pt x="156" y="42"/>
                    <a:pt x="157" y="41"/>
                  </a:cubicBezTo>
                  <a:cubicBezTo>
                    <a:pt x="157" y="40"/>
                    <a:pt x="156" y="37"/>
                    <a:pt x="157" y="35"/>
                  </a:cubicBezTo>
                  <a:cubicBezTo>
                    <a:pt x="157" y="34"/>
                    <a:pt x="155" y="35"/>
                    <a:pt x="155" y="33"/>
                  </a:cubicBezTo>
                  <a:cubicBezTo>
                    <a:pt x="151" y="33"/>
                    <a:pt x="149" y="35"/>
                    <a:pt x="145" y="35"/>
                  </a:cubicBezTo>
                  <a:cubicBezTo>
                    <a:pt x="143" y="35"/>
                    <a:pt x="142" y="33"/>
                    <a:pt x="140" y="33"/>
                  </a:cubicBezTo>
                  <a:cubicBezTo>
                    <a:pt x="139" y="32"/>
                    <a:pt x="139" y="31"/>
                    <a:pt x="138" y="31"/>
                  </a:cubicBezTo>
                  <a:cubicBezTo>
                    <a:pt x="137" y="31"/>
                    <a:pt x="137" y="31"/>
                    <a:pt x="136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1"/>
                    <a:pt x="132" y="31"/>
                    <a:pt x="132" y="32"/>
                  </a:cubicBezTo>
                  <a:cubicBezTo>
                    <a:pt x="130" y="31"/>
                    <a:pt x="132" y="31"/>
                    <a:pt x="132" y="30"/>
                  </a:cubicBezTo>
                  <a:cubicBezTo>
                    <a:pt x="131" y="30"/>
                    <a:pt x="131" y="29"/>
                    <a:pt x="131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29"/>
                    <a:pt x="123" y="30"/>
                    <a:pt x="122" y="30"/>
                  </a:cubicBezTo>
                  <a:cubicBezTo>
                    <a:pt x="122" y="29"/>
                    <a:pt x="123" y="27"/>
                    <a:pt x="124" y="28"/>
                  </a:cubicBezTo>
                  <a:cubicBezTo>
                    <a:pt x="125" y="26"/>
                    <a:pt x="126" y="26"/>
                    <a:pt x="127" y="25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2"/>
                    <a:pt x="127" y="21"/>
                    <a:pt x="128" y="20"/>
                  </a:cubicBezTo>
                  <a:cubicBezTo>
                    <a:pt x="127" y="19"/>
                    <a:pt x="127" y="17"/>
                    <a:pt x="127" y="15"/>
                  </a:cubicBezTo>
                  <a:cubicBezTo>
                    <a:pt x="126" y="15"/>
                    <a:pt x="125" y="15"/>
                    <a:pt x="125" y="14"/>
                  </a:cubicBezTo>
                  <a:cubicBezTo>
                    <a:pt x="122" y="15"/>
                    <a:pt x="123" y="12"/>
                    <a:pt x="119" y="13"/>
                  </a:cubicBezTo>
                  <a:cubicBezTo>
                    <a:pt x="119" y="12"/>
                    <a:pt x="118" y="11"/>
                    <a:pt x="117" y="10"/>
                  </a:cubicBezTo>
                  <a:cubicBezTo>
                    <a:pt x="117" y="9"/>
                    <a:pt x="117" y="8"/>
                    <a:pt x="117" y="8"/>
                  </a:cubicBezTo>
                  <a:cubicBezTo>
                    <a:pt x="116" y="9"/>
                    <a:pt x="114" y="9"/>
                    <a:pt x="114" y="10"/>
                  </a:cubicBezTo>
                  <a:cubicBezTo>
                    <a:pt x="112" y="10"/>
                    <a:pt x="109" y="10"/>
                    <a:pt x="108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2" y="9"/>
                    <a:pt x="102" y="8"/>
                  </a:cubicBezTo>
                  <a:cubicBezTo>
                    <a:pt x="101" y="8"/>
                    <a:pt x="102" y="8"/>
                    <a:pt x="102" y="8"/>
                  </a:cubicBezTo>
                  <a:cubicBezTo>
                    <a:pt x="101" y="7"/>
                    <a:pt x="101" y="8"/>
                    <a:pt x="101" y="8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0" y="6"/>
                    <a:pt x="99" y="7"/>
                    <a:pt x="99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7"/>
                    <a:pt x="91" y="7"/>
                    <a:pt x="91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5"/>
                    <a:pt x="86" y="5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6" y="2"/>
                    <a:pt x="86" y="1"/>
                  </a:cubicBezTo>
                  <a:cubicBezTo>
                    <a:pt x="86" y="1"/>
                    <a:pt x="86" y="1"/>
                    <a:pt x="86" y="0"/>
                  </a:cubicBezTo>
                  <a:cubicBezTo>
                    <a:pt x="84" y="0"/>
                    <a:pt x="84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1" y="5"/>
                    <a:pt x="81" y="6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0"/>
                    <a:pt x="80" y="11"/>
                    <a:pt x="81" y="12"/>
                  </a:cubicBezTo>
                  <a:cubicBezTo>
                    <a:pt x="81" y="12"/>
                    <a:pt x="81" y="12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0" y="14"/>
                    <a:pt x="80" y="14"/>
                  </a:cubicBezTo>
                  <a:cubicBezTo>
                    <a:pt x="80" y="14"/>
                    <a:pt x="80" y="15"/>
                    <a:pt x="80" y="15"/>
                  </a:cubicBezTo>
                  <a:cubicBezTo>
                    <a:pt x="82" y="16"/>
                    <a:pt x="83" y="15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4" y="12"/>
                    <a:pt x="83" y="11"/>
                    <a:pt x="83" y="10"/>
                  </a:cubicBezTo>
                  <a:cubicBezTo>
                    <a:pt x="83" y="10"/>
                    <a:pt x="83" y="10"/>
                    <a:pt x="84" y="10"/>
                  </a:cubicBezTo>
                  <a:cubicBezTo>
                    <a:pt x="85" y="10"/>
                    <a:pt x="85" y="8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88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0" y="7"/>
                    <a:pt x="90" y="11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6"/>
                    <a:pt x="91" y="17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9" y="19"/>
                    <a:pt x="87" y="19"/>
                    <a:pt x="87" y="21"/>
                  </a:cubicBezTo>
                  <a:cubicBezTo>
                    <a:pt x="88" y="22"/>
                    <a:pt x="89" y="20"/>
                    <a:pt x="90" y="21"/>
                  </a:cubicBezTo>
                  <a:cubicBezTo>
                    <a:pt x="90" y="21"/>
                    <a:pt x="91" y="20"/>
                    <a:pt x="91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4" y="20"/>
                    <a:pt x="95" y="19"/>
                  </a:cubicBezTo>
                  <a:cubicBezTo>
                    <a:pt x="93" y="20"/>
                    <a:pt x="96" y="20"/>
                    <a:pt x="95" y="22"/>
                  </a:cubicBezTo>
                  <a:cubicBezTo>
                    <a:pt x="95" y="22"/>
                    <a:pt x="96" y="22"/>
                    <a:pt x="96" y="22"/>
                  </a:cubicBezTo>
                  <a:cubicBezTo>
                    <a:pt x="96" y="22"/>
                    <a:pt x="96" y="22"/>
                    <a:pt x="95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5"/>
                    <a:pt x="95" y="25"/>
                    <a:pt x="96" y="25"/>
                  </a:cubicBezTo>
                  <a:cubicBezTo>
                    <a:pt x="96" y="26"/>
                    <a:pt x="93" y="25"/>
                    <a:pt x="94" y="28"/>
                  </a:cubicBezTo>
                  <a:cubicBezTo>
                    <a:pt x="94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6" y="28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9" y="28"/>
                  </a:cubicBezTo>
                  <a:cubicBezTo>
                    <a:pt x="99" y="28"/>
                    <a:pt x="100" y="27"/>
                    <a:pt x="100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9"/>
                    <a:pt x="98" y="29"/>
                    <a:pt x="98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28"/>
                    <a:pt x="95" y="30"/>
                    <a:pt x="94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3" y="30"/>
                    <a:pt x="93" y="30"/>
                    <a:pt x="92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8" y="31"/>
                    <a:pt x="87" y="31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6" y="37"/>
                    <a:pt x="88" y="37"/>
                    <a:pt x="91" y="37"/>
                  </a:cubicBezTo>
                  <a:cubicBezTo>
                    <a:pt x="91" y="36"/>
                    <a:pt x="91" y="36"/>
                    <a:pt x="92" y="36"/>
                  </a:cubicBezTo>
                  <a:cubicBezTo>
                    <a:pt x="92" y="36"/>
                    <a:pt x="92" y="37"/>
                    <a:pt x="93" y="37"/>
                  </a:cubicBezTo>
                  <a:cubicBezTo>
                    <a:pt x="93" y="39"/>
                    <a:pt x="92" y="39"/>
                    <a:pt x="92" y="42"/>
                  </a:cubicBezTo>
                  <a:cubicBezTo>
                    <a:pt x="92" y="44"/>
                    <a:pt x="96" y="43"/>
                    <a:pt x="96" y="45"/>
                  </a:cubicBezTo>
                  <a:cubicBezTo>
                    <a:pt x="96" y="46"/>
                    <a:pt x="95" y="46"/>
                    <a:pt x="94" y="46"/>
                  </a:cubicBezTo>
                  <a:cubicBezTo>
                    <a:pt x="93" y="46"/>
                    <a:pt x="92" y="47"/>
                    <a:pt x="92" y="47"/>
                  </a:cubicBezTo>
                  <a:cubicBezTo>
                    <a:pt x="91" y="47"/>
                    <a:pt x="92" y="48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9"/>
                    <a:pt x="92" y="51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3"/>
                    <a:pt x="95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7" y="54"/>
                    <a:pt x="98" y="54"/>
                    <a:pt x="99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99" y="56"/>
                    <a:pt x="99" y="56"/>
                  </a:cubicBezTo>
                  <a:cubicBezTo>
                    <a:pt x="97" y="58"/>
                    <a:pt x="94" y="56"/>
                    <a:pt x="92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7" y="56"/>
                    <a:pt x="87" y="55"/>
                  </a:cubicBezTo>
                  <a:cubicBezTo>
                    <a:pt x="86" y="54"/>
                    <a:pt x="86" y="54"/>
                    <a:pt x="86" y="55"/>
                  </a:cubicBezTo>
                  <a:cubicBezTo>
                    <a:pt x="85" y="55"/>
                    <a:pt x="84" y="56"/>
                    <a:pt x="84" y="57"/>
                  </a:cubicBezTo>
                  <a:cubicBezTo>
                    <a:pt x="83" y="57"/>
                    <a:pt x="83" y="58"/>
                    <a:pt x="82" y="58"/>
                  </a:cubicBezTo>
                  <a:cubicBezTo>
                    <a:pt x="82" y="59"/>
                    <a:pt x="82" y="59"/>
                    <a:pt x="82" y="60"/>
                  </a:cubicBezTo>
                  <a:cubicBezTo>
                    <a:pt x="82" y="62"/>
                    <a:pt x="82" y="64"/>
                    <a:pt x="83" y="66"/>
                  </a:cubicBezTo>
                  <a:cubicBezTo>
                    <a:pt x="83" y="67"/>
                    <a:pt x="84" y="67"/>
                    <a:pt x="84" y="68"/>
                  </a:cubicBezTo>
                  <a:cubicBezTo>
                    <a:pt x="82" y="68"/>
                    <a:pt x="81" y="67"/>
                    <a:pt x="80" y="67"/>
                  </a:cubicBezTo>
                  <a:cubicBezTo>
                    <a:pt x="79" y="67"/>
                    <a:pt x="80" y="66"/>
                    <a:pt x="79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6" y="65"/>
                    <a:pt x="76" y="66"/>
                    <a:pt x="76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6" y="68"/>
                    <a:pt x="73" y="68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6" y="70"/>
                    <a:pt x="76" y="71"/>
                  </a:cubicBezTo>
                  <a:cubicBezTo>
                    <a:pt x="77" y="71"/>
                    <a:pt x="76" y="72"/>
                    <a:pt x="77" y="73"/>
                  </a:cubicBezTo>
                  <a:cubicBezTo>
                    <a:pt x="76" y="73"/>
                    <a:pt x="75" y="73"/>
                    <a:pt x="75" y="74"/>
                  </a:cubicBezTo>
                  <a:cubicBezTo>
                    <a:pt x="73" y="74"/>
                    <a:pt x="72" y="73"/>
                    <a:pt x="72" y="71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3"/>
                    <a:pt x="71" y="62"/>
                    <a:pt x="71" y="60"/>
                  </a:cubicBezTo>
                  <a:cubicBezTo>
                    <a:pt x="70" y="61"/>
                    <a:pt x="69" y="60"/>
                    <a:pt x="69" y="59"/>
                  </a:cubicBezTo>
                  <a:cubicBezTo>
                    <a:pt x="67" y="60"/>
                    <a:pt x="64" y="60"/>
                    <a:pt x="62" y="60"/>
                  </a:cubicBezTo>
                  <a:cubicBezTo>
                    <a:pt x="60" y="60"/>
                    <a:pt x="60" y="61"/>
                    <a:pt x="59" y="60"/>
                  </a:cubicBezTo>
                  <a:cubicBezTo>
                    <a:pt x="58" y="60"/>
                    <a:pt x="57" y="60"/>
                    <a:pt x="57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4" y="61"/>
                    <a:pt x="54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7" y="61"/>
                    <a:pt x="46" y="63"/>
                    <a:pt x="44" y="63"/>
                  </a:cubicBezTo>
                  <a:cubicBezTo>
                    <a:pt x="44" y="64"/>
                    <a:pt x="43" y="65"/>
                    <a:pt x="44" y="67"/>
                  </a:cubicBezTo>
                  <a:cubicBezTo>
                    <a:pt x="43" y="67"/>
                    <a:pt x="43" y="68"/>
                    <a:pt x="42" y="68"/>
                  </a:cubicBezTo>
                  <a:cubicBezTo>
                    <a:pt x="41" y="69"/>
                    <a:pt x="40" y="69"/>
                    <a:pt x="40" y="70"/>
                  </a:cubicBezTo>
                  <a:cubicBezTo>
                    <a:pt x="40" y="72"/>
                    <a:pt x="40" y="73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2" y="75"/>
                    <a:pt x="44" y="75"/>
                    <a:pt x="44" y="76"/>
                  </a:cubicBezTo>
                  <a:cubicBezTo>
                    <a:pt x="44" y="76"/>
                    <a:pt x="44" y="76"/>
                    <a:pt x="45" y="76"/>
                  </a:cubicBezTo>
                  <a:cubicBezTo>
                    <a:pt x="45" y="78"/>
                    <a:pt x="47" y="77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80"/>
                    <a:pt x="47" y="80"/>
                    <a:pt x="47" y="81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6" y="93"/>
                    <a:pt x="47" y="95"/>
                    <a:pt x="45" y="95"/>
                  </a:cubicBezTo>
                  <a:cubicBezTo>
                    <a:pt x="44" y="96"/>
                    <a:pt x="44" y="97"/>
                    <a:pt x="43" y="98"/>
                  </a:cubicBezTo>
                  <a:cubicBezTo>
                    <a:pt x="43" y="101"/>
                    <a:pt x="41" y="102"/>
                    <a:pt x="42" y="106"/>
                  </a:cubicBezTo>
                  <a:cubicBezTo>
                    <a:pt x="40" y="106"/>
                    <a:pt x="41" y="109"/>
                    <a:pt x="39" y="109"/>
                  </a:cubicBezTo>
                  <a:cubicBezTo>
                    <a:pt x="37" y="109"/>
                    <a:pt x="33" y="110"/>
                    <a:pt x="31" y="108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0" y="109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5"/>
                    <a:pt x="34" y="114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35" y="114"/>
                    <a:pt x="35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5"/>
                    <a:pt x="37" y="115"/>
                  </a:cubicBezTo>
                  <a:cubicBezTo>
                    <a:pt x="37" y="115"/>
                    <a:pt x="37" y="115"/>
                    <a:pt x="38" y="116"/>
                  </a:cubicBezTo>
                  <a:cubicBezTo>
                    <a:pt x="38" y="116"/>
                    <a:pt x="40" y="116"/>
                    <a:pt x="40" y="118"/>
                  </a:cubicBezTo>
                  <a:cubicBezTo>
                    <a:pt x="40" y="118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21"/>
                    <a:pt x="40" y="124"/>
                    <a:pt x="39" y="125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5"/>
                    <a:pt x="37" y="125"/>
                    <a:pt x="37" y="126"/>
                  </a:cubicBezTo>
                  <a:cubicBezTo>
                    <a:pt x="36" y="126"/>
                    <a:pt x="36" y="127"/>
                    <a:pt x="34" y="127"/>
                  </a:cubicBezTo>
                  <a:cubicBezTo>
                    <a:pt x="33" y="129"/>
                    <a:pt x="31" y="130"/>
                    <a:pt x="29" y="131"/>
                  </a:cubicBezTo>
                  <a:cubicBezTo>
                    <a:pt x="28" y="133"/>
                    <a:pt x="27" y="133"/>
                    <a:pt x="26" y="134"/>
                  </a:cubicBezTo>
                  <a:cubicBezTo>
                    <a:pt x="26" y="136"/>
                    <a:pt x="27" y="137"/>
                    <a:pt x="29" y="138"/>
                  </a:cubicBezTo>
                  <a:cubicBezTo>
                    <a:pt x="27" y="141"/>
                    <a:pt x="23" y="142"/>
                    <a:pt x="19" y="141"/>
                  </a:cubicBezTo>
                  <a:cubicBezTo>
                    <a:pt x="18" y="141"/>
                    <a:pt x="17" y="141"/>
                    <a:pt x="17" y="141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7" y="140"/>
                    <a:pt x="16" y="141"/>
                    <a:pt x="15" y="141"/>
                  </a:cubicBezTo>
                  <a:cubicBezTo>
                    <a:pt x="14" y="140"/>
                    <a:pt x="13" y="140"/>
                    <a:pt x="13" y="139"/>
                  </a:cubicBezTo>
                  <a:cubicBezTo>
                    <a:pt x="13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0" y="140"/>
                    <a:pt x="10" y="141"/>
                    <a:pt x="10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9" y="143"/>
                    <a:pt x="8" y="143"/>
                    <a:pt x="7" y="144"/>
                  </a:cubicBezTo>
                  <a:cubicBezTo>
                    <a:pt x="7" y="144"/>
                    <a:pt x="6" y="144"/>
                    <a:pt x="6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6" y="146"/>
                    <a:pt x="6" y="147"/>
                    <a:pt x="6" y="148"/>
                  </a:cubicBezTo>
                  <a:cubicBezTo>
                    <a:pt x="6" y="150"/>
                    <a:pt x="7" y="150"/>
                    <a:pt x="7" y="151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8" y="154"/>
                    <a:pt x="8" y="155"/>
                    <a:pt x="8" y="155"/>
                  </a:cubicBezTo>
                  <a:cubicBezTo>
                    <a:pt x="8" y="155"/>
                    <a:pt x="9" y="155"/>
                    <a:pt x="9" y="155"/>
                  </a:cubicBezTo>
                  <a:cubicBezTo>
                    <a:pt x="9" y="155"/>
                    <a:pt x="8" y="156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10" y="157"/>
                    <a:pt x="9" y="158"/>
                    <a:pt x="9" y="158"/>
                  </a:cubicBezTo>
                  <a:cubicBezTo>
                    <a:pt x="9" y="159"/>
                    <a:pt x="10" y="158"/>
                    <a:pt x="10" y="159"/>
                  </a:cubicBezTo>
                  <a:cubicBezTo>
                    <a:pt x="10" y="160"/>
                    <a:pt x="10" y="160"/>
                    <a:pt x="10" y="161"/>
                  </a:cubicBezTo>
                  <a:cubicBezTo>
                    <a:pt x="11" y="161"/>
                    <a:pt x="12" y="162"/>
                    <a:pt x="11" y="163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0" y="169"/>
                    <a:pt x="7" y="169"/>
                    <a:pt x="7" y="173"/>
                  </a:cubicBezTo>
                  <a:cubicBezTo>
                    <a:pt x="7" y="173"/>
                    <a:pt x="8" y="174"/>
                    <a:pt x="9" y="174"/>
                  </a:cubicBezTo>
                  <a:cubicBezTo>
                    <a:pt x="9" y="174"/>
                    <a:pt x="9" y="174"/>
                    <a:pt x="9" y="175"/>
                  </a:cubicBezTo>
                  <a:cubicBezTo>
                    <a:pt x="8" y="175"/>
                    <a:pt x="7" y="175"/>
                    <a:pt x="6" y="176"/>
                  </a:cubicBezTo>
                  <a:cubicBezTo>
                    <a:pt x="6" y="177"/>
                    <a:pt x="5" y="176"/>
                    <a:pt x="5" y="177"/>
                  </a:cubicBezTo>
                  <a:cubicBezTo>
                    <a:pt x="3" y="177"/>
                    <a:pt x="2" y="179"/>
                    <a:pt x="0" y="179"/>
                  </a:cubicBezTo>
                  <a:cubicBezTo>
                    <a:pt x="0" y="182"/>
                    <a:pt x="1" y="183"/>
                    <a:pt x="1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6"/>
                    <a:pt x="4" y="186"/>
                  </a:cubicBezTo>
                  <a:cubicBezTo>
                    <a:pt x="4" y="187"/>
                    <a:pt x="5" y="188"/>
                    <a:pt x="4" y="189"/>
                  </a:cubicBezTo>
                  <a:cubicBezTo>
                    <a:pt x="4" y="190"/>
                    <a:pt x="3" y="190"/>
                    <a:pt x="3" y="190"/>
                  </a:cubicBezTo>
                  <a:cubicBezTo>
                    <a:pt x="2" y="190"/>
                    <a:pt x="3" y="190"/>
                    <a:pt x="2" y="191"/>
                  </a:cubicBezTo>
                  <a:cubicBezTo>
                    <a:pt x="2" y="191"/>
                    <a:pt x="2" y="192"/>
                    <a:pt x="1" y="191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" y="193"/>
                    <a:pt x="2" y="193"/>
                    <a:pt x="3" y="194"/>
                  </a:cubicBezTo>
                  <a:cubicBezTo>
                    <a:pt x="3" y="194"/>
                    <a:pt x="4" y="194"/>
                    <a:pt x="4" y="194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5" y="195"/>
                    <a:pt x="6" y="195"/>
                    <a:pt x="6" y="196"/>
                  </a:cubicBezTo>
                  <a:cubicBezTo>
                    <a:pt x="6" y="196"/>
                    <a:pt x="7" y="196"/>
                    <a:pt x="6" y="196"/>
                  </a:cubicBezTo>
                  <a:cubicBezTo>
                    <a:pt x="6" y="200"/>
                    <a:pt x="8" y="200"/>
                    <a:pt x="9" y="202"/>
                  </a:cubicBezTo>
                  <a:cubicBezTo>
                    <a:pt x="9" y="204"/>
                    <a:pt x="7" y="203"/>
                    <a:pt x="7" y="205"/>
                  </a:cubicBezTo>
                  <a:cubicBezTo>
                    <a:pt x="7" y="206"/>
                    <a:pt x="9" y="206"/>
                    <a:pt x="9" y="206"/>
                  </a:cubicBezTo>
                  <a:cubicBezTo>
                    <a:pt x="9" y="208"/>
                    <a:pt x="11" y="207"/>
                    <a:pt x="11" y="209"/>
                  </a:cubicBezTo>
                  <a:cubicBezTo>
                    <a:pt x="11" y="211"/>
                    <a:pt x="10" y="211"/>
                    <a:pt x="10" y="214"/>
                  </a:cubicBezTo>
                  <a:cubicBezTo>
                    <a:pt x="11" y="214"/>
                    <a:pt x="12" y="214"/>
                    <a:pt x="11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8"/>
                    <a:pt x="10" y="218"/>
                    <a:pt x="8" y="219"/>
                  </a:cubicBezTo>
                  <a:cubicBezTo>
                    <a:pt x="8" y="221"/>
                    <a:pt x="6" y="220"/>
                    <a:pt x="6" y="221"/>
                  </a:cubicBezTo>
                  <a:cubicBezTo>
                    <a:pt x="5" y="222"/>
                    <a:pt x="4" y="222"/>
                    <a:pt x="4" y="223"/>
                  </a:cubicBezTo>
                  <a:cubicBezTo>
                    <a:pt x="4" y="223"/>
                    <a:pt x="3" y="224"/>
                    <a:pt x="3" y="224"/>
                  </a:cubicBezTo>
                  <a:cubicBezTo>
                    <a:pt x="2" y="224"/>
                    <a:pt x="2" y="224"/>
                    <a:pt x="2" y="224"/>
                  </a:cubicBezTo>
                  <a:cubicBezTo>
                    <a:pt x="2" y="224"/>
                    <a:pt x="2" y="226"/>
                    <a:pt x="1" y="226"/>
                  </a:cubicBezTo>
                  <a:cubicBezTo>
                    <a:pt x="1" y="227"/>
                    <a:pt x="3" y="228"/>
                    <a:pt x="2" y="230"/>
                  </a:cubicBezTo>
                  <a:cubicBezTo>
                    <a:pt x="4" y="230"/>
                    <a:pt x="4" y="232"/>
                    <a:pt x="4" y="234"/>
                  </a:cubicBezTo>
                  <a:cubicBezTo>
                    <a:pt x="5" y="234"/>
                    <a:pt x="4" y="236"/>
                    <a:pt x="5" y="236"/>
                  </a:cubicBezTo>
                  <a:cubicBezTo>
                    <a:pt x="5" y="237"/>
                    <a:pt x="6" y="236"/>
                    <a:pt x="6" y="236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7" y="237"/>
                    <a:pt x="6" y="238"/>
                    <a:pt x="6" y="239"/>
                  </a:cubicBezTo>
                  <a:cubicBezTo>
                    <a:pt x="7" y="239"/>
                    <a:pt x="7" y="239"/>
                    <a:pt x="8" y="239"/>
                  </a:cubicBezTo>
                  <a:cubicBezTo>
                    <a:pt x="8" y="239"/>
                    <a:pt x="9" y="239"/>
                    <a:pt x="9" y="240"/>
                  </a:cubicBezTo>
                  <a:cubicBezTo>
                    <a:pt x="9" y="240"/>
                    <a:pt x="9" y="240"/>
                    <a:pt x="9" y="241"/>
                  </a:cubicBezTo>
                  <a:cubicBezTo>
                    <a:pt x="11" y="240"/>
                    <a:pt x="11" y="242"/>
                    <a:pt x="11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6"/>
                    <a:pt x="9" y="245"/>
                    <a:pt x="9" y="247"/>
                  </a:cubicBezTo>
                  <a:cubicBezTo>
                    <a:pt x="10" y="249"/>
                    <a:pt x="7" y="248"/>
                    <a:pt x="8" y="250"/>
                  </a:cubicBezTo>
                  <a:cubicBezTo>
                    <a:pt x="7" y="251"/>
                    <a:pt x="5" y="251"/>
                    <a:pt x="6" y="254"/>
                  </a:cubicBezTo>
                  <a:cubicBezTo>
                    <a:pt x="6" y="254"/>
                    <a:pt x="5" y="254"/>
                    <a:pt x="5" y="254"/>
                  </a:cubicBezTo>
                  <a:cubicBezTo>
                    <a:pt x="5" y="256"/>
                    <a:pt x="7" y="257"/>
                    <a:pt x="7" y="259"/>
                  </a:cubicBezTo>
                  <a:cubicBezTo>
                    <a:pt x="7" y="260"/>
                    <a:pt x="9" y="260"/>
                    <a:pt x="9" y="261"/>
                  </a:cubicBezTo>
                  <a:cubicBezTo>
                    <a:pt x="11" y="262"/>
                    <a:pt x="10" y="264"/>
                    <a:pt x="11" y="264"/>
                  </a:cubicBezTo>
                  <a:cubicBezTo>
                    <a:pt x="11" y="266"/>
                    <a:pt x="13" y="266"/>
                    <a:pt x="12" y="268"/>
                  </a:cubicBezTo>
                  <a:cubicBezTo>
                    <a:pt x="13" y="270"/>
                    <a:pt x="16" y="271"/>
                    <a:pt x="18" y="272"/>
                  </a:cubicBezTo>
                  <a:cubicBezTo>
                    <a:pt x="20" y="272"/>
                    <a:pt x="21" y="271"/>
                    <a:pt x="24" y="271"/>
                  </a:cubicBezTo>
                  <a:cubicBezTo>
                    <a:pt x="23" y="274"/>
                    <a:pt x="25" y="274"/>
                    <a:pt x="25" y="275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29" y="275"/>
                    <a:pt x="30" y="276"/>
                    <a:pt x="33" y="276"/>
                  </a:cubicBezTo>
                  <a:cubicBezTo>
                    <a:pt x="34" y="276"/>
                    <a:pt x="36" y="275"/>
                    <a:pt x="37" y="274"/>
                  </a:cubicBezTo>
                  <a:cubicBezTo>
                    <a:pt x="37" y="274"/>
                    <a:pt x="38" y="275"/>
                    <a:pt x="39" y="275"/>
                  </a:cubicBezTo>
                  <a:cubicBezTo>
                    <a:pt x="39" y="275"/>
                    <a:pt x="39" y="275"/>
                    <a:pt x="39" y="276"/>
                  </a:cubicBezTo>
                  <a:cubicBezTo>
                    <a:pt x="39" y="276"/>
                    <a:pt x="40" y="276"/>
                    <a:pt x="40" y="276"/>
                  </a:cubicBezTo>
                  <a:cubicBezTo>
                    <a:pt x="40" y="276"/>
                    <a:pt x="40" y="276"/>
                    <a:pt x="40" y="276"/>
                  </a:cubicBezTo>
                  <a:cubicBezTo>
                    <a:pt x="40" y="277"/>
                    <a:pt x="41" y="276"/>
                    <a:pt x="42" y="276"/>
                  </a:cubicBezTo>
                  <a:cubicBezTo>
                    <a:pt x="42" y="277"/>
                    <a:pt x="41" y="277"/>
                    <a:pt x="42" y="277"/>
                  </a:cubicBezTo>
                  <a:cubicBezTo>
                    <a:pt x="43" y="277"/>
                    <a:pt x="43" y="277"/>
                    <a:pt x="43" y="277"/>
                  </a:cubicBezTo>
                  <a:cubicBezTo>
                    <a:pt x="44" y="277"/>
                    <a:pt x="44" y="276"/>
                    <a:pt x="46" y="276"/>
                  </a:cubicBezTo>
                  <a:cubicBezTo>
                    <a:pt x="46" y="277"/>
                    <a:pt x="46" y="277"/>
                    <a:pt x="47" y="277"/>
                  </a:cubicBezTo>
                  <a:cubicBezTo>
                    <a:pt x="48" y="277"/>
                    <a:pt x="48" y="278"/>
                    <a:pt x="49" y="278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54" y="278"/>
                    <a:pt x="54" y="279"/>
                    <a:pt x="54" y="279"/>
                  </a:cubicBezTo>
                  <a:cubicBezTo>
                    <a:pt x="54" y="279"/>
                    <a:pt x="54" y="280"/>
                    <a:pt x="54" y="280"/>
                  </a:cubicBezTo>
                  <a:cubicBezTo>
                    <a:pt x="57" y="280"/>
                    <a:pt x="57" y="281"/>
                    <a:pt x="59" y="281"/>
                  </a:cubicBezTo>
                  <a:cubicBezTo>
                    <a:pt x="59" y="282"/>
                    <a:pt x="60" y="281"/>
                    <a:pt x="60" y="282"/>
                  </a:cubicBezTo>
                  <a:cubicBezTo>
                    <a:pt x="61" y="282"/>
                    <a:pt x="61" y="283"/>
                    <a:pt x="62" y="283"/>
                  </a:cubicBezTo>
                  <a:cubicBezTo>
                    <a:pt x="62" y="286"/>
                    <a:pt x="59" y="285"/>
                    <a:pt x="59" y="288"/>
                  </a:cubicBezTo>
                  <a:cubicBezTo>
                    <a:pt x="58" y="288"/>
                    <a:pt x="58" y="290"/>
                    <a:pt x="57" y="292"/>
                  </a:cubicBezTo>
                  <a:cubicBezTo>
                    <a:pt x="56" y="292"/>
                    <a:pt x="57" y="292"/>
                    <a:pt x="57" y="292"/>
                  </a:cubicBezTo>
                  <a:cubicBezTo>
                    <a:pt x="56" y="292"/>
                    <a:pt x="56" y="292"/>
                    <a:pt x="56" y="292"/>
                  </a:cubicBezTo>
                  <a:cubicBezTo>
                    <a:pt x="56" y="292"/>
                    <a:pt x="56" y="293"/>
                    <a:pt x="56" y="293"/>
                  </a:cubicBezTo>
                  <a:cubicBezTo>
                    <a:pt x="56" y="293"/>
                    <a:pt x="55" y="293"/>
                    <a:pt x="55" y="293"/>
                  </a:cubicBezTo>
                  <a:cubicBezTo>
                    <a:pt x="55" y="293"/>
                    <a:pt x="55" y="294"/>
                    <a:pt x="55" y="294"/>
                  </a:cubicBezTo>
                  <a:cubicBezTo>
                    <a:pt x="55" y="294"/>
                    <a:pt x="54" y="294"/>
                    <a:pt x="54" y="294"/>
                  </a:cubicBezTo>
                  <a:cubicBezTo>
                    <a:pt x="54" y="294"/>
                    <a:pt x="54" y="295"/>
                    <a:pt x="54" y="295"/>
                  </a:cubicBezTo>
                  <a:cubicBezTo>
                    <a:pt x="54" y="296"/>
                    <a:pt x="53" y="296"/>
                    <a:pt x="52" y="297"/>
                  </a:cubicBezTo>
                  <a:cubicBezTo>
                    <a:pt x="52" y="297"/>
                    <a:pt x="52" y="297"/>
                    <a:pt x="52" y="297"/>
                  </a:cubicBezTo>
                  <a:cubicBezTo>
                    <a:pt x="52" y="297"/>
                    <a:pt x="52" y="297"/>
                    <a:pt x="52" y="297"/>
                  </a:cubicBezTo>
                  <a:cubicBezTo>
                    <a:pt x="51" y="298"/>
                    <a:pt x="51" y="298"/>
                    <a:pt x="51" y="299"/>
                  </a:cubicBezTo>
                  <a:cubicBezTo>
                    <a:pt x="51" y="299"/>
                    <a:pt x="50" y="299"/>
                    <a:pt x="50" y="299"/>
                  </a:cubicBezTo>
                  <a:cubicBezTo>
                    <a:pt x="50" y="299"/>
                    <a:pt x="50" y="300"/>
                    <a:pt x="50" y="300"/>
                  </a:cubicBezTo>
                  <a:cubicBezTo>
                    <a:pt x="50" y="300"/>
                    <a:pt x="49" y="300"/>
                    <a:pt x="49" y="300"/>
                  </a:cubicBezTo>
                  <a:cubicBezTo>
                    <a:pt x="49" y="300"/>
                    <a:pt x="49" y="301"/>
                    <a:pt x="49" y="301"/>
                  </a:cubicBezTo>
                  <a:cubicBezTo>
                    <a:pt x="49" y="301"/>
                    <a:pt x="49" y="301"/>
                    <a:pt x="49" y="301"/>
                  </a:cubicBezTo>
                  <a:cubicBezTo>
                    <a:pt x="48" y="301"/>
                    <a:pt x="49" y="302"/>
                    <a:pt x="48" y="302"/>
                  </a:cubicBezTo>
                  <a:cubicBezTo>
                    <a:pt x="48" y="307"/>
                    <a:pt x="47" y="310"/>
                    <a:pt x="47" y="314"/>
                  </a:cubicBezTo>
                  <a:cubicBezTo>
                    <a:pt x="45" y="313"/>
                    <a:pt x="46" y="316"/>
                    <a:pt x="44" y="316"/>
                  </a:cubicBezTo>
                  <a:cubicBezTo>
                    <a:pt x="44" y="317"/>
                    <a:pt x="43" y="317"/>
                    <a:pt x="43" y="317"/>
                  </a:cubicBezTo>
                  <a:cubicBezTo>
                    <a:pt x="43" y="317"/>
                    <a:pt x="43" y="318"/>
                    <a:pt x="43" y="319"/>
                  </a:cubicBezTo>
                  <a:cubicBezTo>
                    <a:pt x="43" y="319"/>
                    <a:pt x="42" y="319"/>
                    <a:pt x="42" y="319"/>
                  </a:cubicBezTo>
                  <a:cubicBezTo>
                    <a:pt x="42" y="319"/>
                    <a:pt x="42" y="320"/>
                    <a:pt x="42" y="320"/>
                  </a:cubicBezTo>
                  <a:cubicBezTo>
                    <a:pt x="42" y="320"/>
                    <a:pt x="41" y="320"/>
                    <a:pt x="41" y="321"/>
                  </a:cubicBezTo>
                  <a:cubicBezTo>
                    <a:pt x="41" y="322"/>
                    <a:pt x="39" y="322"/>
                    <a:pt x="39" y="324"/>
                  </a:cubicBezTo>
                  <a:cubicBezTo>
                    <a:pt x="39" y="324"/>
                    <a:pt x="40" y="325"/>
                    <a:pt x="39" y="325"/>
                  </a:cubicBezTo>
                  <a:cubicBezTo>
                    <a:pt x="38" y="328"/>
                    <a:pt x="40" y="328"/>
                    <a:pt x="39" y="331"/>
                  </a:cubicBezTo>
                  <a:cubicBezTo>
                    <a:pt x="39" y="333"/>
                    <a:pt x="38" y="335"/>
                    <a:pt x="38" y="337"/>
                  </a:cubicBezTo>
                  <a:cubicBezTo>
                    <a:pt x="38" y="338"/>
                    <a:pt x="38" y="340"/>
                    <a:pt x="38" y="341"/>
                  </a:cubicBezTo>
                  <a:cubicBezTo>
                    <a:pt x="38" y="342"/>
                    <a:pt x="37" y="342"/>
                    <a:pt x="37" y="344"/>
                  </a:cubicBezTo>
                  <a:cubicBezTo>
                    <a:pt x="37" y="344"/>
                    <a:pt x="38" y="345"/>
                    <a:pt x="38" y="344"/>
                  </a:cubicBezTo>
                  <a:cubicBezTo>
                    <a:pt x="38" y="345"/>
                    <a:pt x="37" y="345"/>
                    <a:pt x="37" y="345"/>
                  </a:cubicBezTo>
                  <a:cubicBezTo>
                    <a:pt x="37" y="346"/>
                    <a:pt x="37" y="347"/>
                    <a:pt x="37" y="347"/>
                  </a:cubicBezTo>
                  <a:cubicBezTo>
                    <a:pt x="38" y="348"/>
                    <a:pt x="39" y="348"/>
                    <a:pt x="40" y="348"/>
                  </a:cubicBezTo>
                  <a:cubicBezTo>
                    <a:pt x="42" y="348"/>
                    <a:pt x="44" y="349"/>
                    <a:pt x="46" y="349"/>
                  </a:cubicBezTo>
                  <a:cubicBezTo>
                    <a:pt x="46" y="348"/>
                    <a:pt x="47" y="348"/>
                    <a:pt x="48" y="348"/>
                  </a:cubicBezTo>
                  <a:cubicBezTo>
                    <a:pt x="52" y="348"/>
                    <a:pt x="56" y="348"/>
                    <a:pt x="59" y="347"/>
                  </a:cubicBezTo>
                  <a:cubicBezTo>
                    <a:pt x="62" y="347"/>
                    <a:pt x="61" y="349"/>
                    <a:pt x="64" y="349"/>
                  </a:cubicBezTo>
                  <a:cubicBezTo>
                    <a:pt x="64" y="348"/>
                    <a:pt x="64" y="348"/>
                    <a:pt x="65" y="348"/>
                  </a:cubicBezTo>
                  <a:cubicBezTo>
                    <a:pt x="66" y="348"/>
                    <a:pt x="66" y="347"/>
                    <a:pt x="67" y="347"/>
                  </a:cubicBezTo>
                  <a:cubicBezTo>
                    <a:pt x="67" y="347"/>
                    <a:pt x="68" y="346"/>
                    <a:pt x="68" y="346"/>
                  </a:cubicBezTo>
                  <a:cubicBezTo>
                    <a:pt x="68" y="346"/>
                    <a:pt x="69" y="346"/>
                    <a:pt x="69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3"/>
                    <a:pt x="69" y="343"/>
                    <a:pt x="69" y="343"/>
                  </a:cubicBezTo>
                  <a:cubicBezTo>
                    <a:pt x="69" y="343"/>
                    <a:pt x="69" y="343"/>
                    <a:pt x="68" y="343"/>
                  </a:cubicBezTo>
                  <a:cubicBezTo>
                    <a:pt x="68" y="343"/>
                    <a:pt x="68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2"/>
                    <a:pt x="66" y="342"/>
                  </a:cubicBezTo>
                  <a:cubicBezTo>
                    <a:pt x="67" y="342"/>
                    <a:pt x="66" y="341"/>
                    <a:pt x="67" y="341"/>
                  </a:cubicBezTo>
                  <a:cubicBezTo>
                    <a:pt x="67" y="341"/>
                    <a:pt x="67" y="341"/>
                    <a:pt x="67" y="341"/>
                  </a:cubicBezTo>
                  <a:cubicBezTo>
                    <a:pt x="67" y="341"/>
                    <a:pt x="67" y="340"/>
                    <a:pt x="67" y="340"/>
                  </a:cubicBezTo>
                  <a:cubicBezTo>
                    <a:pt x="67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1" y="340"/>
                    <a:pt x="71" y="340"/>
                  </a:cubicBezTo>
                  <a:cubicBezTo>
                    <a:pt x="71" y="340"/>
                    <a:pt x="71" y="340"/>
                    <a:pt x="71" y="340"/>
                  </a:cubicBezTo>
                  <a:cubicBezTo>
                    <a:pt x="71" y="340"/>
                    <a:pt x="71" y="340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2" y="341"/>
                  </a:cubicBezTo>
                  <a:cubicBezTo>
                    <a:pt x="72" y="341"/>
                    <a:pt x="72" y="341"/>
                    <a:pt x="72" y="341"/>
                  </a:cubicBezTo>
                  <a:cubicBezTo>
                    <a:pt x="72" y="341"/>
                    <a:pt x="72" y="341"/>
                    <a:pt x="72" y="341"/>
                  </a:cubicBezTo>
                  <a:cubicBezTo>
                    <a:pt x="72" y="341"/>
                    <a:pt x="72" y="341"/>
                    <a:pt x="72" y="341"/>
                  </a:cubicBezTo>
                  <a:cubicBezTo>
                    <a:pt x="72" y="342"/>
                    <a:pt x="72" y="342"/>
                    <a:pt x="72" y="342"/>
                  </a:cubicBezTo>
                  <a:cubicBezTo>
                    <a:pt x="72" y="342"/>
                    <a:pt x="72" y="342"/>
                    <a:pt x="72" y="342"/>
                  </a:cubicBezTo>
                  <a:cubicBezTo>
                    <a:pt x="72" y="342"/>
                    <a:pt x="72" y="342"/>
                    <a:pt x="72" y="342"/>
                  </a:cubicBezTo>
                  <a:cubicBezTo>
                    <a:pt x="73" y="342"/>
                    <a:pt x="73" y="342"/>
                    <a:pt x="73" y="342"/>
                  </a:cubicBezTo>
                  <a:cubicBezTo>
                    <a:pt x="73" y="342"/>
                    <a:pt x="74" y="343"/>
                    <a:pt x="74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4" y="343"/>
                    <a:pt x="75" y="343"/>
                    <a:pt x="75" y="343"/>
                  </a:cubicBezTo>
                  <a:cubicBezTo>
                    <a:pt x="76" y="343"/>
                    <a:pt x="76" y="344"/>
                    <a:pt x="77" y="344"/>
                  </a:cubicBezTo>
                  <a:cubicBezTo>
                    <a:pt x="77" y="346"/>
                    <a:pt x="79" y="346"/>
                    <a:pt x="79" y="347"/>
                  </a:cubicBezTo>
                  <a:cubicBezTo>
                    <a:pt x="80" y="345"/>
                    <a:pt x="83" y="346"/>
                    <a:pt x="84" y="346"/>
                  </a:cubicBezTo>
                  <a:cubicBezTo>
                    <a:pt x="85" y="347"/>
                    <a:pt x="85" y="347"/>
                    <a:pt x="86" y="347"/>
                  </a:cubicBezTo>
                  <a:cubicBezTo>
                    <a:pt x="87" y="347"/>
                    <a:pt x="86" y="347"/>
                    <a:pt x="87" y="347"/>
                  </a:cubicBezTo>
                  <a:cubicBezTo>
                    <a:pt x="87" y="348"/>
                    <a:pt x="89" y="348"/>
                    <a:pt x="90" y="348"/>
                  </a:cubicBezTo>
                  <a:cubicBezTo>
                    <a:pt x="90" y="348"/>
                    <a:pt x="90" y="348"/>
                    <a:pt x="90" y="348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1" y="349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2" y="351"/>
                    <a:pt x="92" y="351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94" y="353"/>
                    <a:pt x="95" y="353"/>
                    <a:pt x="94" y="354"/>
                  </a:cubicBezTo>
                  <a:cubicBezTo>
                    <a:pt x="95" y="354"/>
                    <a:pt x="95" y="354"/>
                    <a:pt x="95" y="354"/>
                  </a:cubicBezTo>
                  <a:cubicBezTo>
                    <a:pt x="96" y="354"/>
                    <a:pt x="96" y="355"/>
                    <a:pt x="96" y="355"/>
                  </a:cubicBezTo>
                  <a:cubicBezTo>
                    <a:pt x="98" y="355"/>
                    <a:pt x="98" y="356"/>
                    <a:pt x="99" y="356"/>
                  </a:cubicBezTo>
                  <a:cubicBezTo>
                    <a:pt x="99" y="356"/>
                    <a:pt x="99" y="356"/>
                    <a:pt x="99" y="356"/>
                  </a:cubicBezTo>
                  <a:cubicBezTo>
                    <a:pt x="100" y="356"/>
                    <a:pt x="101" y="356"/>
                    <a:pt x="102" y="356"/>
                  </a:cubicBezTo>
                  <a:cubicBezTo>
                    <a:pt x="102" y="355"/>
                    <a:pt x="102" y="355"/>
                    <a:pt x="102" y="355"/>
                  </a:cubicBezTo>
                  <a:cubicBezTo>
                    <a:pt x="103" y="355"/>
                    <a:pt x="103" y="355"/>
                    <a:pt x="103" y="355"/>
                  </a:cubicBezTo>
                  <a:cubicBezTo>
                    <a:pt x="104" y="355"/>
                    <a:pt x="104" y="355"/>
                    <a:pt x="104" y="354"/>
                  </a:cubicBezTo>
                  <a:cubicBezTo>
                    <a:pt x="104" y="354"/>
                    <a:pt x="106" y="354"/>
                    <a:pt x="106" y="353"/>
                  </a:cubicBezTo>
                  <a:cubicBezTo>
                    <a:pt x="106" y="353"/>
                    <a:pt x="106" y="353"/>
                    <a:pt x="106" y="353"/>
                  </a:cubicBezTo>
                  <a:cubicBezTo>
                    <a:pt x="106" y="353"/>
                    <a:pt x="106" y="353"/>
                    <a:pt x="106" y="353"/>
                  </a:cubicBezTo>
                  <a:cubicBezTo>
                    <a:pt x="106" y="353"/>
                    <a:pt x="106" y="353"/>
                    <a:pt x="106" y="353"/>
                  </a:cubicBezTo>
                  <a:cubicBezTo>
                    <a:pt x="107" y="353"/>
                    <a:pt x="107" y="353"/>
                    <a:pt x="107" y="353"/>
                  </a:cubicBezTo>
                  <a:cubicBezTo>
                    <a:pt x="107" y="353"/>
                    <a:pt x="107" y="353"/>
                    <a:pt x="107" y="353"/>
                  </a:cubicBezTo>
                  <a:cubicBezTo>
                    <a:pt x="108" y="353"/>
                    <a:pt x="108" y="354"/>
                    <a:pt x="108" y="354"/>
                  </a:cubicBezTo>
                  <a:cubicBezTo>
                    <a:pt x="109" y="355"/>
                    <a:pt x="110" y="355"/>
                    <a:pt x="110" y="356"/>
                  </a:cubicBezTo>
                  <a:cubicBezTo>
                    <a:pt x="111" y="357"/>
                    <a:pt x="111" y="358"/>
                    <a:pt x="112" y="360"/>
                  </a:cubicBezTo>
                  <a:cubicBezTo>
                    <a:pt x="113" y="360"/>
                    <a:pt x="113" y="362"/>
                    <a:pt x="114" y="363"/>
                  </a:cubicBezTo>
                  <a:cubicBezTo>
                    <a:pt x="116" y="362"/>
                    <a:pt x="115" y="366"/>
                    <a:pt x="117" y="365"/>
                  </a:cubicBezTo>
                  <a:cubicBezTo>
                    <a:pt x="117" y="367"/>
                    <a:pt x="118" y="367"/>
                    <a:pt x="119" y="369"/>
                  </a:cubicBezTo>
                  <a:cubicBezTo>
                    <a:pt x="120" y="369"/>
                    <a:pt x="119" y="366"/>
                    <a:pt x="119" y="365"/>
                  </a:cubicBezTo>
                  <a:cubicBezTo>
                    <a:pt x="121" y="364"/>
                    <a:pt x="122" y="363"/>
                    <a:pt x="124" y="362"/>
                  </a:cubicBezTo>
                  <a:cubicBezTo>
                    <a:pt x="124" y="360"/>
                    <a:pt x="127" y="361"/>
                    <a:pt x="127" y="358"/>
                  </a:cubicBezTo>
                  <a:cubicBezTo>
                    <a:pt x="127" y="357"/>
                    <a:pt x="126" y="357"/>
                    <a:pt x="126" y="357"/>
                  </a:cubicBezTo>
                  <a:cubicBezTo>
                    <a:pt x="126" y="356"/>
                    <a:pt x="125" y="356"/>
                    <a:pt x="125" y="356"/>
                  </a:cubicBezTo>
                  <a:cubicBezTo>
                    <a:pt x="125" y="354"/>
                    <a:pt x="126" y="354"/>
                    <a:pt x="126" y="352"/>
                  </a:cubicBezTo>
                  <a:cubicBezTo>
                    <a:pt x="130" y="352"/>
                    <a:pt x="133" y="353"/>
                    <a:pt x="137" y="353"/>
                  </a:cubicBezTo>
                  <a:cubicBezTo>
                    <a:pt x="137" y="354"/>
                    <a:pt x="138" y="355"/>
                    <a:pt x="139" y="354"/>
                  </a:cubicBezTo>
                  <a:cubicBezTo>
                    <a:pt x="139" y="357"/>
                    <a:pt x="141" y="357"/>
                    <a:pt x="141" y="358"/>
                  </a:cubicBezTo>
                  <a:cubicBezTo>
                    <a:pt x="143" y="358"/>
                    <a:pt x="141" y="361"/>
                    <a:pt x="144" y="360"/>
                  </a:cubicBezTo>
                  <a:cubicBezTo>
                    <a:pt x="145" y="360"/>
                    <a:pt x="146" y="359"/>
                    <a:pt x="148" y="359"/>
                  </a:cubicBezTo>
                  <a:cubicBezTo>
                    <a:pt x="148" y="361"/>
                    <a:pt x="150" y="359"/>
                    <a:pt x="152" y="359"/>
                  </a:cubicBezTo>
                  <a:cubicBezTo>
                    <a:pt x="153" y="359"/>
                    <a:pt x="153" y="359"/>
                    <a:pt x="154" y="359"/>
                  </a:cubicBezTo>
                  <a:cubicBezTo>
                    <a:pt x="154" y="357"/>
                    <a:pt x="156" y="358"/>
                    <a:pt x="157" y="357"/>
                  </a:cubicBezTo>
                  <a:cubicBezTo>
                    <a:pt x="157" y="357"/>
                    <a:pt x="157" y="356"/>
                    <a:pt x="157" y="356"/>
                  </a:cubicBezTo>
                  <a:cubicBezTo>
                    <a:pt x="158" y="356"/>
                    <a:pt x="159" y="356"/>
                    <a:pt x="159" y="355"/>
                  </a:cubicBezTo>
                  <a:cubicBezTo>
                    <a:pt x="162" y="355"/>
                    <a:pt x="164" y="353"/>
                    <a:pt x="166" y="352"/>
                  </a:cubicBezTo>
                  <a:cubicBezTo>
                    <a:pt x="170" y="352"/>
                    <a:pt x="175" y="351"/>
                    <a:pt x="180" y="352"/>
                  </a:cubicBezTo>
                  <a:cubicBezTo>
                    <a:pt x="181" y="350"/>
                    <a:pt x="181" y="347"/>
                    <a:pt x="183" y="347"/>
                  </a:cubicBezTo>
                  <a:cubicBezTo>
                    <a:pt x="183" y="347"/>
                    <a:pt x="183" y="347"/>
                    <a:pt x="183" y="347"/>
                  </a:cubicBezTo>
                  <a:cubicBezTo>
                    <a:pt x="183" y="348"/>
                    <a:pt x="184" y="347"/>
                    <a:pt x="184" y="347"/>
                  </a:cubicBezTo>
                  <a:cubicBezTo>
                    <a:pt x="185" y="347"/>
                    <a:pt x="185" y="347"/>
                    <a:pt x="185" y="348"/>
                  </a:cubicBezTo>
                  <a:cubicBezTo>
                    <a:pt x="186" y="349"/>
                    <a:pt x="188" y="348"/>
                    <a:pt x="189" y="348"/>
                  </a:cubicBezTo>
                  <a:cubicBezTo>
                    <a:pt x="189" y="349"/>
                    <a:pt x="190" y="349"/>
                    <a:pt x="190" y="349"/>
                  </a:cubicBezTo>
                  <a:cubicBezTo>
                    <a:pt x="191" y="349"/>
                    <a:pt x="191" y="349"/>
                    <a:pt x="191" y="349"/>
                  </a:cubicBezTo>
                  <a:cubicBezTo>
                    <a:pt x="192" y="349"/>
                    <a:pt x="192" y="347"/>
                    <a:pt x="194" y="348"/>
                  </a:cubicBezTo>
                  <a:cubicBezTo>
                    <a:pt x="196" y="349"/>
                    <a:pt x="196" y="347"/>
                    <a:pt x="198" y="347"/>
                  </a:cubicBezTo>
                  <a:cubicBezTo>
                    <a:pt x="198" y="348"/>
                    <a:pt x="200" y="348"/>
                    <a:pt x="201" y="348"/>
                  </a:cubicBezTo>
                  <a:cubicBezTo>
                    <a:pt x="201" y="350"/>
                    <a:pt x="201" y="351"/>
                    <a:pt x="202" y="352"/>
                  </a:cubicBezTo>
                  <a:cubicBezTo>
                    <a:pt x="202" y="352"/>
                    <a:pt x="203" y="353"/>
                    <a:pt x="202" y="354"/>
                  </a:cubicBezTo>
                  <a:cubicBezTo>
                    <a:pt x="203" y="354"/>
                    <a:pt x="203" y="354"/>
                    <a:pt x="203" y="354"/>
                  </a:cubicBezTo>
                  <a:cubicBezTo>
                    <a:pt x="204" y="355"/>
                    <a:pt x="205" y="354"/>
                    <a:pt x="205" y="355"/>
                  </a:cubicBezTo>
                  <a:cubicBezTo>
                    <a:pt x="205" y="355"/>
                    <a:pt x="205" y="356"/>
                    <a:pt x="205" y="357"/>
                  </a:cubicBezTo>
                  <a:cubicBezTo>
                    <a:pt x="207" y="357"/>
                    <a:pt x="207" y="357"/>
                    <a:pt x="207" y="357"/>
                  </a:cubicBezTo>
                  <a:cubicBezTo>
                    <a:pt x="207" y="350"/>
                    <a:pt x="207" y="350"/>
                    <a:pt x="207" y="350"/>
                  </a:cubicBezTo>
                  <a:cubicBezTo>
                    <a:pt x="207" y="350"/>
                    <a:pt x="207" y="349"/>
                    <a:pt x="207" y="348"/>
                  </a:cubicBezTo>
                  <a:cubicBezTo>
                    <a:pt x="205" y="348"/>
                    <a:pt x="206" y="346"/>
                    <a:pt x="205" y="346"/>
                  </a:cubicBezTo>
                  <a:cubicBezTo>
                    <a:pt x="205" y="344"/>
                    <a:pt x="203" y="344"/>
                    <a:pt x="203" y="342"/>
                  </a:cubicBezTo>
                  <a:cubicBezTo>
                    <a:pt x="204" y="342"/>
                    <a:pt x="204" y="341"/>
                    <a:pt x="205" y="341"/>
                  </a:cubicBezTo>
                  <a:cubicBezTo>
                    <a:pt x="205" y="338"/>
                    <a:pt x="205" y="338"/>
                    <a:pt x="205" y="338"/>
                  </a:cubicBezTo>
                  <a:cubicBezTo>
                    <a:pt x="205" y="337"/>
                    <a:pt x="204" y="337"/>
                    <a:pt x="204" y="336"/>
                  </a:cubicBezTo>
                  <a:cubicBezTo>
                    <a:pt x="204" y="335"/>
                    <a:pt x="203" y="335"/>
                    <a:pt x="202" y="334"/>
                  </a:cubicBezTo>
                  <a:cubicBezTo>
                    <a:pt x="202" y="333"/>
                    <a:pt x="203" y="333"/>
                    <a:pt x="203" y="333"/>
                  </a:cubicBezTo>
                  <a:cubicBezTo>
                    <a:pt x="203" y="332"/>
                    <a:pt x="203" y="332"/>
                    <a:pt x="202" y="332"/>
                  </a:cubicBezTo>
                  <a:cubicBezTo>
                    <a:pt x="200" y="330"/>
                    <a:pt x="203" y="328"/>
                    <a:pt x="202" y="327"/>
                  </a:cubicBezTo>
                  <a:cubicBezTo>
                    <a:pt x="203" y="327"/>
                    <a:pt x="203" y="326"/>
                    <a:pt x="204" y="326"/>
                  </a:cubicBezTo>
                  <a:cubicBezTo>
                    <a:pt x="204" y="325"/>
                    <a:pt x="205" y="325"/>
                    <a:pt x="205" y="324"/>
                  </a:cubicBezTo>
                  <a:cubicBezTo>
                    <a:pt x="207" y="324"/>
                    <a:pt x="208" y="324"/>
                    <a:pt x="209" y="322"/>
                  </a:cubicBezTo>
                  <a:cubicBezTo>
                    <a:pt x="211" y="322"/>
                    <a:pt x="211" y="321"/>
                    <a:pt x="212" y="321"/>
                  </a:cubicBezTo>
                  <a:cubicBezTo>
                    <a:pt x="215" y="321"/>
                    <a:pt x="215" y="319"/>
                    <a:pt x="217" y="319"/>
                  </a:cubicBezTo>
                  <a:cubicBezTo>
                    <a:pt x="217" y="319"/>
                    <a:pt x="217" y="319"/>
                    <a:pt x="217" y="318"/>
                  </a:cubicBezTo>
                  <a:cubicBezTo>
                    <a:pt x="218" y="318"/>
                    <a:pt x="218" y="317"/>
                    <a:pt x="219" y="317"/>
                  </a:cubicBezTo>
                  <a:cubicBezTo>
                    <a:pt x="219" y="315"/>
                    <a:pt x="221" y="315"/>
                    <a:pt x="221" y="313"/>
                  </a:cubicBezTo>
                  <a:cubicBezTo>
                    <a:pt x="221" y="313"/>
                    <a:pt x="221" y="312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1" y="312"/>
                    <a:pt x="221" y="311"/>
                    <a:pt x="221" y="311"/>
                  </a:cubicBezTo>
                  <a:cubicBezTo>
                    <a:pt x="221" y="311"/>
                    <a:pt x="221" y="310"/>
                    <a:pt x="221" y="310"/>
                  </a:cubicBezTo>
                  <a:cubicBezTo>
                    <a:pt x="221" y="310"/>
                    <a:pt x="221" y="310"/>
                    <a:pt x="221" y="310"/>
                  </a:cubicBezTo>
                  <a:cubicBezTo>
                    <a:pt x="221" y="310"/>
                    <a:pt x="221" y="310"/>
                    <a:pt x="221" y="310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21" y="308"/>
                    <a:pt x="221" y="308"/>
                    <a:pt x="221" y="308"/>
                  </a:cubicBezTo>
                  <a:cubicBezTo>
                    <a:pt x="221" y="308"/>
                    <a:pt x="221" y="308"/>
                    <a:pt x="221" y="308"/>
                  </a:cubicBezTo>
                  <a:cubicBezTo>
                    <a:pt x="221" y="308"/>
                    <a:pt x="221" y="308"/>
                    <a:pt x="221" y="308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5" y="307"/>
                    <a:pt x="225" y="307"/>
                    <a:pt x="225" y="308"/>
                  </a:cubicBezTo>
                  <a:cubicBezTo>
                    <a:pt x="226" y="308"/>
                    <a:pt x="226" y="308"/>
                    <a:pt x="226" y="308"/>
                  </a:cubicBezTo>
                  <a:cubicBezTo>
                    <a:pt x="227" y="308"/>
                    <a:pt x="227" y="309"/>
                    <a:pt x="228" y="309"/>
                  </a:cubicBezTo>
                  <a:cubicBezTo>
                    <a:pt x="228" y="309"/>
                    <a:pt x="229" y="309"/>
                    <a:pt x="229" y="309"/>
                  </a:cubicBezTo>
                  <a:cubicBezTo>
                    <a:pt x="229" y="309"/>
                    <a:pt x="229" y="309"/>
                    <a:pt x="230" y="309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31" y="308"/>
                    <a:pt x="231" y="308"/>
                  </a:cubicBezTo>
                  <a:cubicBezTo>
                    <a:pt x="231" y="308"/>
                    <a:pt x="231" y="308"/>
                    <a:pt x="231" y="308"/>
                  </a:cubicBezTo>
                  <a:cubicBezTo>
                    <a:pt x="231" y="307"/>
                    <a:pt x="231" y="307"/>
                    <a:pt x="231" y="307"/>
                  </a:cubicBezTo>
                  <a:cubicBezTo>
                    <a:pt x="231" y="307"/>
                    <a:pt x="232" y="307"/>
                    <a:pt x="232" y="307"/>
                  </a:cubicBezTo>
                  <a:cubicBezTo>
                    <a:pt x="232" y="307"/>
                    <a:pt x="232" y="307"/>
                    <a:pt x="232" y="307"/>
                  </a:cubicBezTo>
                  <a:cubicBezTo>
                    <a:pt x="232" y="306"/>
                    <a:pt x="232" y="306"/>
                    <a:pt x="232" y="306"/>
                  </a:cubicBezTo>
                  <a:cubicBezTo>
                    <a:pt x="232" y="306"/>
                    <a:pt x="232" y="306"/>
                    <a:pt x="232" y="306"/>
                  </a:cubicBezTo>
                  <a:cubicBezTo>
                    <a:pt x="232" y="306"/>
                    <a:pt x="232" y="306"/>
                    <a:pt x="232" y="306"/>
                  </a:cubicBezTo>
                  <a:cubicBezTo>
                    <a:pt x="232" y="303"/>
                    <a:pt x="234" y="303"/>
                    <a:pt x="233" y="301"/>
                  </a:cubicBezTo>
                  <a:cubicBezTo>
                    <a:pt x="233" y="300"/>
                    <a:pt x="233" y="300"/>
                    <a:pt x="233" y="300"/>
                  </a:cubicBezTo>
                  <a:cubicBezTo>
                    <a:pt x="231" y="300"/>
                    <a:pt x="231" y="297"/>
                    <a:pt x="231" y="294"/>
                  </a:cubicBezTo>
                  <a:cubicBezTo>
                    <a:pt x="230" y="293"/>
                    <a:pt x="228" y="293"/>
                    <a:pt x="229" y="291"/>
                  </a:cubicBezTo>
                  <a:cubicBezTo>
                    <a:pt x="227" y="291"/>
                    <a:pt x="226" y="289"/>
                    <a:pt x="225" y="288"/>
                  </a:cubicBezTo>
                  <a:cubicBezTo>
                    <a:pt x="225" y="288"/>
                    <a:pt x="224" y="288"/>
                    <a:pt x="225" y="287"/>
                  </a:cubicBezTo>
                  <a:cubicBezTo>
                    <a:pt x="224" y="287"/>
                    <a:pt x="224" y="287"/>
                    <a:pt x="224" y="287"/>
                  </a:cubicBezTo>
                  <a:cubicBezTo>
                    <a:pt x="221" y="287"/>
                    <a:pt x="221" y="287"/>
                    <a:pt x="221" y="287"/>
                  </a:cubicBezTo>
                  <a:cubicBezTo>
                    <a:pt x="220" y="285"/>
                    <a:pt x="218" y="283"/>
                    <a:pt x="217" y="281"/>
                  </a:cubicBezTo>
                  <a:cubicBezTo>
                    <a:pt x="214" y="281"/>
                    <a:pt x="214" y="281"/>
                    <a:pt x="214" y="281"/>
                  </a:cubicBezTo>
                  <a:cubicBezTo>
                    <a:pt x="214" y="280"/>
                    <a:pt x="213" y="280"/>
                    <a:pt x="212" y="279"/>
                  </a:cubicBezTo>
                  <a:cubicBezTo>
                    <a:pt x="212" y="279"/>
                    <a:pt x="213" y="278"/>
                    <a:pt x="212" y="278"/>
                  </a:cubicBezTo>
                  <a:cubicBezTo>
                    <a:pt x="212" y="278"/>
                    <a:pt x="211" y="278"/>
                    <a:pt x="211" y="277"/>
                  </a:cubicBezTo>
                  <a:cubicBezTo>
                    <a:pt x="211" y="277"/>
                    <a:pt x="211" y="276"/>
                    <a:pt x="211" y="276"/>
                  </a:cubicBezTo>
                  <a:cubicBezTo>
                    <a:pt x="211" y="276"/>
                    <a:pt x="210" y="276"/>
                    <a:pt x="210" y="276"/>
                  </a:cubicBezTo>
                  <a:cubicBezTo>
                    <a:pt x="209" y="274"/>
                    <a:pt x="209" y="273"/>
                    <a:pt x="208" y="273"/>
                  </a:cubicBezTo>
                  <a:cubicBezTo>
                    <a:pt x="208" y="271"/>
                    <a:pt x="206" y="272"/>
                    <a:pt x="206" y="270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199" y="268"/>
                    <a:pt x="199" y="264"/>
                    <a:pt x="197" y="263"/>
                  </a:cubicBezTo>
                  <a:cubicBezTo>
                    <a:pt x="197" y="261"/>
                    <a:pt x="196" y="261"/>
                    <a:pt x="195" y="260"/>
                  </a:cubicBezTo>
                  <a:cubicBezTo>
                    <a:pt x="195" y="260"/>
                    <a:pt x="195" y="259"/>
                    <a:pt x="195" y="259"/>
                  </a:cubicBezTo>
                  <a:cubicBezTo>
                    <a:pt x="195" y="259"/>
                    <a:pt x="195" y="259"/>
                    <a:pt x="195" y="259"/>
                  </a:cubicBezTo>
                  <a:cubicBezTo>
                    <a:pt x="194" y="258"/>
                    <a:pt x="195" y="258"/>
                    <a:pt x="195" y="258"/>
                  </a:cubicBezTo>
                  <a:cubicBezTo>
                    <a:pt x="194" y="258"/>
                    <a:pt x="194" y="258"/>
                    <a:pt x="194" y="258"/>
                  </a:cubicBezTo>
                  <a:cubicBezTo>
                    <a:pt x="194" y="258"/>
                    <a:pt x="194" y="257"/>
                    <a:pt x="194" y="257"/>
                  </a:cubicBezTo>
                  <a:cubicBezTo>
                    <a:pt x="193" y="256"/>
                    <a:pt x="193" y="256"/>
                    <a:pt x="193" y="254"/>
                  </a:cubicBezTo>
                  <a:cubicBezTo>
                    <a:pt x="192" y="254"/>
                    <a:pt x="191" y="253"/>
                    <a:pt x="191" y="252"/>
                  </a:cubicBezTo>
                  <a:cubicBezTo>
                    <a:pt x="189" y="252"/>
                    <a:pt x="188" y="252"/>
                    <a:pt x="188" y="250"/>
                  </a:cubicBezTo>
                  <a:cubicBezTo>
                    <a:pt x="188" y="248"/>
                    <a:pt x="189" y="247"/>
                    <a:pt x="190" y="246"/>
                  </a:cubicBezTo>
                  <a:cubicBezTo>
                    <a:pt x="190" y="245"/>
                    <a:pt x="191" y="245"/>
                    <a:pt x="191" y="244"/>
                  </a:cubicBezTo>
                  <a:cubicBezTo>
                    <a:pt x="192" y="244"/>
                    <a:pt x="192" y="243"/>
                    <a:pt x="192" y="242"/>
                  </a:cubicBezTo>
                  <a:cubicBezTo>
                    <a:pt x="190" y="243"/>
                    <a:pt x="191" y="240"/>
                    <a:pt x="189" y="240"/>
                  </a:cubicBezTo>
                  <a:cubicBezTo>
                    <a:pt x="188" y="239"/>
                    <a:pt x="187" y="238"/>
                    <a:pt x="187" y="236"/>
                  </a:cubicBezTo>
                  <a:cubicBezTo>
                    <a:pt x="185" y="236"/>
                    <a:pt x="184" y="235"/>
                    <a:pt x="183" y="234"/>
                  </a:cubicBezTo>
                  <a:cubicBezTo>
                    <a:pt x="183" y="234"/>
                    <a:pt x="183" y="234"/>
                    <a:pt x="183" y="233"/>
                  </a:cubicBezTo>
                  <a:cubicBezTo>
                    <a:pt x="183" y="233"/>
                    <a:pt x="182" y="233"/>
                    <a:pt x="182" y="233"/>
                  </a:cubicBezTo>
                  <a:cubicBezTo>
                    <a:pt x="181" y="231"/>
                    <a:pt x="180" y="227"/>
                    <a:pt x="179" y="225"/>
                  </a:cubicBezTo>
                  <a:cubicBezTo>
                    <a:pt x="180" y="225"/>
                    <a:pt x="179" y="223"/>
                    <a:pt x="180" y="222"/>
                  </a:cubicBezTo>
                  <a:cubicBezTo>
                    <a:pt x="180" y="222"/>
                    <a:pt x="180" y="223"/>
                    <a:pt x="180" y="224"/>
                  </a:cubicBezTo>
                  <a:cubicBezTo>
                    <a:pt x="182" y="223"/>
                    <a:pt x="182" y="225"/>
                    <a:pt x="184" y="224"/>
                  </a:cubicBezTo>
                  <a:cubicBezTo>
                    <a:pt x="184" y="226"/>
                    <a:pt x="184" y="226"/>
                    <a:pt x="185" y="226"/>
                  </a:cubicBezTo>
                  <a:cubicBezTo>
                    <a:pt x="185" y="228"/>
                    <a:pt x="186" y="229"/>
                    <a:pt x="187" y="229"/>
                  </a:cubicBezTo>
                  <a:cubicBezTo>
                    <a:pt x="187" y="227"/>
                    <a:pt x="188" y="227"/>
                    <a:pt x="189" y="226"/>
                  </a:cubicBezTo>
                  <a:cubicBezTo>
                    <a:pt x="189" y="225"/>
                    <a:pt x="189" y="224"/>
                    <a:pt x="190" y="224"/>
                  </a:cubicBezTo>
                  <a:cubicBezTo>
                    <a:pt x="190" y="224"/>
                    <a:pt x="190" y="224"/>
                    <a:pt x="190" y="223"/>
                  </a:cubicBezTo>
                  <a:cubicBezTo>
                    <a:pt x="190" y="223"/>
                    <a:pt x="190" y="223"/>
                    <a:pt x="190" y="223"/>
                  </a:cubicBezTo>
                  <a:cubicBezTo>
                    <a:pt x="191" y="223"/>
                    <a:pt x="190" y="221"/>
                    <a:pt x="192" y="221"/>
                  </a:cubicBezTo>
                  <a:cubicBezTo>
                    <a:pt x="193" y="221"/>
                    <a:pt x="193" y="221"/>
                    <a:pt x="193" y="221"/>
                  </a:cubicBezTo>
                  <a:cubicBezTo>
                    <a:pt x="193" y="221"/>
                    <a:pt x="193" y="221"/>
                    <a:pt x="193" y="221"/>
                  </a:cubicBezTo>
                  <a:cubicBezTo>
                    <a:pt x="193" y="221"/>
                    <a:pt x="193" y="220"/>
                    <a:pt x="193" y="220"/>
                  </a:cubicBezTo>
                  <a:cubicBezTo>
                    <a:pt x="194" y="220"/>
                    <a:pt x="194" y="220"/>
                    <a:pt x="195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220"/>
                    <a:pt x="195" y="220"/>
                    <a:pt x="196" y="220"/>
                  </a:cubicBezTo>
                  <a:cubicBezTo>
                    <a:pt x="196" y="219"/>
                    <a:pt x="197" y="219"/>
                    <a:pt x="198" y="218"/>
                  </a:cubicBezTo>
                  <a:cubicBezTo>
                    <a:pt x="198" y="218"/>
                    <a:pt x="198" y="218"/>
                    <a:pt x="198" y="218"/>
                  </a:cubicBezTo>
                  <a:cubicBezTo>
                    <a:pt x="199" y="218"/>
                    <a:pt x="200" y="218"/>
                    <a:pt x="201" y="218"/>
                  </a:cubicBezTo>
                  <a:cubicBezTo>
                    <a:pt x="201" y="218"/>
                    <a:pt x="201" y="218"/>
                    <a:pt x="201" y="218"/>
                  </a:cubicBezTo>
                  <a:cubicBezTo>
                    <a:pt x="201" y="218"/>
                    <a:pt x="201" y="218"/>
                    <a:pt x="201" y="218"/>
                  </a:cubicBezTo>
                  <a:cubicBezTo>
                    <a:pt x="201" y="218"/>
                    <a:pt x="201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4" y="218"/>
                    <a:pt x="205" y="218"/>
                    <a:pt x="206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6"/>
                    <a:pt x="208" y="215"/>
                    <a:pt x="210" y="214"/>
                  </a:cubicBezTo>
                  <a:cubicBezTo>
                    <a:pt x="213" y="214"/>
                    <a:pt x="213" y="214"/>
                    <a:pt x="213" y="214"/>
                  </a:cubicBezTo>
                  <a:cubicBezTo>
                    <a:pt x="214" y="213"/>
                    <a:pt x="214" y="212"/>
                    <a:pt x="216" y="212"/>
                  </a:cubicBezTo>
                  <a:cubicBezTo>
                    <a:pt x="217" y="211"/>
                    <a:pt x="218" y="210"/>
                    <a:pt x="219" y="209"/>
                  </a:cubicBezTo>
                  <a:cubicBezTo>
                    <a:pt x="220" y="209"/>
                    <a:pt x="221" y="209"/>
                    <a:pt x="222" y="208"/>
                  </a:cubicBezTo>
                  <a:cubicBezTo>
                    <a:pt x="222" y="207"/>
                    <a:pt x="222" y="207"/>
                    <a:pt x="222" y="208"/>
                  </a:cubicBezTo>
                  <a:cubicBezTo>
                    <a:pt x="223" y="208"/>
                    <a:pt x="224" y="207"/>
                    <a:pt x="225" y="207"/>
                  </a:cubicBezTo>
                  <a:cubicBezTo>
                    <a:pt x="225" y="207"/>
                    <a:pt x="225" y="206"/>
                    <a:pt x="225" y="206"/>
                  </a:cubicBezTo>
                  <a:cubicBezTo>
                    <a:pt x="226" y="206"/>
                    <a:pt x="226" y="206"/>
                    <a:pt x="227" y="206"/>
                  </a:cubicBezTo>
                  <a:cubicBezTo>
                    <a:pt x="227" y="206"/>
                    <a:pt x="228" y="205"/>
                    <a:pt x="228" y="205"/>
                  </a:cubicBezTo>
                  <a:cubicBezTo>
                    <a:pt x="229" y="205"/>
                    <a:pt x="229" y="204"/>
                    <a:pt x="230" y="204"/>
                  </a:cubicBezTo>
                  <a:cubicBezTo>
                    <a:pt x="230" y="204"/>
                    <a:pt x="230" y="204"/>
                    <a:pt x="230" y="204"/>
                  </a:cubicBezTo>
                  <a:cubicBezTo>
                    <a:pt x="231" y="203"/>
                    <a:pt x="233" y="203"/>
                    <a:pt x="234" y="203"/>
                  </a:cubicBezTo>
                  <a:cubicBezTo>
                    <a:pt x="234" y="203"/>
                    <a:pt x="234" y="202"/>
                    <a:pt x="234" y="202"/>
                  </a:cubicBezTo>
                  <a:cubicBezTo>
                    <a:pt x="234" y="202"/>
                    <a:pt x="235" y="202"/>
                    <a:pt x="235" y="202"/>
                  </a:cubicBezTo>
                  <a:cubicBezTo>
                    <a:pt x="236" y="202"/>
                    <a:pt x="236" y="202"/>
                    <a:pt x="237" y="201"/>
                  </a:cubicBezTo>
                  <a:cubicBezTo>
                    <a:pt x="237" y="201"/>
                    <a:pt x="238" y="201"/>
                    <a:pt x="237" y="201"/>
                  </a:cubicBezTo>
                  <a:cubicBezTo>
                    <a:pt x="238" y="201"/>
                    <a:pt x="239" y="201"/>
                    <a:pt x="239" y="200"/>
                  </a:cubicBezTo>
                  <a:cubicBezTo>
                    <a:pt x="239" y="200"/>
                    <a:pt x="240" y="200"/>
                    <a:pt x="240" y="200"/>
                  </a:cubicBezTo>
                  <a:cubicBezTo>
                    <a:pt x="241" y="200"/>
                    <a:pt x="241" y="199"/>
                    <a:pt x="241" y="199"/>
                  </a:cubicBezTo>
                  <a:cubicBezTo>
                    <a:pt x="241" y="198"/>
                    <a:pt x="242" y="199"/>
                    <a:pt x="242" y="199"/>
                  </a:cubicBezTo>
                  <a:cubicBezTo>
                    <a:pt x="243" y="199"/>
                    <a:pt x="242" y="198"/>
                    <a:pt x="242" y="198"/>
                  </a:cubicBezTo>
                  <a:cubicBezTo>
                    <a:pt x="243" y="198"/>
                    <a:pt x="244" y="198"/>
                    <a:pt x="244" y="198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7" y="197"/>
                    <a:pt x="247" y="197"/>
                    <a:pt x="247" y="197"/>
                  </a:cubicBezTo>
                  <a:cubicBezTo>
                    <a:pt x="249" y="195"/>
                    <a:pt x="244" y="195"/>
                    <a:pt x="245" y="191"/>
                  </a:cubicBezTo>
                  <a:cubicBezTo>
                    <a:pt x="244" y="190"/>
                    <a:pt x="247" y="191"/>
                    <a:pt x="247" y="189"/>
                  </a:cubicBezTo>
                  <a:cubicBezTo>
                    <a:pt x="248" y="189"/>
                    <a:pt x="248" y="188"/>
                    <a:pt x="249" y="189"/>
                  </a:cubicBezTo>
                  <a:cubicBezTo>
                    <a:pt x="250" y="188"/>
                    <a:pt x="250" y="189"/>
                    <a:pt x="251" y="189"/>
                  </a:cubicBezTo>
                  <a:cubicBezTo>
                    <a:pt x="251" y="190"/>
                    <a:pt x="253" y="190"/>
                    <a:pt x="253" y="191"/>
                  </a:cubicBezTo>
                  <a:cubicBezTo>
                    <a:pt x="255" y="190"/>
                    <a:pt x="255" y="192"/>
                    <a:pt x="257" y="191"/>
                  </a:cubicBezTo>
                  <a:cubicBezTo>
                    <a:pt x="257" y="192"/>
                    <a:pt x="257" y="193"/>
                    <a:pt x="257" y="193"/>
                  </a:cubicBezTo>
                  <a:cubicBezTo>
                    <a:pt x="257" y="194"/>
                    <a:pt x="258" y="195"/>
                    <a:pt x="258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60" y="197"/>
                    <a:pt x="261" y="196"/>
                    <a:pt x="261" y="195"/>
                  </a:cubicBezTo>
                  <a:cubicBezTo>
                    <a:pt x="262" y="189"/>
                    <a:pt x="263" y="185"/>
                    <a:pt x="264" y="180"/>
                  </a:cubicBezTo>
                  <a:cubicBezTo>
                    <a:pt x="264" y="177"/>
                    <a:pt x="263" y="177"/>
                    <a:pt x="263" y="174"/>
                  </a:cubicBezTo>
                  <a:close/>
                  <a:moveTo>
                    <a:pt x="84" y="14"/>
                  </a:moveTo>
                  <a:cubicBezTo>
                    <a:pt x="84" y="14"/>
                    <a:pt x="84" y="15"/>
                    <a:pt x="84" y="15"/>
                  </a:cubicBezTo>
                  <a:cubicBezTo>
                    <a:pt x="83" y="17"/>
                    <a:pt x="86" y="16"/>
                    <a:pt x="87" y="17"/>
                  </a:cubicBezTo>
                  <a:cubicBezTo>
                    <a:pt x="87" y="19"/>
                    <a:pt x="90" y="17"/>
                    <a:pt x="90" y="17"/>
                  </a:cubicBezTo>
                  <a:cubicBezTo>
                    <a:pt x="90" y="16"/>
                    <a:pt x="90" y="15"/>
                    <a:pt x="90" y="15"/>
                  </a:cubicBezTo>
                  <a:cubicBezTo>
                    <a:pt x="90" y="15"/>
                    <a:pt x="89" y="15"/>
                    <a:pt x="89" y="14"/>
                  </a:cubicBezTo>
                  <a:cubicBezTo>
                    <a:pt x="88" y="14"/>
                    <a:pt x="86" y="14"/>
                    <a:pt x="85" y="13"/>
                  </a:cubicBezTo>
                  <a:cubicBezTo>
                    <a:pt x="85" y="14"/>
                    <a:pt x="85" y="14"/>
                    <a:pt x="84" y="14"/>
                  </a:cubicBezTo>
                  <a:close/>
                  <a:moveTo>
                    <a:pt x="34" y="65"/>
                  </a:moveTo>
                  <a:cubicBezTo>
                    <a:pt x="34" y="63"/>
                    <a:pt x="33" y="62"/>
                    <a:pt x="31" y="62"/>
                  </a:cubicBezTo>
                  <a:cubicBezTo>
                    <a:pt x="31" y="64"/>
                    <a:pt x="31" y="64"/>
                    <a:pt x="31" y="66"/>
                  </a:cubicBezTo>
                  <a:cubicBezTo>
                    <a:pt x="34" y="67"/>
                    <a:pt x="32" y="64"/>
                    <a:pt x="34" y="65"/>
                  </a:cubicBezTo>
                  <a:close/>
                  <a:moveTo>
                    <a:pt x="83" y="16"/>
                  </a:moveTo>
                  <a:cubicBezTo>
                    <a:pt x="81" y="16"/>
                    <a:pt x="81" y="17"/>
                    <a:pt x="81" y="19"/>
                  </a:cubicBezTo>
                  <a:cubicBezTo>
                    <a:pt x="81" y="19"/>
                    <a:pt x="82" y="19"/>
                    <a:pt x="82" y="20"/>
                  </a:cubicBezTo>
                  <a:cubicBezTo>
                    <a:pt x="82" y="20"/>
                    <a:pt x="82" y="21"/>
                    <a:pt x="83" y="21"/>
                  </a:cubicBezTo>
                  <a:cubicBezTo>
                    <a:pt x="84" y="21"/>
                    <a:pt x="84" y="20"/>
                    <a:pt x="84" y="18"/>
                  </a:cubicBezTo>
                  <a:cubicBezTo>
                    <a:pt x="83" y="18"/>
                    <a:pt x="83" y="17"/>
                    <a:pt x="83" y="16"/>
                  </a:cubicBezTo>
                  <a:close/>
                  <a:moveTo>
                    <a:pt x="92" y="26"/>
                  </a:moveTo>
                  <a:cubicBezTo>
                    <a:pt x="92" y="26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4"/>
                    <a:pt x="92" y="24"/>
                    <a:pt x="92" y="23"/>
                  </a:cubicBezTo>
                  <a:cubicBezTo>
                    <a:pt x="91" y="23"/>
                    <a:pt x="89" y="23"/>
                    <a:pt x="89" y="25"/>
                  </a:cubicBezTo>
                  <a:cubicBezTo>
                    <a:pt x="89" y="25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0" y="26"/>
                    <a:pt x="90" y="26"/>
                    <a:pt x="90" y="27"/>
                  </a:cubicBezTo>
                  <a:cubicBezTo>
                    <a:pt x="91" y="27"/>
                    <a:pt x="91" y="27"/>
                    <a:pt x="92" y="26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/>
            <p:cNvSpPr txBox="1"/>
            <p:nvPr/>
          </p:nvSpPr>
          <p:spPr>
            <a:xfrm>
              <a:off x="5638800" y="5511800"/>
              <a:ext cx="974725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</a:pPr>
              <a:r>
                <a:rPr lang="en-US" sz="14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Germany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281" name="Google Shape;1281;p27"/>
            <p:cNvSpPr txBox="1"/>
            <p:nvPr/>
          </p:nvSpPr>
          <p:spPr>
            <a:xfrm>
              <a:off x="5303044" y="5710237"/>
              <a:ext cx="16462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3FAF27D-D72E-964C-A416-5EAC45AD3F3C}"/>
              </a:ext>
            </a:extLst>
          </p:cNvPr>
          <p:cNvGrpSpPr/>
          <p:nvPr/>
        </p:nvGrpSpPr>
        <p:grpSpPr>
          <a:xfrm>
            <a:off x="9385403" y="3968750"/>
            <a:ext cx="1647825" cy="2141537"/>
            <a:chOff x="9385403" y="3968750"/>
            <a:chExt cx="1647825" cy="2141537"/>
          </a:xfrm>
        </p:grpSpPr>
        <p:sp>
          <p:nvSpPr>
            <p:cNvPr id="1271" name="Google Shape;1271;p27"/>
            <p:cNvSpPr/>
            <p:nvPr/>
          </p:nvSpPr>
          <p:spPr>
            <a:xfrm>
              <a:off x="9485312" y="3968750"/>
              <a:ext cx="1403350" cy="1506537"/>
            </a:xfrm>
            <a:custGeom>
              <a:avLst/>
              <a:gdLst/>
              <a:ahLst/>
              <a:cxnLst/>
              <a:rect l="l" t="t" r="r" b="b"/>
              <a:pathLst>
                <a:path w="355" h="381" extrusionOk="0">
                  <a:moveTo>
                    <a:pt x="270" y="314"/>
                  </a:moveTo>
                  <a:cubicBezTo>
                    <a:pt x="269" y="314"/>
                    <a:pt x="268" y="314"/>
                    <a:pt x="268" y="315"/>
                  </a:cubicBezTo>
                  <a:cubicBezTo>
                    <a:pt x="267" y="314"/>
                    <a:pt x="267" y="315"/>
                    <a:pt x="267" y="316"/>
                  </a:cubicBezTo>
                  <a:cubicBezTo>
                    <a:pt x="268" y="317"/>
                    <a:pt x="268" y="316"/>
                    <a:pt x="269" y="316"/>
                  </a:cubicBezTo>
                  <a:cubicBezTo>
                    <a:pt x="269" y="316"/>
                    <a:pt x="270" y="316"/>
                    <a:pt x="271" y="316"/>
                  </a:cubicBezTo>
                  <a:cubicBezTo>
                    <a:pt x="271" y="316"/>
                    <a:pt x="272" y="316"/>
                    <a:pt x="272" y="315"/>
                  </a:cubicBezTo>
                  <a:cubicBezTo>
                    <a:pt x="272" y="315"/>
                    <a:pt x="272" y="315"/>
                    <a:pt x="272" y="315"/>
                  </a:cubicBezTo>
                  <a:cubicBezTo>
                    <a:pt x="273" y="315"/>
                    <a:pt x="273" y="315"/>
                    <a:pt x="273" y="314"/>
                  </a:cubicBezTo>
                  <a:cubicBezTo>
                    <a:pt x="273" y="313"/>
                    <a:pt x="271" y="313"/>
                    <a:pt x="270" y="314"/>
                  </a:cubicBezTo>
                  <a:close/>
                  <a:moveTo>
                    <a:pt x="42" y="116"/>
                  </a:moveTo>
                  <a:cubicBezTo>
                    <a:pt x="41" y="116"/>
                    <a:pt x="41" y="116"/>
                    <a:pt x="4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0" y="115"/>
                    <a:pt x="40" y="115"/>
                    <a:pt x="40" y="114"/>
                  </a:cubicBezTo>
                  <a:cubicBezTo>
                    <a:pt x="40" y="113"/>
                    <a:pt x="39" y="112"/>
                    <a:pt x="37" y="112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8" y="116"/>
                    <a:pt x="38" y="117"/>
                  </a:cubicBezTo>
                  <a:cubicBezTo>
                    <a:pt x="38" y="117"/>
                    <a:pt x="39" y="117"/>
                    <a:pt x="38" y="118"/>
                  </a:cubicBezTo>
                  <a:cubicBezTo>
                    <a:pt x="38" y="118"/>
                    <a:pt x="39" y="118"/>
                    <a:pt x="40" y="118"/>
                  </a:cubicBezTo>
                  <a:cubicBezTo>
                    <a:pt x="40" y="118"/>
                    <a:pt x="40" y="119"/>
                    <a:pt x="40" y="119"/>
                  </a:cubicBezTo>
                  <a:cubicBezTo>
                    <a:pt x="40" y="119"/>
                    <a:pt x="41" y="119"/>
                    <a:pt x="41" y="119"/>
                  </a:cubicBezTo>
                  <a:cubicBezTo>
                    <a:pt x="41" y="120"/>
                    <a:pt x="42" y="120"/>
                    <a:pt x="42" y="120"/>
                  </a:cubicBezTo>
                  <a:cubicBezTo>
                    <a:pt x="43" y="119"/>
                    <a:pt x="44" y="119"/>
                    <a:pt x="45" y="118"/>
                  </a:cubicBezTo>
                  <a:cubicBezTo>
                    <a:pt x="43" y="117"/>
                    <a:pt x="42" y="117"/>
                    <a:pt x="42" y="116"/>
                  </a:cubicBezTo>
                  <a:close/>
                  <a:moveTo>
                    <a:pt x="4" y="6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2" y="64"/>
                    <a:pt x="1" y="64"/>
                  </a:cubicBezTo>
                  <a:cubicBezTo>
                    <a:pt x="0" y="65"/>
                    <a:pt x="1" y="65"/>
                    <a:pt x="1" y="65"/>
                  </a:cubicBezTo>
                  <a:cubicBezTo>
                    <a:pt x="1" y="65"/>
                    <a:pt x="2" y="65"/>
                    <a:pt x="2" y="65"/>
                  </a:cubicBezTo>
                  <a:cubicBezTo>
                    <a:pt x="3" y="65"/>
                    <a:pt x="5" y="65"/>
                    <a:pt x="5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  <a:moveTo>
                    <a:pt x="37" y="105"/>
                  </a:moveTo>
                  <a:cubicBezTo>
                    <a:pt x="38" y="103"/>
                    <a:pt x="36" y="102"/>
                    <a:pt x="34" y="103"/>
                  </a:cubicBezTo>
                  <a:cubicBezTo>
                    <a:pt x="34" y="103"/>
                    <a:pt x="34" y="103"/>
                    <a:pt x="34" y="104"/>
                  </a:cubicBezTo>
                  <a:cubicBezTo>
                    <a:pt x="34" y="104"/>
                    <a:pt x="35" y="104"/>
                    <a:pt x="35" y="104"/>
                  </a:cubicBezTo>
                  <a:cubicBezTo>
                    <a:pt x="36" y="104"/>
                    <a:pt x="36" y="106"/>
                    <a:pt x="37" y="105"/>
                  </a:cubicBezTo>
                  <a:close/>
                  <a:moveTo>
                    <a:pt x="80" y="175"/>
                  </a:moveTo>
                  <a:cubicBezTo>
                    <a:pt x="80" y="174"/>
                    <a:pt x="79" y="174"/>
                    <a:pt x="79" y="173"/>
                  </a:cubicBezTo>
                  <a:cubicBezTo>
                    <a:pt x="77" y="173"/>
                    <a:pt x="77" y="171"/>
                    <a:pt x="76" y="172"/>
                  </a:cubicBezTo>
                  <a:cubicBezTo>
                    <a:pt x="75" y="172"/>
                    <a:pt x="76" y="173"/>
                    <a:pt x="76" y="174"/>
                  </a:cubicBezTo>
                  <a:cubicBezTo>
                    <a:pt x="76" y="174"/>
                    <a:pt x="77" y="174"/>
                    <a:pt x="77" y="175"/>
                  </a:cubicBezTo>
                  <a:cubicBezTo>
                    <a:pt x="77" y="176"/>
                    <a:pt x="77" y="176"/>
                    <a:pt x="77" y="177"/>
                  </a:cubicBezTo>
                  <a:cubicBezTo>
                    <a:pt x="77" y="177"/>
                    <a:pt x="77" y="177"/>
                    <a:pt x="77" y="178"/>
                  </a:cubicBezTo>
                  <a:cubicBezTo>
                    <a:pt x="77" y="179"/>
                    <a:pt x="79" y="178"/>
                    <a:pt x="79" y="180"/>
                  </a:cubicBezTo>
                  <a:cubicBezTo>
                    <a:pt x="79" y="180"/>
                    <a:pt x="79" y="180"/>
                    <a:pt x="79" y="181"/>
                  </a:cubicBezTo>
                  <a:cubicBezTo>
                    <a:pt x="80" y="181"/>
                    <a:pt x="80" y="179"/>
                    <a:pt x="81" y="179"/>
                  </a:cubicBezTo>
                  <a:cubicBezTo>
                    <a:pt x="81" y="179"/>
                    <a:pt x="81" y="178"/>
                    <a:pt x="81" y="177"/>
                  </a:cubicBezTo>
                  <a:cubicBezTo>
                    <a:pt x="81" y="176"/>
                    <a:pt x="80" y="176"/>
                    <a:pt x="80" y="175"/>
                  </a:cubicBezTo>
                  <a:close/>
                  <a:moveTo>
                    <a:pt x="354" y="346"/>
                  </a:moveTo>
                  <a:cubicBezTo>
                    <a:pt x="354" y="345"/>
                    <a:pt x="355" y="344"/>
                    <a:pt x="355" y="343"/>
                  </a:cubicBezTo>
                  <a:cubicBezTo>
                    <a:pt x="355" y="341"/>
                    <a:pt x="354" y="339"/>
                    <a:pt x="354" y="336"/>
                  </a:cubicBezTo>
                  <a:cubicBezTo>
                    <a:pt x="354" y="336"/>
                    <a:pt x="354" y="335"/>
                    <a:pt x="353" y="335"/>
                  </a:cubicBezTo>
                  <a:cubicBezTo>
                    <a:pt x="353" y="335"/>
                    <a:pt x="352" y="335"/>
                    <a:pt x="352" y="334"/>
                  </a:cubicBezTo>
                  <a:cubicBezTo>
                    <a:pt x="352" y="334"/>
                    <a:pt x="352" y="334"/>
                    <a:pt x="352" y="334"/>
                  </a:cubicBezTo>
                  <a:cubicBezTo>
                    <a:pt x="352" y="333"/>
                    <a:pt x="351" y="332"/>
                    <a:pt x="351" y="331"/>
                  </a:cubicBezTo>
                  <a:cubicBezTo>
                    <a:pt x="351" y="331"/>
                    <a:pt x="352" y="331"/>
                    <a:pt x="352" y="331"/>
                  </a:cubicBezTo>
                  <a:cubicBezTo>
                    <a:pt x="352" y="330"/>
                    <a:pt x="353" y="330"/>
                    <a:pt x="353" y="330"/>
                  </a:cubicBezTo>
                  <a:cubicBezTo>
                    <a:pt x="353" y="328"/>
                    <a:pt x="353" y="327"/>
                    <a:pt x="353" y="326"/>
                  </a:cubicBezTo>
                  <a:cubicBezTo>
                    <a:pt x="353" y="325"/>
                    <a:pt x="351" y="325"/>
                    <a:pt x="352" y="324"/>
                  </a:cubicBezTo>
                  <a:cubicBezTo>
                    <a:pt x="351" y="322"/>
                    <a:pt x="353" y="322"/>
                    <a:pt x="352" y="321"/>
                  </a:cubicBezTo>
                  <a:cubicBezTo>
                    <a:pt x="351" y="321"/>
                    <a:pt x="351" y="319"/>
                    <a:pt x="350" y="320"/>
                  </a:cubicBezTo>
                  <a:cubicBezTo>
                    <a:pt x="348" y="321"/>
                    <a:pt x="347" y="324"/>
                    <a:pt x="348" y="326"/>
                  </a:cubicBezTo>
                  <a:cubicBezTo>
                    <a:pt x="348" y="327"/>
                    <a:pt x="348" y="328"/>
                    <a:pt x="348" y="329"/>
                  </a:cubicBezTo>
                  <a:cubicBezTo>
                    <a:pt x="348" y="330"/>
                    <a:pt x="348" y="331"/>
                    <a:pt x="347" y="331"/>
                  </a:cubicBezTo>
                  <a:cubicBezTo>
                    <a:pt x="346" y="331"/>
                    <a:pt x="345" y="330"/>
                    <a:pt x="343" y="330"/>
                  </a:cubicBezTo>
                  <a:cubicBezTo>
                    <a:pt x="342" y="331"/>
                    <a:pt x="342" y="332"/>
                    <a:pt x="340" y="332"/>
                  </a:cubicBezTo>
                  <a:cubicBezTo>
                    <a:pt x="340" y="333"/>
                    <a:pt x="339" y="334"/>
                    <a:pt x="338" y="334"/>
                  </a:cubicBezTo>
                  <a:cubicBezTo>
                    <a:pt x="335" y="334"/>
                    <a:pt x="334" y="336"/>
                    <a:pt x="332" y="336"/>
                  </a:cubicBezTo>
                  <a:cubicBezTo>
                    <a:pt x="332" y="336"/>
                    <a:pt x="332" y="336"/>
                    <a:pt x="332" y="336"/>
                  </a:cubicBezTo>
                  <a:cubicBezTo>
                    <a:pt x="330" y="335"/>
                    <a:pt x="331" y="338"/>
                    <a:pt x="331" y="339"/>
                  </a:cubicBezTo>
                  <a:cubicBezTo>
                    <a:pt x="330" y="339"/>
                    <a:pt x="330" y="339"/>
                    <a:pt x="329" y="339"/>
                  </a:cubicBezTo>
                  <a:cubicBezTo>
                    <a:pt x="329" y="341"/>
                    <a:pt x="329" y="341"/>
                    <a:pt x="330" y="342"/>
                  </a:cubicBezTo>
                  <a:cubicBezTo>
                    <a:pt x="329" y="342"/>
                    <a:pt x="328" y="342"/>
                    <a:pt x="328" y="343"/>
                  </a:cubicBezTo>
                  <a:cubicBezTo>
                    <a:pt x="328" y="344"/>
                    <a:pt x="326" y="344"/>
                    <a:pt x="326" y="345"/>
                  </a:cubicBezTo>
                  <a:cubicBezTo>
                    <a:pt x="327" y="345"/>
                    <a:pt x="328" y="346"/>
                    <a:pt x="328" y="346"/>
                  </a:cubicBezTo>
                  <a:cubicBezTo>
                    <a:pt x="329" y="346"/>
                    <a:pt x="328" y="347"/>
                    <a:pt x="329" y="347"/>
                  </a:cubicBezTo>
                  <a:cubicBezTo>
                    <a:pt x="330" y="347"/>
                    <a:pt x="330" y="347"/>
                    <a:pt x="330" y="347"/>
                  </a:cubicBezTo>
                  <a:cubicBezTo>
                    <a:pt x="330" y="348"/>
                    <a:pt x="329" y="348"/>
                    <a:pt x="328" y="348"/>
                  </a:cubicBezTo>
                  <a:cubicBezTo>
                    <a:pt x="327" y="348"/>
                    <a:pt x="327" y="349"/>
                    <a:pt x="326" y="349"/>
                  </a:cubicBezTo>
                  <a:cubicBezTo>
                    <a:pt x="326" y="350"/>
                    <a:pt x="327" y="352"/>
                    <a:pt x="327" y="354"/>
                  </a:cubicBezTo>
                  <a:cubicBezTo>
                    <a:pt x="328" y="354"/>
                    <a:pt x="328" y="354"/>
                    <a:pt x="329" y="354"/>
                  </a:cubicBezTo>
                  <a:cubicBezTo>
                    <a:pt x="329" y="354"/>
                    <a:pt x="330" y="354"/>
                    <a:pt x="330" y="355"/>
                  </a:cubicBezTo>
                  <a:cubicBezTo>
                    <a:pt x="330" y="355"/>
                    <a:pt x="331" y="355"/>
                    <a:pt x="331" y="356"/>
                  </a:cubicBezTo>
                  <a:cubicBezTo>
                    <a:pt x="330" y="358"/>
                    <a:pt x="326" y="359"/>
                    <a:pt x="327" y="362"/>
                  </a:cubicBezTo>
                  <a:cubicBezTo>
                    <a:pt x="327" y="362"/>
                    <a:pt x="327" y="362"/>
                    <a:pt x="327" y="362"/>
                  </a:cubicBezTo>
                  <a:cubicBezTo>
                    <a:pt x="327" y="362"/>
                    <a:pt x="328" y="362"/>
                    <a:pt x="328" y="362"/>
                  </a:cubicBezTo>
                  <a:cubicBezTo>
                    <a:pt x="329" y="362"/>
                    <a:pt x="330" y="361"/>
                    <a:pt x="332" y="361"/>
                  </a:cubicBezTo>
                  <a:cubicBezTo>
                    <a:pt x="332" y="362"/>
                    <a:pt x="332" y="362"/>
                    <a:pt x="332" y="362"/>
                  </a:cubicBezTo>
                  <a:cubicBezTo>
                    <a:pt x="333" y="364"/>
                    <a:pt x="332" y="364"/>
                    <a:pt x="331" y="366"/>
                  </a:cubicBezTo>
                  <a:cubicBezTo>
                    <a:pt x="331" y="366"/>
                    <a:pt x="330" y="366"/>
                    <a:pt x="330" y="367"/>
                  </a:cubicBezTo>
                  <a:cubicBezTo>
                    <a:pt x="330" y="367"/>
                    <a:pt x="329" y="367"/>
                    <a:pt x="330" y="367"/>
                  </a:cubicBezTo>
                  <a:cubicBezTo>
                    <a:pt x="330" y="367"/>
                    <a:pt x="330" y="368"/>
                    <a:pt x="330" y="368"/>
                  </a:cubicBezTo>
                  <a:cubicBezTo>
                    <a:pt x="332" y="368"/>
                    <a:pt x="333" y="368"/>
                    <a:pt x="334" y="369"/>
                  </a:cubicBezTo>
                  <a:cubicBezTo>
                    <a:pt x="335" y="369"/>
                    <a:pt x="337" y="369"/>
                    <a:pt x="336" y="370"/>
                  </a:cubicBezTo>
                  <a:cubicBezTo>
                    <a:pt x="334" y="370"/>
                    <a:pt x="334" y="371"/>
                    <a:pt x="332" y="371"/>
                  </a:cubicBezTo>
                  <a:cubicBezTo>
                    <a:pt x="333" y="372"/>
                    <a:pt x="332" y="372"/>
                    <a:pt x="332" y="373"/>
                  </a:cubicBezTo>
                  <a:cubicBezTo>
                    <a:pt x="332" y="373"/>
                    <a:pt x="332" y="374"/>
                    <a:pt x="333" y="374"/>
                  </a:cubicBezTo>
                  <a:cubicBezTo>
                    <a:pt x="334" y="375"/>
                    <a:pt x="335" y="375"/>
                    <a:pt x="336" y="376"/>
                  </a:cubicBezTo>
                  <a:cubicBezTo>
                    <a:pt x="337" y="376"/>
                    <a:pt x="337" y="376"/>
                    <a:pt x="337" y="377"/>
                  </a:cubicBezTo>
                  <a:cubicBezTo>
                    <a:pt x="339" y="376"/>
                    <a:pt x="339" y="378"/>
                    <a:pt x="341" y="378"/>
                  </a:cubicBezTo>
                  <a:cubicBezTo>
                    <a:pt x="341" y="380"/>
                    <a:pt x="342" y="381"/>
                    <a:pt x="343" y="381"/>
                  </a:cubicBezTo>
                  <a:cubicBezTo>
                    <a:pt x="343" y="380"/>
                    <a:pt x="343" y="380"/>
                    <a:pt x="344" y="381"/>
                  </a:cubicBezTo>
                  <a:cubicBezTo>
                    <a:pt x="345" y="379"/>
                    <a:pt x="346" y="378"/>
                    <a:pt x="346" y="375"/>
                  </a:cubicBezTo>
                  <a:cubicBezTo>
                    <a:pt x="347" y="375"/>
                    <a:pt x="348" y="375"/>
                    <a:pt x="348" y="373"/>
                  </a:cubicBezTo>
                  <a:cubicBezTo>
                    <a:pt x="348" y="372"/>
                    <a:pt x="346" y="373"/>
                    <a:pt x="346" y="372"/>
                  </a:cubicBezTo>
                  <a:cubicBezTo>
                    <a:pt x="347" y="372"/>
                    <a:pt x="349" y="371"/>
                    <a:pt x="350" y="371"/>
                  </a:cubicBezTo>
                  <a:cubicBezTo>
                    <a:pt x="350" y="368"/>
                    <a:pt x="350" y="366"/>
                    <a:pt x="350" y="363"/>
                  </a:cubicBezTo>
                  <a:cubicBezTo>
                    <a:pt x="350" y="363"/>
                    <a:pt x="350" y="363"/>
                    <a:pt x="350" y="363"/>
                  </a:cubicBezTo>
                  <a:cubicBezTo>
                    <a:pt x="350" y="363"/>
                    <a:pt x="350" y="362"/>
                    <a:pt x="350" y="362"/>
                  </a:cubicBezTo>
                  <a:cubicBezTo>
                    <a:pt x="351" y="362"/>
                    <a:pt x="351" y="360"/>
                    <a:pt x="351" y="360"/>
                  </a:cubicBezTo>
                  <a:cubicBezTo>
                    <a:pt x="351" y="360"/>
                    <a:pt x="351" y="360"/>
                    <a:pt x="351" y="359"/>
                  </a:cubicBezTo>
                  <a:cubicBezTo>
                    <a:pt x="351" y="359"/>
                    <a:pt x="351" y="358"/>
                    <a:pt x="351" y="357"/>
                  </a:cubicBezTo>
                  <a:cubicBezTo>
                    <a:pt x="352" y="357"/>
                    <a:pt x="352" y="355"/>
                    <a:pt x="354" y="355"/>
                  </a:cubicBezTo>
                  <a:cubicBezTo>
                    <a:pt x="353" y="352"/>
                    <a:pt x="355" y="352"/>
                    <a:pt x="355" y="350"/>
                  </a:cubicBezTo>
                  <a:cubicBezTo>
                    <a:pt x="354" y="349"/>
                    <a:pt x="354" y="348"/>
                    <a:pt x="354" y="346"/>
                  </a:cubicBezTo>
                  <a:close/>
                  <a:moveTo>
                    <a:pt x="76" y="167"/>
                  </a:moveTo>
                  <a:cubicBezTo>
                    <a:pt x="76" y="167"/>
                    <a:pt x="76" y="168"/>
                    <a:pt x="77" y="168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7" y="168"/>
                    <a:pt x="78" y="168"/>
                    <a:pt x="78" y="169"/>
                  </a:cubicBezTo>
                  <a:cubicBezTo>
                    <a:pt x="78" y="168"/>
                    <a:pt x="79" y="169"/>
                    <a:pt x="80" y="169"/>
                  </a:cubicBezTo>
                  <a:cubicBezTo>
                    <a:pt x="80" y="168"/>
                    <a:pt x="81" y="168"/>
                    <a:pt x="81" y="167"/>
                  </a:cubicBezTo>
                  <a:cubicBezTo>
                    <a:pt x="81" y="167"/>
                    <a:pt x="81" y="167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0" y="166"/>
                    <a:pt x="79" y="166"/>
                    <a:pt x="78" y="166"/>
                  </a:cubicBezTo>
                  <a:cubicBezTo>
                    <a:pt x="78" y="166"/>
                    <a:pt x="78" y="165"/>
                    <a:pt x="78" y="165"/>
                  </a:cubicBezTo>
                  <a:cubicBezTo>
                    <a:pt x="77" y="165"/>
                    <a:pt x="77" y="165"/>
                    <a:pt x="76" y="165"/>
                  </a:cubicBezTo>
                  <a:cubicBezTo>
                    <a:pt x="76" y="165"/>
                    <a:pt x="76" y="165"/>
                    <a:pt x="76" y="164"/>
                  </a:cubicBezTo>
                  <a:cubicBezTo>
                    <a:pt x="76" y="164"/>
                    <a:pt x="76" y="164"/>
                    <a:pt x="76" y="165"/>
                  </a:cubicBezTo>
                  <a:cubicBezTo>
                    <a:pt x="75" y="164"/>
                    <a:pt x="75" y="163"/>
                    <a:pt x="74" y="163"/>
                  </a:cubicBezTo>
                  <a:cubicBezTo>
                    <a:pt x="74" y="163"/>
                    <a:pt x="74" y="163"/>
                    <a:pt x="74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4" y="164"/>
                    <a:pt x="74" y="164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3" y="164"/>
                    <a:pt x="73" y="165"/>
                    <a:pt x="73" y="165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72" y="165"/>
                    <a:pt x="72" y="165"/>
                    <a:pt x="72" y="166"/>
                  </a:cubicBezTo>
                  <a:cubicBezTo>
                    <a:pt x="72" y="166"/>
                    <a:pt x="72" y="166"/>
                    <a:pt x="73" y="166"/>
                  </a:cubicBezTo>
                  <a:cubicBezTo>
                    <a:pt x="73" y="167"/>
                    <a:pt x="74" y="167"/>
                    <a:pt x="75" y="166"/>
                  </a:cubicBezTo>
                  <a:cubicBezTo>
                    <a:pt x="75" y="166"/>
                    <a:pt x="76" y="166"/>
                    <a:pt x="76" y="166"/>
                  </a:cubicBezTo>
                  <a:cubicBezTo>
                    <a:pt x="76" y="166"/>
                    <a:pt x="76" y="166"/>
                    <a:pt x="76" y="167"/>
                  </a:cubicBezTo>
                  <a:cubicBezTo>
                    <a:pt x="76" y="167"/>
                    <a:pt x="76" y="167"/>
                    <a:pt x="76" y="167"/>
                  </a:cubicBezTo>
                  <a:close/>
                  <a:moveTo>
                    <a:pt x="326" y="100"/>
                  </a:moveTo>
                  <a:cubicBezTo>
                    <a:pt x="326" y="99"/>
                    <a:pt x="326" y="97"/>
                    <a:pt x="328" y="97"/>
                  </a:cubicBezTo>
                  <a:cubicBezTo>
                    <a:pt x="328" y="95"/>
                    <a:pt x="330" y="95"/>
                    <a:pt x="330" y="93"/>
                  </a:cubicBezTo>
                  <a:cubicBezTo>
                    <a:pt x="329" y="93"/>
                    <a:pt x="329" y="92"/>
                    <a:pt x="328" y="92"/>
                  </a:cubicBezTo>
                  <a:cubicBezTo>
                    <a:pt x="328" y="92"/>
                    <a:pt x="327" y="92"/>
                    <a:pt x="327" y="91"/>
                  </a:cubicBezTo>
                  <a:cubicBezTo>
                    <a:pt x="326" y="91"/>
                    <a:pt x="326" y="90"/>
                    <a:pt x="324" y="91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89"/>
                    <a:pt x="323" y="89"/>
                    <a:pt x="323" y="89"/>
                  </a:cubicBezTo>
                  <a:cubicBezTo>
                    <a:pt x="320" y="89"/>
                    <a:pt x="320" y="89"/>
                    <a:pt x="320" y="89"/>
                  </a:cubicBezTo>
                  <a:cubicBezTo>
                    <a:pt x="319" y="89"/>
                    <a:pt x="319" y="88"/>
                    <a:pt x="318" y="88"/>
                  </a:cubicBezTo>
                  <a:cubicBezTo>
                    <a:pt x="317" y="88"/>
                    <a:pt x="317" y="88"/>
                    <a:pt x="317" y="88"/>
                  </a:cubicBezTo>
                  <a:cubicBezTo>
                    <a:pt x="316" y="87"/>
                    <a:pt x="315" y="88"/>
                    <a:pt x="315" y="88"/>
                  </a:cubicBezTo>
                  <a:cubicBezTo>
                    <a:pt x="314" y="88"/>
                    <a:pt x="314" y="88"/>
                    <a:pt x="314" y="88"/>
                  </a:cubicBezTo>
                  <a:cubicBezTo>
                    <a:pt x="313" y="88"/>
                    <a:pt x="314" y="88"/>
                    <a:pt x="314" y="88"/>
                  </a:cubicBezTo>
                  <a:cubicBezTo>
                    <a:pt x="313" y="88"/>
                    <a:pt x="313" y="88"/>
                    <a:pt x="312" y="88"/>
                  </a:cubicBezTo>
                  <a:cubicBezTo>
                    <a:pt x="312" y="88"/>
                    <a:pt x="312" y="87"/>
                    <a:pt x="312" y="87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1" y="87"/>
                    <a:pt x="312" y="87"/>
                    <a:pt x="311" y="87"/>
                  </a:cubicBezTo>
                  <a:cubicBezTo>
                    <a:pt x="311" y="87"/>
                    <a:pt x="310" y="86"/>
                    <a:pt x="310" y="85"/>
                  </a:cubicBezTo>
                  <a:cubicBezTo>
                    <a:pt x="309" y="86"/>
                    <a:pt x="308" y="87"/>
                    <a:pt x="307" y="88"/>
                  </a:cubicBezTo>
                  <a:cubicBezTo>
                    <a:pt x="305" y="88"/>
                    <a:pt x="304" y="86"/>
                    <a:pt x="301" y="87"/>
                  </a:cubicBezTo>
                  <a:cubicBezTo>
                    <a:pt x="300" y="87"/>
                    <a:pt x="300" y="87"/>
                    <a:pt x="300" y="87"/>
                  </a:cubicBezTo>
                  <a:cubicBezTo>
                    <a:pt x="300" y="85"/>
                    <a:pt x="299" y="86"/>
                    <a:pt x="299" y="84"/>
                  </a:cubicBezTo>
                  <a:cubicBezTo>
                    <a:pt x="297" y="83"/>
                    <a:pt x="296" y="84"/>
                    <a:pt x="295" y="84"/>
                  </a:cubicBezTo>
                  <a:cubicBezTo>
                    <a:pt x="293" y="83"/>
                    <a:pt x="291" y="83"/>
                    <a:pt x="290" y="81"/>
                  </a:cubicBezTo>
                  <a:cubicBezTo>
                    <a:pt x="290" y="79"/>
                    <a:pt x="289" y="79"/>
                    <a:pt x="289" y="77"/>
                  </a:cubicBezTo>
                  <a:cubicBezTo>
                    <a:pt x="288" y="78"/>
                    <a:pt x="289" y="76"/>
                    <a:pt x="288" y="76"/>
                  </a:cubicBezTo>
                  <a:cubicBezTo>
                    <a:pt x="288" y="74"/>
                    <a:pt x="286" y="75"/>
                    <a:pt x="286" y="73"/>
                  </a:cubicBezTo>
                  <a:cubicBezTo>
                    <a:pt x="286" y="72"/>
                    <a:pt x="284" y="71"/>
                    <a:pt x="284" y="69"/>
                  </a:cubicBezTo>
                  <a:cubicBezTo>
                    <a:pt x="283" y="67"/>
                    <a:pt x="279" y="69"/>
                    <a:pt x="277" y="69"/>
                  </a:cubicBezTo>
                  <a:cubicBezTo>
                    <a:pt x="276" y="69"/>
                    <a:pt x="276" y="69"/>
                    <a:pt x="276" y="68"/>
                  </a:cubicBezTo>
                  <a:cubicBezTo>
                    <a:pt x="276" y="68"/>
                    <a:pt x="275" y="68"/>
                    <a:pt x="275" y="68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74" y="68"/>
                    <a:pt x="273" y="68"/>
                    <a:pt x="273" y="68"/>
                  </a:cubicBezTo>
                  <a:cubicBezTo>
                    <a:pt x="272" y="68"/>
                    <a:pt x="272" y="68"/>
                    <a:pt x="272" y="68"/>
                  </a:cubicBezTo>
                  <a:cubicBezTo>
                    <a:pt x="271" y="68"/>
                    <a:pt x="271" y="68"/>
                    <a:pt x="271" y="68"/>
                  </a:cubicBezTo>
                  <a:cubicBezTo>
                    <a:pt x="269" y="67"/>
                    <a:pt x="266" y="68"/>
                    <a:pt x="264" y="68"/>
                  </a:cubicBezTo>
                  <a:cubicBezTo>
                    <a:pt x="264" y="68"/>
                    <a:pt x="264" y="67"/>
                    <a:pt x="264" y="67"/>
                  </a:cubicBezTo>
                  <a:cubicBezTo>
                    <a:pt x="263" y="67"/>
                    <a:pt x="263" y="67"/>
                    <a:pt x="263" y="66"/>
                  </a:cubicBezTo>
                  <a:cubicBezTo>
                    <a:pt x="262" y="66"/>
                    <a:pt x="262" y="66"/>
                    <a:pt x="262" y="66"/>
                  </a:cubicBezTo>
                  <a:cubicBezTo>
                    <a:pt x="262" y="65"/>
                    <a:pt x="262" y="65"/>
                    <a:pt x="262" y="64"/>
                  </a:cubicBezTo>
                  <a:cubicBezTo>
                    <a:pt x="262" y="64"/>
                    <a:pt x="261" y="64"/>
                    <a:pt x="261" y="64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1" y="62"/>
                    <a:pt x="259" y="61"/>
                    <a:pt x="258" y="60"/>
                  </a:cubicBezTo>
                  <a:cubicBezTo>
                    <a:pt x="257" y="59"/>
                    <a:pt x="256" y="58"/>
                    <a:pt x="255" y="57"/>
                  </a:cubicBezTo>
                  <a:cubicBezTo>
                    <a:pt x="255" y="55"/>
                    <a:pt x="255" y="55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4"/>
                    <a:pt x="252" y="54"/>
                    <a:pt x="251" y="54"/>
                  </a:cubicBezTo>
                  <a:cubicBezTo>
                    <a:pt x="251" y="53"/>
                    <a:pt x="251" y="53"/>
                    <a:pt x="251" y="52"/>
                  </a:cubicBezTo>
                  <a:cubicBezTo>
                    <a:pt x="251" y="52"/>
                    <a:pt x="251" y="51"/>
                    <a:pt x="252" y="52"/>
                  </a:cubicBezTo>
                  <a:cubicBezTo>
                    <a:pt x="252" y="49"/>
                    <a:pt x="252" y="47"/>
                    <a:pt x="249" y="47"/>
                  </a:cubicBezTo>
                  <a:cubicBezTo>
                    <a:pt x="249" y="46"/>
                    <a:pt x="250" y="45"/>
                    <a:pt x="250" y="45"/>
                  </a:cubicBezTo>
                  <a:cubicBezTo>
                    <a:pt x="251" y="44"/>
                    <a:pt x="251" y="44"/>
                    <a:pt x="252" y="43"/>
                  </a:cubicBezTo>
                  <a:cubicBezTo>
                    <a:pt x="252" y="41"/>
                    <a:pt x="248" y="42"/>
                    <a:pt x="248" y="42"/>
                  </a:cubicBezTo>
                  <a:cubicBezTo>
                    <a:pt x="248" y="43"/>
                    <a:pt x="247" y="43"/>
                    <a:pt x="247" y="44"/>
                  </a:cubicBezTo>
                  <a:cubicBezTo>
                    <a:pt x="247" y="43"/>
                    <a:pt x="246" y="44"/>
                    <a:pt x="246" y="44"/>
                  </a:cubicBezTo>
                  <a:cubicBezTo>
                    <a:pt x="246" y="45"/>
                    <a:pt x="245" y="45"/>
                    <a:pt x="245" y="46"/>
                  </a:cubicBezTo>
                  <a:cubicBezTo>
                    <a:pt x="244" y="46"/>
                    <a:pt x="243" y="46"/>
                    <a:pt x="243" y="47"/>
                  </a:cubicBezTo>
                  <a:cubicBezTo>
                    <a:pt x="243" y="47"/>
                    <a:pt x="242" y="46"/>
                    <a:pt x="242" y="46"/>
                  </a:cubicBezTo>
                  <a:cubicBezTo>
                    <a:pt x="242" y="46"/>
                    <a:pt x="241" y="46"/>
                    <a:pt x="241" y="46"/>
                  </a:cubicBezTo>
                  <a:cubicBezTo>
                    <a:pt x="241" y="47"/>
                    <a:pt x="239" y="47"/>
                    <a:pt x="238" y="47"/>
                  </a:cubicBezTo>
                  <a:cubicBezTo>
                    <a:pt x="238" y="47"/>
                    <a:pt x="237" y="47"/>
                    <a:pt x="237" y="46"/>
                  </a:cubicBezTo>
                  <a:cubicBezTo>
                    <a:pt x="236" y="46"/>
                    <a:pt x="236" y="46"/>
                    <a:pt x="236" y="45"/>
                  </a:cubicBezTo>
                  <a:cubicBezTo>
                    <a:pt x="235" y="45"/>
                    <a:pt x="235" y="46"/>
                    <a:pt x="234" y="46"/>
                  </a:cubicBezTo>
                  <a:cubicBezTo>
                    <a:pt x="233" y="46"/>
                    <a:pt x="233" y="46"/>
                    <a:pt x="233" y="45"/>
                  </a:cubicBezTo>
                  <a:cubicBezTo>
                    <a:pt x="234" y="45"/>
                    <a:pt x="234" y="43"/>
                    <a:pt x="235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4" y="41"/>
                    <a:pt x="233" y="40"/>
                    <a:pt x="233" y="38"/>
                  </a:cubicBezTo>
                  <a:cubicBezTo>
                    <a:pt x="234" y="38"/>
                    <a:pt x="234" y="38"/>
                    <a:pt x="234" y="37"/>
                  </a:cubicBezTo>
                  <a:cubicBezTo>
                    <a:pt x="234" y="37"/>
                    <a:pt x="235" y="37"/>
                    <a:pt x="235" y="37"/>
                  </a:cubicBezTo>
                  <a:cubicBezTo>
                    <a:pt x="235" y="36"/>
                    <a:pt x="235" y="36"/>
                    <a:pt x="236" y="36"/>
                  </a:cubicBezTo>
                  <a:cubicBezTo>
                    <a:pt x="236" y="35"/>
                    <a:pt x="236" y="35"/>
                    <a:pt x="236" y="34"/>
                  </a:cubicBezTo>
                  <a:cubicBezTo>
                    <a:pt x="235" y="34"/>
                    <a:pt x="235" y="33"/>
                    <a:pt x="234" y="33"/>
                  </a:cubicBezTo>
                  <a:cubicBezTo>
                    <a:pt x="233" y="32"/>
                    <a:pt x="231" y="32"/>
                    <a:pt x="230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1"/>
                    <a:pt x="225" y="31"/>
                  </a:cubicBezTo>
                  <a:cubicBezTo>
                    <a:pt x="224" y="31"/>
                    <a:pt x="224" y="30"/>
                    <a:pt x="224" y="29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2" y="24"/>
                    <a:pt x="220" y="24"/>
                    <a:pt x="217" y="24"/>
                  </a:cubicBezTo>
                  <a:cubicBezTo>
                    <a:pt x="216" y="23"/>
                    <a:pt x="215" y="23"/>
                    <a:pt x="215" y="22"/>
                  </a:cubicBezTo>
                  <a:cubicBezTo>
                    <a:pt x="215" y="21"/>
                    <a:pt x="216" y="20"/>
                    <a:pt x="216" y="19"/>
                  </a:cubicBezTo>
                  <a:cubicBezTo>
                    <a:pt x="214" y="18"/>
                    <a:pt x="214" y="17"/>
                    <a:pt x="214" y="16"/>
                  </a:cubicBezTo>
                  <a:cubicBezTo>
                    <a:pt x="213" y="16"/>
                    <a:pt x="213" y="15"/>
                    <a:pt x="213" y="15"/>
                  </a:cubicBezTo>
                  <a:cubicBezTo>
                    <a:pt x="212" y="15"/>
                    <a:pt x="212" y="14"/>
                    <a:pt x="213" y="14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9" y="13"/>
                    <a:pt x="210" y="15"/>
                    <a:pt x="208" y="15"/>
                  </a:cubicBezTo>
                  <a:cubicBezTo>
                    <a:pt x="206" y="15"/>
                    <a:pt x="205" y="13"/>
                    <a:pt x="203" y="13"/>
                  </a:cubicBezTo>
                  <a:cubicBezTo>
                    <a:pt x="203" y="12"/>
                    <a:pt x="203" y="11"/>
                    <a:pt x="202" y="11"/>
                  </a:cubicBezTo>
                  <a:cubicBezTo>
                    <a:pt x="202" y="10"/>
                    <a:pt x="201" y="9"/>
                    <a:pt x="201" y="9"/>
                  </a:cubicBezTo>
                  <a:cubicBezTo>
                    <a:pt x="201" y="8"/>
                    <a:pt x="201" y="8"/>
                    <a:pt x="201" y="7"/>
                  </a:cubicBezTo>
                  <a:cubicBezTo>
                    <a:pt x="201" y="6"/>
                    <a:pt x="200" y="6"/>
                    <a:pt x="201" y="4"/>
                  </a:cubicBezTo>
                  <a:cubicBezTo>
                    <a:pt x="201" y="4"/>
                    <a:pt x="200" y="3"/>
                    <a:pt x="200" y="3"/>
                  </a:cubicBezTo>
                  <a:cubicBezTo>
                    <a:pt x="200" y="2"/>
                    <a:pt x="200" y="1"/>
                    <a:pt x="201" y="0"/>
                  </a:cubicBezTo>
                  <a:cubicBezTo>
                    <a:pt x="200" y="0"/>
                    <a:pt x="199" y="0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0"/>
                    <a:pt x="196" y="2"/>
                    <a:pt x="195" y="2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4" y="2"/>
                    <a:pt x="193" y="2"/>
                    <a:pt x="193" y="2"/>
                  </a:cubicBezTo>
                  <a:cubicBezTo>
                    <a:pt x="191" y="3"/>
                    <a:pt x="191" y="4"/>
                    <a:pt x="190" y="3"/>
                  </a:cubicBezTo>
                  <a:cubicBezTo>
                    <a:pt x="187" y="3"/>
                    <a:pt x="186" y="2"/>
                    <a:pt x="183" y="3"/>
                  </a:cubicBezTo>
                  <a:cubicBezTo>
                    <a:pt x="181" y="3"/>
                    <a:pt x="181" y="4"/>
                    <a:pt x="179" y="4"/>
                  </a:cubicBezTo>
                  <a:cubicBezTo>
                    <a:pt x="179" y="4"/>
                    <a:pt x="178" y="4"/>
                    <a:pt x="178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7" y="5"/>
                    <a:pt x="176" y="6"/>
                    <a:pt x="175" y="6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5" y="7"/>
                    <a:pt x="175" y="8"/>
                    <a:pt x="175" y="10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6" y="11"/>
                    <a:pt x="174" y="11"/>
                    <a:pt x="174" y="12"/>
                  </a:cubicBezTo>
                  <a:cubicBezTo>
                    <a:pt x="174" y="12"/>
                    <a:pt x="174" y="13"/>
                    <a:pt x="174" y="13"/>
                  </a:cubicBezTo>
                  <a:cubicBezTo>
                    <a:pt x="174" y="13"/>
                    <a:pt x="174" y="14"/>
                    <a:pt x="174" y="14"/>
                  </a:cubicBezTo>
                  <a:cubicBezTo>
                    <a:pt x="173" y="17"/>
                    <a:pt x="174" y="19"/>
                    <a:pt x="174" y="21"/>
                  </a:cubicBezTo>
                  <a:cubicBezTo>
                    <a:pt x="174" y="23"/>
                    <a:pt x="173" y="23"/>
                    <a:pt x="173" y="26"/>
                  </a:cubicBezTo>
                  <a:cubicBezTo>
                    <a:pt x="171" y="26"/>
                    <a:pt x="172" y="29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4" y="30"/>
                    <a:pt x="174" y="31"/>
                    <a:pt x="174" y="31"/>
                  </a:cubicBezTo>
                  <a:cubicBezTo>
                    <a:pt x="174" y="32"/>
                    <a:pt x="173" y="31"/>
                    <a:pt x="173" y="31"/>
                  </a:cubicBezTo>
                  <a:cubicBezTo>
                    <a:pt x="171" y="31"/>
                    <a:pt x="171" y="32"/>
                    <a:pt x="170" y="32"/>
                  </a:cubicBezTo>
                  <a:cubicBezTo>
                    <a:pt x="169" y="33"/>
                    <a:pt x="168" y="33"/>
                    <a:pt x="169" y="34"/>
                  </a:cubicBezTo>
                  <a:cubicBezTo>
                    <a:pt x="167" y="35"/>
                    <a:pt x="166" y="36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3" y="36"/>
                    <a:pt x="163" y="37"/>
                    <a:pt x="162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1" y="39"/>
                    <a:pt x="160" y="39"/>
                  </a:cubicBezTo>
                  <a:cubicBezTo>
                    <a:pt x="160" y="39"/>
                    <a:pt x="160" y="39"/>
                    <a:pt x="159" y="40"/>
                  </a:cubicBezTo>
                  <a:cubicBezTo>
                    <a:pt x="159" y="40"/>
                    <a:pt x="159" y="39"/>
                    <a:pt x="158" y="40"/>
                  </a:cubicBezTo>
                  <a:cubicBezTo>
                    <a:pt x="157" y="40"/>
                    <a:pt x="156" y="40"/>
                    <a:pt x="154" y="40"/>
                  </a:cubicBezTo>
                  <a:cubicBezTo>
                    <a:pt x="152" y="40"/>
                    <a:pt x="149" y="39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41"/>
                    <a:pt x="143" y="40"/>
                    <a:pt x="143" y="41"/>
                  </a:cubicBezTo>
                  <a:cubicBezTo>
                    <a:pt x="142" y="42"/>
                    <a:pt x="141" y="42"/>
                    <a:pt x="141" y="42"/>
                  </a:cubicBezTo>
                  <a:cubicBezTo>
                    <a:pt x="140" y="42"/>
                    <a:pt x="138" y="42"/>
                    <a:pt x="138" y="43"/>
                  </a:cubicBezTo>
                  <a:cubicBezTo>
                    <a:pt x="136" y="44"/>
                    <a:pt x="136" y="45"/>
                    <a:pt x="135" y="47"/>
                  </a:cubicBezTo>
                  <a:cubicBezTo>
                    <a:pt x="135" y="47"/>
                    <a:pt x="134" y="48"/>
                    <a:pt x="134" y="48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2" y="49"/>
                    <a:pt x="133" y="51"/>
                    <a:pt x="133" y="52"/>
                  </a:cubicBezTo>
                  <a:cubicBezTo>
                    <a:pt x="134" y="53"/>
                    <a:pt x="136" y="53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7" y="55"/>
                    <a:pt x="136" y="54"/>
                    <a:pt x="135" y="54"/>
                  </a:cubicBezTo>
                  <a:cubicBezTo>
                    <a:pt x="134" y="54"/>
                    <a:pt x="134" y="54"/>
                    <a:pt x="133" y="54"/>
                  </a:cubicBezTo>
                  <a:cubicBezTo>
                    <a:pt x="133" y="55"/>
                    <a:pt x="132" y="54"/>
                    <a:pt x="132" y="54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5"/>
                    <a:pt x="131" y="55"/>
                    <a:pt x="131" y="56"/>
                  </a:cubicBezTo>
                  <a:cubicBezTo>
                    <a:pt x="130" y="56"/>
                    <a:pt x="130" y="56"/>
                    <a:pt x="129" y="57"/>
                  </a:cubicBezTo>
                  <a:cubicBezTo>
                    <a:pt x="128" y="57"/>
                    <a:pt x="127" y="57"/>
                    <a:pt x="127" y="57"/>
                  </a:cubicBezTo>
                  <a:cubicBezTo>
                    <a:pt x="126" y="57"/>
                    <a:pt x="124" y="56"/>
                    <a:pt x="123" y="56"/>
                  </a:cubicBezTo>
                  <a:cubicBezTo>
                    <a:pt x="123" y="55"/>
                    <a:pt x="123" y="55"/>
                    <a:pt x="122" y="55"/>
                  </a:cubicBezTo>
                  <a:cubicBezTo>
                    <a:pt x="122" y="55"/>
                    <a:pt x="122" y="54"/>
                    <a:pt x="122" y="54"/>
                  </a:cubicBezTo>
                  <a:cubicBezTo>
                    <a:pt x="121" y="54"/>
                    <a:pt x="120" y="54"/>
                    <a:pt x="120" y="53"/>
                  </a:cubicBezTo>
                  <a:cubicBezTo>
                    <a:pt x="119" y="54"/>
                    <a:pt x="118" y="53"/>
                    <a:pt x="117" y="53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16" y="53"/>
                    <a:pt x="116" y="52"/>
                    <a:pt x="115" y="52"/>
                  </a:cubicBezTo>
                  <a:cubicBezTo>
                    <a:pt x="114" y="52"/>
                    <a:pt x="112" y="52"/>
                    <a:pt x="111" y="52"/>
                  </a:cubicBezTo>
                  <a:cubicBezTo>
                    <a:pt x="111" y="52"/>
                    <a:pt x="111" y="51"/>
                    <a:pt x="111" y="51"/>
                  </a:cubicBezTo>
                  <a:cubicBezTo>
                    <a:pt x="110" y="51"/>
                    <a:pt x="110" y="51"/>
                    <a:pt x="110" y="50"/>
                  </a:cubicBezTo>
                  <a:cubicBezTo>
                    <a:pt x="110" y="50"/>
                    <a:pt x="109" y="50"/>
                    <a:pt x="109" y="50"/>
                  </a:cubicBezTo>
                  <a:cubicBezTo>
                    <a:pt x="110" y="49"/>
                    <a:pt x="109" y="49"/>
                    <a:pt x="10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4" y="50"/>
                  </a:cubicBezTo>
                  <a:cubicBezTo>
                    <a:pt x="104" y="47"/>
                    <a:pt x="103" y="46"/>
                    <a:pt x="103" y="44"/>
                  </a:cubicBezTo>
                  <a:cubicBezTo>
                    <a:pt x="102" y="44"/>
                    <a:pt x="10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4" y="41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8"/>
                    <a:pt x="103" y="38"/>
                    <a:pt x="103" y="38"/>
                  </a:cubicBezTo>
                  <a:cubicBezTo>
                    <a:pt x="102" y="38"/>
                    <a:pt x="103" y="36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0" y="37"/>
                    <a:pt x="99" y="36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7"/>
                    <a:pt x="95" y="38"/>
                    <a:pt x="94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8"/>
                    <a:pt x="93" y="38"/>
                    <a:pt x="93" y="37"/>
                  </a:cubicBezTo>
                  <a:cubicBezTo>
                    <a:pt x="91" y="37"/>
                    <a:pt x="93" y="36"/>
                    <a:pt x="93" y="36"/>
                  </a:cubicBezTo>
                  <a:cubicBezTo>
                    <a:pt x="90" y="36"/>
                    <a:pt x="90" y="33"/>
                    <a:pt x="86" y="34"/>
                  </a:cubicBezTo>
                  <a:cubicBezTo>
                    <a:pt x="86" y="35"/>
                    <a:pt x="86" y="35"/>
                    <a:pt x="87" y="36"/>
                  </a:cubicBezTo>
                  <a:cubicBezTo>
                    <a:pt x="87" y="36"/>
                    <a:pt x="86" y="37"/>
                    <a:pt x="87" y="37"/>
                  </a:cubicBezTo>
                  <a:cubicBezTo>
                    <a:pt x="87" y="38"/>
                    <a:pt x="89" y="37"/>
                    <a:pt x="88" y="39"/>
                  </a:cubicBezTo>
                  <a:cubicBezTo>
                    <a:pt x="88" y="39"/>
                    <a:pt x="88" y="40"/>
                    <a:pt x="88" y="40"/>
                  </a:cubicBezTo>
                  <a:cubicBezTo>
                    <a:pt x="87" y="40"/>
                    <a:pt x="88" y="42"/>
                    <a:pt x="86" y="41"/>
                  </a:cubicBezTo>
                  <a:cubicBezTo>
                    <a:pt x="86" y="42"/>
                    <a:pt x="87" y="42"/>
                    <a:pt x="87" y="43"/>
                  </a:cubicBezTo>
                  <a:cubicBezTo>
                    <a:pt x="87" y="43"/>
                    <a:pt x="87" y="44"/>
                    <a:pt x="88" y="44"/>
                  </a:cubicBezTo>
                  <a:cubicBezTo>
                    <a:pt x="87" y="45"/>
                    <a:pt x="87" y="46"/>
                    <a:pt x="87" y="47"/>
                  </a:cubicBezTo>
                  <a:cubicBezTo>
                    <a:pt x="88" y="47"/>
                    <a:pt x="87" y="49"/>
                    <a:pt x="88" y="49"/>
                  </a:cubicBezTo>
                  <a:cubicBezTo>
                    <a:pt x="89" y="49"/>
                    <a:pt x="89" y="50"/>
                    <a:pt x="89" y="50"/>
                  </a:cubicBezTo>
                  <a:cubicBezTo>
                    <a:pt x="88" y="51"/>
                    <a:pt x="90" y="53"/>
                    <a:pt x="90" y="54"/>
                  </a:cubicBezTo>
                  <a:cubicBezTo>
                    <a:pt x="90" y="54"/>
                    <a:pt x="91" y="54"/>
                    <a:pt x="91" y="54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9"/>
                    <a:pt x="90" y="59"/>
                    <a:pt x="90" y="59"/>
                  </a:cubicBezTo>
                  <a:cubicBezTo>
                    <a:pt x="90" y="64"/>
                    <a:pt x="89" y="68"/>
                    <a:pt x="89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1" y="74"/>
                    <a:pt x="91" y="75"/>
                  </a:cubicBezTo>
                  <a:cubicBezTo>
                    <a:pt x="91" y="75"/>
                    <a:pt x="91" y="75"/>
                    <a:pt x="92" y="75"/>
                  </a:cubicBezTo>
                  <a:cubicBezTo>
                    <a:pt x="92" y="76"/>
                    <a:pt x="90" y="75"/>
                    <a:pt x="89" y="76"/>
                  </a:cubicBezTo>
                  <a:cubicBezTo>
                    <a:pt x="86" y="76"/>
                    <a:pt x="85" y="75"/>
                    <a:pt x="83" y="75"/>
                  </a:cubicBezTo>
                  <a:cubicBezTo>
                    <a:pt x="82" y="74"/>
                    <a:pt x="83" y="72"/>
                    <a:pt x="82" y="72"/>
                  </a:cubicBezTo>
                  <a:cubicBezTo>
                    <a:pt x="81" y="72"/>
                    <a:pt x="82" y="71"/>
                    <a:pt x="81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8" y="71"/>
                    <a:pt x="79" y="73"/>
                    <a:pt x="79" y="74"/>
                  </a:cubicBezTo>
                  <a:cubicBezTo>
                    <a:pt x="79" y="76"/>
                    <a:pt x="78" y="75"/>
                    <a:pt x="78" y="77"/>
                  </a:cubicBezTo>
                  <a:cubicBezTo>
                    <a:pt x="77" y="77"/>
                    <a:pt x="78" y="75"/>
                    <a:pt x="77" y="74"/>
                  </a:cubicBezTo>
                  <a:cubicBezTo>
                    <a:pt x="77" y="73"/>
                    <a:pt x="76" y="73"/>
                    <a:pt x="76" y="72"/>
                  </a:cubicBezTo>
                  <a:cubicBezTo>
                    <a:pt x="75" y="72"/>
                    <a:pt x="75" y="73"/>
                    <a:pt x="74" y="73"/>
                  </a:cubicBezTo>
                  <a:cubicBezTo>
                    <a:pt x="74" y="73"/>
                    <a:pt x="73" y="73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72"/>
                    <a:pt x="71" y="72"/>
                    <a:pt x="72" y="70"/>
                  </a:cubicBezTo>
                  <a:cubicBezTo>
                    <a:pt x="71" y="70"/>
                    <a:pt x="71" y="70"/>
                    <a:pt x="71" y="69"/>
                  </a:cubicBezTo>
                  <a:cubicBezTo>
                    <a:pt x="69" y="69"/>
                    <a:pt x="69" y="70"/>
                    <a:pt x="67" y="70"/>
                  </a:cubicBezTo>
                  <a:cubicBezTo>
                    <a:pt x="66" y="70"/>
                    <a:pt x="66" y="72"/>
                    <a:pt x="64" y="72"/>
                  </a:cubicBezTo>
                  <a:cubicBezTo>
                    <a:pt x="64" y="73"/>
                    <a:pt x="64" y="73"/>
                    <a:pt x="63" y="73"/>
                  </a:cubicBezTo>
                  <a:cubicBezTo>
                    <a:pt x="63" y="73"/>
                    <a:pt x="62" y="73"/>
                    <a:pt x="61" y="73"/>
                  </a:cubicBezTo>
                  <a:cubicBezTo>
                    <a:pt x="61" y="72"/>
                    <a:pt x="60" y="71"/>
                    <a:pt x="59" y="71"/>
                  </a:cubicBezTo>
                  <a:cubicBezTo>
                    <a:pt x="59" y="69"/>
                    <a:pt x="59" y="68"/>
                    <a:pt x="58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9" y="66"/>
                    <a:pt x="57" y="66"/>
                    <a:pt x="58" y="65"/>
                  </a:cubicBezTo>
                  <a:cubicBezTo>
                    <a:pt x="58" y="65"/>
                    <a:pt x="57" y="65"/>
                    <a:pt x="57" y="65"/>
                  </a:cubicBezTo>
                  <a:cubicBezTo>
                    <a:pt x="57" y="65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4" y="62"/>
                    <a:pt x="54" y="60"/>
                  </a:cubicBezTo>
                  <a:cubicBezTo>
                    <a:pt x="54" y="60"/>
                    <a:pt x="54" y="59"/>
                    <a:pt x="53" y="59"/>
                  </a:cubicBezTo>
                  <a:cubicBezTo>
                    <a:pt x="53" y="59"/>
                    <a:pt x="53" y="60"/>
                    <a:pt x="53" y="60"/>
                  </a:cubicBezTo>
                  <a:cubicBezTo>
                    <a:pt x="53" y="60"/>
                    <a:pt x="52" y="60"/>
                    <a:pt x="52" y="60"/>
                  </a:cubicBezTo>
                  <a:cubicBezTo>
                    <a:pt x="52" y="59"/>
                    <a:pt x="51" y="59"/>
                    <a:pt x="50" y="58"/>
                  </a:cubicBezTo>
                  <a:cubicBezTo>
                    <a:pt x="49" y="59"/>
                    <a:pt x="47" y="59"/>
                    <a:pt x="47" y="60"/>
                  </a:cubicBezTo>
                  <a:cubicBezTo>
                    <a:pt x="47" y="60"/>
                    <a:pt x="45" y="60"/>
                    <a:pt x="45" y="59"/>
                  </a:cubicBezTo>
                  <a:cubicBezTo>
                    <a:pt x="45" y="59"/>
                    <a:pt x="44" y="58"/>
                    <a:pt x="44" y="58"/>
                  </a:cubicBezTo>
                  <a:cubicBezTo>
                    <a:pt x="41" y="59"/>
                    <a:pt x="41" y="62"/>
                    <a:pt x="40" y="64"/>
                  </a:cubicBezTo>
                  <a:cubicBezTo>
                    <a:pt x="39" y="64"/>
                    <a:pt x="39" y="63"/>
                    <a:pt x="38" y="63"/>
                  </a:cubicBezTo>
                  <a:cubicBezTo>
                    <a:pt x="38" y="63"/>
                    <a:pt x="38" y="62"/>
                    <a:pt x="38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2" y="61"/>
                    <a:pt x="34" y="64"/>
                    <a:pt x="32" y="6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59"/>
                    <a:pt x="30" y="60"/>
                    <a:pt x="29" y="60"/>
                  </a:cubicBezTo>
                  <a:cubicBezTo>
                    <a:pt x="28" y="60"/>
                    <a:pt x="28" y="59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1"/>
                    <a:pt x="26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3" y="61"/>
                    <a:pt x="22" y="61"/>
                    <a:pt x="21" y="60"/>
                  </a:cubicBezTo>
                  <a:cubicBezTo>
                    <a:pt x="19" y="60"/>
                    <a:pt x="18" y="61"/>
                    <a:pt x="16" y="61"/>
                  </a:cubicBezTo>
                  <a:cubicBezTo>
                    <a:pt x="14" y="60"/>
                    <a:pt x="15" y="62"/>
                    <a:pt x="14" y="62"/>
                  </a:cubicBezTo>
                  <a:cubicBezTo>
                    <a:pt x="13" y="62"/>
                    <a:pt x="13" y="63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9" y="64"/>
                    <a:pt x="9" y="66"/>
                    <a:pt x="8" y="68"/>
                  </a:cubicBezTo>
                  <a:cubicBezTo>
                    <a:pt x="8" y="68"/>
                    <a:pt x="9" y="69"/>
                    <a:pt x="8" y="69"/>
                  </a:cubicBezTo>
                  <a:cubicBezTo>
                    <a:pt x="8" y="70"/>
                    <a:pt x="9" y="70"/>
                    <a:pt x="9" y="71"/>
                  </a:cubicBezTo>
                  <a:cubicBezTo>
                    <a:pt x="10" y="70"/>
                    <a:pt x="11" y="70"/>
                    <a:pt x="11" y="71"/>
                  </a:cubicBezTo>
                  <a:cubicBezTo>
                    <a:pt x="13" y="71"/>
                    <a:pt x="14" y="71"/>
                    <a:pt x="15" y="71"/>
                  </a:cubicBezTo>
                  <a:cubicBezTo>
                    <a:pt x="15" y="71"/>
                    <a:pt x="16" y="71"/>
                    <a:pt x="16" y="71"/>
                  </a:cubicBezTo>
                  <a:cubicBezTo>
                    <a:pt x="16" y="71"/>
                    <a:pt x="17" y="71"/>
                    <a:pt x="17" y="72"/>
                  </a:cubicBezTo>
                  <a:cubicBezTo>
                    <a:pt x="17" y="73"/>
                    <a:pt x="19" y="72"/>
                    <a:pt x="19" y="73"/>
                  </a:cubicBezTo>
                  <a:cubicBezTo>
                    <a:pt x="21" y="74"/>
                    <a:pt x="21" y="75"/>
                    <a:pt x="22" y="75"/>
                  </a:cubicBezTo>
                  <a:cubicBezTo>
                    <a:pt x="21" y="77"/>
                    <a:pt x="20" y="74"/>
                    <a:pt x="19" y="75"/>
                  </a:cubicBezTo>
                  <a:cubicBezTo>
                    <a:pt x="18" y="75"/>
                    <a:pt x="17" y="75"/>
                    <a:pt x="15" y="75"/>
                  </a:cubicBezTo>
                  <a:cubicBezTo>
                    <a:pt x="15" y="74"/>
                    <a:pt x="15" y="73"/>
                    <a:pt x="14" y="72"/>
                  </a:cubicBezTo>
                  <a:cubicBezTo>
                    <a:pt x="13" y="71"/>
                    <a:pt x="13" y="72"/>
                    <a:pt x="13" y="72"/>
                  </a:cubicBezTo>
                  <a:cubicBezTo>
                    <a:pt x="12" y="73"/>
                    <a:pt x="11" y="73"/>
                    <a:pt x="11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5"/>
                    <a:pt x="12" y="75"/>
                    <a:pt x="12" y="75"/>
                  </a:cubicBezTo>
                  <a:cubicBezTo>
                    <a:pt x="12" y="75"/>
                    <a:pt x="13" y="75"/>
                    <a:pt x="13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5" y="78"/>
                    <a:pt x="14" y="75"/>
                    <a:pt x="16" y="76"/>
                  </a:cubicBezTo>
                  <a:cubicBezTo>
                    <a:pt x="16" y="77"/>
                    <a:pt x="17" y="77"/>
                    <a:pt x="18" y="77"/>
                  </a:cubicBezTo>
                  <a:cubicBezTo>
                    <a:pt x="18" y="77"/>
                    <a:pt x="18" y="78"/>
                    <a:pt x="18" y="79"/>
                  </a:cubicBezTo>
                  <a:cubicBezTo>
                    <a:pt x="19" y="78"/>
                    <a:pt x="19" y="79"/>
                    <a:pt x="19" y="80"/>
                  </a:cubicBezTo>
                  <a:cubicBezTo>
                    <a:pt x="19" y="80"/>
                    <a:pt x="20" y="81"/>
                    <a:pt x="19" y="81"/>
                  </a:cubicBezTo>
                  <a:cubicBezTo>
                    <a:pt x="19" y="81"/>
                    <a:pt x="19" y="80"/>
                    <a:pt x="19" y="80"/>
                  </a:cubicBezTo>
                  <a:cubicBezTo>
                    <a:pt x="19" y="80"/>
                    <a:pt x="18" y="80"/>
                    <a:pt x="18" y="80"/>
                  </a:cubicBezTo>
                  <a:cubicBezTo>
                    <a:pt x="18" y="80"/>
                    <a:pt x="17" y="81"/>
                    <a:pt x="17" y="81"/>
                  </a:cubicBezTo>
                  <a:cubicBezTo>
                    <a:pt x="16" y="81"/>
                    <a:pt x="16" y="80"/>
                    <a:pt x="14" y="80"/>
                  </a:cubicBezTo>
                  <a:cubicBezTo>
                    <a:pt x="13" y="80"/>
                    <a:pt x="12" y="81"/>
                    <a:pt x="11" y="81"/>
                  </a:cubicBezTo>
                  <a:cubicBezTo>
                    <a:pt x="9" y="81"/>
                    <a:pt x="9" y="80"/>
                    <a:pt x="7" y="80"/>
                  </a:cubicBezTo>
                  <a:cubicBezTo>
                    <a:pt x="6" y="80"/>
                    <a:pt x="8" y="83"/>
                    <a:pt x="6" y="82"/>
                  </a:cubicBezTo>
                  <a:cubicBezTo>
                    <a:pt x="6" y="83"/>
                    <a:pt x="7" y="82"/>
                    <a:pt x="7" y="83"/>
                  </a:cubicBezTo>
                  <a:cubicBezTo>
                    <a:pt x="8" y="83"/>
                    <a:pt x="8" y="83"/>
                    <a:pt x="9" y="83"/>
                  </a:cubicBezTo>
                  <a:cubicBezTo>
                    <a:pt x="10" y="83"/>
                    <a:pt x="10" y="84"/>
                    <a:pt x="11" y="84"/>
                  </a:cubicBezTo>
                  <a:cubicBezTo>
                    <a:pt x="12" y="84"/>
                    <a:pt x="12" y="86"/>
                    <a:pt x="13" y="87"/>
                  </a:cubicBezTo>
                  <a:cubicBezTo>
                    <a:pt x="14" y="87"/>
                    <a:pt x="14" y="88"/>
                    <a:pt x="14" y="89"/>
                  </a:cubicBezTo>
                  <a:cubicBezTo>
                    <a:pt x="15" y="91"/>
                    <a:pt x="13" y="91"/>
                    <a:pt x="14" y="92"/>
                  </a:cubicBezTo>
                  <a:cubicBezTo>
                    <a:pt x="14" y="93"/>
                    <a:pt x="15" y="93"/>
                    <a:pt x="16" y="93"/>
                  </a:cubicBezTo>
                  <a:cubicBezTo>
                    <a:pt x="17" y="93"/>
                    <a:pt x="17" y="93"/>
                    <a:pt x="18" y="93"/>
                  </a:cubicBezTo>
                  <a:cubicBezTo>
                    <a:pt x="19" y="94"/>
                    <a:pt x="19" y="93"/>
                    <a:pt x="20" y="93"/>
                  </a:cubicBezTo>
                  <a:cubicBezTo>
                    <a:pt x="20" y="92"/>
                    <a:pt x="21" y="92"/>
                    <a:pt x="21" y="92"/>
                  </a:cubicBezTo>
                  <a:cubicBezTo>
                    <a:pt x="22" y="92"/>
                    <a:pt x="22" y="93"/>
                    <a:pt x="23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93"/>
                    <a:pt x="25" y="93"/>
                    <a:pt x="26" y="94"/>
                  </a:cubicBezTo>
                  <a:cubicBezTo>
                    <a:pt x="26" y="94"/>
                    <a:pt x="26" y="94"/>
                    <a:pt x="2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7" y="97"/>
                    <a:pt x="28" y="96"/>
                    <a:pt x="2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0" y="97"/>
                    <a:pt x="30" y="97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2" y="99"/>
                    <a:pt x="33" y="99"/>
                  </a:cubicBezTo>
                  <a:cubicBezTo>
                    <a:pt x="34" y="100"/>
                    <a:pt x="35" y="100"/>
                    <a:pt x="35" y="101"/>
                  </a:cubicBezTo>
                  <a:cubicBezTo>
                    <a:pt x="37" y="101"/>
                    <a:pt x="37" y="103"/>
                    <a:pt x="39" y="103"/>
                  </a:cubicBezTo>
                  <a:cubicBezTo>
                    <a:pt x="39" y="104"/>
                    <a:pt x="41" y="104"/>
                    <a:pt x="42" y="105"/>
                  </a:cubicBezTo>
                  <a:cubicBezTo>
                    <a:pt x="42" y="106"/>
                    <a:pt x="43" y="106"/>
                    <a:pt x="42" y="106"/>
                  </a:cubicBezTo>
                  <a:cubicBezTo>
                    <a:pt x="43" y="108"/>
                    <a:pt x="41" y="112"/>
                    <a:pt x="44" y="112"/>
                  </a:cubicBezTo>
                  <a:cubicBezTo>
                    <a:pt x="45" y="112"/>
                    <a:pt x="45" y="111"/>
                    <a:pt x="45" y="111"/>
                  </a:cubicBezTo>
                  <a:cubicBezTo>
                    <a:pt x="44" y="111"/>
                    <a:pt x="44" y="111"/>
                    <a:pt x="44" y="110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5" y="109"/>
                    <a:pt x="46" y="109"/>
                    <a:pt x="46" y="108"/>
                  </a:cubicBezTo>
                  <a:cubicBezTo>
                    <a:pt x="48" y="108"/>
                    <a:pt x="49" y="108"/>
                    <a:pt x="52" y="108"/>
                  </a:cubicBezTo>
                  <a:cubicBezTo>
                    <a:pt x="52" y="108"/>
                    <a:pt x="52" y="109"/>
                    <a:pt x="53" y="109"/>
                  </a:cubicBezTo>
                  <a:cubicBezTo>
                    <a:pt x="54" y="110"/>
                    <a:pt x="51" y="110"/>
                    <a:pt x="51" y="109"/>
                  </a:cubicBezTo>
                  <a:cubicBezTo>
                    <a:pt x="50" y="109"/>
                    <a:pt x="49" y="109"/>
                    <a:pt x="49" y="109"/>
                  </a:cubicBezTo>
                  <a:cubicBezTo>
                    <a:pt x="49" y="111"/>
                    <a:pt x="49" y="112"/>
                    <a:pt x="50" y="112"/>
                  </a:cubicBezTo>
                  <a:cubicBezTo>
                    <a:pt x="52" y="112"/>
                    <a:pt x="53" y="111"/>
                    <a:pt x="54" y="111"/>
                  </a:cubicBezTo>
                  <a:cubicBezTo>
                    <a:pt x="54" y="112"/>
                    <a:pt x="55" y="112"/>
                    <a:pt x="55" y="112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5"/>
                    <a:pt x="58" y="114"/>
                    <a:pt x="58" y="116"/>
                  </a:cubicBezTo>
                  <a:cubicBezTo>
                    <a:pt x="56" y="116"/>
                    <a:pt x="56" y="117"/>
                    <a:pt x="55" y="117"/>
                  </a:cubicBezTo>
                  <a:cubicBezTo>
                    <a:pt x="55" y="119"/>
                    <a:pt x="56" y="119"/>
                    <a:pt x="56" y="121"/>
                  </a:cubicBezTo>
                  <a:cubicBezTo>
                    <a:pt x="56" y="122"/>
                    <a:pt x="58" y="122"/>
                    <a:pt x="58" y="123"/>
                  </a:cubicBezTo>
                  <a:cubicBezTo>
                    <a:pt x="59" y="123"/>
                    <a:pt x="60" y="123"/>
                    <a:pt x="60" y="124"/>
                  </a:cubicBezTo>
                  <a:cubicBezTo>
                    <a:pt x="60" y="124"/>
                    <a:pt x="60" y="124"/>
                    <a:pt x="61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2" y="124"/>
                    <a:pt x="62" y="125"/>
                    <a:pt x="62" y="125"/>
                  </a:cubicBezTo>
                  <a:cubicBezTo>
                    <a:pt x="63" y="125"/>
                    <a:pt x="63" y="126"/>
                    <a:pt x="63" y="126"/>
                  </a:cubicBezTo>
                  <a:cubicBezTo>
                    <a:pt x="63" y="127"/>
                    <a:pt x="64" y="127"/>
                    <a:pt x="64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5" y="129"/>
                    <a:pt x="66" y="129"/>
                    <a:pt x="66" y="130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2"/>
                    <a:pt x="66" y="132"/>
                    <a:pt x="67" y="132"/>
                  </a:cubicBezTo>
                  <a:cubicBezTo>
                    <a:pt x="67" y="133"/>
                    <a:pt x="67" y="134"/>
                    <a:pt x="66" y="134"/>
                  </a:cubicBezTo>
                  <a:cubicBezTo>
                    <a:pt x="66" y="135"/>
                    <a:pt x="65" y="135"/>
                    <a:pt x="65" y="136"/>
                  </a:cubicBezTo>
                  <a:cubicBezTo>
                    <a:pt x="65" y="137"/>
                    <a:pt x="63" y="137"/>
                    <a:pt x="63" y="139"/>
                  </a:cubicBezTo>
                  <a:cubicBezTo>
                    <a:pt x="63" y="139"/>
                    <a:pt x="64" y="140"/>
                    <a:pt x="64" y="140"/>
                  </a:cubicBezTo>
                  <a:cubicBezTo>
                    <a:pt x="64" y="141"/>
                    <a:pt x="65" y="141"/>
                    <a:pt x="65" y="142"/>
                  </a:cubicBezTo>
                  <a:cubicBezTo>
                    <a:pt x="66" y="142"/>
                    <a:pt x="65" y="144"/>
                    <a:pt x="66" y="144"/>
                  </a:cubicBezTo>
                  <a:cubicBezTo>
                    <a:pt x="66" y="146"/>
                    <a:pt x="68" y="146"/>
                    <a:pt x="68" y="147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8" y="154"/>
                    <a:pt x="70" y="154"/>
                    <a:pt x="70" y="155"/>
                  </a:cubicBezTo>
                  <a:cubicBezTo>
                    <a:pt x="71" y="156"/>
                    <a:pt x="72" y="156"/>
                    <a:pt x="73" y="158"/>
                  </a:cubicBezTo>
                  <a:cubicBezTo>
                    <a:pt x="74" y="157"/>
                    <a:pt x="74" y="159"/>
                    <a:pt x="76" y="158"/>
                  </a:cubicBezTo>
                  <a:cubicBezTo>
                    <a:pt x="76" y="159"/>
                    <a:pt x="77" y="160"/>
                    <a:pt x="79" y="160"/>
                  </a:cubicBezTo>
                  <a:cubicBezTo>
                    <a:pt x="80" y="162"/>
                    <a:pt x="80" y="162"/>
                    <a:pt x="81" y="163"/>
                  </a:cubicBezTo>
                  <a:cubicBezTo>
                    <a:pt x="81" y="163"/>
                    <a:pt x="82" y="164"/>
                    <a:pt x="83" y="163"/>
                  </a:cubicBezTo>
                  <a:cubicBezTo>
                    <a:pt x="83" y="163"/>
                    <a:pt x="82" y="163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6"/>
                    <a:pt x="83" y="166"/>
                    <a:pt x="82" y="168"/>
                  </a:cubicBezTo>
                  <a:cubicBezTo>
                    <a:pt x="82" y="170"/>
                    <a:pt x="83" y="170"/>
                    <a:pt x="84" y="171"/>
                  </a:cubicBezTo>
                  <a:cubicBezTo>
                    <a:pt x="83" y="175"/>
                    <a:pt x="86" y="179"/>
                    <a:pt x="81" y="179"/>
                  </a:cubicBezTo>
                  <a:cubicBezTo>
                    <a:pt x="81" y="182"/>
                    <a:pt x="81" y="182"/>
                    <a:pt x="81" y="182"/>
                  </a:cubicBezTo>
                  <a:cubicBezTo>
                    <a:pt x="82" y="182"/>
                    <a:pt x="83" y="182"/>
                    <a:pt x="83" y="183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2" y="185"/>
                    <a:pt x="82" y="184"/>
                    <a:pt x="82" y="183"/>
                  </a:cubicBezTo>
                  <a:cubicBezTo>
                    <a:pt x="81" y="183"/>
                    <a:pt x="81" y="182"/>
                    <a:pt x="80" y="182"/>
                  </a:cubicBezTo>
                  <a:cubicBezTo>
                    <a:pt x="79" y="182"/>
                    <a:pt x="79" y="182"/>
                    <a:pt x="79" y="183"/>
                  </a:cubicBezTo>
                  <a:cubicBezTo>
                    <a:pt x="78" y="184"/>
                    <a:pt x="78" y="184"/>
                    <a:pt x="77" y="185"/>
                  </a:cubicBezTo>
                  <a:cubicBezTo>
                    <a:pt x="78" y="187"/>
                    <a:pt x="81" y="188"/>
                    <a:pt x="82" y="190"/>
                  </a:cubicBezTo>
                  <a:cubicBezTo>
                    <a:pt x="82" y="190"/>
                    <a:pt x="83" y="190"/>
                    <a:pt x="83" y="191"/>
                  </a:cubicBezTo>
                  <a:cubicBezTo>
                    <a:pt x="83" y="192"/>
                    <a:pt x="84" y="192"/>
                    <a:pt x="84" y="193"/>
                  </a:cubicBezTo>
                  <a:cubicBezTo>
                    <a:pt x="85" y="193"/>
                    <a:pt x="85" y="193"/>
                    <a:pt x="85" y="194"/>
                  </a:cubicBezTo>
                  <a:cubicBezTo>
                    <a:pt x="85" y="194"/>
                    <a:pt x="86" y="195"/>
                    <a:pt x="86" y="195"/>
                  </a:cubicBezTo>
                  <a:cubicBezTo>
                    <a:pt x="86" y="195"/>
                    <a:pt x="87" y="196"/>
                    <a:pt x="87" y="196"/>
                  </a:cubicBezTo>
                  <a:cubicBezTo>
                    <a:pt x="88" y="198"/>
                    <a:pt x="88" y="200"/>
                    <a:pt x="88" y="203"/>
                  </a:cubicBezTo>
                  <a:cubicBezTo>
                    <a:pt x="88" y="207"/>
                    <a:pt x="89" y="208"/>
                    <a:pt x="89" y="212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0" y="213"/>
                    <a:pt x="89" y="213"/>
                    <a:pt x="89" y="213"/>
                  </a:cubicBezTo>
                  <a:cubicBezTo>
                    <a:pt x="89" y="213"/>
                    <a:pt x="90" y="213"/>
                    <a:pt x="90" y="213"/>
                  </a:cubicBezTo>
                  <a:cubicBezTo>
                    <a:pt x="90" y="214"/>
                    <a:pt x="90" y="215"/>
                    <a:pt x="91" y="215"/>
                  </a:cubicBezTo>
                  <a:cubicBezTo>
                    <a:pt x="91" y="216"/>
                    <a:pt x="89" y="215"/>
                    <a:pt x="89" y="214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8" y="213"/>
                    <a:pt x="87" y="213"/>
                    <a:pt x="88" y="211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87" y="210"/>
                    <a:pt x="87" y="210"/>
                    <a:pt x="87" y="209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7" y="208"/>
                    <a:pt x="87" y="208"/>
                    <a:pt x="87" y="207"/>
                  </a:cubicBezTo>
                  <a:cubicBezTo>
                    <a:pt x="86" y="206"/>
                    <a:pt x="87" y="205"/>
                    <a:pt x="87" y="204"/>
                  </a:cubicBezTo>
                  <a:cubicBezTo>
                    <a:pt x="86" y="204"/>
                    <a:pt x="86" y="203"/>
                    <a:pt x="86" y="203"/>
                  </a:cubicBezTo>
                  <a:cubicBezTo>
                    <a:pt x="86" y="203"/>
                    <a:pt x="86" y="202"/>
                    <a:pt x="86" y="202"/>
                  </a:cubicBezTo>
                  <a:cubicBezTo>
                    <a:pt x="86" y="201"/>
                    <a:pt x="86" y="200"/>
                    <a:pt x="85" y="199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85" y="198"/>
                    <a:pt x="85" y="198"/>
                    <a:pt x="84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4" y="197"/>
                    <a:pt x="83" y="197"/>
                    <a:pt x="83" y="196"/>
                  </a:cubicBezTo>
                  <a:cubicBezTo>
                    <a:pt x="83" y="195"/>
                    <a:pt x="83" y="195"/>
                    <a:pt x="83" y="195"/>
                  </a:cubicBezTo>
                  <a:cubicBezTo>
                    <a:pt x="82" y="195"/>
                    <a:pt x="82" y="195"/>
                    <a:pt x="82" y="195"/>
                  </a:cubicBezTo>
                  <a:cubicBezTo>
                    <a:pt x="81" y="194"/>
                    <a:pt x="82" y="193"/>
                    <a:pt x="81" y="193"/>
                  </a:cubicBezTo>
                  <a:cubicBezTo>
                    <a:pt x="80" y="193"/>
                    <a:pt x="80" y="194"/>
                    <a:pt x="80" y="194"/>
                  </a:cubicBezTo>
                  <a:cubicBezTo>
                    <a:pt x="80" y="194"/>
                    <a:pt x="80" y="195"/>
                    <a:pt x="80" y="195"/>
                  </a:cubicBezTo>
                  <a:cubicBezTo>
                    <a:pt x="80" y="195"/>
                    <a:pt x="80" y="195"/>
                    <a:pt x="80" y="195"/>
                  </a:cubicBezTo>
                  <a:cubicBezTo>
                    <a:pt x="80" y="195"/>
                    <a:pt x="80" y="196"/>
                    <a:pt x="79" y="197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97"/>
                    <a:pt x="79" y="198"/>
                    <a:pt x="79" y="199"/>
                  </a:cubicBezTo>
                  <a:cubicBezTo>
                    <a:pt x="78" y="201"/>
                    <a:pt x="77" y="203"/>
                    <a:pt x="77" y="206"/>
                  </a:cubicBezTo>
                  <a:cubicBezTo>
                    <a:pt x="76" y="206"/>
                    <a:pt x="77" y="209"/>
                    <a:pt x="75" y="210"/>
                  </a:cubicBezTo>
                  <a:cubicBezTo>
                    <a:pt x="75" y="213"/>
                    <a:pt x="74" y="214"/>
                    <a:pt x="74" y="217"/>
                  </a:cubicBezTo>
                  <a:cubicBezTo>
                    <a:pt x="73" y="217"/>
                    <a:pt x="73" y="220"/>
                    <a:pt x="72" y="220"/>
                  </a:cubicBezTo>
                  <a:cubicBezTo>
                    <a:pt x="72" y="222"/>
                    <a:pt x="71" y="222"/>
                    <a:pt x="72" y="224"/>
                  </a:cubicBezTo>
                  <a:cubicBezTo>
                    <a:pt x="72" y="224"/>
                    <a:pt x="72" y="222"/>
                    <a:pt x="73" y="222"/>
                  </a:cubicBezTo>
                  <a:cubicBezTo>
                    <a:pt x="73" y="222"/>
                    <a:pt x="73" y="222"/>
                    <a:pt x="74" y="222"/>
                  </a:cubicBezTo>
                  <a:cubicBezTo>
                    <a:pt x="74" y="221"/>
                    <a:pt x="74" y="221"/>
                    <a:pt x="75" y="221"/>
                  </a:cubicBezTo>
                  <a:cubicBezTo>
                    <a:pt x="75" y="221"/>
                    <a:pt x="76" y="222"/>
                    <a:pt x="76" y="222"/>
                  </a:cubicBezTo>
                  <a:cubicBezTo>
                    <a:pt x="76" y="222"/>
                    <a:pt x="76" y="223"/>
                    <a:pt x="76" y="224"/>
                  </a:cubicBezTo>
                  <a:cubicBezTo>
                    <a:pt x="76" y="224"/>
                    <a:pt x="77" y="223"/>
                    <a:pt x="77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76" y="225"/>
                    <a:pt x="78" y="226"/>
                    <a:pt x="76" y="226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75" y="226"/>
                    <a:pt x="73" y="226"/>
                    <a:pt x="73" y="226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8"/>
                    <a:pt x="71" y="228"/>
                    <a:pt x="71" y="229"/>
                  </a:cubicBezTo>
                  <a:cubicBezTo>
                    <a:pt x="71" y="229"/>
                    <a:pt x="71" y="229"/>
                    <a:pt x="71" y="229"/>
                  </a:cubicBezTo>
                  <a:cubicBezTo>
                    <a:pt x="71" y="229"/>
                    <a:pt x="71" y="229"/>
                    <a:pt x="71" y="229"/>
                  </a:cubicBezTo>
                  <a:cubicBezTo>
                    <a:pt x="70" y="230"/>
                    <a:pt x="69" y="231"/>
                    <a:pt x="70" y="232"/>
                  </a:cubicBezTo>
                  <a:cubicBezTo>
                    <a:pt x="70" y="232"/>
                    <a:pt x="70" y="232"/>
                    <a:pt x="70" y="232"/>
                  </a:cubicBezTo>
                  <a:cubicBezTo>
                    <a:pt x="70" y="232"/>
                    <a:pt x="70" y="233"/>
                    <a:pt x="70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69" y="233"/>
                    <a:pt x="69" y="234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8" y="237"/>
                    <a:pt x="68" y="238"/>
                    <a:pt x="68" y="239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7" y="241"/>
                    <a:pt x="67" y="243"/>
                    <a:pt x="66" y="244"/>
                  </a:cubicBezTo>
                  <a:cubicBezTo>
                    <a:pt x="66" y="245"/>
                    <a:pt x="66" y="246"/>
                    <a:pt x="65" y="246"/>
                  </a:cubicBezTo>
                  <a:cubicBezTo>
                    <a:pt x="65" y="249"/>
                    <a:pt x="64" y="250"/>
                    <a:pt x="64" y="252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3" y="253"/>
                    <a:pt x="64" y="254"/>
                    <a:pt x="63" y="255"/>
                  </a:cubicBezTo>
                  <a:cubicBezTo>
                    <a:pt x="63" y="255"/>
                    <a:pt x="62" y="255"/>
                    <a:pt x="62" y="255"/>
                  </a:cubicBezTo>
                  <a:cubicBezTo>
                    <a:pt x="62" y="256"/>
                    <a:pt x="62" y="256"/>
                    <a:pt x="62" y="257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61" y="258"/>
                    <a:pt x="61" y="258"/>
                    <a:pt x="61" y="259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59" y="258"/>
                    <a:pt x="61" y="261"/>
                    <a:pt x="59" y="261"/>
                  </a:cubicBezTo>
                  <a:cubicBezTo>
                    <a:pt x="59" y="261"/>
                    <a:pt x="59" y="262"/>
                    <a:pt x="59" y="262"/>
                  </a:cubicBezTo>
                  <a:cubicBezTo>
                    <a:pt x="59" y="262"/>
                    <a:pt x="59" y="263"/>
                    <a:pt x="59" y="263"/>
                  </a:cubicBezTo>
                  <a:cubicBezTo>
                    <a:pt x="59" y="263"/>
                    <a:pt x="59" y="263"/>
                    <a:pt x="58" y="263"/>
                  </a:cubicBezTo>
                  <a:cubicBezTo>
                    <a:pt x="58" y="264"/>
                    <a:pt x="57" y="265"/>
                    <a:pt x="56" y="265"/>
                  </a:cubicBezTo>
                  <a:cubicBezTo>
                    <a:pt x="56" y="266"/>
                    <a:pt x="56" y="266"/>
                    <a:pt x="56" y="266"/>
                  </a:cubicBezTo>
                  <a:cubicBezTo>
                    <a:pt x="55" y="266"/>
                    <a:pt x="55" y="266"/>
                    <a:pt x="54" y="267"/>
                  </a:cubicBezTo>
                  <a:cubicBezTo>
                    <a:pt x="54" y="267"/>
                    <a:pt x="54" y="268"/>
                    <a:pt x="54" y="268"/>
                  </a:cubicBezTo>
                  <a:cubicBezTo>
                    <a:pt x="54" y="268"/>
                    <a:pt x="53" y="269"/>
                    <a:pt x="53" y="269"/>
                  </a:cubicBezTo>
                  <a:cubicBezTo>
                    <a:pt x="51" y="269"/>
                    <a:pt x="51" y="270"/>
                    <a:pt x="50" y="271"/>
                  </a:cubicBezTo>
                  <a:cubicBezTo>
                    <a:pt x="49" y="271"/>
                    <a:pt x="49" y="270"/>
                    <a:pt x="48" y="270"/>
                  </a:cubicBezTo>
                  <a:cubicBezTo>
                    <a:pt x="49" y="272"/>
                    <a:pt x="49" y="272"/>
                    <a:pt x="48" y="274"/>
                  </a:cubicBezTo>
                  <a:cubicBezTo>
                    <a:pt x="49" y="275"/>
                    <a:pt x="50" y="275"/>
                    <a:pt x="50" y="277"/>
                  </a:cubicBezTo>
                  <a:cubicBezTo>
                    <a:pt x="51" y="277"/>
                    <a:pt x="52" y="277"/>
                    <a:pt x="53" y="277"/>
                  </a:cubicBezTo>
                  <a:cubicBezTo>
                    <a:pt x="54" y="277"/>
                    <a:pt x="55" y="277"/>
                    <a:pt x="56" y="277"/>
                  </a:cubicBezTo>
                  <a:cubicBezTo>
                    <a:pt x="57" y="281"/>
                    <a:pt x="53" y="281"/>
                    <a:pt x="53" y="284"/>
                  </a:cubicBezTo>
                  <a:cubicBezTo>
                    <a:pt x="54" y="285"/>
                    <a:pt x="55" y="285"/>
                    <a:pt x="56" y="285"/>
                  </a:cubicBezTo>
                  <a:cubicBezTo>
                    <a:pt x="57" y="286"/>
                    <a:pt x="57" y="284"/>
                    <a:pt x="58" y="284"/>
                  </a:cubicBezTo>
                  <a:cubicBezTo>
                    <a:pt x="58" y="285"/>
                    <a:pt x="59" y="285"/>
                    <a:pt x="59" y="285"/>
                  </a:cubicBezTo>
                  <a:cubicBezTo>
                    <a:pt x="59" y="285"/>
                    <a:pt x="59" y="286"/>
                    <a:pt x="59" y="286"/>
                  </a:cubicBezTo>
                  <a:cubicBezTo>
                    <a:pt x="59" y="286"/>
                    <a:pt x="61" y="286"/>
                    <a:pt x="61" y="286"/>
                  </a:cubicBezTo>
                  <a:cubicBezTo>
                    <a:pt x="61" y="286"/>
                    <a:pt x="61" y="287"/>
                    <a:pt x="61" y="287"/>
                  </a:cubicBezTo>
                  <a:cubicBezTo>
                    <a:pt x="62" y="287"/>
                    <a:pt x="62" y="287"/>
                    <a:pt x="62" y="287"/>
                  </a:cubicBezTo>
                  <a:cubicBezTo>
                    <a:pt x="63" y="287"/>
                    <a:pt x="63" y="287"/>
                    <a:pt x="64" y="287"/>
                  </a:cubicBezTo>
                  <a:cubicBezTo>
                    <a:pt x="64" y="287"/>
                    <a:pt x="64" y="288"/>
                    <a:pt x="64" y="288"/>
                  </a:cubicBezTo>
                  <a:cubicBezTo>
                    <a:pt x="64" y="288"/>
                    <a:pt x="65" y="288"/>
                    <a:pt x="65" y="288"/>
                  </a:cubicBezTo>
                  <a:cubicBezTo>
                    <a:pt x="65" y="289"/>
                    <a:pt x="66" y="290"/>
                    <a:pt x="66" y="291"/>
                  </a:cubicBezTo>
                  <a:cubicBezTo>
                    <a:pt x="69" y="291"/>
                    <a:pt x="70" y="292"/>
                    <a:pt x="72" y="292"/>
                  </a:cubicBezTo>
                  <a:cubicBezTo>
                    <a:pt x="72" y="293"/>
                    <a:pt x="72" y="294"/>
                    <a:pt x="72" y="295"/>
                  </a:cubicBezTo>
                  <a:cubicBezTo>
                    <a:pt x="72" y="295"/>
                    <a:pt x="73" y="295"/>
                    <a:pt x="73" y="295"/>
                  </a:cubicBezTo>
                  <a:cubicBezTo>
                    <a:pt x="73" y="296"/>
                    <a:pt x="73" y="296"/>
                    <a:pt x="73" y="296"/>
                  </a:cubicBezTo>
                  <a:cubicBezTo>
                    <a:pt x="73" y="296"/>
                    <a:pt x="73" y="296"/>
                    <a:pt x="73" y="296"/>
                  </a:cubicBezTo>
                  <a:cubicBezTo>
                    <a:pt x="74" y="297"/>
                    <a:pt x="75" y="297"/>
                    <a:pt x="76" y="297"/>
                  </a:cubicBezTo>
                  <a:cubicBezTo>
                    <a:pt x="76" y="297"/>
                    <a:pt x="76" y="297"/>
                    <a:pt x="76" y="297"/>
                  </a:cubicBezTo>
                  <a:cubicBezTo>
                    <a:pt x="76" y="298"/>
                    <a:pt x="77" y="297"/>
                    <a:pt x="77" y="297"/>
                  </a:cubicBezTo>
                  <a:cubicBezTo>
                    <a:pt x="77" y="298"/>
                    <a:pt x="77" y="298"/>
                    <a:pt x="77" y="298"/>
                  </a:cubicBezTo>
                  <a:cubicBezTo>
                    <a:pt x="78" y="299"/>
                    <a:pt x="82" y="297"/>
                    <a:pt x="83" y="298"/>
                  </a:cubicBezTo>
                  <a:cubicBezTo>
                    <a:pt x="83" y="297"/>
                    <a:pt x="84" y="297"/>
                    <a:pt x="84" y="297"/>
                  </a:cubicBezTo>
                  <a:cubicBezTo>
                    <a:pt x="85" y="297"/>
                    <a:pt x="85" y="298"/>
                    <a:pt x="85" y="299"/>
                  </a:cubicBezTo>
                  <a:cubicBezTo>
                    <a:pt x="86" y="299"/>
                    <a:pt x="87" y="300"/>
                    <a:pt x="88" y="301"/>
                  </a:cubicBezTo>
                  <a:cubicBezTo>
                    <a:pt x="88" y="301"/>
                    <a:pt x="89" y="301"/>
                    <a:pt x="89" y="301"/>
                  </a:cubicBezTo>
                  <a:cubicBezTo>
                    <a:pt x="90" y="302"/>
                    <a:pt x="91" y="302"/>
                    <a:pt x="91" y="303"/>
                  </a:cubicBezTo>
                  <a:cubicBezTo>
                    <a:pt x="91" y="302"/>
                    <a:pt x="92" y="302"/>
                    <a:pt x="92" y="301"/>
                  </a:cubicBezTo>
                  <a:cubicBezTo>
                    <a:pt x="92" y="302"/>
                    <a:pt x="92" y="303"/>
                    <a:pt x="93" y="303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96" y="304"/>
                    <a:pt x="98" y="303"/>
                    <a:pt x="98" y="304"/>
                  </a:cubicBezTo>
                  <a:cubicBezTo>
                    <a:pt x="99" y="304"/>
                    <a:pt x="99" y="305"/>
                    <a:pt x="100" y="305"/>
                  </a:cubicBezTo>
                  <a:cubicBezTo>
                    <a:pt x="100" y="304"/>
                    <a:pt x="101" y="304"/>
                    <a:pt x="102" y="304"/>
                  </a:cubicBezTo>
                  <a:cubicBezTo>
                    <a:pt x="102" y="305"/>
                    <a:pt x="103" y="305"/>
                    <a:pt x="103" y="305"/>
                  </a:cubicBezTo>
                  <a:cubicBezTo>
                    <a:pt x="103" y="306"/>
                    <a:pt x="104" y="306"/>
                    <a:pt x="105" y="305"/>
                  </a:cubicBezTo>
                  <a:cubicBezTo>
                    <a:pt x="106" y="306"/>
                    <a:pt x="107" y="306"/>
                    <a:pt x="109" y="306"/>
                  </a:cubicBezTo>
                  <a:cubicBezTo>
                    <a:pt x="109" y="305"/>
                    <a:pt x="108" y="302"/>
                    <a:pt x="109" y="301"/>
                  </a:cubicBezTo>
                  <a:cubicBezTo>
                    <a:pt x="112" y="301"/>
                    <a:pt x="113" y="302"/>
                    <a:pt x="116" y="302"/>
                  </a:cubicBezTo>
                  <a:cubicBezTo>
                    <a:pt x="116" y="303"/>
                    <a:pt x="118" y="303"/>
                    <a:pt x="119" y="304"/>
                  </a:cubicBezTo>
                  <a:cubicBezTo>
                    <a:pt x="120" y="304"/>
                    <a:pt x="121" y="306"/>
                    <a:pt x="122" y="305"/>
                  </a:cubicBezTo>
                  <a:cubicBezTo>
                    <a:pt x="122" y="306"/>
                    <a:pt x="123" y="307"/>
                    <a:pt x="123" y="308"/>
                  </a:cubicBezTo>
                  <a:cubicBezTo>
                    <a:pt x="126" y="307"/>
                    <a:pt x="126" y="309"/>
                    <a:pt x="128" y="308"/>
                  </a:cubicBezTo>
                  <a:cubicBezTo>
                    <a:pt x="128" y="310"/>
                    <a:pt x="129" y="310"/>
                    <a:pt x="129" y="311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2"/>
                    <a:pt x="134" y="312"/>
                    <a:pt x="134" y="312"/>
                  </a:cubicBezTo>
                  <a:cubicBezTo>
                    <a:pt x="135" y="312"/>
                    <a:pt x="135" y="312"/>
                    <a:pt x="135" y="312"/>
                  </a:cubicBezTo>
                  <a:cubicBezTo>
                    <a:pt x="135" y="312"/>
                    <a:pt x="135" y="312"/>
                    <a:pt x="136" y="312"/>
                  </a:cubicBezTo>
                  <a:cubicBezTo>
                    <a:pt x="137" y="312"/>
                    <a:pt x="138" y="313"/>
                    <a:pt x="139" y="313"/>
                  </a:cubicBezTo>
                  <a:cubicBezTo>
                    <a:pt x="139" y="315"/>
                    <a:pt x="139" y="315"/>
                    <a:pt x="139" y="315"/>
                  </a:cubicBezTo>
                  <a:cubicBezTo>
                    <a:pt x="140" y="317"/>
                    <a:pt x="138" y="317"/>
                    <a:pt x="138" y="318"/>
                  </a:cubicBezTo>
                  <a:cubicBezTo>
                    <a:pt x="138" y="319"/>
                    <a:pt x="139" y="319"/>
                    <a:pt x="139" y="320"/>
                  </a:cubicBezTo>
                  <a:cubicBezTo>
                    <a:pt x="140" y="320"/>
                    <a:pt x="141" y="320"/>
                    <a:pt x="141" y="321"/>
                  </a:cubicBezTo>
                  <a:cubicBezTo>
                    <a:pt x="143" y="321"/>
                    <a:pt x="143" y="320"/>
                    <a:pt x="146" y="320"/>
                  </a:cubicBezTo>
                  <a:cubicBezTo>
                    <a:pt x="146" y="321"/>
                    <a:pt x="146" y="321"/>
                    <a:pt x="146" y="322"/>
                  </a:cubicBezTo>
                  <a:cubicBezTo>
                    <a:pt x="146" y="323"/>
                    <a:pt x="147" y="324"/>
                    <a:pt x="147" y="324"/>
                  </a:cubicBezTo>
                  <a:cubicBezTo>
                    <a:pt x="147" y="323"/>
                    <a:pt x="148" y="323"/>
                    <a:pt x="149" y="323"/>
                  </a:cubicBezTo>
                  <a:cubicBezTo>
                    <a:pt x="149" y="323"/>
                    <a:pt x="150" y="323"/>
                    <a:pt x="151" y="323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2" y="323"/>
                    <a:pt x="152" y="323"/>
                    <a:pt x="153" y="324"/>
                  </a:cubicBezTo>
                  <a:cubicBezTo>
                    <a:pt x="153" y="324"/>
                    <a:pt x="153" y="324"/>
                    <a:pt x="154" y="324"/>
                  </a:cubicBezTo>
                  <a:cubicBezTo>
                    <a:pt x="155" y="324"/>
                    <a:pt x="157" y="326"/>
                    <a:pt x="158" y="327"/>
                  </a:cubicBezTo>
                  <a:cubicBezTo>
                    <a:pt x="158" y="327"/>
                    <a:pt x="159" y="327"/>
                    <a:pt x="159" y="327"/>
                  </a:cubicBezTo>
                  <a:cubicBezTo>
                    <a:pt x="159" y="327"/>
                    <a:pt x="159" y="328"/>
                    <a:pt x="159" y="328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62" y="328"/>
                    <a:pt x="162" y="326"/>
                    <a:pt x="163" y="326"/>
                  </a:cubicBezTo>
                  <a:cubicBezTo>
                    <a:pt x="165" y="326"/>
                    <a:pt x="166" y="325"/>
                    <a:pt x="167" y="325"/>
                  </a:cubicBezTo>
                  <a:cubicBezTo>
                    <a:pt x="169" y="325"/>
                    <a:pt x="170" y="325"/>
                    <a:pt x="171" y="324"/>
                  </a:cubicBezTo>
                  <a:cubicBezTo>
                    <a:pt x="171" y="325"/>
                    <a:pt x="172" y="325"/>
                    <a:pt x="173" y="325"/>
                  </a:cubicBezTo>
                  <a:cubicBezTo>
                    <a:pt x="175" y="325"/>
                    <a:pt x="175" y="327"/>
                    <a:pt x="178" y="327"/>
                  </a:cubicBezTo>
                  <a:cubicBezTo>
                    <a:pt x="178" y="327"/>
                    <a:pt x="178" y="326"/>
                    <a:pt x="178" y="326"/>
                  </a:cubicBezTo>
                  <a:cubicBezTo>
                    <a:pt x="178" y="326"/>
                    <a:pt x="178" y="326"/>
                    <a:pt x="178" y="326"/>
                  </a:cubicBezTo>
                  <a:cubicBezTo>
                    <a:pt x="178" y="324"/>
                    <a:pt x="177" y="324"/>
                    <a:pt x="177" y="323"/>
                  </a:cubicBezTo>
                  <a:cubicBezTo>
                    <a:pt x="176" y="322"/>
                    <a:pt x="176" y="321"/>
                    <a:pt x="175" y="320"/>
                  </a:cubicBezTo>
                  <a:cubicBezTo>
                    <a:pt x="175" y="318"/>
                    <a:pt x="177" y="318"/>
                    <a:pt x="177" y="316"/>
                  </a:cubicBezTo>
                  <a:cubicBezTo>
                    <a:pt x="177" y="315"/>
                    <a:pt x="177" y="315"/>
                    <a:pt x="177" y="315"/>
                  </a:cubicBezTo>
                  <a:cubicBezTo>
                    <a:pt x="177" y="314"/>
                    <a:pt x="177" y="314"/>
                    <a:pt x="177" y="314"/>
                  </a:cubicBezTo>
                  <a:cubicBezTo>
                    <a:pt x="177" y="313"/>
                    <a:pt x="177" y="312"/>
                    <a:pt x="178" y="312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4"/>
                    <a:pt x="178" y="302"/>
                    <a:pt x="179" y="303"/>
                  </a:cubicBezTo>
                  <a:cubicBezTo>
                    <a:pt x="180" y="302"/>
                    <a:pt x="181" y="302"/>
                    <a:pt x="181" y="301"/>
                  </a:cubicBezTo>
                  <a:cubicBezTo>
                    <a:pt x="183" y="300"/>
                    <a:pt x="184" y="299"/>
                    <a:pt x="185" y="297"/>
                  </a:cubicBezTo>
                  <a:cubicBezTo>
                    <a:pt x="187" y="298"/>
                    <a:pt x="188" y="297"/>
                    <a:pt x="191" y="297"/>
                  </a:cubicBezTo>
                  <a:cubicBezTo>
                    <a:pt x="191" y="297"/>
                    <a:pt x="191" y="297"/>
                    <a:pt x="191" y="297"/>
                  </a:cubicBezTo>
                  <a:cubicBezTo>
                    <a:pt x="193" y="297"/>
                    <a:pt x="193" y="296"/>
                    <a:pt x="194" y="295"/>
                  </a:cubicBezTo>
                  <a:cubicBezTo>
                    <a:pt x="194" y="295"/>
                    <a:pt x="194" y="295"/>
                    <a:pt x="195" y="295"/>
                  </a:cubicBezTo>
                  <a:cubicBezTo>
                    <a:pt x="195" y="295"/>
                    <a:pt x="196" y="294"/>
                    <a:pt x="196" y="293"/>
                  </a:cubicBezTo>
                  <a:cubicBezTo>
                    <a:pt x="196" y="293"/>
                    <a:pt x="197" y="294"/>
                    <a:pt x="197" y="293"/>
                  </a:cubicBezTo>
                  <a:cubicBezTo>
                    <a:pt x="198" y="293"/>
                    <a:pt x="199" y="293"/>
                    <a:pt x="199" y="292"/>
                  </a:cubicBezTo>
                  <a:cubicBezTo>
                    <a:pt x="201" y="293"/>
                    <a:pt x="200" y="292"/>
                    <a:pt x="202" y="292"/>
                  </a:cubicBezTo>
                  <a:cubicBezTo>
                    <a:pt x="202" y="291"/>
                    <a:pt x="202" y="290"/>
                    <a:pt x="203" y="290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04" y="291"/>
                    <a:pt x="205" y="289"/>
                    <a:pt x="206" y="289"/>
                  </a:cubicBezTo>
                  <a:cubicBezTo>
                    <a:pt x="206" y="289"/>
                    <a:pt x="206" y="289"/>
                    <a:pt x="206" y="289"/>
                  </a:cubicBezTo>
                  <a:cubicBezTo>
                    <a:pt x="207" y="289"/>
                    <a:pt x="208" y="289"/>
                    <a:pt x="208" y="290"/>
                  </a:cubicBezTo>
                  <a:cubicBezTo>
                    <a:pt x="208" y="290"/>
                    <a:pt x="208" y="290"/>
                    <a:pt x="208" y="291"/>
                  </a:cubicBezTo>
                  <a:cubicBezTo>
                    <a:pt x="209" y="292"/>
                    <a:pt x="209" y="292"/>
                    <a:pt x="210" y="293"/>
                  </a:cubicBezTo>
                  <a:cubicBezTo>
                    <a:pt x="210" y="293"/>
                    <a:pt x="210" y="293"/>
                    <a:pt x="211" y="293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3"/>
                    <a:pt x="212" y="293"/>
                    <a:pt x="213" y="293"/>
                  </a:cubicBezTo>
                  <a:cubicBezTo>
                    <a:pt x="213" y="294"/>
                    <a:pt x="213" y="294"/>
                    <a:pt x="214" y="294"/>
                  </a:cubicBezTo>
                  <a:cubicBezTo>
                    <a:pt x="216" y="294"/>
                    <a:pt x="218" y="295"/>
                    <a:pt x="220" y="295"/>
                  </a:cubicBezTo>
                  <a:cubicBezTo>
                    <a:pt x="220" y="298"/>
                    <a:pt x="220" y="298"/>
                    <a:pt x="220" y="298"/>
                  </a:cubicBezTo>
                  <a:cubicBezTo>
                    <a:pt x="222" y="299"/>
                    <a:pt x="223" y="299"/>
                    <a:pt x="226" y="299"/>
                  </a:cubicBezTo>
                  <a:cubicBezTo>
                    <a:pt x="226" y="299"/>
                    <a:pt x="226" y="299"/>
                    <a:pt x="226" y="298"/>
                  </a:cubicBezTo>
                  <a:cubicBezTo>
                    <a:pt x="226" y="298"/>
                    <a:pt x="226" y="299"/>
                    <a:pt x="227" y="299"/>
                  </a:cubicBezTo>
                  <a:cubicBezTo>
                    <a:pt x="227" y="299"/>
                    <a:pt x="227" y="299"/>
                    <a:pt x="227" y="299"/>
                  </a:cubicBezTo>
                  <a:cubicBezTo>
                    <a:pt x="227" y="299"/>
                    <a:pt x="227" y="299"/>
                    <a:pt x="228" y="299"/>
                  </a:cubicBezTo>
                  <a:cubicBezTo>
                    <a:pt x="230" y="300"/>
                    <a:pt x="228" y="295"/>
                    <a:pt x="230" y="296"/>
                  </a:cubicBezTo>
                  <a:cubicBezTo>
                    <a:pt x="231" y="297"/>
                    <a:pt x="231" y="299"/>
                    <a:pt x="232" y="300"/>
                  </a:cubicBezTo>
                  <a:cubicBezTo>
                    <a:pt x="233" y="300"/>
                    <a:pt x="234" y="300"/>
                    <a:pt x="235" y="301"/>
                  </a:cubicBezTo>
                  <a:cubicBezTo>
                    <a:pt x="237" y="301"/>
                    <a:pt x="237" y="300"/>
                    <a:pt x="240" y="300"/>
                  </a:cubicBezTo>
                  <a:cubicBezTo>
                    <a:pt x="239" y="303"/>
                    <a:pt x="240" y="303"/>
                    <a:pt x="240" y="304"/>
                  </a:cubicBezTo>
                  <a:cubicBezTo>
                    <a:pt x="240" y="306"/>
                    <a:pt x="242" y="305"/>
                    <a:pt x="244" y="306"/>
                  </a:cubicBezTo>
                  <a:cubicBezTo>
                    <a:pt x="245" y="306"/>
                    <a:pt x="245" y="306"/>
                    <a:pt x="245" y="306"/>
                  </a:cubicBezTo>
                  <a:cubicBezTo>
                    <a:pt x="246" y="307"/>
                    <a:pt x="247" y="308"/>
                    <a:pt x="249" y="308"/>
                  </a:cubicBezTo>
                  <a:cubicBezTo>
                    <a:pt x="249" y="309"/>
                    <a:pt x="249" y="310"/>
                    <a:pt x="251" y="310"/>
                  </a:cubicBezTo>
                  <a:cubicBezTo>
                    <a:pt x="252" y="310"/>
                    <a:pt x="251" y="312"/>
                    <a:pt x="253" y="312"/>
                  </a:cubicBezTo>
                  <a:cubicBezTo>
                    <a:pt x="253" y="312"/>
                    <a:pt x="253" y="312"/>
                    <a:pt x="253" y="313"/>
                  </a:cubicBezTo>
                  <a:cubicBezTo>
                    <a:pt x="254" y="313"/>
                    <a:pt x="254" y="313"/>
                    <a:pt x="254" y="313"/>
                  </a:cubicBezTo>
                  <a:cubicBezTo>
                    <a:pt x="255" y="313"/>
                    <a:pt x="255" y="312"/>
                    <a:pt x="255" y="312"/>
                  </a:cubicBezTo>
                  <a:cubicBezTo>
                    <a:pt x="255" y="312"/>
                    <a:pt x="255" y="312"/>
                    <a:pt x="256" y="312"/>
                  </a:cubicBezTo>
                  <a:cubicBezTo>
                    <a:pt x="257" y="312"/>
                    <a:pt x="257" y="311"/>
                    <a:pt x="258" y="311"/>
                  </a:cubicBezTo>
                  <a:cubicBezTo>
                    <a:pt x="258" y="313"/>
                    <a:pt x="260" y="312"/>
                    <a:pt x="260" y="314"/>
                  </a:cubicBezTo>
                  <a:cubicBezTo>
                    <a:pt x="260" y="314"/>
                    <a:pt x="260" y="314"/>
                    <a:pt x="260" y="314"/>
                  </a:cubicBezTo>
                  <a:cubicBezTo>
                    <a:pt x="261" y="314"/>
                    <a:pt x="261" y="315"/>
                    <a:pt x="261" y="315"/>
                  </a:cubicBezTo>
                  <a:cubicBezTo>
                    <a:pt x="262" y="315"/>
                    <a:pt x="262" y="315"/>
                    <a:pt x="262" y="315"/>
                  </a:cubicBezTo>
                  <a:cubicBezTo>
                    <a:pt x="262" y="316"/>
                    <a:pt x="263" y="316"/>
                    <a:pt x="264" y="316"/>
                  </a:cubicBezTo>
                  <a:cubicBezTo>
                    <a:pt x="264" y="315"/>
                    <a:pt x="264" y="315"/>
                    <a:pt x="265" y="315"/>
                  </a:cubicBezTo>
                  <a:cubicBezTo>
                    <a:pt x="265" y="315"/>
                    <a:pt x="265" y="315"/>
                    <a:pt x="265" y="315"/>
                  </a:cubicBezTo>
                  <a:cubicBezTo>
                    <a:pt x="266" y="313"/>
                    <a:pt x="262" y="315"/>
                    <a:pt x="263" y="313"/>
                  </a:cubicBezTo>
                  <a:cubicBezTo>
                    <a:pt x="262" y="311"/>
                    <a:pt x="264" y="312"/>
                    <a:pt x="265" y="312"/>
                  </a:cubicBezTo>
                  <a:cubicBezTo>
                    <a:pt x="267" y="312"/>
                    <a:pt x="266" y="313"/>
                    <a:pt x="268" y="313"/>
                  </a:cubicBezTo>
                  <a:cubicBezTo>
                    <a:pt x="269" y="313"/>
                    <a:pt x="267" y="310"/>
                    <a:pt x="269" y="311"/>
                  </a:cubicBezTo>
                  <a:cubicBezTo>
                    <a:pt x="269" y="311"/>
                    <a:pt x="269" y="311"/>
                    <a:pt x="270" y="311"/>
                  </a:cubicBezTo>
                  <a:cubicBezTo>
                    <a:pt x="271" y="311"/>
                    <a:pt x="273" y="311"/>
                    <a:pt x="274" y="310"/>
                  </a:cubicBezTo>
                  <a:cubicBezTo>
                    <a:pt x="275" y="310"/>
                    <a:pt x="277" y="310"/>
                    <a:pt x="277" y="310"/>
                  </a:cubicBezTo>
                  <a:cubicBezTo>
                    <a:pt x="277" y="309"/>
                    <a:pt x="277" y="309"/>
                    <a:pt x="278" y="309"/>
                  </a:cubicBezTo>
                  <a:cubicBezTo>
                    <a:pt x="278" y="309"/>
                    <a:pt x="277" y="308"/>
                    <a:pt x="277" y="307"/>
                  </a:cubicBezTo>
                  <a:cubicBezTo>
                    <a:pt x="277" y="307"/>
                    <a:pt x="279" y="307"/>
                    <a:pt x="279" y="307"/>
                  </a:cubicBezTo>
                  <a:cubicBezTo>
                    <a:pt x="279" y="306"/>
                    <a:pt x="278" y="306"/>
                    <a:pt x="278" y="305"/>
                  </a:cubicBezTo>
                  <a:cubicBezTo>
                    <a:pt x="278" y="305"/>
                    <a:pt x="277" y="305"/>
                    <a:pt x="277" y="305"/>
                  </a:cubicBezTo>
                  <a:cubicBezTo>
                    <a:pt x="277" y="304"/>
                    <a:pt x="279" y="304"/>
                    <a:pt x="279" y="303"/>
                  </a:cubicBezTo>
                  <a:cubicBezTo>
                    <a:pt x="279" y="303"/>
                    <a:pt x="279" y="303"/>
                    <a:pt x="280" y="303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1"/>
                    <a:pt x="280" y="302"/>
                  </a:cubicBezTo>
                  <a:cubicBezTo>
                    <a:pt x="284" y="303"/>
                    <a:pt x="285" y="300"/>
                    <a:pt x="287" y="297"/>
                  </a:cubicBezTo>
                  <a:cubicBezTo>
                    <a:pt x="289" y="297"/>
                    <a:pt x="289" y="297"/>
                    <a:pt x="289" y="297"/>
                  </a:cubicBezTo>
                  <a:cubicBezTo>
                    <a:pt x="290" y="297"/>
                    <a:pt x="290" y="297"/>
                    <a:pt x="290" y="296"/>
                  </a:cubicBezTo>
                  <a:cubicBezTo>
                    <a:pt x="290" y="296"/>
                    <a:pt x="291" y="296"/>
                    <a:pt x="291" y="296"/>
                  </a:cubicBezTo>
                  <a:cubicBezTo>
                    <a:pt x="291" y="296"/>
                    <a:pt x="291" y="296"/>
                    <a:pt x="291" y="296"/>
                  </a:cubicBezTo>
                  <a:cubicBezTo>
                    <a:pt x="291" y="295"/>
                    <a:pt x="291" y="295"/>
                    <a:pt x="291" y="294"/>
                  </a:cubicBezTo>
                  <a:cubicBezTo>
                    <a:pt x="292" y="294"/>
                    <a:pt x="292" y="294"/>
                    <a:pt x="292" y="293"/>
                  </a:cubicBezTo>
                  <a:cubicBezTo>
                    <a:pt x="294" y="294"/>
                    <a:pt x="294" y="293"/>
                    <a:pt x="295" y="292"/>
                  </a:cubicBezTo>
                  <a:cubicBezTo>
                    <a:pt x="296" y="292"/>
                    <a:pt x="297" y="292"/>
                    <a:pt x="297" y="291"/>
                  </a:cubicBezTo>
                  <a:cubicBezTo>
                    <a:pt x="298" y="291"/>
                    <a:pt x="300" y="292"/>
                    <a:pt x="300" y="291"/>
                  </a:cubicBezTo>
                  <a:cubicBezTo>
                    <a:pt x="301" y="289"/>
                    <a:pt x="300" y="286"/>
                    <a:pt x="300" y="284"/>
                  </a:cubicBezTo>
                  <a:cubicBezTo>
                    <a:pt x="301" y="284"/>
                    <a:pt x="301" y="283"/>
                    <a:pt x="301" y="282"/>
                  </a:cubicBezTo>
                  <a:cubicBezTo>
                    <a:pt x="302" y="281"/>
                    <a:pt x="303" y="281"/>
                    <a:pt x="303" y="280"/>
                  </a:cubicBezTo>
                  <a:cubicBezTo>
                    <a:pt x="305" y="280"/>
                    <a:pt x="304" y="278"/>
                    <a:pt x="304" y="276"/>
                  </a:cubicBezTo>
                  <a:cubicBezTo>
                    <a:pt x="304" y="276"/>
                    <a:pt x="303" y="276"/>
                    <a:pt x="303" y="276"/>
                  </a:cubicBezTo>
                  <a:cubicBezTo>
                    <a:pt x="301" y="276"/>
                    <a:pt x="300" y="277"/>
                    <a:pt x="299" y="277"/>
                  </a:cubicBezTo>
                  <a:cubicBezTo>
                    <a:pt x="297" y="277"/>
                    <a:pt x="296" y="277"/>
                    <a:pt x="295" y="276"/>
                  </a:cubicBezTo>
                  <a:cubicBezTo>
                    <a:pt x="294" y="276"/>
                    <a:pt x="293" y="276"/>
                    <a:pt x="293" y="275"/>
                  </a:cubicBezTo>
                  <a:cubicBezTo>
                    <a:pt x="290" y="275"/>
                    <a:pt x="290" y="275"/>
                    <a:pt x="290" y="275"/>
                  </a:cubicBezTo>
                  <a:cubicBezTo>
                    <a:pt x="290" y="274"/>
                    <a:pt x="289" y="274"/>
                    <a:pt x="288" y="273"/>
                  </a:cubicBezTo>
                  <a:cubicBezTo>
                    <a:pt x="288" y="273"/>
                    <a:pt x="288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6" y="270"/>
                    <a:pt x="286" y="270"/>
                    <a:pt x="285" y="270"/>
                  </a:cubicBezTo>
                  <a:cubicBezTo>
                    <a:pt x="285" y="269"/>
                    <a:pt x="285" y="268"/>
                    <a:pt x="284" y="268"/>
                  </a:cubicBezTo>
                  <a:cubicBezTo>
                    <a:pt x="285" y="267"/>
                    <a:pt x="284" y="267"/>
                    <a:pt x="284" y="266"/>
                  </a:cubicBezTo>
                  <a:cubicBezTo>
                    <a:pt x="283" y="264"/>
                    <a:pt x="284" y="264"/>
                    <a:pt x="284" y="263"/>
                  </a:cubicBezTo>
                  <a:cubicBezTo>
                    <a:pt x="284" y="260"/>
                    <a:pt x="283" y="260"/>
                    <a:pt x="283" y="258"/>
                  </a:cubicBezTo>
                  <a:cubicBezTo>
                    <a:pt x="284" y="258"/>
                    <a:pt x="284" y="257"/>
                    <a:pt x="284" y="257"/>
                  </a:cubicBezTo>
                  <a:cubicBezTo>
                    <a:pt x="284" y="257"/>
                    <a:pt x="284" y="257"/>
                    <a:pt x="284" y="256"/>
                  </a:cubicBezTo>
                  <a:cubicBezTo>
                    <a:pt x="286" y="255"/>
                    <a:pt x="287" y="254"/>
                    <a:pt x="288" y="252"/>
                  </a:cubicBezTo>
                  <a:cubicBezTo>
                    <a:pt x="289" y="251"/>
                    <a:pt x="287" y="251"/>
                    <a:pt x="288" y="249"/>
                  </a:cubicBezTo>
                  <a:cubicBezTo>
                    <a:pt x="286" y="247"/>
                    <a:pt x="283" y="246"/>
                    <a:pt x="281" y="245"/>
                  </a:cubicBezTo>
                  <a:cubicBezTo>
                    <a:pt x="280" y="243"/>
                    <a:pt x="281" y="243"/>
                    <a:pt x="281" y="241"/>
                  </a:cubicBezTo>
                  <a:cubicBezTo>
                    <a:pt x="281" y="240"/>
                    <a:pt x="281" y="240"/>
                    <a:pt x="280" y="239"/>
                  </a:cubicBezTo>
                  <a:cubicBezTo>
                    <a:pt x="279" y="239"/>
                    <a:pt x="279" y="238"/>
                    <a:pt x="279" y="237"/>
                  </a:cubicBezTo>
                  <a:cubicBezTo>
                    <a:pt x="278" y="235"/>
                    <a:pt x="281" y="236"/>
                    <a:pt x="281" y="235"/>
                  </a:cubicBezTo>
                  <a:cubicBezTo>
                    <a:pt x="282" y="235"/>
                    <a:pt x="282" y="234"/>
                    <a:pt x="283" y="234"/>
                  </a:cubicBezTo>
                  <a:cubicBezTo>
                    <a:pt x="284" y="234"/>
                    <a:pt x="284" y="235"/>
                    <a:pt x="285" y="234"/>
                  </a:cubicBezTo>
                  <a:cubicBezTo>
                    <a:pt x="286" y="233"/>
                    <a:pt x="288" y="234"/>
                    <a:pt x="288" y="233"/>
                  </a:cubicBezTo>
                  <a:cubicBezTo>
                    <a:pt x="290" y="233"/>
                    <a:pt x="290" y="231"/>
                    <a:pt x="292" y="232"/>
                  </a:cubicBezTo>
                  <a:cubicBezTo>
                    <a:pt x="293" y="230"/>
                    <a:pt x="291" y="230"/>
                    <a:pt x="292" y="229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3" y="228"/>
                    <a:pt x="293" y="227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5"/>
                    <a:pt x="292" y="225"/>
                    <a:pt x="292" y="224"/>
                  </a:cubicBezTo>
                  <a:cubicBezTo>
                    <a:pt x="291" y="224"/>
                    <a:pt x="291" y="223"/>
                    <a:pt x="291" y="223"/>
                  </a:cubicBezTo>
                  <a:cubicBezTo>
                    <a:pt x="290" y="223"/>
                    <a:pt x="290" y="222"/>
                    <a:pt x="290" y="221"/>
                  </a:cubicBezTo>
                  <a:cubicBezTo>
                    <a:pt x="289" y="221"/>
                    <a:pt x="289" y="220"/>
                    <a:pt x="288" y="220"/>
                  </a:cubicBezTo>
                  <a:cubicBezTo>
                    <a:pt x="288" y="218"/>
                    <a:pt x="288" y="218"/>
                    <a:pt x="288" y="218"/>
                  </a:cubicBezTo>
                  <a:cubicBezTo>
                    <a:pt x="287" y="217"/>
                    <a:pt x="287" y="216"/>
                    <a:pt x="286" y="215"/>
                  </a:cubicBezTo>
                  <a:cubicBezTo>
                    <a:pt x="285" y="215"/>
                    <a:pt x="285" y="214"/>
                    <a:pt x="285" y="215"/>
                  </a:cubicBezTo>
                  <a:cubicBezTo>
                    <a:pt x="284" y="215"/>
                    <a:pt x="284" y="216"/>
                    <a:pt x="283" y="215"/>
                  </a:cubicBezTo>
                  <a:cubicBezTo>
                    <a:pt x="283" y="213"/>
                    <a:pt x="284" y="213"/>
                    <a:pt x="284" y="211"/>
                  </a:cubicBezTo>
                  <a:cubicBezTo>
                    <a:pt x="284" y="211"/>
                    <a:pt x="285" y="210"/>
                    <a:pt x="285" y="210"/>
                  </a:cubicBezTo>
                  <a:cubicBezTo>
                    <a:pt x="285" y="210"/>
                    <a:pt x="286" y="210"/>
                    <a:pt x="285" y="209"/>
                  </a:cubicBezTo>
                  <a:cubicBezTo>
                    <a:pt x="286" y="209"/>
                    <a:pt x="287" y="209"/>
                    <a:pt x="287" y="209"/>
                  </a:cubicBezTo>
                  <a:cubicBezTo>
                    <a:pt x="288" y="208"/>
                    <a:pt x="289" y="207"/>
                    <a:pt x="291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7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5"/>
                    <a:pt x="294" y="205"/>
                    <a:pt x="293" y="205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3" y="205"/>
                    <a:pt x="293" y="204"/>
                    <a:pt x="293" y="204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4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2" y="202"/>
                    <a:pt x="292" y="201"/>
                    <a:pt x="292" y="201"/>
                  </a:cubicBezTo>
                  <a:cubicBezTo>
                    <a:pt x="291" y="200"/>
                    <a:pt x="291" y="200"/>
                    <a:pt x="291" y="199"/>
                  </a:cubicBezTo>
                  <a:cubicBezTo>
                    <a:pt x="291" y="199"/>
                    <a:pt x="290" y="199"/>
                    <a:pt x="290" y="198"/>
                  </a:cubicBezTo>
                  <a:cubicBezTo>
                    <a:pt x="289" y="198"/>
                    <a:pt x="289" y="197"/>
                    <a:pt x="289" y="197"/>
                  </a:cubicBezTo>
                  <a:cubicBezTo>
                    <a:pt x="288" y="197"/>
                    <a:pt x="288" y="197"/>
                    <a:pt x="288" y="196"/>
                  </a:cubicBezTo>
                  <a:cubicBezTo>
                    <a:pt x="289" y="194"/>
                    <a:pt x="287" y="191"/>
                    <a:pt x="288" y="189"/>
                  </a:cubicBezTo>
                  <a:cubicBezTo>
                    <a:pt x="287" y="189"/>
                    <a:pt x="287" y="188"/>
                    <a:pt x="287" y="187"/>
                  </a:cubicBezTo>
                  <a:cubicBezTo>
                    <a:pt x="280" y="187"/>
                    <a:pt x="280" y="187"/>
                    <a:pt x="280" y="187"/>
                  </a:cubicBezTo>
                  <a:cubicBezTo>
                    <a:pt x="279" y="187"/>
                    <a:pt x="279" y="188"/>
                    <a:pt x="279" y="188"/>
                  </a:cubicBezTo>
                  <a:cubicBezTo>
                    <a:pt x="278" y="189"/>
                    <a:pt x="277" y="188"/>
                    <a:pt x="277" y="189"/>
                  </a:cubicBezTo>
                  <a:cubicBezTo>
                    <a:pt x="276" y="190"/>
                    <a:pt x="276" y="188"/>
                    <a:pt x="275" y="189"/>
                  </a:cubicBezTo>
                  <a:cubicBezTo>
                    <a:pt x="273" y="189"/>
                    <a:pt x="273" y="191"/>
                    <a:pt x="273" y="193"/>
                  </a:cubicBezTo>
                  <a:cubicBezTo>
                    <a:pt x="272" y="193"/>
                    <a:pt x="272" y="193"/>
                    <a:pt x="272" y="193"/>
                  </a:cubicBezTo>
                  <a:cubicBezTo>
                    <a:pt x="272" y="194"/>
                    <a:pt x="270" y="194"/>
                    <a:pt x="269" y="195"/>
                  </a:cubicBezTo>
                  <a:cubicBezTo>
                    <a:pt x="269" y="195"/>
                    <a:pt x="268" y="196"/>
                    <a:pt x="268" y="195"/>
                  </a:cubicBezTo>
                  <a:cubicBezTo>
                    <a:pt x="267" y="195"/>
                    <a:pt x="267" y="195"/>
                    <a:pt x="267" y="195"/>
                  </a:cubicBezTo>
                  <a:cubicBezTo>
                    <a:pt x="266" y="195"/>
                    <a:pt x="266" y="195"/>
                    <a:pt x="266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6" y="194"/>
                    <a:pt x="266" y="194"/>
                    <a:pt x="266" y="194"/>
                  </a:cubicBezTo>
                  <a:cubicBezTo>
                    <a:pt x="266" y="193"/>
                    <a:pt x="267" y="193"/>
                    <a:pt x="267" y="192"/>
                  </a:cubicBezTo>
                  <a:cubicBezTo>
                    <a:pt x="269" y="192"/>
                    <a:pt x="268" y="191"/>
                    <a:pt x="269" y="191"/>
                  </a:cubicBezTo>
                  <a:cubicBezTo>
                    <a:pt x="270" y="189"/>
                    <a:pt x="270" y="188"/>
                    <a:pt x="271" y="186"/>
                  </a:cubicBezTo>
                  <a:cubicBezTo>
                    <a:pt x="271" y="186"/>
                    <a:pt x="270" y="185"/>
                    <a:pt x="271" y="185"/>
                  </a:cubicBezTo>
                  <a:cubicBezTo>
                    <a:pt x="271" y="185"/>
                    <a:pt x="271" y="185"/>
                    <a:pt x="271" y="185"/>
                  </a:cubicBezTo>
                  <a:cubicBezTo>
                    <a:pt x="271" y="184"/>
                    <a:pt x="271" y="183"/>
                    <a:pt x="272" y="183"/>
                  </a:cubicBezTo>
                  <a:cubicBezTo>
                    <a:pt x="272" y="180"/>
                    <a:pt x="272" y="180"/>
                    <a:pt x="272" y="180"/>
                  </a:cubicBezTo>
                  <a:cubicBezTo>
                    <a:pt x="274" y="179"/>
                    <a:pt x="275" y="176"/>
                    <a:pt x="277" y="175"/>
                  </a:cubicBezTo>
                  <a:cubicBezTo>
                    <a:pt x="279" y="174"/>
                    <a:pt x="280" y="173"/>
                    <a:pt x="281" y="173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81" y="167"/>
                    <a:pt x="282" y="166"/>
                    <a:pt x="282" y="166"/>
                  </a:cubicBezTo>
                  <a:cubicBezTo>
                    <a:pt x="282" y="165"/>
                    <a:pt x="283" y="166"/>
                    <a:pt x="283" y="165"/>
                  </a:cubicBezTo>
                  <a:cubicBezTo>
                    <a:pt x="285" y="165"/>
                    <a:pt x="284" y="163"/>
                    <a:pt x="287" y="164"/>
                  </a:cubicBezTo>
                  <a:cubicBezTo>
                    <a:pt x="287" y="163"/>
                    <a:pt x="287" y="163"/>
                    <a:pt x="287" y="162"/>
                  </a:cubicBezTo>
                  <a:cubicBezTo>
                    <a:pt x="288" y="162"/>
                    <a:pt x="288" y="161"/>
                    <a:pt x="288" y="160"/>
                  </a:cubicBezTo>
                  <a:cubicBezTo>
                    <a:pt x="290" y="159"/>
                    <a:pt x="291" y="158"/>
                    <a:pt x="293" y="156"/>
                  </a:cubicBezTo>
                  <a:cubicBezTo>
                    <a:pt x="293" y="156"/>
                    <a:pt x="293" y="156"/>
                    <a:pt x="293" y="156"/>
                  </a:cubicBezTo>
                  <a:cubicBezTo>
                    <a:pt x="293" y="156"/>
                    <a:pt x="293" y="156"/>
                    <a:pt x="293" y="156"/>
                  </a:cubicBezTo>
                  <a:cubicBezTo>
                    <a:pt x="293" y="156"/>
                    <a:pt x="293" y="156"/>
                    <a:pt x="294" y="156"/>
                  </a:cubicBezTo>
                  <a:cubicBezTo>
                    <a:pt x="294" y="155"/>
                    <a:pt x="294" y="155"/>
                    <a:pt x="294" y="155"/>
                  </a:cubicBezTo>
                  <a:cubicBezTo>
                    <a:pt x="294" y="155"/>
                    <a:pt x="294" y="155"/>
                    <a:pt x="294" y="155"/>
                  </a:cubicBezTo>
                  <a:cubicBezTo>
                    <a:pt x="295" y="155"/>
                    <a:pt x="295" y="154"/>
                    <a:pt x="295" y="154"/>
                  </a:cubicBezTo>
                  <a:cubicBezTo>
                    <a:pt x="296" y="154"/>
                    <a:pt x="296" y="154"/>
                    <a:pt x="296" y="154"/>
                  </a:cubicBezTo>
                  <a:cubicBezTo>
                    <a:pt x="296" y="154"/>
                    <a:pt x="296" y="153"/>
                    <a:pt x="296" y="153"/>
                  </a:cubicBezTo>
                  <a:cubicBezTo>
                    <a:pt x="296" y="152"/>
                    <a:pt x="296" y="152"/>
                    <a:pt x="296" y="151"/>
                  </a:cubicBezTo>
                  <a:cubicBezTo>
                    <a:pt x="296" y="150"/>
                    <a:pt x="294" y="150"/>
                    <a:pt x="293" y="149"/>
                  </a:cubicBezTo>
                  <a:cubicBezTo>
                    <a:pt x="294" y="149"/>
                    <a:pt x="294" y="149"/>
                    <a:pt x="294" y="149"/>
                  </a:cubicBezTo>
                  <a:cubicBezTo>
                    <a:pt x="295" y="149"/>
                    <a:pt x="295" y="149"/>
                    <a:pt x="295" y="148"/>
                  </a:cubicBezTo>
                  <a:cubicBezTo>
                    <a:pt x="295" y="148"/>
                    <a:pt x="295" y="148"/>
                    <a:pt x="295" y="148"/>
                  </a:cubicBezTo>
                  <a:cubicBezTo>
                    <a:pt x="296" y="148"/>
                    <a:pt x="296" y="148"/>
                    <a:pt x="296" y="147"/>
                  </a:cubicBezTo>
                  <a:cubicBezTo>
                    <a:pt x="297" y="148"/>
                    <a:pt x="297" y="149"/>
                    <a:pt x="299" y="149"/>
                  </a:cubicBezTo>
                  <a:cubicBezTo>
                    <a:pt x="299" y="150"/>
                    <a:pt x="300" y="151"/>
                    <a:pt x="301" y="151"/>
                  </a:cubicBezTo>
                  <a:cubicBezTo>
                    <a:pt x="303" y="151"/>
                    <a:pt x="303" y="149"/>
                    <a:pt x="305" y="150"/>
                  </a:cubicBezTo>
                  <a:cubicBezTo>
                    <a:pt x="305" y="149"/>
                    <a:pt x="306" y="149"/>
                    <a:pt x="306" y="148"/>
                  </a:cubicBezTo>
                  <a:cubicBezTo>
                    <a:pt x="307" y="148"/>
                    <a:pt x="307" y="148"/>
                    <a:pt x="308" y="148"/>
                  </a:cubicBezTo>
                  <a:cubicBezTo>
                    <a:pt x="308" y="147"/>
                    <a:pt x="308" y="146"/>
                    <a:pt x="309" y="145"/>
                  </a:cubicBezTo>
                  <a:cubicBezTo>
                    <a:pt x="310" y="145"/>
                    <a:pt x="310" y="145"/>
                    <a:pt x="310" y="144"/>
                  </a:cubicBezTo>
                  <a:cubicBezTo>
                    <a:pt x="310" y="144"/>
                    <a:pt x="310" y="143"/>
                    <a:pt x="310" y="143"/>
                  </a:cubicBezTo>
                  <a:cubicBezTo>
                    <a:pt x="310" y="142"/>
                    <a:pt x="311" y="143"/>
                    <a:pt x="311" y="142"/>
                  </a:cubicBezTo>
                  <a:cubicBezTo>
                    <a:pt x="311" y="142"/>
                    <a:pt x="310" y="142"/>
                    <a:pt x="310" y="142"/>
                  </a:cubicBezTo>
                  <a:cubicBezTo>
                    <a:pt x="310" y="140"/>
                    <a:pt x="311" y="140"/>
                    <a:pt x="311" y="139"/>
                  </a:cubicBezTo>
                  <a:cubicBezTo>
                    <a:pt x="311" y="139"/>
                    <a:pt x="311" y="137"/>
                    <a:pt x="311" y="136"/>
                  </a:cubicBezTo>
                  <a:cubicBezTo>
                    <a:pt x="311" y="134"/>
                    <a:pt x="311" y="133"/>
                    <a:pt x="312" y="131"/>
                  </a:cubicBezTo>
                  <a:cubicBezTo>
                    <a:pt x="312" y="129"/>
                    <a:pt x="311" y="129"/>
                    <a:pt x="311" y="127"/>
                  </a:cubicBezTo>
                  <a:cubicBezTo>
                    <a:pt x="312" y="127"/>
                    <a:pt x="312" y="126"/>
                    <a:pt x="311" y="126"/>
                  </a:cubicBezTo>
                  <a:cubicBezTo>
                    <a:pt x="311" y="124"/>
                    <a:pt x="313" y="124"/>
                    <a:pt x="313" y="123"/>
                  </a:cubicBezTo>
                  <a:cubicBezTo>
                    <a:pt x="313" y="123"/>
                    <a:pt x="314" y="123"/>
                    <a:pt x="314" y="123"/>
                  </a:cubicBezTo>
                  <a:cubicBezTo>
                    <a:pt x="314" y="122"/>
                    <a:pt x="314" y="122"/>
                    <a:pt x="314" y="122"/>
                  </a:cubicBezTo>
                  <a:cubicBezTo>
                    <a:pt x="314" y="121"/>
                    <a:pt x="315" y="122"/>
                    <a:pt x="315" y="122"/>
                  </a:cubicBezTo>
                  <a:cubicBezTo>
                    <a:pt x="315" y="121"/>
                    <a:pt x="314" y="121"/>
                    <a:pt x="315" y="120"/>
                  </a:cubicBezTo>
                  <a:cubicBezTo>
                    <a:pt x="315" y="120"/>
                    <a:pt x="316" y="120"/>
                    <a:pt x="316" y="119"/>
                  </a:cubicBezTo>
                  <a:cubicBezTo>
                    <a:pt x="317" y="119"/>
                    <a:pt x="316" y="117"/>
                    <a:pt x="318" y="118"/>
                  </a:cubicBezTo>
                  <a:cubicBezTo>
                    <a:pt x="318" y="114"/>
                    <a:pt x="319" y="112"/>
                    <a:pt x="319" y="108"/>
                  </a:cubicBezTo>
                  <a:cubicBezTo>
                    <a:pt x="319" y="108"/>
                    <a:pt x="319" y="108"/>
                    <a:pt x="319" y="107"/>
                  </a:cubicBezTo>
                  <a:cubicBezTo>
                    <a:pt x="319" y="107"/>
                    <a:pt x="320" y="107"/>
                    <a:pt x="320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6"/>
                    <a:pt x="320" y="106"/>
                    <a:pt x="320" y="105"/>
                  </a:cubicBezTo>
                  <a:cubicBezTo>
                    <a:pt x="320" y="105"/>
                    <a:pt x="321" y="106"/>
                    <a:pt x="321" y="105"/>
                  </a:cubicBezTo>
                  <a:cubicBezTo>
                    <a:pt x="321" y="105"/>
                    <a:pt x="321" y="105"/>
                    <a:pt x="322" y="104"/>
                  </a:cubicBezTo>
                  <a:cubicBezTo>
                    <a:pt x="322" y="104"/>
                    <a:pt x="322" y="104"/>
                    <a:pt x="322" y="104"/>
                  </a:cubicBezTo>
                  <a:cubicBezTo>
                    <a:pt x="322" y="104"/>
                    <a:pt x="322" y="104"/>
                    <a:pt x="322" y="104"/>
                  </a:cubicBezTo>
                  <a:cubicBezTo>
                    <a:pt x="322" y="103"/>
                    <a:pt x="323" y="103"/>
                    <a:pt x="323" y="103"/>
                  </a:cubicBezTo>
                  <a:cubicBezTo>
                    <a:pt x="324" y="103"/>
                    <a:pt x="324" y="102"/>
                    <a:pt x="324" y="101"/>
                  </a:cubicBezTo>
                  <a:cubicBezTo>
                    <a:pt x="324" y="101"/>
                    <a:pt x="324" y="102"/>
                    <a:pt x="324" y="101"/>
                  </a:cubicBezTo>
                  <a:cubicBezTo>
                    <a:pt x="324" y="101"/>
                    <a:pt x="324" y="101"/>
                    <a:pt x="324" y="101"/>
                  </a:cubicBezTo>
                  <a:cubicBezTo>
                    <a:pt x="324" y="101"/>
                    <a:pt x="325" y="101"/>
                    <a:pt x="325" y="101"/>
                  </a:cubicBezTo>
                  <a:cubicBezTo>
                    <a:pt x="325" y="101"/>
                    <a:pt x="325" y="100"/>
                    <a:pt x="325" y="100"/>
                  </a:cubicBezTo>
                  <a:cubicBezTo>
                    <a:pt x="325" y="100"/>
                    <a:pt x="325" y="100"/>
                    <a:pt x="326" y="100"/>
                  </a:cubicBezTo>
                  <a:cubicBezTo>
                    <a:pt x="326" y="100"/>
                    <a:pt x="325" y="100"/>
                    <a:pt x="326" y="100"/>
                  </a:cubicBezTo>
                  <a:close/>
                  <a:moveTo>
                    <a:pt x="58" y="142"/>
                  </a:moveTo>
                  <a:cubicBezTo>
                    <a:pt x="56" y="142"/>
                    <a:pt x="56" y="141"/>
                    <a:pt x="55" y="141"/>
                  </a:cubicBezTo>
                  <a:cubicBezTo>
                    <a:pt x="54" y="143"/>
                    <a:pt x="57" y="142"/>
                    <a:pt x="56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9" y="145"/>
                    <a:pt x="59" y="144"/>
                    <a:pt x="60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8" y="143"/>
                    <a:pt x="58" y="142"/>
                    <a:pt x="58" y="14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2"/>
                    <a:pt x="59" y="132"/>
                  </a:cubicBezTo>
                  <a:cubicBezTo>
                    <a:pt x="59" y="133"/>
                    <a:pt x="60" y="133"/>
                    <a:pt x="60" y="135"/>
                  </a:cubicBezTo>
                  <a:cubicBezTo>
                    <a:pt x="62" y="134"/>
                    <a:pt x="61" y="137"/>
                    <a:pt x="63" y="137"/>
                  </a:cubicBezTo>
                  <a:cubicBezTo>
                    <a:pt x="63" y="137"/>
                    <a:pt x="63" y="137"/>
                    <a:pt x="63" y="136"/>
                  </a:cubicBezTo>
                  <a:cubicBezTo>
                    <a:pt x="63" y="136"/>
                    <a:pt x="63" y="136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4" y="135"/>
                    <a:pt x="63" y="135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4" y="134"/>
                    <a:pt x="62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3"/>
                    <a:pt x="61" y="132"/>
                    <a:pt x="62" y="132"/>
                  </a:cubicBezTo>
                  <a:cubicBezTo>
                    <a:pt x="62" y="132"/>
                    <a:pt x="62" y="132"/>
                    <a:pt x="62" y="131"/>
                  </a:cubicBezTo>
                  <a:cubicBezTo>
                    <a:pt x="62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0" y="131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/>
            <p:cNvSpPr txBox="1"/>
            <p:nvPr/>
          </p:nvSpPr>
          <p:spPr>
            <a:xfrm>
              <a:off x="9869590" y="5511800"/>
              <a:ext cx="785812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</a:pPr>
              <a:r>
                <a:rPr lang="en-US" sz="1400" b="1" i="0" u="none" dirty="0">
                  <a:solidFill>
                    <a:schemeClr val="tx1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France</a:t>
              </a:r>
              <a:endParaRPr dirty="0">
                <a:solidFill>
                  <a:schemeClr val="tx1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282" name="Google Shape;1282;p27"/>
            <p:cNvSpPr txBox="1"/>
            <p:nvPr/>
          </p:nvSpPr>
          <p:spPr>
            <a:xfrm>
              <a:off x="9385403" y="5710237"/>
              <a:ext cx="16478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15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50"/>
                            </p:stCondLst>
                            <p:childTnLst>
                              <p:par>
                                <p:cTn id="4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/>
      <p:bldP spid="1245" grpId="0" animBg="1"/>
      <p:bldP spid="1246" grpId="0" animBg="1"/>
      <p:bldP spid="1247" grpId="0" animBg="1"/>
      <p:bldP spid="1248" grpId="0" animBg="1"/>
      <p:bldP spid="1250" grpId="0" animBg="1"/>
      <p:bldP spid="1252" grpId="0" animBg="1"/>
      <p:bldP spid="1254" grpId="0" animBg="1"/>
      <p:bldP spid="1256" grpId="0" animBg="1"/>
      <p:bldP spid="12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Google Shape;1237;p28"/>
          <p:cNvSpPr txBox="1">
            <a:spLocks noChangeArrowheads="1"/>
          </p:cNvSpPr>
          <p:nvPr/>
        </p:nvSpPr>
        <p:spPr bwMode="auto">
          <a:xfrm>
            <a:off x="1654175" y="559496"/>
            <a:ext cx="8883650" cy="5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100"/>
              <a:buFont typeface="Montserrat" panose="02000505000000020004" pitchFamily="2" charset="0"/>
              <a:buNone/>
            </a:pPr>
            <a:r>
              <a:rPr lang="en-US" altLang="en-US" sz="3600" b="1" dirty="0">
                <a:latin typeface="Montserrat" panose="02000505000000020004" pitchFamily="2" charset="0"/>
                <a:sym typeface="Montserrat" panose="02000505000000020004" pitchFamily="2" charset="0"/>
              </a:rPr>
              <a:t>WORLD BUSINESS INFOGRAPHIC</a:t>
            </a:r>
            <a:endParaRPr lang="en-US" alt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DE35FC-30F8-3C4B-A766-6319967D48B5}"/>
              </a:ext>
            </a:extLst>
          </p:cNvPr>
          <p:cNvGrpSpPr/>
          <p:nvPr/>
        </p:nvGrpSpPr>
        <p:grpSpPr>
          <a:xfrm>
            <a:off x="1063625" y="2130425"/>
            <a:ext cx="4652963" cy="1384300"/>
            <a:chOff x="1063625" y="2130425"/>
            <a:chExt cx="4652963" cy="1384300"/>
          </a:xfrm>
        </p:grpSpPr>
        <p:sp>
          <p:nvSpPr>
            <p:cNvPr id="45058" name="Google Shape;1236;p28"/>
            <p:cNvSpPr txBox="1">
              <a:spLocks noChangeArrowheads="1"/>
            </p:cNvSpPr>
            <p:nvPr/>
          </p:nvSpPr>
          <p:spPr bwMode="auto">
            <a:xfrm>
              <a:off x="3103563" y="2601913"/>
              <a:ext cx="2173287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700"/>
                <a:buFont typeface="Open Sans" panose="020B0606030504020204" pitchFamily="34" charset="0"/>
                <a:buNone/>
              </a:pPr>
              <a:r>
                <a:rPr lang="en-US" altLang="en-US" sz="17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  <p:sp>
          <p:nvSpPr>
            <p:cNvPr id="45064" name="Google Shape;1242;p28"/>
            <p:cNvSpPr txBox="1">
              <a:spLocks noChangeArrowheads="1"/>
            </p:cNvSpPr>
            <p:nvPr/>
          </p:nvSpPr>
          <p:spPr bwMode="auto">
            <a:xfrm>
              <a:off x="3182938" y="2214563"/>
              <a:ext cx="2533650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700"/>
                <a:buFont typeface="Open Sans SemiBold" panose="020B0706030804020204" pitchFamily="34" charset="0"/>
                <a:buNone/>
              </a:pPr>
              <a:r>
                <a:rPr lang="en-US" altLang="en-US" sz="2700" b="1" dirty="0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EUROPE - 54%</a:t>
              </a:r>
              <a:endParaRPr lang="en-US" altLang="en-US" dirty="0"/>
            </a:p>
          </p:txBody>
        </p:sp>
        <p:grpSp>
          <p:nvGrpSpPr>
            <p:cNvPr id="45074" name="Google Shape;1252;p28"/>
            <p:cNvGrpSpPr>
              <a:grpSpLocks/>
            </p:cNvGrpSpPr>
            <p:nvPr/>
          </p:nvGrpSpPr>
          <p:grpSpPr bwMode="auto">
            <a:xfrm>
              <a:off x="1063625" y="2130425"/>
              <a:ext cx="1655763" cy="1384300"/>
              <a:chOff x="1063625" y="2130559"/>
              <a:chExt cx="1655763" cy="1384387"/>
            </a:xfrm>
          </p:grpSpPr>
          <p:sp>
            <p:nvSpPr>
              <p:cNvPr id="45170" name="Google Shape;1253;p28"/>
              <p:cNvSpPr>
                <a:spLocks/>
              </p:cNvSpPr>
              <p:nvPr/>
            </p:nvSpPr>
            <p:spPr bwMode="auto">
              <a:xfrm>
                <a:off x="2139950" y="2365375"/>
                <a:ext cx="6350" cy="3175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0" y="1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1" name="Google Shape;1254;p28"/>
              <p:cNvSpPr>
                <a:spLocks/>
              </p:cNvSpPr>
              <p:nvPr/>
            </p:nvSpPr>
            <p:spPr bwMode="auto">
              <a:xfrm>
                <a:off x="2125663" y="2336800"/>
                <a:ext cx="6350" cy="11113"/>
              </a:xfrm>
              <a:custGeom>
                <a:avLst/>
                <a:gdLst>
                  <a:gd name="T0" fmla="*/ 1 w 2"/>
                  <a:gd name="T1" fmla="*/ 2 h 3"/>
                  <a:gd name="T2" fmla="*/ 2 w 2"/>
                  <a:gd name="T3" fmla="*/ 2 h 3"/>
                  <a:gd name="T4" fmla="*/ 2 w 2"/>
                  <a:gd name="T5" fmla="*/ 3 h 3"/>
                  <a:gd name="T6" fmla="*/ 1 w 2"/>
                  <a:gd name="T7" fmla="*/ 1 h 3"/>
                  <a:gd name="T8" fmla="*/ 0 w 2"/>
                  <a:gd name="T9" fmla="*/ 1 h 3"/>
                  <a:gd name="T10" fmla="*/ 1 w 2"/>
                  <a:gd name="T11" fmla="*/ 2 h 3"/>
                  <a:gd name="T12" fmla="*/ 1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 extrusionOk="0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2" name="Google Shape;1255;p28"/>
              <p:cNvSpPr>
                <a:spLocks/>
              </p:cNvSpPr>
              <p:nvPr/>
            </p:nvSpPr>
            <p:spPr bwMode="auto">
              <a:xfrm>
                <a:off x="2128838" y="2368550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0 w 1"/>
                  <a:gd name="T3" fmla="*/ 0 h 120000"/>
                  <a:gd name="T4" fmla="*/ 1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3" name="Google Shape;1256;p28"/>
              <p:cNvSpPr>
                <a:spLocks/>
              </p:cNvSpPr>
              <p:nvPr/>
            </p:nvSpPr>
            <p:spPr bwMode="auto">
              <a:xfrm>
                <a:off x="2132013" y="2355850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4" name="Google Shape;1257;p28"/>
              <p:cNvSpPr>
                <a:spLocks/>
              </p:cNvSpPr>
              <p:nvPr/>
            </p:nvSpPr>
            <p:spPr bwMode="auto">
              <a:xfrm>
                <a:off x="2493963" y="2446338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2 w 3"/>
                  <a:gd name="T7" fmla="*/ 2 h 2"/>
                  <a:gd name="T8" fmla="*/ 3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 extrusionOk="0">
                    <a:moveTo>
                      <a:pt x="3" y="2"/>
                    </a:move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5" name="Google Shape;1258;p28"/>
              <p:cNvSpPr>
                <a:spLocks/>
              </p:cNvSpPr>
              <p:nvPr/>
            </p:nvSpPr>
            <p:spPr bwMode="auto">
              <a:xfrm>
                <a:off x="2054225" y="2544763"/>
                <a:ext cx="11113" cy="3175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 extrusionOk="0">
                    <a:moveTo>
                      <a:pt x="2" y="1"/>
                    </a:moveTo>
                    <a:cubicBezTo>
                      <a:pt x="2" y="1"/>
                      <a:pt x="3" y="1"/>
                      <a:pt x="2" y="0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6" name="Google Shape;1259;p28"/>
              <p:cNvSpPr>
                <a:spLocks/>
              </p:cNvSpPr>
              <p:nvPr/>
            </p:nvSpPr>
            <p:spPr bwMode="auto">
              <a:xfrm>
                <a:off x="2058988" y="2533650"/>
                <a:ext cx="0" cy="4763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7" name="Google Shape;1260;p28"/>
              <p:cNvSpPr>
                <a:spLocks/>
              </p:cNvSpPr>
              <p:nvPr/>
            </p:nvSpPr>
            <p:spPr bwMode="auto">
              <a:xfrm>
                <a:off x="2054225" y="254158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8" name="Google Shape;1261;p28"/>
              <p:cNvSpPr>
                <a:spLocks/>
              </p:cNvSpPr>
              <p:nvPr/>
            </p:nvSpPr>
            <p:spPr bwMode="auto">
              <a:xfrm>
                <a:off x="2073275" y="2298700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79" name="Google Shape;1262;p28"/>
              <p:cNvSpPr>
                <a:spLocks/>
              </p:cNvSpPr>
              <p:nvPr/>
            </p:nvSpPr>
            <p:spPr bwMode="auto">
              <a:xfrm>
                <a:off x="2054225" y="2284413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0" name="Google Shape;1263;p28"/>
              <p:cNvSpPr>
                <a:spLocks/>
              </p:cNvSpPr>
              <p:nvPr/>
            </p:nvSpPr>
            <p:spPr bwMode="auto">
              <a:xfrm>
                <a:off x="2132013" y="2336800"/>
                <a:ext cx="7938" cy="476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1" name="Google Shape;1264;p28"/>
              <p:cNvSpPr>
                <a:spLocks/>
              </p:cNvSpPr>
              <p:nvPr/>
            </p:nvSpPr>
            <p:spPr bwMode="auto">
              <a:xfrm>
                <a:off x="2085975" y="230663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2" name="Google Shape;1265;p28"/>
              <p:cNvSpPr>
                <a:spLocks/>
              </p:cNvSpPr>
              <p:nvPr/>
            </p:nvSpPr>
            <p:spPr bwMode="auto">
              <a:xfrm>
                <a:off x="2336800" y="3019425"/>
                <a:ext cx="6350" cy="14288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3 h 4"/>
                  <a:gd name="T8" fmla="*/ 2 w 2"/>
                  <a:gd name="T9" fmla="*/ 0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 extrusionOk="0">
                    <a:moveTo>
                      <a:pt x="2" y="0"/>
                    </a:moveTo>
                    <a:cubicBezTo>
                      <a:pt x="1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3" name="Google Shape;1266;p28"/>
              <p:cNvSpPr>
                <a:spLocks/>
              </p:cNvSpPr>
              <p:nvPr/>
            </p:nvSpPr>
            <p:spPr bwMode="auto">
              <a:xfrm>
                <a:off x="2360613" y="3001963"/>
                <a:ext cx="6350" cy="6350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4" name="Google Shape;1267;p28"/>
              <p:cNvSpPr>
                <a:spLocks/>
              </p:cNvSpPr>
              <p:nvPr/>
            </p:nvSpPr>
            <p:spPr bwMode="auto">
              <a:xfrm>
                <a:off x="2135188" y="3300413"/>
                <a:ext cx="11113" cy="11113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3 w 3"/>
                  <a:gd name="T5" fmla="*/ 1 h 3"/>
                  <a:gd name="T6" fmla="*/ 2 w 3"/>
                  <a:gd name="T7" fmla="*/ 0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 extrusionOk="0">
                    <a:moveTo>
                      <a:pt x="2" y="0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5" name="Google Shape;1268;p28"/>
              <p:cNvSpPr>
                <a:spLocks/>
              </p:cNvSpPr>
              <p:nvPr/>
            </p:nvSpPr>
            <p:spPr bwMode="auto">
              <a:xfrm>
                <a:off x="2224088" y="3424238"/>
                <a:ext cx="6350" cy="6350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1" y="2"/>
                      <a:pt x="1" y="1"/>
                    </a:cubicBezTo>
                    <a:cubicBezTo>
                      <a:pt x="2" y="1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6" name="Google Shape;1269;p28"/>
              <p:cNvSpPr>
                <a:spLocks/>
              </p:cNvSpPr>
              <p:nvPr/>
            </p:nvSpPr>
            <p:spPr bwMode="auto">
              <a:xfrm>
                <a:off x="2166938" y="3325813"/>
                <a:ext cx="4763" cy="635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 extrusionOk="0">
                    <a:moveTo>
                      <a:pt x="1" y="2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7" name="Google Shape;1270;p28"/>
              <p:cNvSpPr>
                <a:spLocks/>
              </p:cNvSpPr>
              <p:nvPr/>
            </p:nvSpPr>
            <p:spPr bwMode="auto">
              <a:xfrm>
                <a:off x="2227263" y="3259138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8" name="Google Shape;1271;p28"/>
              <p:cNvSpPr>
                <a:spLocks/>
              </p:cNvSpPr>
              <p:nvPr/>
            </p:nvSpPr>
            <p:spPr bwMode="auto">
              <a:xfrm>
                <a:off x="2146300" y="3314700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89" name="Google Shape;1272;p28"/>
              <p:cNvSpPr>
                <a:spLocks/>
              </p:cNvSpPr>
              <p:nvPr/>
            </p:nvSpPr>
            <p:spPr bwMode="auto">
              <a:xfrm>
                <a:off x="2276475" y="3430588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0" name="Google Shape;1273;p28"/>
              <p:cNvSpPr>
                <a:spLocks/>
              </p:cNvSpPr>
              <p:nvPr/>
            </p:nvSpPr>
            <p:spPr bwMode="auto">
              <a:xfrm>
                <a:off x="2206625" y="3416300"/>
                <a:ext cx="23813" cy="11113"/>
              </a:xfrm>
              <a:custGeom>
                <a:avLst/>
                <a:gdLst>
                  <a:gd name="T0" fmla="*/ 1 w 7"/>
                  <a:gd name="T1" fmla="*/ 2 h 3"/>
                  <a:gd name="T2" fmla="*/ 0 w 7"/>
                  <a:gd name="T3" fmla="*/ 3 h 3"/>
                  <a:gd name="T4" fmla="*/ 3 w 7"/>
                  <a:gd name="T5" fmla="*/ 3 h 3"/>
                  <a:gd name="T6" fmla="*/ 4 w 7"/>
                  <a:gd name="T7" fmla="*/ 2 h 3"/>
                  <a:gd name="T8" fmla="*/ 6 w 7"/>
                  <a:gd name="T9" fmla="*/ 0 h 3"/>
                  <a:gd name="T10" fmla="*/ 6 w 7"/>
                  <a:gd name="T11" fmla="*/ 1 h 3"/>
                  <a:gd name="T12" fmla="*/ 3 w 7"/>
                  <a:gd name="T13" fmla="*/ 1 h 3"/>
                  <a:gd name="T14" fmla="*/ 2 w 7"/>
                  <a:gd name="T15" fmla="*/ 2 h 3"/>
                  <a:gd name="T16" fmla="*/ 1 w 7"/>
                  <a:gd name="T17" fmla="*/ 2 h 3"/>
                  <a:gd name="T18" fmla="*/ 1 w 7"/>
                  <a:gd name="T19" fmla="*/ 2 h 3"/>
                  <a:gd name="T20" fmla="*/ 1 w 7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3" extrusionOk="0">
                    <a:moveTo>
                      <a:pt x="1" y="2"/>
                    </a:moveTo>
                    <a:cubicBezTo>
                      <a:pt x="1" y="3"/>
                      <a:pt x="0" y="2"/>
                      <a:pt x="0" y="3"/>
                    </a:cubicBezTo>
                    <a:cubicBezTo>
                      <a:pt x="1" y="3"/>
                      <a:pt x="2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7" y="1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1" name="Google Shape;1274;p28"/>
              <p:cNvSpPr>
                <a:spLocks/>
              </p:cNvSpPr>
              <p:nvPr/>
            </p:nvSpPr>
            <p:spPr bwMode="auto">
              <a:xfrm>
                <a:off x="2189163" y="328295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2" name="Google Shape;1275;p28"/>
              <p:cNvSpPr>
                <a:spLocks/>
              </p:cNvSpPr>
              <p:nvPr/>
            </p:nvSpPr>
            <p:spPr bwMode="auto">
              <a:xfrm>
                <a:off x="2279650" y="3430588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3" name="Google Shape;1276;p28"/>
              <p:cNvSpPr>
                <a:spLocks/>
              </p:cNvSpPr>
              <p:nvPr/>
            </p:nvSpPr>
            <p:spPr bwMode="auto">
              <a:xfrm>
                <a:off x="2184400" y="3276600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4" name="Google Shape;1277;p28"/>
              <p:cNvSpPr>
                <a:spLocks/>
              </p:cNvSpPr>
              <p:nvPr/>
            </p:nvSpPr>
            <p:spPr bwMode="auto">
              <a:xfrm>
                <a:off x="2212975" y="3273425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5" name="Google Shape;1278;p28"/>
              <p:cNvSpPr>
                <a:spLocks/>
              </p:cNvSpPr>
              <p:nvPr/>
            </p:nvSpPr>
            <p:spPr bwMode="auto">
              <a:xfrm>
                <a:off x="2184400" y="3282950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6" name="Google Shape;1279;p28"/>
              <p:cNvSpPr>
                <a:spLocks/>
              </p:cNvSpPr>
              <p:nvPr/>
            </p:nvSpPr>
            <p:spPr bwMode="auto">
              <a:xfrm>
                <a:off x="1063625" y="3384550"/>
                <a:ext cx="4763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7" name="Google Shape;1280;p28"/>
              <p:cNvSpPr>
                <a:spLocks/>
              </p:cNvSpPr>
              <p:nvPr/>
            </p:nvSpPr>
            <p:spPr bwMode="auto">
              <a:xfrm>
                <a:off x="1106488" y="3402013"/>
                <a:ext cx="6350" cy="476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0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8" name="Google Shape;1281;p28"/>
              <p:cNvSpPr>
                <a:spLocks/>
              </p:cNvSpPr>
              <p:nvPr/>
            </p:nvSpPr>
            <p:spPr bwMode="auto">
              <a:xfrm>
                <a:off x="1098550" y="3402013"/>
                <a:ext cx="4763" cy="79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0" y="1"/>
                    </a:moveTo>
                    <a:cubicBezTo>
                      <a:pt x="1" y="2"/>
                      <a:pt x="1" y="0"/>
                      <a:pt x="1" y="0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99" name="Google Shape;1282;p28"/>
              <p:cNvSpPr>
                <a:spLocks/>
              </p:cNvSpPr>
              <p:nvPr/>
            </p:nvSpPr>
            <p:spPr bwMode="auto">
              <a:xfrm>
                <a:off x="1152525" y="3433763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0" name="Google Shape;1283;p28"/>
              <p:cNvSpPr>
                <a:spLocks/>
              </p:cNvSpPr>
              <p:nvPr/>
            </p:nvSpPr>
            <p:spPr bwMode="auto">
              <a:xfrm>
                <a:off x="1109663" y="339566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0" y="1"/>
                      <a:pt x="1" y="0"/>
                    </a:cubicBezTo>
                    <a:cubicBezTo>
                      <a:pt x="1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1" name="Google Shape;1284;p28"/>
              <p:cNvSpPr>
                <a:spLocks/>
              </p:cNvSpPr>
              <p:nvPr/>
            </p:nvSpPr>
            <p:spPr bwMode="auto">
              <a:xfrm>
                <a:off x="1063625" y="3381375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2" name="Google Shape;1285;p28"/>
              <p:cNvSpPr>
                <a:spLocks/>
              </p:cNvSpPr>
              <p:nvPr/>
            </p:nvSpPr>
            <p:spPr bwMode="auto">
              <a:xfrm>
                <a:off x="1141413" y="3416300"/>
                <a:ext cx="14288" cy="7938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0 h 2"/>
                  <a:gd name="T4" fmla="*/ 0 w 4"/>
                  <a:gd name="T5" fmla="*/ 0 h 2"/>
                  <a:gd name="T6" fmla="*/ 4 w 4"/>
                  <a:gd name="T7" fmla="*/ 0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 extrusionOk="0">
                    <a:moveTo>
                      <a:pt x="4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4" y="2"/>
                      <a:pt x="4" y="0"/>
                    </a:cubicBezTo>
                    <a:cubicBezTo>
                      <a:pt x="3" y="0"/>
                      <a:pt x="4" y="1"/>
                      <a:pt x="4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3" name="Google Shape;1286;p28"/>
              <p:cNvSpPr>
                <a:spLocks/>
              </p:cNvSpPr>
              <p:nvPr/>
            </p:nvSpPr>
            <p:spPr bwMode="auto">
              <a:xfrm>
                <a:off x="1077913" y="3360738"/>
                <a:ext cx="17463" cy="11113"/>
              </a:xfrm>
              <a:custGeom>
                <a:avLst/>
                <a:gdLst>
                  <a:gd name="T0" fmla="*/ 5 w 5"/>
                  <a:gd name="T1" fmla="*/ 2 h 3"/>
                  <a:gd name="T2" fmla="*/ 5 w 5"/>
                  <a:gd name="T3" fmla="*/ 1 h 3"/>
                  <a:gd name="T4" fmla="*/ 4 w 5"/>
                  <a:gd name="T5" fmla="*/ 0 h 3"/>
                  <a:gd name="T6" fmla="*/ 2 w 5"/>
                  <a:gd name="T7" fmla="*/ 0 h 3"/>
                  <a:gd name="T8" fmla="*/ 1 w 5"/>
                  <a:gd name="T9" fmla="*/ 0 h 3"/>
                  <a:gd name="T10" fmla="*/ 0 w 5"/>
                  <a:gd name="T11" fmla="*/ 1 h 3"/>
                  <a:gd name="T12" fmla="*/ 2 w 5"/>
                  <a:gd name="T13" fmla="*/ 2 h 3"/>
                  <a:gd name="T14" fmla="*/ 4 w 5"/>
                  <a:gd name="T15" fmla="*/ 3 h 3"/>
                  <a:gd name="T16" fmla="*/ 5 w 5"/>
                  <a:gd name="T17" fmla="*/ 2 h 3"/>
                  <a:gd name="T18" fmla="*/ 5 w 5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 extrusionOk="0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2"/>
                      <a:pt x="2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4" name="Google Shape;1287;p28"/>
              <p:cNvSpPr>
                <a:spLocks/>
              </p:cNvSpPr>
              <p:nvPr/>
            </p:nvSpPr>
            <p:spPr bwMode="auto">
              <a:xfrm>
                <a:off x="1120775" y="3398838"/>
                <a:ext cx="6350" cy="79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5" name="Google Shape;1288;p28"/>
              <p:cNvSpPr>
                <a:spLocks/>
              </p:cNvSpPr>
              <p:nvPr/>
            </p:nvSpPr>
            <p:spPr bwMode="auto">
              <a:xfrm>
                <a:off x="1103313" y="3406775"/>
                <a:ext cx="6350" cy="3175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0" y="0"/>
                    </a:moveTo>
                    <a:cubicBezTo>
                      <a:pt x="0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6" name="Google Shape;1289;p28"/>
              <p:cNvSpPr>
                <a:spLocks/>
              </p:cNvSpPr>
              <p:nvPr/>
            </p:nvSpPr>
            <p:spPr bwMode="auto">
              <a:xfrm>
                <a:off x="1812925" y="3490913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7" name="Google Shape;1290;p28"/>
              <p:cNvSpPr>
                <a:spLocks/>
              </p:cNvSpPr>
              <p:nvPr/>
            </p:nvSpPr>
            <p:spPr bwMode="auto">
              <a:xfrm>
                <a:off x="1819275" y="3494088"/>
                <a:ext cx="7938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8" name="Google Shape;1291;p28"/>
              <p:cNvSpPr>
                <a:spLocks/>
              </p:cNvSpPr>
              <p:nvPr/>
            </p:nvSpPr>
            <p:spPr bwMode="auto">
              <a:xfrm>
                <a:off x="1970088" y="2654300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09" name="Google Shape;1292;p28"/>
              <p:cNvSpPr>
                <a:spLocks/>
              </p:cNvSpPr>
              <p:nvPr/>
            </p:nvSpPr>
            <p:spPr bwMode="auto">
              <a:xfrm>
                <a:off x="1268413" y="2735263"/>
                <a:ext cx="6350" cy="9525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2 h 3"/>
                  <a:gd name="T4" fmla="*/ 1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  <a:gd name="T10" fmla="*/ 2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 extrusionOk="0">
                    <a:moveTo>
                      <a:pt x="0" y="0"/>
                    </a:moveTo>
                    <a:cubicBezTo>
                      <a:pt x="1" y="1"/>
                      <a:pt x="1" y="1"/>
                      <a:pt x="2" y="2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0" name="Google Shape;1293;p28"/>
              <p:cNvSpPr>
                <a:spLocks/>
              </p:cNvSpPr>
              <p:nvPr/>
            </p:nvSpPr>
            <p:spPr bwMode="auto">
              <a:xfrm>
                <a:off x="1268413" y="2744788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1" name="Google Shape;1294;p28"/>
              <p:cNvSpPr>
                <a:spLocks/>
              </p:cNvSpPr>
              <p:nvPr/>
            </p:nvSpPr>
            <p:spPr bwMode="auto">
              <a:xfrm>
                <a:off x="1271588" y="2724150"/>
                <a:ext cx="6350" cy="7938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2" name="Google Shape;1295;p28"/>
              <p:cNvSpPr>
                <a:spLocks/>
              </p:cNvSpPr>
              <p:nvPr/>
            </p:nvSpPr>
            <p:spPr bwMode="auto">
              <a:xfrm>
                <a:off x="1254125" y="2833688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0 w 1"/>
                  <a:gd name="T5" fmla="*/ 0 h 120000"/>
                  <a:gd name="T6" fmla="*/ 0 w 1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3" name="Google Shape;1296;p28"/>
              <p:cNvSpPr>
                <a:spLocks/>
              </p:cNvSpPr>
              <p:nvPr/>
            </p:nvSpPr>
            <p:spPr bwMode="auto">
              <a:xfrm>
                <a:off x="1312863" y="2706688"/>
                <a:ext cx="4763" cy="635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4" name="Google Shape;1297;p28"/>
              <p:cNvSpPr>
                <a:spLocks/>
              </p:cNvSpPr>
              <p:nvPr/>
            </p:nvSpPr>
            <p:spPr bwMode="auto">
              <a:xfrm>
                <a:off x="1260475" y="2744788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5" name="Google Shape;1298;p28"/>
              <p:cNvSpPr>
                <a:spLocks/>
              </p:cNvSpPr>
              <p:nvPr/>
            </p:nvSpPr>
            <p:spPr bwMode="auto">
              <a:xfrm>
                <a:off x="1268413" y="2767013"/>
                <a:ext cx="6350" cy="6350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2 h 2"/>
                  <a:gd name="T4" fmla="*/ 0 w 2"/>
                  <a:gd name="T5" fmla="*/ 1 h 2"/>
                  <a:gd name="T6" fmla="*/ 0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0" y="1"/>
                    </a:moveTo>
                    <a:cubicBezTo>
                      <a:pt x="0" y="2"/>
                      <a:pt x="1" y="2"/>
                      <a:pt x="2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1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6" name="Google Shape;1299;p28"/>
              <p:cNvSpPr>
                <a:spLocks/>
              </p:cNvSpPr>
              <p:nvPr/>
            </p:nvSpPr>
            <p:spPr bwMode="auto">
              <a:xfrm>
                <a:off x="1317625" y="2695575"/>
                <a:ext cx="9525" cy="7938"/>
              </a:xfrm>
              <a:custGeom>
                <a:avLst/>
                <a:gdLst>
                  <a:gd name="T0" fmla="*/ 3 w 3"/>
                  <a:gd name="T1" fmla="*/ 1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 extrusionOk="0">
                    <a:moveTo>
                      <a:pt x="3" y="1"/>
                    </a:moveTo>
                    <a:cubicBezTo>
                      <a:pt x="0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1"/>
                    </a:cubicBezTo>
                    <a:cubicBezTo>
                      <a:pt x="2" y="1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7" name="Google Shape;1300;p28"/>
              <p:cNvSpPr>
                <a:spLocks/>
              </p:cNvSpPr>
              <p:nvPr/>
            </p:nvSpPr>
            <p:spPr bwMode="auto">
              <a:xfrm>
                <a:off x="1239838" y="2703513"/>
                <a:ext cx="133350" cy="130175"/>
              </a:xfrm>
              <a:custGeom>
                <a:avLst/>
                <a:gdLst>
                  <a:gd name="T0" fmla="*/ 25 w 38"/>
                  <a:gd name="T1" fmla="*/ 35 h 37"/>
                  <a:gd name="T2" fmla="*/ 28 w 38"/>
                  <a:gd name="T3" fmla="*/ 31 h 37"/>
                  <a:gd name="T4" fmla="*/ 31 w 38"/>
                  <a:gd name="T5" fmla="*/ 27 h 37"/>
                  <a:gd name="T6" fmla="*/ 31 w 38"/>
                  <a:gd name="T7" fmla="*/ 22 h 37"/>
                  <a:gd name="T8" fmla="*/ 32 w 38"/>
                  <a:gd name="T9" fmla="*/ 18 h 37"/>
                  <a:gd name="T10" fmla="*/ 34 w 38"/>
                  <a:gd name="T11" fmla="*/ 15 h 37"/>
                  <a:gd name="T12" fmla="*/ 37 w 38"/>
                  <a:gd name="T13" fmla="*/ 14 h 37"/>
                  <a:gd name="T14" fmla="*/ 37 w 38"/>
                  <a:gd name="T15" fmla="*/ 14 h 37"/>
                  <a:gd name="T16" fmla="*/ 37 w 38"/>
                  <a:gd name="T17" fmla="*/ 9 h 37"/>
                  <a:gd name="T18" fmla="*/ 35 w 38"/>
                  <a:gd name="T19" fmla="*/ 3 h 37"/>
                  <a:gd name="T20" fmla="*/ 31 w 38"/>
                  <a:gd name="T21" fmla="*/ 3 h 37"/>
                  <a:gd name="T22" fmla="*/ 30 w 38"/>
                  <a:gd name="T23" fmla="*/ 0 h 37"/>
                  <a:gd name="T24" fmla="*/ 27 w 38"/>
                  <a:gd name="T25" fmla="*/ 4 h 37"/>
                  <a:gd name="T26" fmla="*/ 27 w 38"/>
                  <a:gd name="T27" fmla="*/ 2 h 37"/>
                  <a:gd name="T28" fmla="*/ 25 w 38"/>
                  <a:gd name="T29" fmla="*/ 0 h 37"/>
                  <a:gd name="T30" fmla="*/ 22 w 38"/>
                  <a:gd name="T31" fmla="*/ 4 h 37"/>
                  <a:gd name="T32" fmla="*/ 20 w 38"/>
                  <a:gd name="T33" fmla="*/ 6 h 37"/>
                  <a:gd name="T34" fmla="*/ 21 w 38"/>
                  <a:gd name="T35" fmla="*/ 8 h 37"/>
                  <a:gd name="T36" fmla="*/ 19 w 38"/>
                  <a:gd name="T37" fmla="*/ 10 h 37"/>
                  <a:gd name="T38" fmla="*/ 16 w 38"/>
                  <a:gd name="T39" fmla="*/ 9 h 37"/>
                  <a:gd name="T40" fmla="*/ 11 w 38"/>
                  <a:gd name="T41" fmla="*/ 6 h 37"/>
                  <a:gd name="T42" fmla="*/ 10 w 38"/>
                  <a:gd name="T43" fmla="*/ 10 h 37"/>
                  <a:gd name="T44" fmla="*/ 11 w 38"/>
                  <a:gd name="T45" fmla="*/ 12 h 37"/>
                  <a:gd name="T46" fmla="*/ 8 w 38"/>
                  <a:gd name="T47" fmla="*/ 13 h 37"/>
                  <a:gd name="T48" fmla="*/ 8 w 38"/>
                  <a:gd name="T49" fmla="*/ 15 h 37"/>
                  <a:gd name="T50" fmla="*/ 9 w 38"/>
                  <a:gd name="T51" fmla="*/ 16 h 37"/>
                  <a:gd name="T52" fmla="*/ 9 w 38"/>
                  <a:gd name="T53" fmla="*/ 17 h 37"/>
                  <a:gd name="T54" fmla="*/ 13 w 38"/>
                  <a:gd name="T55" fmla="*/ 20 h 37"/>
                  <a:gd name="T56" fmla="*/ 10 w 38"/>
                  <a:gd name="T57" fmla="*/ 22 h 37"/>
                  <a:gd name="T58" fmla="*/ 7 w 38"/>
                  <a:gd name="T59" fmla="*/ 24 h 37"/>
                  <a:gd name="T60" fmla="*/ 9 w 38"/>
                  <a:gd name="T61" fmla="*/ 25 h 37"/>
                  <a:gd name="T62" fmla="*/ 12 w 38"/>
                  <a:gd name="T63" fmla="*/ 24 h 37"/>
                  <a:gd name="T64" fmla="*/ 13 w 38"/>
                  <a:gd name="T65" fmla="*/ 26 h 37"/>
                  <a:gd name="T66" fmla="*/ 5 w 38"/>
                  <a:gd name="T67" fmla="*/ 26 h 37"/>
                  <a:gd name="T68" fmla="*/ 5 w 38"/>
                  <a:gd name="T69" fmla="*/ 28 h 37"/>
                  <a:gd name="T70" fmla="*/ 5 w 38"/>
                  <a:gd name="T71" fmla="*/ 32 h 37"/>
                  <a:gd name="T72" fmla="*/ 5 w 38"/>
                  <a:gd name="T73" fmla="*/ 34 h 37"/>
                  <a:gd name="T74" fmla="*/ 3 w 38"/>
                  <a:gd name="T75" fmla="*/ 36 h 37"/>
                  <a:gd name="T76" fmla="*/ 8 w 38"/>
                  <a:gd name="T77" fmla="*/ 37 h 37"/>
                  <a:gd name="T78" fmla="*/ 9 w 38"/>
                  <a:gd name="T79" fmla="*/ 37 h 37"/>
                  <a:gd name="T80" fmla="*/ 11 w 38"/>
                  <a:gd name="T81" fmla="*/ 37 h 37"/>
                  <a:gd name="T82" fmla="*/ 13 w 38"/>
                  <a:gd name="T83" fmla="*/ 35 h 37"/>
                  <a:gd name="T84" fmla="*/ 13 w 38"/>
                  <a:gd name="T85" fmla="*/ 36 h 37"/>
                  <a:gd name="T86" fmla="*/ 16 w 38"/>
                  <a:gd name="T87" fmla="*/ 35 h 37"/>
                  <a:gd name="T88" fmla="*/ 18 w 38"/>
                  <a:gd name="T89" fmla="*/ 35 h 37"/>
                  <a:gd name="T90" fmla="*/ 19 w 38"/>
                  <a:gd name="T91" fmla="*/ 33 h 37"/>
                  <a:gd name="T92" fmla="*/ 22 w 38"/>
                  <a:gd name="T93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8" h="37" extrusionOk="0">
                    <a:moveTo>
                      <a:pt x="22" y="34"/>
                    </a:moveTo>
                    <a:cubicBezTo>
                      <a:pt x="22" y="35"/>
                      <a:pt x="24" y="34"/>
                      <a:pt x="24" y="34"/>
                    </a:cubicBezTo>
                    <a:cubicBezTo>
                      <a:pt x="25" y="34"/>
                      <a:pt x="24" y="35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4"/>
                      <a:pt x="26" y="34"/>
                      <a:pt x="26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30" y="29"/>
                      <a:pt x="30" y="28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4"/>
                      <a:pt x="31" y="24"/>
                      <a:pt x="31" y="23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1" y="22"/>
                      <a:pt x="32" y="21"/>
                      <a:pt x="32" y="21"/>
                    </a:cubicBezTo>
                    <a:cubicBezTo>
                      <a:pt x="32" y="21"/>
                      <a:pt x="32" y="20"/>
                      <a:pt x="31" y="20"/>
                    </a:cubicBezTo>
                    <a:cubicBezTo>
                      <a:pt x="31" y="20"/>
                      <a:pt x="31" y="18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1" y="15"/>
                      <a:pt x="33" y="18"/>
                      <a:pt x="33" y="16"/>
                    </a:cubicBezTo>
                    <a:cubicBezTo>
                      <a:pt x="33" y="16"/>
                      <a:pt x="34" y="16"/>
                      <a:pt x="34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4"/>
                      <a:pt x="34" y="15"/>
                      <a:pt x="36" y="14"/>
                    </a:cubicBezTo>
                    <a:cubicBezTo>
                      <a:pt x="36" y="14"/>
                      <a:pt x="37" y="15"/>
                      <a:pt x="37" y="14"/>
                    </a:cubicBezTo>
                    <a:cubicBezTo>
                      <a:pt x="37" y="13"/>
                      <a:pt x="37" y="14"/>
                      <a:pt x="36" y="13"/>
                    </a:cubicBezTo>
                    <a:cubicBezTo>
                      <a:pt x="37" y="13"/>
                      <a:pt x="37" y="11"/>
                      <a:pt x="37" y="11"/>
                    </a:cubicBezTo>
                    <a:cubicBezTo>
                      <a:pt x="38" y="11"/>
                      <a:pt x="37" y="13"/>
                      <a:pt x="37" y="14"/>
                    </a:cubicBezTo>
                    <a:cubicBezTo>
                      <a:pt x="38" y="14"/>
                      <a:pt x="38" y="11"/>
                      <a:pt x="38" y="11"/>
                    </a:cubicBezTo>
                    <a:cubicBezTo>
                      <a:pt x="37" y="10"/>
                      <a:pt x="36" y="11"/>
                      <a:pt x="36" y="10"/>
                    </a:cubicBezTo>
                    <a:cubicBezTo>
                      <a:pt x="36" y="9"/>
                      <a:pt x="37" y="10"/>
                      <a:pt x="37" y="9"/>
                    </a:cubicBezTo>
                    <a:cubicBezTo>
                      <a:pt x="37" y="9"/>
                      <a:pt x="37" y="8"/>
                      <a:pt x="37" y="8"/>
                    </a:cubicBezTo>
                    <a:cubicBezTo>
                      <a:pt x="36" y="7"/>
                      <a:pt x="37" y="4"/>
                      <a:pt x="37" y="4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4" y="3"/>
                      <a:pt x="33" y="3"/>
                      <a:pt x="32" y="3"/>
                    </a:cubicBezTo>
                    <a:cubicBezTo>
                      <a:pt x="31" y="3"/>
                      <a:pt x="32" y="3"/>
                      <a:pt x="31" y="3"/>
                    </a:cubicBezTo>
                    <a:cubicBezTo>
                      <a:pt x="31" y="3"/>
                      <a:pt x="29" y="4"/>
                      <a:pt x="29" y="3"/>
                    </a:cubicBezTo>
                    <a:cubicBezTo>
                      <a:pt x="30" y="3"/>
                      <a:pt x="31" y="3"/>
                      <a:pt x="32" y="2"/>
                    </a:cubicBezTo>
                    <a:cubicBezTo>
                      <a:pt x="32" y="2"/>
                      <a:pt x="30" y="0"/>
                      <a:pt x="30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1"/>
                      <a:pt x="28" y="0"/>
                      <a:pt x="28" y="2"/>
                    </a:cubicBezTo>
                    <a:cubicBezTo>
                      <a:pt x="28" y="2"/>
                      <a:pt x="28" y="4"/>
                      <a:pt x="27" y="4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1"/>
                    </a:cubicBezTo>
                    <a:cubicBezTo>
                      <a:pt x="27" y="2"/>
                      <a:pt x="28" y="2"/>
                      <a:pt x="27" y="2"/>
                    </a:cubicBezTo>
                    <a:cubicBezTo>
                      <a:pt x="27" y="2"/>
                      <a:pt x="27" y="0"/>
                      <a:pt x="26" y="0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6" y="1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2"/>
                      <a:pt x="22" y="3"/>
                      <a:pt x="22" y="4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5"/>
                      <a:pt x="19" y="4"/>
                      <a:pt x="19" y="5"/>
                    </a:cubicBezTo>
                    <a:cubicBezTo>
                      <a:pt x="19" y="5"/>
                      <a:pt x="20" y="6"/>
                      <a:pt x="20" y="6"/>
                    </a:cubicBezTo>
                    <a:cubicBezTo>
                      <a:pt x="21" y="7"/>
                      <a:pt x="21" y="5"/>
                      <a:pt x="21" y="7"/>
                    </a:cubicBezTo>
                    <a:cubicBezTo>
                      <a:pt x="21" y="7"/>
                      <a:pt x="22" y="6"/>
                      <a:pt x="22" y="7"/>
                    </a:cubicBezTo>
                    <a:cubicBezTo>
                      <a:pt x="22" y="7"/>
                      <a:pt x="21" y="7"/>
                      <a:pt x="21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8" y="9"/>
                      <a:pt x="20" y="9"/>
                      <a:pt x="20" y="9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8" y="10"/>
                      <a:pt x="19" y="10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6" y="9"/>
                      <a:pt x="15" y="8"/>
                      <a:pt x="15" y="8"/>
                    </a:cubicBezTo>
                    <a:cubicBezTo>
                      <a:pt x="15" y="7"/>
                      <a:pt x="14" y="7"/>
                      <a:pt x="14" y="7"/>
                    </a:cubicBezTo>
                    <a:cubicBezTo>
                      <a:pt x="13" y="7"/>
                      <a:pt x="12" y="6"/>
                      <a:pt x="11" y="6"/>
                    </a:cubicBezTo>
                    <a:cubicBezTo>
                      <a:pt x="12" y="6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8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1"/>
                    </a:cubicBezTo>
                    <a:cubicBezTo>
                      <a:pt x="11" y="11"/>
                      <a:pt x="13" y="12"/>
                      <a:pt x="11" y="12"/>
                    </a:cubicBezTo>
                    <a:cubicBezTo>
                      <a:pt x="11" y="12"/>
                      <a:pt x="10" y="11"/>
                      <a:pt x="9" y="12"/>
                    </a:cubicBezTo>
                    <a:cubicBezTo>
                      <a:pt x="9" y="13"/>
                      <a:pt x="9" y="13"/>
                      <a:pt x="10" y="14"/>
                    </a:cubicBezTo>
                    <a:cubicBezTo>
                      <a:pt x="9" y="14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4"/>
                    </a:cubicBezTo>
                    <a:cubicBezTo>
                      <a:pt x="7" y="14"/>
                      <a:pt x="8" y="14"/>
                      <a:pt x="8" y="15"/>
                    </a:cubicBezTo>
                    <a:cubicBezTo>
                      <a:pt x="8" y="15"/>
                      <a:pt x="6" y="15"/>
                      <a:pt x="6" y="15"/>
                    </a:cubicBezTo>
                    <a:cubicBezTo>
                      <a:pt x="6" y="15"/>
                      <a:pt x="8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8" y="16"/>
                      <a:pt x="7" y="17"/>
                      <a:pt x="8" y="17"/>
                    </a:cubicBezTo>
                    <a:cubicBezTo>
                      <a:pt x="8" y="17"/>
                      <a:pt x="10" y="17"/>
                      <a:pt x="10" y="17"/>
                    </a:cubicBezTo>
                    <a:cubicBezTo>
                      <a:pt x="10" y="17"/>
                      <a:pt x="9" y="17"/>
                      <a:pt x="9" y="17"/>
                    </a:cubicBezTo>
                    <a:cubicBezTo>
                      <a:pt x="9" y="17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1" y="20"/>
                      <a:pt x="11" y="20"/>
                    </a:cubicBezTo>
                    <a:cubicBezTo>
                      <a:pt x="10" y="20"/>
                      <a:pt x="10" y="21"/>
                      <a:pt x="9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0" y="22"/>
                      <a:pt x="8" y="23"/>
                      <a:pt x="8" y="23"/>
                    </a:cubicBezTo>
                    <a:cubicBezTo>
                      <a:pt x="7" y="24"/>
                      <a:pt x="6" y="24"/>
                      <a:pt x="5" y="24"/>
                    </a:cubicBezTo>
                    <a:cubicBezTo>
                      <a:pt x="5" y="26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7" y="24"/>
                      <a:pt x="8" y="24"/>
                    </a:cubicBezTo>
                    <a:cubicBezTo>
                      <a:pt x="8" y="24"/>
                      <a:pt x="8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5"/>
                      <a:pt x="9" y="25"/>
                      <a:pt x="9" y="25"/>
                    </a:cubicBezTo>
                    <a:cubicBezTo>
                      <a:pt x="11" y="26"/>
                      <a:pt x="11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2" y="25"/>
                      <a:pt x="13" y="26"/>
                      <a:pt x="13" y="26"/>
                    </a:cubicBezTo>
                    <a:cubicBezTo>
                      <a:pt x="12" y="25"/>
                      <a:pt x="10" y="26"/>
                      <a:pt x="9" y="26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6" y="26"/>
                      <a:pt x="6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8"/>
                    </a:cubicBezTo>
                    <a:cubicBezTo>
                      <a:pt x="4" y="28"/>
                      <a:pt x="4" y="28"/>
                      <a:pt x="5" y="29"/>
                    </a:cubicBezTo>
                    <a:cubicBezTo>
                      <a:pt x="4" y="29"/>
                      <a:pt x="0" y="30"/>
                      <a:pt x="0" y="31"/>
                    </a:cubicBezTo>
                    <a:cubicBezTo>
                      <a:pt x="0" y="33"/>
                      <a:pt x="5" y="32"/>
                      <a:pt x="5" y="32"/>
                    </a:cubicBezTo>
                    <a:cubicBezTo>
                      <a:pt x="4" y="33"/>
                      <a:pt x="3" y="33"/>
                      <a:pt x="2" y="33"/>
                    </a:cubicBezTo>
                    <a:cubicBezTo>
                      <a:pt x="2" y="33"/>
                      <a:pt x="0" y="34"/>
                      <a:pt x="0" y="34"/>
                    </a:cubicBezTo>
                    <a:cubicBezTo>
                      <a:pt x="1" y="35"/>
                      <a:pt x="4" y="34"/>
                      <a:pt x="5" y="34"/>
                    </a:cubicBezTo>
                    <a:cubicBezTo>
                      <a:pt x="6" y="35"/>
                      <a:pt x="3" y="34"/>
                      <a:pt x="3" y="35"/>
                    </a:cubicBezTo>
                    <a:cubicBezTo>
                      <a:pt x="3" y="35"/>
                      <a:pt x="4" y="35"/>
                      <a:pt x="4" y="35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2" y="36"/>
                      <a:pt x="2" y="36"/>
                      <a:pt x="3" y="37"/>
                    </a:cubicBezTo>
                    <a:cubicBezTo>
                      <a:pt x="3" y="37"/>
                      <a:pt x="5" y="35"/>
                      <a:pt x="5" y="37"/>
                    </a:cubicBezTo>
                    <a:cubicBezTo>
                      <a:pt x="6" y="37"/>
                      <a:pt x="7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8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6"/>
                      <a:pt x="12" y="36"/>
                      <a:pt x="12" y="36"/>
                    </a:cubicBezTo>
                    <a:cubicBezTo>
                      <a:pt x="12" y="36"/>
                      <a:pt x="13" y="36"/>
                      <a:pt x="13" y="36"/>
                    </a:cubicBezTo>
                    <a:cubicBezTo>
                      <a:pt x="13" y="36"/>
                      <a:pt x="13" y="35"/>
                      <a:pt x="13" y="35"/>
                    </a:cubicBezTo>
                    <a:cubicBezTo>
                      <a:pt x="13" y="35"/>
                      <a:pt x="12" y="34"/>
                      <a:pt x="12" y="34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6"/>
                    </a:cubicBezTo>
                    <a:cubicBezTo>
                      <a:pt x="13" y="36"/>
                      <a:pt x="14" y="36"/>
                      <a:pt x="14" y="36"/>
                    </a:cubicBezTo>
                    <a:cubicBezTo>
                      <a:pt x="14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6" y="35"/>
                    </a:cubicBezTo>
                    <a:cubicBezTo>
                      <a:pt x="16" y="35"/>
                      <a:pt x="16" y="34"/>
                      <a:pt x="16" y="34"/>
                    </a:cubicBezTo>
                    <a:cubicBezTo>
                      <a:pt x="17" y="34"/>
                      <a:pt x="17" y="35"/>
                      <a:pt x="17" y="35"/>
                    </a:cubicBezTo>
                    <a:cubicBezTo>
                      <a:pt x="18" y="35"/>
                      <a:pt x="17" y="35"/>
                      <a:pt x="18" y="35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3"/>
                    </a:cubicBezTo>
                    <a:cubicBezTo>
                      <a:pt x="19" y="34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3" y="34"/>
                      <a:pt x="23" y="34"/>
                      <a:pt x="22" y="34"/>
                    </a:cubicBezTo>
                    <a:cubicBezTo>
                      <a:pt x="22" y="35"/>
                      <a:pt x="23" y="34"/>
                      <a:pt x="22" y="34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8" name="Google Shape;1301;p28"/>
              <p:cNvSpPr>
                <a:spLocks/>
              </p:cNvSpPr>
              <p:nvPr/>
            </p:nvSpPr>
            <p:spPr bwMode="auto">
              <a:xfrm>
                <a:off x="1254125" y="2833688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19" name="Google Shape;1302;p28"/>
              <p:cNvSpPr>
                <a:spLocks/>
              </p:cNvSpPr>
              <p:nvPr/>
            </p:nvSpPr>
            <p:spPr bwMode="auto">
              <a:xfrm>
                <a:off x="1239838" y="2798763"/>
                <a:ext cx="14288" cy="6350"/>
              </a:xfrm>
              <a:custGeom>
                <a:avLst/>
                <a:gdLst>
                  <a:gd name="T0" fmla="*/ 2 w 4"/>
                  <a:gd name="T1" fmla="*/ 1 h 2"/>
                  <a:gd name="T2" fmla="*/ 3 w 4"/>
                  <a:gd name="T3" fmla="*/ 1 h 2"/>
                  <a:gd name="T4" fmla="*/ 3 w 4"/>
                  <a:gd name="T5" fmla="*/ 2 h 2"/>
                  <a:gd name="T6" fmla="*/ 4 w 4"/>
                  <a:gd name="T7" fmla="*/ 1 h 2"/>
                  <a:gd name="T8" fmla="*/ 2 w 4"/>
                  <a:gd name="T9" fmla="*/ 0 h 2"/>
                  <a:gd name="T10" fmla="*/ 0 w 4"/>
                  <a:gd name="T11" fmla="*/ 1 h 2"/>
                  <a:gd name="T12" fmla="*/ 2 w 4"/>
                  <a:gd name="T13" fmla="*/ 1 h 2"/>
                  <a:gd name="T14" fmla="*/ 2 w 4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 extrusionOk="0">
                    <a:moveTo>
                      <a:pt x="2" y="1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0" name="Google Shape;1303;p28"/>
              <p:cNvSpPr>
                <a:spLocks/>
              </p:cNvSpPr>
              <p:nvPr/>
            </p:nvSpPr>
            <p:spPr bwMode="auto">
              <a:xfrm>
                <a:off x="1268413" y="2767013"/>
                <a:ext cx="6350" cy="0"/>
              </a:xfrm>
              <a:custGeom>
                <a:avLst/>
                <a:gdLst>
                  <a:gd name="T0" fmla="*/ 1 w 2"/>
                  <a:gd name="T1" fmla="*/ 0 h 120000"/>
                  <a:gd name="T2" fmla="*/ 2 w 2"/>
                  <a:gd name="T3" fmla="*/ 0 h 120000"/>
                  <a:gd name="T4" fmla="*/ 1 w 2"/>
                  <a:gd name="T5" fmla="*/ 0 h 120000"/>
                  <a:gd name="T6" fmla="*/ 1 w 2"/>
                  <a:gd name="T7" fmla="*/ 0 h 120000"/>
                  <a:gd name="T8" fmla="*/ 1 w 2"/>
                  <a:gd name="T9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1" name="Google Shape;1304;p28"/>
              <p:cNvSpPr>
                <a:spLocks/>
              </p:cNvSpPr>
              <p:nvPr/>
            </p:nvSpPr>
            <p:spPr bwMode="auto">
              <a:xfrm>
                <a:off x="1352550" y="2781300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  <a:gd name="T6" fmla="*/ 0 w 120000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2" name="Google Shape;1305;p28"/>
              <p:cNvSpPr>
                <a:spLocks/>
              </p:cNvSpPr>
              <p:nvPr/>
            </p:nvSpPr>
            <p:spPr bwMode="auto">
              <a:xfrm>
                <a:off x="1123950" y="2154238"/>
                <a:ext cx="1595438" cy="1308100"/>
              </a:xfrm>
              <a:custGeom>
                <a:avLst/>
                <a:gdLst>
                  <a:gd name="T0" fmla="*/ 402 w 454"/>
                  <a:gd name="T1" fmla="*/ 209 h 372"/>
                  <a:gd name="T2" fmla="*/ 385 w 454"/>
                  <a:gd name="T3" fmla="*/ 138 h 372"/>
                  <a:gd name="T4" fmla="*/ 360 w 454"/>
                  <a:gd name="T5" fmla="*/ 58 h 372"/>
                  <a:gd name="T6" fmla="*/ 291 w 454"/>
                  <a:gd name="T7" fmla="*/ 51 h 372"/>
                  <a:gd name="T8" fmla="*/ 273 w 454"/>
                  <a:gd name="T9" fmla="*/ 40 h 372"/>
                  <a:gd name="T10" fmla="*/ 253 w 454"/>
                  <a:gd name="T11" fmla="*/ 11 h 372"/>
                  <a:gd name="T12" fmla="*/ 226 w 454"/>
                  <a:gd name="T13" fmla="*/ 6 h 372"/>
                  <a:gd name="T14" fmla="*/ 206 w 454"/>
                  <a:gd name="T15" fmla="*/ 22 h 372"/>
                  <a:gd name="T16" fmla="*/ 193 w 454"/>
                  <a:gd name="T17" fmla="*/ 40 h 372"/>
                  <a:gd name="T18" fmla="*/ 184 w 454"/>
                  <a:gd name="T19" fmla="*/ 63 h 372"/>
                  <a:gd name="T20" fmla="*/ 161 w 454"/>
                  <a:gd name="T21" fmla="*/ 89 h 372"/>
                  <a:gd name="T22" fmla="*/ 146 w 454"/>
                  <a:gd name="T23" fmla="*/ 98 h 372"/>
                  <a:gd name="T24" fmla="*/ 145 w 454"/>
                  <a:gd name="T25" fmla="*/ 119 h 372"/>
                  <a:gd name="T26" fmla="*/ 158 w 454"/>
                  <a:gd name="T27" fmla="*/ 142 h 372"/>
                  <a:gd name="T28" fmla="*/ 183 w 454"/>
                  <a:gd name="T29" fmla="*/ 168 h 372"/>
                  <a:gd name="T30" fmla="*/ 210 w 454"/>
                  <a:gd name="T31" fmla="*/ 135 h 372"/>
                  <a:gd name="T32" fmla="*/ 212 w 454"/>
                  <a:gd name="T33" fmla="*/ 90 h 372"/>
                  <a:gd name="T34" fmla="*/ 233 w 454"/>
                  <a:gd name="T35" fmla="*/ 79 h 372"/>
                  <a:gd name="T36" fmla="*/ 251 w 454"/>
                  <a:gd name="T37" fmla="*/ 114 h 372"/>
                  <a:gd name="T38" fmla="*/ 243 w 454"/>
                  <a:gd name="T39" fmla="*/ 127 h 372"/>
                  <a:gd name="T40" fmla="*/ 219 w 454"/>
                  <a:gd name="T41" fmla="*/ 178 h 372"/>
                  <a:gd name="T42" fmla="*/ 165 w 454"/>
                  <a:gd name="T43" fmla="*/ 170 h 372"/>
                  <a:gd name="T44" fmla="*/ 158 w 454"/>
                  <a:gd name="T45" fmla="*/ 173 h 372"/>
                  <a:gd name="T46" fmla="*/ 122 w 454"/>
                  <a:gd name="T47" fmla="*/ 209 h 372"/>
                  <a:gd name="T48" fmla="*/ 62 w 454"/>
                  <a:gd name="T49" fmla="*/ 236 h 372"/>
                  <a:gd name="T50" fmla="*/ 52 w 454"/>
                  <a:gd name="T51" fmla="*/ 287 h 372"/>
                  <a:gd name="T52" fmla="*/ 5 w 454"/>
                  <a:gd name="T53" fmla="*/ 330 h 372"/>
                  <a:gd name="T54" fmla="*/ 71 w 454"/>
                  <a:gd name="T55" fmla="*/ 349 h 372"/>
                  <a:gd name="T56" fmla="*/ 137 w 454"/>
                  <a:gd name="T57" fmla="*/ 301 h 372"/>
                  <a:gd name="T58" fmla="*/ 209 w 454"/>
                  <a:gd name="T59" fmla="*/ 352 h 372"/>
                  <a:gd name="T60" fmla="*/ 190 w 454"/>
                  <a:gd name="T61" fmla="*/ 299 h 372"/>
                  <a:gd name="T62" fmla="*/ 217 w 454"/>
                  <a:gd name="T63" fmla="*/ 302 h 372"/>
                  <a:gd name="T64" fmla="*/ 255 w 454"/>
                  <a:gd name="T65" fmla="*/ 352 h 372"/>
                  <a:gd name="T66" fmla="*/ 275 w 454"/>
                  <a:gd name="T67" fmla="*/ 359 h 372"/>
                  <a:gd name="T68" fmla="*/ 273 w 454"/>
                  <a:gd name="T69" fmla="*/ 332 h 372"/>
                  <a:gd name="T70" fmla="*/ 301 w 454"/>
                  <a:gd name="T71" fmla="*/ 301 h 372"/>
                  <a:gd name="T72" fmla="*/ 325 w 454"/>
                  <a:gd name="T73" fmla="*/ 254 h 372"/>
                  <a:gd name="T74" fmla="*/ 343 w 454"/>
                  <a:gd name="T75" fmla="*/ 252 h 372"/>
                  <a:gd name="T76" fmla="*/ 366 w 454"/>
                  <a:gd name="T77" fmla="*/ 243 h 372"/>
                  <a:gd name="T78" fmla="*/ 356 w 454"/>
                  <a:gd name="T79" fmla="*/ 291 h 372"/>
                  <a:gd name="T80" fmla="*/ 299 w 454"/>
                  <a:gd name="T81" fmla="*/ 343 h 372"/>
                  <a:gd name="T82" fmla="*/ 336 w 454"/>
                  <a:gd name="T83" fmla="*/ 356 h 372"/>
                  <a:gd name="T84" fmla="*/ 447 w 454"/>
                  <a:gd name="T85" fmla="*/ 316 h 372"/>
                  <a:gd name="T86" fmla="*/ 273 w 454"/>
                  <a:gd name="T87" fmla="*/ 80 h 372"/>
                  <a:gd name="T88" fmla="*/ 248 w 454"/>
                  <a:gd name="T89" fmla="*/ 20 h 372"/>
                  <a:gd name="T90" fmla="*/ 170 w 454"/>
                  <a:gd name="T91" fmla="*/ 86 h 372"/>
                  <a:gd name="T92" fmla="*/ 217 w 454"/>
                  <a:gd name="T93" fmla="*/ 28 h 372"/>
                  <a:gd name="T94" fmla="*/ 249 w 454"/>
                  <a:gd name="T95" fmla="*/ 20 h 372"/>
                  <a:gd name="T96" fmla="*/ 260 w 454"/>
                  <a:gd name="T97" fmla="*/ 62 h 372"/>
                  <a:gd name="T98" fmla="*/ 27 w 454"/>
                  <a:gd name="T99" fmla="*/ 311 h 372"/>
                  <a:gd name="T100" fmla="*/ 369 w 454"/>
                  <a:gd name="T101" fmla="*/ 212 h 372"/>
                  <a:gd name="T102" fmla="*/ 287 w 454"/>
                  <a:gd name="T103" fmla="*/ 286 h 372"/>
                  <a:gd name="T104" fmla="*/ 307 w 454"/>
                  <a:gd name="T105" fmla="*/ 176 h 372"/>
                  <a:gd name="T106" fmla="*/ 266 w 454"/>
                  <a:gd name="T107" fmla="*/ 135 h 372"/>
                  <a:gd name="T108" fmla="*/ 247 w 454"/>
                  <a:gd name="T109" fmla="*/ 234 h 372"/>
                  <a:gd name="T110" fmla="*/ 301 w 454"/>
                  <a:gd name="T111" fmla="*/ 202 h 372"/>
                  <a:gd name="T112" fmla="*/ 303 w 454"/>
                  <a:gd name="T113" fmla="*/ 181 h 372"/>
                  <a:gd name="T114" fmla="*/ 244 w 454"/>
                  <a:gd name="T115" fmla="*/ 311 h 372"/>
                  <a:gd name="T116" fmla="*/ 274 w 454"/>
                  <a:gd name="T117" fmla="*/ 154 h 372"/>
                  <a:gd name="T118" fmla="*/ 260 w 454"/>
                  <a:gd name="T119" fmla="*/ 142 h 372"/>
                  <a:gd name="T120" fmla="*/ 158 w 454"/>
                  <a:gd name="T121" fmla="*/ 267 h 372"/>
                  <a:gd name="T122" fmla="*/ 299 w 454"/>
                  <a:gd name="T123" fmla="*/ 306 h 372"/>
                  <a:gd name="T124" fmla="*/ 362 w 454"/>
                  <a:gd name="T125" fmla="*/ 20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4" h="372" extrusionOk="0">
                    <a:moveTo>
                      <a:pt x="451" y="274"/>
                    </a:moveTo>
                    <a:cubicBezTo>
                      <a:pt x="450" y="273"/>
                      <a:pt x="449" y="272"/>
                      <a:pt x="449" y="271"/>
                    </a:cubicBezTo>
                    <a:cubicBezTo>
                      <a:pt x="450" y="271"/>
                      <a:pt x="450" y="271"/>
                      <a:pt x="450" y="270"/>
                    </a:cubicBezTo>
                    <a:cubicBezTo>
                      <a:pt x="450" y="269"/>
                      <a:pt x="448" y="269"/>
                      <a:pt x="448" y="269"/>
                    </a:cubicBezTo>
                    <a:cubicBezTo>
                      <a:pt x="446" y="268"/>
                      <a:pt x="445" y="268"/>
                      <a:pt x="443" y="267"/>
                    </a:cubicBezTo>
                    <a:cubicBezTo>
                      <a:pt x="442" y="267"/>
                      <a:pt x="442" y="267"/>
                      <a:pt x="441" y="267"/>
                    </a:cubicBezTo>
                    <a:cubicBezTo>
                      <a:pt x="441" y="266"/>
                      <a:pt x="441" y="265"/>
                      <a:pt x="440" y="264"/>
                    </a:cubicBezTo>
                    <a:cubicBezTo>
                      <a:pt x="439" y="263"/>
                      <a:pt x="437" y="263"/>
                      <a:pt x="435" y="264"/>
                    </a:cubicBezTo>
                    <a:cubicBezTo>
                      <a:pt x="434" y="264"/>
                      <a:pt x="432" y="263"/>
                      <a:pt x="430" y="265"/>
                    </a:cubicBezTo>
                    <a:cubicBezTo>
                      <a:pt x="429" y="265"/>
                      <a:pt x="428" y="267"/>
                      <a:pt x="427" y="267"/>
                    </a:cubicBezTo>
                    <a:cubicBezTo>
                      <a:pt x="426" y="267"/>
                      <a:pt x="425" y="266"/>
                      <a:pt x="423" y="265"/>
                    </a:cubicBezTo>
                    <a:cubicBezTo>
                      <a:pt x="421" y="265"/>
                      <a:pt x="420" y="265"/>
                      <a:pt x="418" y="265"/>
                    </a:cubicBezTo>
                    <a:cubicBezTo>
                      <a:pt x="417" y="264"/>
                      <a:pt x="416" y="263"/>
                      <a:pt x="414" y="263"/>
                    </a:cubicBezTo>
                    <a:cubicBezTo>
                      <a:pt x="413" y="263"/>
                      <a:pt x="412" y="264"/>
                      <a:pt x="411" y="264"/>
                    </a:cubicBezTo>
                    <a:cubicBezTo>
                      <a:pt x="410" y="264"/>
                      <a:pt x="409" y="264"/>
                      <a:pt x="408" y="264"/>
                    </a:cubicBezTo>
                    <a:cubicBezTo>
                      <a:pt x="408" y="265"/>
                      <a:pt x="408" y="265"/>
                      <a:pt x="407" y="265"/>
                    </a:cubicBezTo>
                    <a:cubicBezTo>
                      <a:pt x="406" y="265"/>
                      <a:pt x="406" y="264"/>
                      <a:pt x="405" y="264"/>
                    </a:cubicBezTo>
                    <a:cubicBezTo>
                      <a:pt x="403" y="264"/>
                      <a:pt x="401" y="264"/>
                      <a:pt x="399" y="264"/>
                    </a:cubicBezTo>
                    <a:cubicBezTo>
                      <a:pt x="399" y="263"/>
                      <a:pt x="398" y="263"/>
                      <a:pt x="398" y="263"/>
                    </a:cubicBezTo>
                    <a:cubicBezTo>
                      <a:pt x="397" y="263"/>
                      <a:pt x="397" y="263"/>
                      <a:pt x="397" y="263"/>
                    </a:cubicBezTo>
                    <a:cubicBezTo>
                      <a:pt x="396" y="262"/>
                      <a:pt x="396" y="261"/>
                      <a:pt x="396" y="260"/>
                    </a:cubicBezTo>
                    <a:cubicBezTo>
                      <a:pt x="396" y="259"/>
                      <a:pt x="397" y="258"/>
                      <a:pt x="397" y="258"/>
                    </a:cubicBezTo>
                    <a:cubicBezTo>
                      <a:pt x="396" y="257"/>
                      <a:pt x="396" y="257"/>
                      <a:pt x="396" y="256"/>
                    </a:cubicBezTo>
                    <a:cubicBezTo>
                      <a:pt x="396" y="256"/>
                      <a:pt x="399" y="255"/>
                      <a:pt x="399" y="255"/>
                    </a:cubicBezTo>
                    <a:cubicBezTo>
                      <a:pt x="398" y="257"/>
                      <a:pt x="401" y="256"/>
                      <a:pt x="401" y="255"/>
                    </a:cubicBezTo>
                    <a:cubicBezTo>
                      <a:pt x="402" y="254"/>
                      <a:pt x="402" y="253"/>
                      <a:pt x="401" y="252"/>
                    </a:cubicBezTo>
                    <a:cubicBezTo>
                      <a:pt x="401" y="252"/>
                      <a:pt x="401" y="252"/>
                      <a:pt x="401" y="252"/>
                    </a:cubicBezTo>
                    <a:cubicBezTo>
                      <a:pt x="401" y="251"/>
                      <a:pt x="402" y="250"/>
                      <a:pt x="401" y="250"/>
                    </a:cubicBezTo>
                    <a:cubicBezTo>
                      <a:pt x="401" y="249"/>
                      <a:pt x="400" y="250"/>
                      <a:pt x="400" y="250"/>
                    </a:cubicBezTo>
                    <a:cubicBezTo>
                      <a:pt x="399" y="249"/>
                      <a:pt x="399" y="249"/>
                      <a:pt x="399" y="249"/>
                    </a:cubicBezTo>
                    <a:cubicBezTo>
                      <a:pt x="399" y="249"/>
                      <a:pt x="399" y="250"/>
                      <a:pt x="399" y="250"/>
                    </a:cubicBezTo>
                    <a:cubicBezTo>
                      <a:pt x="398" y="249"/>
                      <a:pt x="400" y="245"/>
                      <a:pt x="398" y="245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6" y="245"/>
                      <a:pt x="396" y="244"/>
                      <a:pt x="396" y="244"/>
                    </a:cubicBezTo>
                    <a:cubicBezTo>
                      <a:pt x="396" y="244"/>
                      <a:pt x="395" y="243"/>
                      <a:pt x="395" y="243"/>
                    </a:cubicBezTo>
                    <a:cubicBezTo>
                      <a:pt x="394" y="243"/>
                      <a:pt x="394" y="243"/>
                      <a:pt x="393" y="243"/>
                    </a:cubicBezTo>
                    <a:cubicBezTo>
                      <a:pt x="392" y="244"/>
                      <a:pt x="392" y="243"/>
                      <a:pt x="391" y="242"/>
                    </a:cubicBezTo>
                    <a:cubicBezTo>
                      <a:pt x="391" y="241"/>
                      <a:pt x="390" y="241"/>
                      <a:pt x="390" y="239"/>
                    </a:cubicBezTo>
                    <a:cubicBezTo>
                      <a:pt x="391" y="238"/>
                      <a:pt x="392" y="239"/>
                      <a:pt x="392" y="238"/>
                    </a:cubicBezTo>
                    <a:cubicBezTo>
                      <a:pt x="393" y="236"/>
                      <a:pt x="391" y="235"/>
                      <a:pt x="390" y="235"/>
                    </a:cubicBezTo>
                    <a:cubicBezTo>
                      <a:pt x="391" y="234"/>
                      <a:pt x="392" y="235"/>
                      <a:pt x="393" y="234"/>
                    </a:cubicBezTo>
                    <a:cubicBezTo>
                      <a:pt x="394" y="233"/>
                      <a:pt x="393" y="232"/>
                      <a:pt x="393" y="231"/>
                    </a:cubicBezTo>
                    <a:cubicBezTo>
                      <a:pt x="394" y="231"/>
                      <a:pt x="394" y="232"/>
                      <a:pt x="395" y="231"/>
                    </a:cubicBezTo>
                    <a:cubicBezTo>
                      <a:pt x="395" y="230"/>
                      <a:pt x="394" y="230"/>
                      <a:pt x="394" y="230"/>
                    </a:cubicBezTo>
                    <a:cubicBezTo>
                      <a:pt x="394" y="229"/>
                      <a:pt x="395" y="230"/>
                      <a:pt x="395" y="229"/>
                    </a:cubicBezTo>
                    <a:cubicBezTo>
                      <a:pt x="397" y="228"/>
                      <a:pt x="394" y="229"/>
                      <a:pt x="394" y="227"/>
                    </a:cubicBezTo>
                    <a:cubicBezTo>
                      <a:pt x="394" y="226"/>
                      <a:pt x="396" y="226"/>
                      <a:pt x="397" y="226"/>
                    </a:cubicBezTo>
                    <a:cubicBezTo>
                      <a:pt x="397" y="226"/>
                      <a:pt x="398" y="227"/>
                      <a:pt x="398" y="227"/>
                    </a:cubicBezTo>
                    <a:cubicBezTo>
                      <a:pt x="399" y="227"/>
                      <a:pt x="398" y="227"/>
                      <a:pt x="400" y="226"/>
                    </a:cubicBezTo>
                    <a:cubicBezTo>
                      <a:pt x="402" y="225"/>
                      <a:pt x="404" y="228"/>
                      <a:pt x="406" y="227"/>
                    </a:cubicBezTo>
                    <a:cubicBezTo>
                      <a:pt x="407" y="226"/>
                      <a:pt x="406" y="226"/>
                      <a:pt x="406" y="225"/>
                    </a:cubicBezTo>
                    <a:cubicBezTo>
                      <a:pt x="407" y="223"/>
                      <a:pt x="408" y="225"/>
                      <a:pt x="408" y="224"/>
                    </a:cubicBezTo>
                    <a:cubicBezTo>
                      <a:pt x="408" y="224"/>
                      <a:pt x="408" y="223"/>
                      <a:pt x="407" y="222"/>
                    </a:cubicBezTo>
                    <a:cubicBezTo>
                      <a:pt x="407" y="221"/>
                      <a:pt x="406" y="221"/>
                      <a:pt x="407" y="220"/>
                    </a:cubicBezTo>
                    <a:cubicBezTo>
                      <a:pt x="407" y="219"/>
                      <a:pt x="407" y="219"/>
                      <a:pt x="407" y="218"/>
                    </a:cubicBezTo>
                    <a:cubicBezTo>
                      <a:pt x="408" y="217"/>
                      <a:pt x="407" y="216"/>
                      <a:pt x="407" y="215"/>
                    </a:cubicBezTo>
                    <a:cubicBezTo>
                      <a:pt x="407" y="214"/>
                      <a:pt x="407" y="212"/>
                      <a:pt x="406" y="211"/>
                    </a:cubicBezTo>
                    <a:cubicBezTo>
                      <a:pt x="404" y="211"/>
                      <a:pt x="404" y="213"/>
                      <a:pt x="403" y="214"/>
                    </a:cubicBezTo>
                    <a:cubicBezTo>
                      <a:pt x="403" y="214"/>
                      <a:pt x="402" y="213"/>
                      <a:pt x="402" y="213"/>
                    </a:cubicBezTo>
                    <a:cubicBezTo>
                      <a:pt x="402" y="213"/>
                      <a:pt x="402" y="213"/>
                      <a:pt x="402" y="212"/>
                    </a:cubicBezTo>
                    <a:cubicBezTo>
                      <a:pt x="402" y="211"/>
                      <a:pt x="401" y="210"/>
                      <a:pt x="402" y="209"/>
                    </a:cubicBezTo>
                    <a:cubicBezTo>
                      <a:pt x="402" y="208"/>
                      <a:pt x="402" y="208"/>
                      <a:pt x="402" y="208"/>
                    </a:cubicBezTo>
                    <a:cubicBezTo>
                      <a:pt x="402" y="208"/>
                      <a:pt x="402" y="207"/>
                      <a:pt x="402" y="207"/>
                    </a:cubicBezTo>
                    <a:cubicBezTo>
                      <a:pt x="403" y="206"/>
                      <a:pt x="404" y="206"/>
                      <a:pt x="404" y="206"/>
                    </a:cubicBezTo>
                    <a:cubicBezTo>
                      <a:pt x="406" y="205"/>
                      <a:pt x="403" y="204"/>
                      <a:pt x="402" y="203"/>
                    </a:cubicBezTo>
                    <a:cubicBezTo>
                      <a:pt x="402" y="201"/>
                      <a:pt x="405" y="202"/>
                      <a:pt x="405" y="203"/>
                    </a:cubicBezTo>
                    <a:cubicBezTo>
                      <a:pt x="405" y="203"/>
                      <a:pt x="406" y="202"/>
                      <a:pt x="406" y="202"/>
                    </a:cubicBezTo>
                    <a:cubicBezTo>
                      <a:pt x="406" y="202"/>
                      <a:pt x="406" y="202"/>
                      <a:pt x="407" y="202"/>
                    </a:cubicBezTo>
                    <a:cubicBezTo>
                      <a:pt x="406" y="201"/>
                      <a:pt x="406" y="201"/>
                      <a:pt x="406" y="201"/>
                    </a:cubicBezTo>
                    <a:cubicBezTo>
                      <a:pt x="407" y="201"/>
                      <a:pt x="407" y="201"/>
                      <a:pt x="407" y="200"/>
                    </a:cubicBezTo>
                    <a:cubicBezTo>
                      <a:pt x="407" y="199"/>
                      <a:pt x="406" y="200"/>
                      <a:pt x="406" y="200"/>
                    </a:cubicBezTo>
                    <a:cubicBezTo>
                      <a:pt x="403" y="198"/>
                      <a:pt x="407" y="198"/>
                      <a:pt x="408" y="197"/>
                    </a:cubicBezTo>
                    <a:cubicBezTo>
                      <a:pt x="407" y="197"/>
                      <a:pt x="407" y="197"/>
                      <a:pt x="406" y="196"/>
                    </a:cubicBezTo>
                    <a:cubicBezTo>
                      <a:pt x="406" y="195"/>
                      <a:pt x="408" y="195"/>
                      <a:pt x="408" y="194"/>
                    </a:cubicBezTo>
                    <a:cubicBezTo>
                      <a:pt x="409" y="193"/>
                      <a:pt x="409" y="193"/>
                      <a:pt x="409" y="191"/>
                    </a:cubicBezTo>
                    <a:cubicBezTo>
                      <a:pt x="409" y="189"/>
                      <a:pt x="413" y="190"/>
                      <a:pt x="415" y="190"/>
                    </a:cubicBezTo>
                    <a:cubicBezTo>
                      <a:pt x="415" y="189"/>
                      <a:pt x="414" y="188"/>
                      <a:pt x="414" y="186"/>
                    </a:cubicBezTo>
                    <a:cubicBezTo>
                      <a:pt x="414" y="186"/>
                      <a:pt x="415" y="185"/>
                      <a:pt x="414" y="185"/>
                    </a:cubicBezTo>
                    <a:cubicBezTo>
                      <a:pt x="414" y="183"/>
                      <a:pt x="412" y="184"/>
                      <a:pt x="411" y="182"/>
                    </a:cubicBezTo>
                    <a:cubicBezTo>
                      <a:pt x="411" y="181"/>
                      <a:pt x="411" y="180"/>
                      <a:pt x="411" y="179"/>
                    </a:cubicBezTo>
                    <a:cubicBezTo>
                      <a:pt x="410" y="178"/>
                      <a:pt x="410" y="178"/>
                      <a:pt x="410" y="177"/>
                    </a:cubicBezTo>
                    <a:cubicBezTo>
                      <a:pt x="411" y="176"/>
                      <a:pt x="411" y="176"/>
                      <a:pt x="411" y="175"/>
                    </a:cubicBezTo>
                    <a:cubicBezTo>
                      <a:pt x="411" y="174"/>
                      <a:pt x="410" y="173"/>
                      <a:pt x="410" y="172"/>
                    </a:cubicBezTo>
                    <a:cubicBezTo>
                      <a:pt x="412" y="172"/>
                      <a:pt x="410" y="170"/>
                      <a:pt x="412" y="170"/>
                    </a:cubicBezTo>
                    <a:cubicBezTo>
                      <a:pt x="413" y="170"/>
                      <a:pt x="413" y="171"/>
                      <a:pt x="414" y="171"/>
                    </a:cubicBezTo>
                    <a:cubicBezTo>
                      <a:pt x="415" y="172"/>
                      <a:pt x="416" y="172"/>
                      <a:pt x="417" y="173"/>
                    </a:cubicBezTo>
                    <a:cubicBezTo>
                      <a:pt x="418" y="173"/>
                      <a:pt x="418" y="174"/>
                      <a:pt x="419" y="173"/>
                    </a:cubicBezTo>
                    <a:cubicBezTo>
                      <a:pt x="419" y="173"/>
                      <a:pt x="421" y="172"/>
                      <a:pt x="421" y="172"/>
                    </a:cubicBezTo>
                    <a:cubicBezTo>
                      <a:pt x="422" y="170"/>
                      <a:pt x="419" y="168"/>
                      <a:pt x="418" y="167"/>
                    </a:cubicBezTo>
                    <a:cubicBezTo>
                      <a:pt x="416" y="165"/>
                      <a:pt x="417" y="165"/>
                      <a:pt x="419" y="163"/>
                    </a:cubicBezTo>
                    <a:cubicBezTo>
                      <a:pt x="419" y="163"/>
                      <a:pt x="419" y="161"/>
                      <a:pt x="420" y="161"/>
                    </a:cubicBezTo>
                    <a:cubicBezTo>
                      <a:pt x="420" y="160"/>
                      <a:pt x="420" y="160"/>
                      <a:pt x="420" y="160"/>
                    </a:cubicBezTo>
                    <a:cubicBezTo>
                      <a:pt x="420" y="160"/>
                      <a:pt x="420" y="160"/>
                      <a:pt x="419" y="159"/>
                    </a:cubicBezTo>
                    <a:cubicBezTo>
                      <a:pt x="419" y="159"/>
                      <a:pt x="419" y="159"/>
                      <a:pt x="419" y="158"/>
                    </a:cubicBezTo>
                    <a:cubicBezTo>
                      <a:pt x="419" y="157"/>
                      <a:pt x="420" y="157"/>
                      <a:pt x="421" y="156"/>
                    </a:cubicBezTo>
                    <a:cubicBezTo>
                      <a:pt x="422" y="155"/>
                      <a:pt x="422" y="155"/>
                      <a:pt x="423" y="154"/>
                    </a:cubicBezTo>
                    <a:cubicBezTo>
                      <a:pt x="423" y="152"/>
                      <a:pt x="423" y="151"/>
                      <a:pt x="423" y="150"/>
                    </a:cubicBezTo>
                    <a:cubicBezTo>
                      <a:pt x="423" y="150"/>
                      <a:pt x="423" y="149"/>
                      <a:pt x="423" y="148"/>
                    </a:cubicBezTo>
                    <a:cubicBezTo>
                      <a:pt x="423" y="148"/>
                      <a:pt x="425" y="148"/>
                      <a:pt x="425" y="148"/>
                    </a:cubicBezTo>
                    <a:cubicBezTo>
                      <a:pt x="424" y="147"/>
                      <a:pt x="423" y="146"/>
                      <a:pt x="422" y="145"/>
                    </a:cubicBezTo>
                    <a:cubicBezTo>
                      <a:pt x="420" y="144"/>
                      <a:pt x="420" y="145"/>
                      <a:pt x="418" y="145"/>
                    </a:cubicBezTo>
                    <a:cubicBezTo>
                      <a:pt x="418" y="145"/>
                      <a:pt x="417" y="144"/>
                      <a:pt x="417" y="144"/>
                    </a:cubicBezTo>
                    <a:cubicBezTo>
                      <a:pt x="416" y="144"/>
                      <a:pt x="416" y="145"/>
                      <a:pt x="415" y="145"/>
                    </a:cubicBezTo>
                    <a:cubicBezTo>
                      <a:pt x="414" y="145"/>
                      <a:pt x="412" y="144"/>
                      <a:pt x="412" y="145"/>
                    </a:cubicBezTo>
                    <a:cubicBezTo>
                      <a:pt x="411" y="143"/>
                      <a:pt x="410" y="145"/>
                      <a:pt x="409" y="145"/>
                    </a:cubicBezTo>
                    <a:cubicBezTo>
                      <a:pt x="408" y="146"/>
                      <a:pt x="407" y="145"/>
                      <a:pt x="405" y="145"/>
                    </a:cubicBezTo>
                    <a:cubicBezTo>
                      <a:pt x="405" y="145"/>
                      <a:pt x="404" y="145"/>
                      <a:pt x="404" y="145"/>
                    </a:cubicBezTo>
                    <a:cubicBezTo>
                      <a:pt x="403" y="144"/>
                      <a:pt x="403" y="144"/>
                      <a:pt x="403" y="144"/>
                    </a:cubicBezTo>
                    <a:cubicBezTo>
                      <a:pt x="402" y="145"/>
                      <a:pt x="402" y="146"/>
                      <a:pt x="402" y="147"/>
                    </a:cubicBezTo>
                    <a:cubicBezTo>
                      <a:pt x="400" y="147"/>
                      <a:pt x="401" y="147"/>
                      <a:pt x="401" y="148"/>
                    </a:cubicBezTo>
                    <a:cubicBezTo>
                      <a:pt x="401" y="148"/>
                      <a:pt x="401" y="148"/>
                      <a:pt x="401" y="149"/>
                    </a:cubicBezTo>
                    <a:cubicBezTo>
                      <a:pt x="401" y="149"/>
                      <a:pt x="400" y="149"/>
                      <a:pt x="400" y="149"/>
                    </a:cubicBezTo>
                    <a:cubicBezTo>
                      <a:pt x="399" y="150"/>
                      <a:pt x="398" y="150"/>
                      <a:pt x="397" y="150"/>
                    </a:cubicBezTo>
                    <a:cubicBezTo>
                      <a:pt x="396" y="151"/>
                      <a:pt x="395" y="150"/>
                      <a:pt x="395" y="151"/>
                    </a:cubicBezTo>
                    <a:cubicBezTo>
                      <a:pt x="394" y="151"/>
                      <a:pt x="393" y="145"/>
                      <a:pt x="392" y="146"/>
                    </a:cubicBezTo>
                    <a:cubicBezTo>
                      <a:pt x="391" y="146"/>
                      <a:pt x="392" y="145"/>
                      <a:pt x="391" y="145"/>
                    </a:cubicBezTo>
                    <a:cubicBezTo>
                      <a:pt x="391" y="144"/>
                      <a:pt x="390" y="145"/>
                      <a:pt x="389" y="144"/>
                    </a:cubicBezTo>
                    <a:cubicBezTo>
                      <a:pt x="389" y="145"/>
                      <a:pt x="388" y="144"/>
                      <a:pt x="388" y="144"/>
                    </a:cubicBezTo>
                    <a:cubicBezTo>
                      <a:pt x="387" y="143"/>
                      <a:pt x="387" y="143"/>
                      <a:pt x="386" y="142"/>
                    </a:cubicBezTo>
                    <a:cubicBezTo>
                      <a:pt x="386" y="144"/>
                      <a:pt x="384" y="141"/>
                      <a:pt x="383" y="141"/>
                    </a:cubicBezTo>
                    <a:cubicBezTo>
                      <a:pt x="384" y="141"/>
                      <a:pt x="383" y="141"/>
                      <a:pt x="383" y="140"/>
                    </a:cubicBezTo>
                    <a:cubicBezTo>
                      <a:pt x="383" y="139"/>
                      <a:pt x="384" y="139"/>
                      <a:pt x="385" y="138"/>
                    </a:cubicBezTo>
                    <a:cubicBezTo>
                      <a:pt x="385" y="138"/>
                      <a:pt x="386" y="136"/>
                      <a:pt x="386" y="136"/>
                    </a:cubicBezTo>
                    <a:cubicBezTo>
                      <a:pt x="386" y="136"/>
                      <a:pt x="385" y="136"/>
                      <a:pt x="385" y="135"/>
                    </a:cubicBezTo>
                    <a:cubicBezTo>
                      <a:pt x="385" y="135"/>
                      <a:pt x="384" y="135"/>
                      <a:pt x="384" y="135"/>
                    </a:cubicBezTo>
                    <a:cubicBezTo>
                      <a:pt x="384" y="135"/>
                      <a:pt x="384" y="135"/>
                      <a:pt x="384" y="135"/>
                    </a:cubicBezTo>
                    <a:cubicBezTo>
                      <a:pt x="384" y="134"/>
                      <a:pt x="383" y="135"/>
                      <a:pt x="383" y="134"/>
                    </a:cubicBezTo>
                    <a:cubicBezTo>
                      <a:pt x="383" y="134"/>
                      <a:pt x="384" y="133"/>
                      <a:pt x="384" y="133"/>
                    </a:cubicBezTo>
                    <a:cubicBezTo>
                      <a:pt x="384" y="134"/>
                      <a:pt x="387" y="133"/>
                      <a:pt x="388" y="132"/>
                    </a:cubicBezTo>
                    <a:cubicBezTo>
                      <a:pt x="389" y="131"/>
                      <a:pt x="388" y="131"/>
                      <a:pt x="388" y="130"/>
                    </a:cubicBezTo>
                    <a:cubicBezTo>
                      <a:pt x="388" y="129"/>
                      <a:pt x="388" y="130"/>
                      <a:pt x="389" y="129"/>
                    </a:cubicBezTo>
                    <a:cubicBezTo>
                      <a:pt x="389" y="129"/>
                      <a:pt x="389" y="128"/>
                      <a:pt x="389" y="129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0" y="127"/>
                      <a:pt x="391" y="127"/>
                      <a:pt x="391" y="127"/>
                    </a:cubicBezTo>
                    <a:cubicBezTo>
                      <a:pt x="391" y="125"/>
                      <a:pt x="390" y="126"/>
                      <a:pt x="390" y="126"/>
                    </a:cubicBezTo>
                    <a:cubicBezTo>
                      <a:pt x="389" y="125"/>
                      <a:pt x="390" y="126"/>
                      <a:pt x="390" y="125"/>
                    </a:cubicBezTo>
                    <a:cubicBezTo>
                      <a:pt x="389" y="125"/>
                      <a:pt x="388" y="123"/>
                      <a:pt x="387" y="125"/>
                    </a:cubicBezTo>
                    <a:cubicBezTo>
                      <a:pt x="387" y="124"/>
                      <a:pt x="387" y="124"/>
                      <a:pt x="387" y="124"/>
                    </a:cubicBezTo>
                    <a:cubicBezTo>
                      <a:pt x="387" y="124"/>
                      <a:pt x="388" y="120"/>
                      <a:pt x="388" y="120"/>
                    </a:cubicBezTo>
                    <a:cubicBezTo>
                      <a:pt x="388" y="120"/>
                      <a:pt x="387" y="120"/>
                      <a:pt x="387" y="120"/>
                    </a:cubicBezTo>
                    <a:cubicBezTo>
                      <a:pt x="387" y="120"/>
                      <a:pt x="388" y="120"/>
                      <a:pt x="388" y="119"/>
                    </a:cubicBezTo>
                    <a:cubicBezTo>
                      <a:pt x="388" y="118"/>
                      <a:pt x="389" y="120"/>
                      <a:pt x="388" y="118"/>
                    </a:cubicBezTo>
                    <a:cubicBezTo>
                      <a:pt x="389" y="118"/>
                      <a:pt x="389" y="118"/>
                      <a:pt x="389" y="117"/>
                    </a:cubicBezTo>
                    <a:cubicBezTo>
                      <a:pt x="388" y="116"/>
                      <a:pt x="388" y="117"/>
                      <a:pt x="387" y="117"/>
                    </a:cubicBezTo>
                    <a:cubicBezTo>
                      <a:pt x="387" y="117"/>
                      <a:pt x="386" y="116"/>
                      <a:pt x="386" y="116"/>
                    </a:cubicBezTo>
                    <a:cubicBezTo>
                      <a:pt x="387" y="116"/>
                      <a:pt x="388" y="114"/>
                      <a:pt x="387" y="114"/>
                    </a:cubicBezTo>
                    <a:cubicBezTo>
                      <a:pt x="387" y="114"/>
                      <a:pt x="387" y="113"/>
                      <a:pt x="387" y="113"/>
                    </a:cubicBezTo>
                    <a:cubicBezTo>
                      <a:pt x="387" y="112"/>
                      <a:pt x="387" y="111"/>
                      <a:pt x="388" y="111"/>
                    </a:cubicBezTo>
                    <a:cubicBezTo>
                      <a:pt x="388" y="111"/>
                      <a:pt x="388" y="110"/>
                      <a:pt x="389" y="110"/>
                    </a:cubicBezTo>
                    <a:cubicBezTo>
                      <a:pt x="389" y="109"/>
                      <a:pt x="389" y="110"/>
                      <a:pt x="390" y="109"/>
                    </a:cubicBezTo>
                    <a:cubicBezTo>
                      <a:pt x="391" y="109"/>
                      <a:pt x="392" y="109"/>
                      <a:pt x="392" y="107"/>
                    </a:cubicBezTo>
                    <a:cubicBezTo>
                      <a:pt x="392" y="107"/>
                      <a:pt x="395" y="108"/>
                      <a:pt x="395" y="108"/>
                    </a:cubicBezTo>
                    <a:cubicBezTo>
                      <a:pt x="396" y="108"/>
                      <a:pt x="397" y="109"/>
                      <a:pt x="398" y="109"/>
                    </a:cubicBezTo>
                    <a:cubicBezTo>
                      <a:pt x="398" y="108"/>
                      <a:pt x="398" y="108"/>
                      <a:pt x="398" y="107"/>
                    </a:cubicBezTo>
                    <a:cubicBezTo>
                      <a:pt x="397" y="106"/>
                      <a:pt x="396" y="106"/>
                      <a:pt x="396" y="105"/>
                    </a:cubicBezTo>
                    <a:cubicBezTo>
                      <a:pt x="395" y="107"/>
                      <a:pt x="395" y="101"/>
                      <a:pt x="395" y="101"/>
                    </a:cubicBezTo>
                    <a:cubicBezTo>
                      <a:pt x="394" y="99"/>
                      <a:pt x="391" y="98"/>
                      <a:pt x="391" y="96"/>
                    </a:cubicBezTo>
                    <a:cubicBezTo>
                      <a:pt x="391" y="95"/>
                      <a:pt x="392" y="95"/>
                      <a:pt x="392" y="95"/>
                    </a:cubicBezTo>
                    <a:cubicBezTo>
                      <a:pt x="392" y="94"/>
                      <a:pt x="393" y="94"/>
                      <a:pt x="393" y="94"/>
                    </a:cubicBezTo>
                    <a:cubicBezTo>
                      <a:pt x="393" y="94"/>
                      <a:pt x="393" y="94"/>
                      <a:pt x="393" y="93"/>
                    </a:cubicBezTo>
                    <a:cubicBezTo>
                      <a:pt x="394" y="92"/>
                      <a:pt x="393" y="92"/>
                      <a:pt x="393" y="91"/>
                    </a:cubicBezTo>
                    <a:cubicBezTo>
                      <a:pt x="392" y="89"/>
                      <a:pt x="392" y="88"/>
                      <a:pt x="391" y="86"/>
                    </a:cubicBezTo>
                    <a:cubicBezTo>
                      <a:pt x="390" y="86"/>
                      <a:pt x="389" y="84"/>
                      <a:pt x="390" y="83"/>
                    </a:cubicBezTo>
                    <a:cubicBezTo>
                      <a:pt x="390" y="83"/>
                      <a:pt x="390" y="83"/>
                      <a:pt x="390" y="83"/>
                    </a:cubicBezTo>
                    <a:cubicBezTo>
                      <a:pt x="390" y="83"/>
                      <a:pt x="386" y="79"/>
                      <a:pt x="386" y="79"/>
                    </a:cubicBezTo>
                    <a:cubicBezTo>
                      <a:pt x="387" y="78"/>
                      <a:pt x="387" y="78"/>
                      <a:pt x="386" y="77"/>
                    </a:cubicBezTo>
                    <a:cubicBezTo>
                      <a:pt x="386" y="77"/>
                      <a:pt x="381" y="74"/>
                      <a:pt x="382" y="74"/>
                    </a:cubicBezTo>
                    <a:cubicBezTo>
                      <a:pt x="382" y="74"/>
                      <a:pt x="383" y="74"/>
                      <a:pt x="383" y="74"/>
                    </a:cubicBezTo>
                    <a:cubicBezTo>
                      <a:pt x="383" y="73"/>
                      <a:pt x="383" y="73"/>
                      <a:pt x="382" y="72"/>
                    </a:cubicBezTo>
                    <a:cubicBezTo>
                      <a:pt x="381" y="71"/>
                      <a:pt x="380" y="70"/>
                      <a:pt x="379" y="69"/>
                    </a:cubicBezTo>
                    <a:cubicBezTo>
                      <a:pt x="379" y="69"/>
                      <a:pt x="379" y="69"/>
                      <a:pt x="379" y="69"/>
                    </a:cubicBezTo>
                    <a:cubicBezTo>
                      <a:pt x="378" y="69"/>
                      <a:pt x="374" y="66"/>
                      <a:pt x="375" y="65"/>
                    </a:cubicBezTo>
                    <a:cubicBezTo>
                      <a:pt x="375" y="65"/>
                      <a:pt x="376" y="65"/>
                      <a:pt x="376" y="65"/>
                    </a:cubicBezTo>
                    <a:cubicBezTo>
                      <a:pt x="375" y="64"/>
                      <a:pt x="375" y="64"/>
                      <a:pt x="374" y="64"/>
                    </a:cubicBezTo>
                    <a:cubicBezTo>
                      <a:pt x="373" y="64"/>
                      <a:pt x="372" y="63"/>
                      <a:pt x="371" y="63"/>
                    </a:cubicBezTo>
                    <a:cubicBezTo>
                      <a:pt x="370" y="63"/>
                      <a:pt x="366" y="63"/>
                      <a:pt x="366" y="62"/>
                    </a:cubicBezTo>
                    <a:cubicBezTo>
                      <a:pt x="365" y="62"/>
                      <a:pt x="366" y="61"/>
                      <a:pt x="366" y="61"/>
                    </a:cubicBezTo>
                    <a:cubicBezTo>
                      <a:pt x="365" y="60"/>
                      <a:pt x="365" y="59"/>
                      <a:pt x="365" y="59"/>
                    </a:cubicBezTo>
                    <a:cubicBezTo>
                      <a:pt x="365" y="59"/>
                      <a:pt x="365" y="59"/>
                      <a:pt x="365" y="59"/>
                    </a:cubicBezTo>
                    <a:cubicBezTo>
                      <a:pt x="365" y="59"/>
                      <a:pt x="365" y="58"/>
                      <a:pt x="364" y="58"/>
                    </a:cubicBezTo>
                    <a:cubicBezTo>
                      <a:pt x="365" y="58"/>
                      <a:pt x="364" y="58"/>
                      <a:pt x="364" y="58"/>
                    </a:cubicBezTo>
                    <a:cubicBezTo>
                      <a:pt x="363" y="57"/>
                      <a:pt x="363" y="57"/>
                      <a:pt x="362" y="57"/>
                    </a:cubicBezTo>
                    <a:cubicBezTo>
                      <a:pt x="362" y="57"/>
                      <a:pt x="361" y="58"/>
                      <a:pt x="360" y="58"/>
                    </a:cubicBezTo>
                    <a:cubicBezTo>
                      <a:pt x="359" y="58"/>
                      <a:pt x="357" y="57"/>
                      <a:pt x="356" y="57"/>
                    </a:cubicBezTo>
                    <a:cubicBezTo>
                      <a:pt x="357" y="57"/>
                      <a:pt x="356" y="55"/>
                      <a:pt x="356" y="55"/>
                    </a:cubicBezTo>
                    <a:cubicBezTo>
                      <a:pt x="356" y="55"/>
                      <a:pt x="355" y="55"/>
                      <a:pt x="354" y="54"/>
                    </a:cubicBezTo>
                    <a:cubicBezTo>
                      <a:pt x="353" y="54"/>
                      <a:pt x="352" y="53"/>
                      <a:pt x="351" y="53"/>
                    </a:cubicBezTo>
                    <a:cubicBezTo>
                      <a:pt x="350" y="53"/>
                      <a:pt x="349" y="53"/>
                      <a:pt x="347" y="52"/>
                    </a:cubicBezTo>
                    <a:cubicBezTo>
                      <a:pt x="346" y="52"/>
                      <a:pt x="345" y="51"/>
                      <a:pt x="345" y="51"/>
                    </a:cubicBezTo>
                    <a:cubicBezTo>
                      <a:pt x="343" y="50"/>
                      <a:pt x="343" y="49"/>
                      <a:pt x="341" y="49"/>
                    </a:cubicBezTo>
                    <a:cubicBezTo>
                      <a:pt x="340" y="48"/>
                      <a:pt x="338" y="49"/>
                      <a:pt x="337" y="48"/>
                    </a:cubicBezTo>
                    <a:cubicBezTo>
                      <a:pt x="336" y="48"/>
                      <a:pt x="336" y="48"/>
                      <a:pt x="336" y="47"/>
                    </a:cubicBezTo>
                    <a:cubicBezTo>
                      <a:pt x="336" y="46"/>
                      <a:pt x="335" y="45"/>
                      <a:pt x="334" y="44"/>
                    </a:cubicBezTo>
                    <a:cubicBezTo>
                      <a:pt x="333" y="43"/>
                      <a:pt x="332" y="43"/>
                      <a:pt x="331" y="43"/>
                    </a:cubicBezTo>
                    <a:cubicBezTo>
                      <a:pt x="328" y="42"/>
                      <a:pt x="329" y="41"/>
                      <a:pt x="327" y="39"/>
                    </a:cubicBezTo>
                    <a:cubicBezTo>
                      <a:pt x="326" y="38"/>
                      <a:pt x="325" y="38"/>
                      <a:pt x="323" y="38"/>
                    </a:cubicBezTo>
                    <a:cubicBezTo>
                      <a:pt x="323" y="38"/>
                      <a:pt x="322" y="38"/>
                      <a:pt x="322" y="38"/>
                    </a:cubicBezTo>
                    <a:cubicBezTo>
                      <a:pt x="322" y="38"/>
                      <a:pt x="322" y="37"/>
                      <a:pt x="322" y="37"/>
                    </a:cubicBezTo>
                    <a:cubicBezTo>
                      <a:pt x="321" y="37"/>
                      <a:pt x="321" y="36"/>
                      <a:pt x="320" y="36"/>
                    </a:cubicBezTo>
                    <a:cubicBezTo>
                      <a:pt x="320" y="36"/>
                      <a:pt x="320" y="36"/>
                      <a:pt x="320" y="36"/>
                    </a:cubicBezTo>
                    <a:cubicBezTo>
                      <a:pt x="319" y="35"/>
                      <a:pt x="319" y="35"/>
                      <a:pt x="319" y="33"/>
                    </a:cubicBezTo>
                    <a:cubicBezTo>
                      <a:pt x="319" y="32"/>
                      <a:pt x="318" y="31"/>
                      <a:pt x="317" y="32"/>
                    </a:cubicBezTo>
                    <a:cubicBezTo>
                      <a:pt x="317" y="31"/>
                      <a:pt x="316" y="31"/>
                      <a:pt x="316" y="30"/>
                    </a:cubicBezTo>
                    <a:cubicBezTo>
                      <a:pt x="316" y="30"/>
                      <a:pt x="317" y="30"/>
                      <a:pt x="317" y="30"/>
                    </a:cubicBezTo>
                    <a:cubicBezTo>
                      <a:pt x="317" y="30"/>
                      <a:pt x="316" y="28"/>
                      <a:pt x="315" y="28"/>
                    </a:cubicBezTo>
                    <a:cubicBezTo>
                      <a:pt x="315" y="28"/>
                      <a:pt x="314" y="27"/>
                      <a:pt x="314" y="27"/>
                    </a:cubicBezTo>
                    <a:cubicBezTo>
                      <a:pt x="314" y="28"/>
                      <a:pt x="315" y="29"/>
                      <a:pt x="316" y="29"/>
                    </a:cubicBezTo>
                    <a:cubicBezTo>
                      <a:pt x="314" y="29"/>
                      <a:pt x="314" y="30"/>
                      <a:pt x="314" y="31"/>
                    </a:cubicBezTo>
                    <a:cubicBezTo>
                      <a:pt x="314" y="31"/>
                      <a:pt x="314" y="31"/>
                      <a:pt x="314" y="31"/>
                    </a:cubicBezTo>
                    <a:cubicBezTo>
                      <a:pt x="313" y="31"/>
                      <a:pt x="314" y="29"/>
                      <a:pt x="314" y="29"/>
                    </a:cubicBezTo>
                    <a:cubicBezTo>
                      <a:pt x="314" y="28"/>
                      <a:pt x="313" y="28"/>
                      <a:pt x="313" y="28"/>
                    </a:cubicBezTo>
                    <a:cubicBezTo>
                      <a:pt x="312" y="28"/>
                      <a:pt x="312" y="28"/>
                      <a:pt x="311" y="28"/>
                    </a:cubicBezTo>
                    <a:cubicBezTo>
                      <a:pt x="311" y="28"/>
                      <a:pt x="309" y="29"/>
                      <a:pt x="309" y="29"/>
                    </a:cubicBezTo>
                    <a:cubicBezTo>
                      <a:pt x="309" y="29"/>
                      <a:pt x="308" y="28"/>
                      <a:pt x="307" y="29"/>
                    </a:cubicBezTo>
                    <a:cubicBezTo>
                      <a:pt x="307" y="29"/>
                      <a:pt x="307" y="31"/>
                      <a:pt x="307" y="32"/>
                    </a:cubicBezTo>
                    <a:cubicBezTo>
                      <a:pt x="306" y="32"/>
                      <a:pt x="306" y="33"/>
                      <a:pt x="306" y="34"/>
                    </a:cubicBezTo>
                    <a:cubicBezTo>
                      <a:pt x="306" y="34"/>
                      <a:pt x="306" y="34"/>
                      <a:pt x="305" y="35"/>
                    </a:cubicBezTo>
                    <a:cubicBezTo>
                      <a:pt x="305" y="35"/>
                      <a:pt x="304" y="36"/>
                      <a:pt x="304" y="36"/>
                    </a:cubicBezTo>
                    <a:cubicBezTo>
                      <a:pt x="303" y="37"/>
                      <a:pt x="304" y="38"/>
                      <a:pt x="303" y="39"/>
                    </a:cubicBezTo>
                    <a:cubicBezTo>
                      <a:pt x="303" y="39"/>
                      <a:pt x="303" y="40"/>
                      <a:pt x="303" y="40"/>
                    </a:cubicBezTo>
                    <a:cubicBezTo>
                      <a:pt x="302" y="41"/>
                      <a:pt x="301" y="42"/>
                      <a:pt x="301" y="43"/>
                    </a:cubicBezTo>
                    <a:cubicBezTo>
                      <a:pt x="301" y="43"/>
                      <a:pt x="301" y="44"/>
                      <a:pt x="302" y="44"/>
                    </a:cubicBezTo>
                    <a:cubicBezTo>
                      <a:pt x="302" y="45"/>
                      <a:pt x="302" y="45"/>
                      <a:pt x="303" y="45"/>
                    </a:cubicBezTo>
                    <a:cubicBezTo>
                      <a:pt x="304" y="46"/>
                      <a:pt x="305" y="47"/>
                      <a:pt x="306" y="47"/>
                    </a:cubicBezTo>
                    <a:cubicBezTo>
                      <a:pt x="306" y="48"/>
                      <a:pt x="305" y="47"/>
                      <a:pt x="306" y="48"/>
                    </a:cubicBezTo>
                    <a:cubicBezTo>
                      <a:pt x="306" y="48"/>
                      <a:pt x="307" y="49"/>
                      <a:pt x="307" y="48"/>
                    </a:cubicBezTo>
                    <a:cubicBezTo>
                      <a:pt x="307" y="48"/>
                      <a:pt x="306" y="48"/>
                      <a:pt x="306" y="47"/>
                    </a:cubicBezTo>
                    <a:cubicBezTo>
                      <a:pt x="306" y="47"/>
                      <a:pt x="308" y="49"/>
                      <a:pt x="308" y="49"/>
                    </a:cubicBezTo>
                    <a:cubicBezTo>
                      <a:pt x="308" y="49"/>
                      <a:pt x="308" y="49"/>
                      <a:pt x="307" y="49"/>
                    </a:cubicBezTo>
                    <a:cubicBezTo>
                      <a:pt x="308" y="49"/>
                      <a:pt x="307" y="50"/>
                      <a:pt x="307" y="50"/>
                    </a:cubicBezTo>
                    <a:cubicBezTo>
                      <a:pt x="307" y="50"/>
                      <a:pt x="308" y="50"/>
                      <a:pt x="308" y="50"/>
                    </a:cubicBezTo>
                    <a:cubicBezTo>
                      <a:pt x="307" y="51"/>
                      <a:pt x="306" y="50"/>
                      <a:pt x="306" y="50"/>
                    </a:cubicBezTo>
                    <a:cubicBezTo>
                      <a:pt x="306" y="51"/>
                      <a:pt x="307" y="51"/>
                      <a:pt x="308" y="52"/>
                    </a:cubicBezTo>
                    <a:cubicBezTo>
                      <a:pt x="307" y="52"/>
                      <a:pt x="306" y="51"/>
                      <a:pt x="306" y="51"/>
                    </a:cubicBezTo>
                    <a:cubicBezTo>
                      <a:pt x="305" y="51"/>
                      <a:pt x="306" y="52"/>
                      <a:pt x="305" y="52"/>
                    </a:cubicBezTo>
                    <a:cubicBezTo>
                      <a:pt x="305" y="53"/>
                      <a:pt x="305" y="52"/>
                      <a:pt x="304" y="52"/>
                    </a:cubicBezTo>
                    <a:cubicBezTo>
                      <a:pt x="303" y="52"/>
                      <a:pt x="299" y="52"/>
                      <a:pt x="299" y="52"/>
                    </a:cubicBezTo>
                    <a:cubicBezTo>
                      <a:pt x="299" y="52"/>
                      <a:pt x="299" y="53"/>
                      <a:pt x="299" y="53"/>
                    </a:cubicBezTo>
                    <a:cubicBezTo>
                      <a:pt x="298" y="52"/>
                      <a:pt x="298" y="54"/>
                      <a:pt x="298" y="54"/>
                    </a:cubicBezTo>
                    <a:cubicBezTo>
                      <a:pt x="297" y="54"/>
                      <a:pt x="298" y="53"/>
                      <a:pt x="298" y="53"/>
                    </a:cubicBezTo>
                    <a:cubicBezTo>
                      <a:pt x="298" y="52"/>
                      <a:pt x="298" y="52"/>
                      <a:pt x="298" y="52"/>
                    </a:cubicBezTo>
                    <a:cubicBezTo>
                      <a:pt x="297" y="52"/>
                      <a:pt x="296" y="52"/>
                      <a:pt x="295" y="52"/>
                    </a:cubicBezTo>
                    <a:cubicBezTo>
                      <a:pt x="295" y="51"/>
                      <a:pt x="295" y="51"/>
                      <a:pt x="294" y="50"/>
                    </a:cubicBezTo>
                    <a:cubicBezTo>
                      <a:pt x="293" y="50"/>
                      <a:pt x="292" y="50"/>
                      <a:pt x="291" y="51"/>
                    </a:cubicBezTo>
                    <a:cubicBezTo>
                      <a:pt x="290" y="52"/>
                      <a:pt x="293" y="54"/>
                      <a:pt x="290" y="54"/>
                    </a:cubicBezTo>
                    <a:cubicBezTo>
                      <a:pt x="290" y="54"/>
                      <a:pt x="291" y="56"/>
                      <a:pt x="291" y="56"/>
                    </a:cubicBezTo>
                    <a:cubicBezTo>
                      <a:pt x="291" y="56"/>
                      <a:pt x="292" y="56"/>
                      <a:pt x="292" y="56"/>
                    </a:cubicBezTo>
                    <a:cubicBezTo>
                      <a:pt x="293" y="56"/>
                      <a:pt x="293" y="56"/>
                      <a:pt x="293" y="57"/>
                    </a:cubicBezTo>
                    <a:cubicBezTo>
                      <a:pt x="294" y="57"/>
                      <a:pt x="295" y="58"/>
                      <a:pt x="296" y="58"/>
                    </a:cubicBezTo>
                    <a:cubicBezTo>
                      <a:pt x="296" y="58"/>
                      <a:pt x="296" y="58"/>
                      <a:pt x="296" y="58"/>
                    </a:cubicBezTo>
                    <a:cubicBezTo>
                      <a:pt x="296" y="57"/>
                      <a:pt x="298" y="58"/>
                      <a:pt x="297" y="57"/>
                    </a:cubicBezTo>
                    <a:cubicBezTo>
                      <a:pt x="297" y="57"/>
                      <a:pt x="298" y="57"/>
                      <a:pt x="298" y="57"/>
                    </a:cubicBezTo>
                    <a:cubicBezTo>
                      <a:pt x="297" y="57"/>
                      <a:pt x="299" y="58"/>
                      <a:pt x="299" y="58"/>
                    </a:cubicBezTo>
                    <a:cubicBezTo>
                      <a:pt x="299" y="58"/>
                      <a:pt x="299" y="59"/>
                      <a:pt x="299" y="59"/>
                    </a:cubicBezTo>
                    <a:cubicBezTo>
                      <a:pt x="299" y="60"/>
                      <a:pt x="300" y="60"/>
                      <a:pt x="300" y="60"/>
                    </a:cubicBezTo>
                    <a:cubicBezTo>
                      <a:pt x="300" y="61"/>
                      <a:pt x="300" y="61"/>
                      <a:pt x="300" y="61"/>
                    </a:cubicBezTo>
                    <a:cubicBezTo>
                      <a:pt x="300" y="62"/>
                      <a:pt x="299" y="62"/>
                      <a:pt x="299" y="62"/>
                    </a:cubicBezTo>
                    <a:cubicBezTo>
                      <a:pt x="299" y="63"/>
                      <a:pt x="299" y="63"/>
                      <a:pt x="298" y="64"/>
                    </a:cubicBezTo>
                    <a:cubicBezTo>
                      <a:pt x="298" y="64"/>
                      <a:pt x="297" y="63"/>
                      <a:pt x="296" y="63"/>
                    </a:cubicBezTo>
                    <a:cubicBezTo>
                      <a:pt x="295" y="63"/>
                      <a:pt x="294" y="64"/>
                      <a:pt x="293" y="63"/>
                    </a:cubicBezTo>
                    <a:cubicBezTo>
                      <a:pt x="293" y="63"/>
                      <a:pt x="292" y="63"/>
                      <a:pt x="292" y="62"/>
                    </a:cubicBezTo>
                    <a:cubicBezTo>
                      <a:pt x="292" y="62"/>
                      <a:pt x="292" y="62"/>
                      <a:pt x="291" y="62"/>
                    </a:cubicBezTo>
                    <a:cubicBezTo>
                      <a:pt x="290" y="61"/>
                      <a:pt x="291" y="62"/>
                      <a:pt x="291" y="62"/>
                    </a:cubicBezTo>
                    <a:cubicBezTo>
                      <a:pt x="290" y="62"/>
                      <a:pt x="289" y="61"/>
                      <a:pt x="289" y="61"/>
                    </a:cubicBezTo>
                    <a:cubicBezTo>
                      <a:pt x="288" y="60"/>
                      <a:pt x="289" y="61"/>
                      <a:pt x="288" y="62"/>
                    </a:cubicBezTo>
                    <a:cubicBezTo>
                      <a:pt x="287" y="62"/>
                      <a:pt x="286" y="61"/>
                      <a:pt x="286" y="61"/>
                    </a:cubicBezTo>
                    <a:cubicBezTo>
                      <a:pt x="286" y="61"/>
                      <a:pt x="286" y="60"/>
                      <a:pt x="286" y="60"/>
                    </a:cubicBezTo>
                    <a:cubicBezTo>
                      <a:pt x="285" y="60"/>
                      <a:pt x="285" y="60"/>
                      <a:pt x="284" y="60"/>
                    </a:cubicBezTo>
                    <a:cubicBezTo>
                      <a:pt x="284" y="60"/>
                      <a:pt x="285" y="60"/>
                      <a:pt x="285" y="59"/>
                    </a:cubicBezTo>
                    <a:cubicBezTo>
                      <a:pt x="285" y="59"/>
                      <a:pt x="284" y="59"/>
                      <a:pt x="284" y="59"/>
                    </a:cubicBezTo>
                    <a:cubicBezTo>
                      <a:pt x="284" y="59"/>
                      <a:pt x="284" y="58"/>
                      <a:pt x="284" y="58"/>
                    </a:cubicBezTo>
                    <a:cubicBezTo>
                      <a:pt x="284" y="58"/>
                      <a:pt x="283" y="58"/>
                      <a:pt x="283" y="58"/>
                    </a:cubicBezTo>
                    <a:cubicBezTo>
                      <a:pt x="284" y="58"/>
                      <a:pt x="284" y="56"/>
                      <a:pt x="282" y="56"/>
                    </a:cubicBezTo>
                    <a:cubicBezTo>
                      <a:pt x="283" y="55"/>
                      <a:pt x="282" y="55"/>
                      <a:pt x="281" y="54"/>
                    </a:cubicBezTo>
                    <a:cubicBezTo>
                      <a:pt x="281" y="54"/>
                      <a:pt x="280" y="52"/>
                      <a:pt x="280" y="52"/>
                    </a:cubicBezTo>
                    <a:cubicBezTo>
                      <a:pt x="280" y="52"/>
                      <a:pt x="280" y="52"/>
                      <a:pt x="281" y="52"/>
                    </a:cubicBezTo>
                    <a:cubicBezTo>
                      <a:pt x="281" y="51"/>
                      <a:pt x="281" y="51"/>
                      <a:pt x="281" y="51"/>
                    </a:cubicBezTo>
                    <a:cubicBezTo>
                      <a:pt x="281" y="50"/>
                      <a:pt x="281" y="50"/>
                      <a:pt x="280" y="49"/>
                    </a:cubicBezTo>
                    <a:cubicBezTo>
                      <a:pt x="280" y="49"/>
                      <a:pt x="279" y="48"/>
                      <a:pt x="280" y="48"/>
                    </a:cubicBezTo>
                    <a:cubicBezTo>
                      <a:pt x="280" y="48"/>
                      <a:pt x="281" y="49"/>
                      <a:pt x="281" y="49"/>
                    </a:cubicBezTo>
                    <a:cubicBezTo>
                      <a:pt x="281" y="48"/>
                      <a:pt x="280" y="47"/>
                      <a:pt x="280" y="47"/>
                    </a:cubicBezTo>
                    <a:cubicBezTo>
                      <a:pt x="279" y="46"/>
                      <a:pt x="279" y="45"/>
                      <a:pt x="278" y="45"/>
                    </a:cubicBezTo>
                    <a:cubicBezTo>
                      <a:pt x="277" y="45"/>
                      <a:pt x="276" y="44"/>
                      <a:pt x="275" y="44"/>
                    </a:cubicBezTo>
                    <a:cubicBezTo>
                      <a:pt x="275" y="44"/>
                      <a:pt x="275" y="44"/>
                      <a:pt x="274" y="44"/>
                    </a:cubicBezTo>
                    <a:cubicBezTo>
                      <a:pt x="274" y="44"/>
                      <a:pt x="274" y="43"/>
                      <a:pt x="273" y="43"/>
                    </a:cubicBezTo>
                    <a:cubicBezTo>
                      <a:pt x="274" y="43"/>
                      <a:pt x="272" y="45"/>
                      <a:pt x="271" y="45"/>
                    </a:cubicBezTo>
                    <a:cubicBezTo>
                      <a:pt x="271" y="45"/>
                      <a:pt x="273" y="43"/>
                      <a:pt x="273" y="43"/>
                    </a:cubicBezTo>
                    <a:cubicBezTo>
                      <a:pt x="273" y="43"/>
                      <a:pt x="273" y="43"/>
                      <a:pt x="273" y="43"/>
                    </a:cubicBezTo>
                    <a:cubicBezTo>
                      <a:pt x="273" y="42"/>
                      <a:pt x="273" y="42"/>
                      <a:pt x="272" y="42"/>
                    </a:cubicBezTo>
                    <a:cubicBezTo>
                      <a:pt x="272" y="42"/>
                      <a:pt x="271" y="42"/>
                      <a:pt x="271" y="42"/>
                    </a:cubicBezTo>
                    <a:cubicBezTo>
                      <a:pt x="270" y="42"/>
                      <a:pt x="270" y="42"/>
                      <a:pt x="270" y="42"/>
                    </a:cubicBezTo>
                    <a:cubicBezTo>
                      <a:pt x="270" y="42"/>
                      <a:pt x="271" y="41"/>
                      <a:pt x="271" y="41"/>
                    </a:cubicBezTo>
                    <a:cubicBezTo>
                      <a:pt x="271" y="40"/>
                      <a:pt x="269" y="41"/>
                      <a:pt x="269" y="41"/>
                    </a:cubicBezTo>
                    <a:cubicBezTo>
                      <a:pt x="269" y="41"/>
                      <a:pt x="269" y="40"/>
                      <a:pt x="269" y="40"/>
                    </a:cubicBezTo>
                    <a:cubicBezTo>
                      <a:pt x="268" y="41"/>
                      <a:pt x="267" y="40"/>
                      <a:pt x="267" y="40"/>
                    </a:cubicBezTo>
                    <a:cubicBezTo>
                      <a:pt x="267" y="39"/>
                      <a:pt x="267" y="39"/>
                      <a:pt x="267" y="38"/>
                    </a:cubicBezTo>
                    <a:cubicBezTo>
                      <a:pt x="266" y="38"/>
                      <a:pt x="266" y="37"/>
                      <a:pt x="265" y="37"/>
                    </a:cubicBezTo>
                    <a:cubicBezTo>
                      <a:pt x="265" y="37"/>
                      <a:pt x="263" y="38"/>
                      <a:pt x="263" y="38"/>
                    </a:cubicBezTo>
                    <a:cubicBezTo>
                      <a:pt x="264" y="37"/>
                      <a:pt x="264" y="37"/>
                      <a:pt x="265" y="37"/>
                    </a:cubicBezTo>
                    <a:cubicBezTo>
                      <a:pt x="265" y="37"/>
                      <a:pt x="266" y="36"/>
                      <a:pt x="266" y="37"/>
                    </a:cubicBezTo>
                    <a:cubicBezTo>
                      <a:pt x="267" y="37"/>
                      <a:pt x="267" y="37"/>
                      <a:pt x="267" y="38"/>
                    </a:cubicBezTo>
                    <a:cubicBezTo>
                      <a:pt x="268" y="39"/>
                      <a:pt x="270" y="39"/>
                      <a:pt x="272" y="39"/>
                    </a:cubicBezTo>
                    <a:cubicBezTo>
                      <a:pt x="272" y="39"/>
                      <a:pt x="272" y="39"/>
                      <a:pt x="272" y="39"/>
                    </a:cubicBezTo>
                    <a:cubicBezTo>
                      <a:pt x="272" y="39"/>
                      <a:pt x="273" y="39"/>
                      <a:pt x="273" y="39"/>
                    </a:cubicBezTo>
                    <a:cubicBezTo>
                      <a:pt x="273" y="39"/>
                      <a:pt x="273" y="40"/>
                      <a:pt x="273" y="40"/>
                    </a:cubicBezTo>
                    <a:cubicBezTo>
                      <a:pt x="273" y="40"/>
                      <a:pt x="273" y="39"/>
                      <a:pt x="274" y="39"/>
                    </a:cubicBezTo>
                    <a:cubicBezTo>
                      <a:pt x="274" y="39"/>
                      <a:pt x="274" y="39"/>
                      <a:pt x="275" y="39"/>
                    </a:cubicBezTo>
                    <a:cubicBezTo>
                      <a:pt x="275" y="39"/>
                      <a:pt x="276" y="40"/>
                      <a:pt x="276" y="40"/>
                    </a:cubicBezTo>
                    <a:cubicBezTo>
                      <a:pt x="276" y="40"/>
                      <a:pt x="276" y="40"/>
                      <a:pt x="277" y="40"/>
                    </a:cubicBezTo>
                    <a:cubicBezTo>
                      <a:pt x="277" y="40"/>
                      <a:pt x="277" y="40"/>
                      <a:pt x="278" y="40"/>
                    </a:cubicBezTo>
                    <a:cubicBezTo>
                      <a:pt x="279" y="40"/>
                      <a:pt x="280" y="40"/>
                      <a:pt x="281" y="40"/>
                    </a:cubicBezTo>
                    <a:cubicBezTo>
                      <a:pt x="282" y="40"/>
                      <a:pt x="284" y="41"/>
                      <a:pt x="286" y="40"/>
                    </a:cubicBezTo>
                    <a:cubicBezTo>
                      <a:pt x="287" y="40"/>
                      <a:pt x="288" y="40"/>
                      <a:pt x="290" y="40"/>
                    </a:cubicBezTo>
                    <a:cubicBezTo>
                      <a:pt x="292" y="40"/>
                      <a:pt x="294" y="39"/>
                      <a:pt x="296" y="38"/>
                    </a:cubicBezTo>
                    <a:cubicBezTo>
                      <a:pt x="297" y="37"/>
                      <a:pt x="299" y="36"/>
                      <a:pt x="300" y="35"/>
                    </a:cubicBezTo>
                    <a:cubicBezTo>
                      <a:pt x="301" y="33"/>
                      <a:pt x="301" y="32"/>
                      <a:pt x="301" y="30"/>
                    </a:cubicBezTo>
                    <a:cubicBezTo>
                      <a:pt x="302" y="29"/>
                      <a:pt x="303" y="26"/>
                      <a:pt x="301" y="24"/>
                    </a:cubicBezTo>
                    <a:cubicBezTo>
                      <a:pt x="301" y="24"/>
                      <a:pt x="301" y="24"/>
                      <a:pt x="301" y="24"/>
                    </a:cubicBezTo>
                    <a:cubicBezTo>
                      <a:pt x="301" y="24"/>
                      <a:pt x="300" y="24"/>
                      <a:pt x="300" y="24"/>
                    </a:cubicBezTo>
                    <a:cubicBezTo>
                      <a:pt x="300" y="23"/>
                      <a:pt x="300" y="23"/>
                      <a:pt x="300" y="23"/>
                    </a:cubicBezTo>
                    <a:cubicBezTo>
                      <a:pt x="300" y="23"/>
                      <a:pt x="299" y="22"/>
                      <a:pt x="299" y="22"/>
                    </a:cubicBezTo>
                    <a:cubicBezTo>
                      <a:pt x="299" y="22"/>
                      <a:pt x="298" y="22"/>
                      <a:pt x="298" y="22"/>
                    </a:cubicBezTo>
                    <a:cubicBezTo>
                      <a:pt x="298" y="21"/>
                      <a:pt x="298" y="20"/>
                      <a:pt x="297" y="20"/>
                    </a:cubicBezTo>
                    <a:cubicBezTo>
                      <a:pt x="297" y="19"/>
                      <a:pt x="298" y="19"/>
                      <a:pt x="297" y="19"/>
                    </a:cubicBezTo>
                    <a:cubicBezTo>
                      <a:pt x="296" y="19"/>
                      <a:pt x="295" y="20"/>
                      <a:pt x="295" y="19"/>
                    </a:cubicBezTo>
                    <a:cubicBezTo>
                      <a:pt x="295" y="19"/>
                      <a:pt x="295" y="19"/>
                      <a:pt x="295" y="19"/>
                    </a:cubicBezTo>
                    <a:cubicBezTo>
                      <a:pt x="294" y="19"/>
                      <a:pt x="295" y="19"/>
                      <a:pt x="294" y="18"/>
                    </a:cubicBezTo>
                    <a:cubicBezTo>
                      <a:pt x="294" y="18"/>
                      <a:pt x="294" y="18"/>
                      <a:pt x="293" y="18"/>
                    </a:cubicBezTo>
                    <a:cubicBezTo>
                      <a:pt x="293" y="18"/>
                      <a:pt x="292" y="18"/>
                      <a:pt x="292" y="18"/>
                    </a:cubicBezTo>
                    <a:cubicBezTo>
                      <a:pt x="292" y="18"/>
                      <a:pt x="291" y="16"/>
                      <a:pt x="290" y="17"/>
                    </a:cubicBezTo>
                    <a:cubicBezTo>
                      <a:pt x="290" y="17"/>
                      <a:pt x="291" y="18"/>
                      <a:pt x="291" y="18"/>
                    </a:cubicBezTo>
                    <a:cubicBezTo>
                      <a:pt x="291" y="18"/>
                      <a:pt x="288" y="17"/>
                      <a:pt x="287" y="17"/>
                    </a:cubicBezTo>
                    <a:cubicBezTo>
                      <a:pt x="287" y="17"/>
                      <a:pt x="287" y="17"/>
                      <a:pt x="286" y="17"/>
                    </a:cubicBezTo>
                    <a:cubicBezTo>
                      <a:pt x="286" y="17"/>
                      <a:pt x="285" y="17"/>
                      <a:pt x="285" y="17"/>
                    </a:cubicBezTo>
                    <a:cubicBezTo>
                      <a:pt x="285" y="17"/>
                      <a:pt x="283" y="16"/>
                      <a:pt x="282" y="15"/>
                    </a:cubicBezTo>
                    <a:cubicBezTo>
                      <a:pt x="282" y="15"/>
                      <a:pt x="281" y="14"/>
                      <a:pt x="280" y="14"/>
                    </a:cubicBezTo>
                    <a:cubicBezTo>
                      <a:pt x="279" y="14"/>
                      <a:pt x="279" y="14"/>
                      <a:pt x="278" y="14"/>
                    </a:cubicBezTo>
                    <a:cubicBezTo>
                      <a:pt x="278" y="14"/>
                      <a:pt x="278" y="13"/>
                      <a:pt x="277" y="13"/>
                    </a:cubicBezTo>
                    <a:cubicBezTo>
                      <a:pt x="277" y="13"/>
                      <a:pt x="276" y="13"/>
                      <a:pt x="275" y="13"/>
                    </a:cubicBezTo>
                    <a:cubicBezTo>
                      <a:pt x="274" y="12"/>
                      <a:pt x="273" y="12"/>
                      <a:pt x="271" y="12"/>
                    </a:cubicBezTo>
                    <a:cubicBezTo>
                      <a:pt x="271" y="12"/>
                      <a:pt x="269" y="12"/>
                      <a:pt x="269" y="12"/>
                    </a:cubicBezTo>
                    <a:cubicBezTo>
                      <a:pt x="268" y="13"/>
                      <a:pt x="269" y="13"/>
                      <a:pt x="269" y="13"/>
                    </a:cubicBezTo>
                    <a:cubicBezTo>
                      <a:pt x="269" y="13"/>
                      <a:pt x="267" y="12"/>
                      <a:pt x="266" y="12"/>
                    </a:cubicBezTo>
                    <a:cubicBezTo>
                      <a:pt x="266" y="13"/>
                      <a:pt x="266" y="13"/>
                      <a:pt x="266" y="13"/>
                    </a:cubicBezTo>
                    <a:cubicBezTo>
                      <a:pt x="265" y="13"/>
                      <a:pt x="264" y="13"/>
                      <a:pt x="264" y="13"/>
                    </a:cubicBezTo>
                    <a:cubicBezTo>
                      <a:pt x="264" y="13"/>
                      <a:pt x="264" y="14"/>
                      <a:pt x="263" y="14"/>
                    </a:cubicBezTo>
                    <a:cubicBezTo>
                      <a:pt x="263" y="14"/>
                      <a:pt x="264" y="15"/>
                      <a:pt x="264" y="15"/>
                    </a:cubicBezTo>
                    <a:cubicBezTo>
                      <a:pt x="263" y="16"/>
                      <a:pt x="263" y="16"/>
                      <a:pt x="262" y="17"/>
                    </a:cubicBezTo>
                    <a:cubicBezTo>
                      <a:pt x="262" y="17"/>
                      <a:pt x="263" y="16"/>
                      <a:pt x="263" y="16"/>
                    </a:cubicBezTo>
                    <a:cubicBezTo>
                      <a:pt x="263" y="15"/>
                      <a:pt x="263" y="13"/>
                      <a:pt x="263" y="12"/>
                    </a:cubicBezTo>
                    <a:cubicBezTo>
                      <a:pt x="262" y="12"/>
                      <a:pt x="261" y="13"/>
                      <a:pt x="261" y="14"/>
                    </a:cubicBezTo>
                    <a:cubicBezTo>
                      <a:pt x="260" y="13"/>
                      <a:pt x="261" y="13"/>
                      <a:pt x="261" y="12"/>
                    </a:cubicBezTo>
                    <a:cubicBezTo>
                      <a:pt x="260" y="13"/>
                      <a:pt x="259" y="13"/>
                      <a:pt x="258" y="12"/>
                    </a:cubicBezTo>
                    <a:cubicBezTo>
                      <a:pt x="257" y="12"/>
                      <a:pt x="257" y="12"/>
                      <a:pt x="257" y="11"/>
                    </a:cubicBezTo>
                    <a:cubicBezTo>
                      <a:pt x="257" y="11"/>
                      <a:pt x="257" y="12"/>
                      <a:pt x="257" y="12"/>
                    </a:cubicBezTo>
                    <a:cubicBezTo>
                      <a:pt x="258" y="12"/>
                      <a:pt x="260" y="12"/>
                      <a:pt x="260" y="11"/>
                    </a:cubicBezTo>
                    <a:cubicBezTo>
                      <a:pt x="261" y="11"/>
                      <a:pt x="260" y="10"/>
                      <a:pt x="260" y="10"/>
                    </a:cubicBezTo>
                    <a:cubicBezTo>
                      <a:pt x="260" y="9"/>
                      <a:pt x="259" y="9"/>
                      <a:pt x="258" y="9"/>
                    </a:cubicBezTo>
                    <a:cubicBezTo>
                      <a:pt x="258" y="9"/>
                      <a:pt x="258" y="9"/>
                      <a:pt x="257" y="9"/>
                    </a:cubicBezTo>
                    <a:cubicBezTo>
                      <a:pt x="257" y="8"/>
                      <a:pt x="256" y="9"/>
                      <a:pt x="255" y="9"/>
                    </a:cubicBezTo>
                    <a:cubicBezTo>
                      <a:pt x="255" y="9"/>
                      <a:pt x="256" y="10"/>
                      <a:pt x="256" y="10"/>
                    </a:cubicBezTo>
                    <a:cubicBezTo>
                      <a:pt x="256" y="10"/>
                      <a:pt x="255" y="10"/>
                      <a:pt x="255" y="10"/>
                    </a:cubicBezTo>
                    <a:cubicBezTo>
                      <a:pt x="255" y="10"/>
                      <a:pt x="255" y="10"/>
                      <a:pt x="255" y="10"/>
                    </a:cubicBezTo>
                    <a:cubicBezTo>
                      <a:pt x="255" y="10"/>
                      <a:pt x="255" y="11"/>
                      <a:pt x="255" y="11"/>
                    </a:cubicBezTo>
                    <a:cubicBezTo>
                      <a:pt x="255" y="12"/>
                      <a:pt x="255" y="12"/>
                      <a:pt x="254" y="12"/>
                    </a:cubicBezTo>
                    <a:cubicBezTo>
                      <a:pt x="254" y="12"/>
                      <a:pt x="252" y="11"/>
                      <a:pt x="253" y="11"/>
                    </a:cubicBezTo>
                    <a:cubicBezTo>
                      <a:pt x="253" y="11"/>
                      <a:pt x="252" y="11"/>
                      <a:pt x="252" y="11"/>
                    </a:cubicBezTo>
                    <a:cubicBezTo>
                      <a:pt x="252" y="11"/>
                      <a:pt x="250" y="11"/>
                      <a:pt x="250" y="11"/>
                    </a:cubicBezTo>
                    <a:cubicBezTo>
                      <a:pt x="250" y="11"/>
                      <a:pt x="250" y="11"/>
                      <a:pt x="249" y="11"/>
                    </a:cubicBezTo>
                    <a:cubicBezTo>
                      <a:pt x="250" y="11"/>
                      <a:pt x="249" y="13"/>
                      <a:pt x="249" y="12"/>
                    </a:cubicBezTo>
                    <a:cubicBezTo>
                      <a:pt x="249" y="11"/>
                      <a:pt x="249" y="12"/>
                      <a:pt x="249" y="11"/>
                    </a:cubicBezTo>
                    <a:cubicBezTo>
                      <a:pt x="248" y="10"/>
                      <a:pt x="249" y="11"/>
                      <a:pt x="248" y="11"/>
                    </a:cubicBezTo>
                    <a:cubicBezTo>
                      <a:pt x="248" y="11"/>
                      <a:pt x="247" y="11"/>
                      <a:pt x="247" y="11"/>
                    </a:cubicBezTo>
                    <a:cubicBezTo>
                      <a:pt x="248" y="10"/>
                      <a:pt x="245" y="10"/>
                      <a:pt x="244" y="10"/>
                    </a:cubicBezTo>
                    <a:cubicBezTo>
                      <a:pt x="244" y="9"/>
                      <a:pt x="247" y="9"/>
                      <a:pt x="248" y="9"/>
                    </a:cubicBezTo>
                    <a:cubicBezTo>
                      <a:pt x="248" y="9"/>
                      <a:pt x="248" y="9"/>
                      <a:pt x="249" y="9"/>
                    </a:cubicBezTo>
                    <a:cubicBezTo>
                      <a:pt x="249" y="8"/>
                      <a:pt x="249" y="8"/>
                      <a:pt x="250" y="7"/>
                    </a:cubicBezTo>
                    <a:cubicBezTo>
                      <a:pt x="250" y="6"/>
                      <a:pt x="252" y="6"/>
                      <a:pt x="251" y="5"/>
                    </a:cubicBezTo>
                    <a:cubicBezTo>
                      <a:pt x="251" y="4"/>
                      <a:pt x="250" y="4"/>
                      <a:pt x="250" y="4"/>
                    </a:cubicBezTo>
                    <a:cubicBezTo>
                      <a:pt x="249" y="4"/>
                      <a:pt x="249" y="2"/>
                      <a:pt x="248" y="4"/>
                    </a:cubicBezTo>
                    <a:cubicBezTo>
                      <a:pt x="247" y="4"/>
                      <a:pt x="248" y="3"/>
                      <a:pt x="248" y="3"/>
                    </a:cubicBezTo>
                    <a:cubicBezTo>
                      <a:pt x="248" y="3"/>
                      <a:pt x="248" y="3"/>
                      <a:pt x="247" y="3"/>
                    </a:cubicBezTo>
                    <a:cubicBezTo>
                      <a:pt x="247" y="2"/>
                      <a:pt x="246" y="2"/>
                      <a:pt x="246" y="3"/>
                    </a:cubicBezTo>
                    <a:cubicBezTo>
                      <a:pt x="246" y="3"/>
                      <a:pt x="246" y="2"/>
                      <a:pt x="246" y="2"/>
                    </a:cubicBezTo>
                    <a:cubicBezTo>
                      <a:pt x="245" y="2"/>
                      <a:pt x="245" y="3"/>
                      <a:pt x="244" y="3"/>
                    </a:cubicBezTo>
                    <a:cubicBezTo>
                      <a:pt x="244" y="2"/>
                      <a:pt x="244" y="1"/>
                      <a:pt x="242" y="1"/>
                    </a:cubicBezTo>
                    <a:cubicBezTo>
                      <a:pt x="240" y="2"/>
                      <a:pt x="242" y="5"/>
                      <a:pt x="242" y="6"/>
                    </a:cubicBezTo>
                    <a:cubicBezTo>
                      <a:pt x="241" y="6"/>
                      <a:pt x="241" y="6"/>
                      <a:pt x="240" y="6"/>
                    </a:cubicBezTo>
                    <a:cubicBezTo>
                      <a:pt x="240" y="5"/>
                      <a:pt x="241" y="5"/>
                      <a:pt x="241" y="4"/>
                    </a:cubicBezTo>
                    <a:cubicBezTo>
                      <a:pt x="240" y="4"/>
                      <a:pt x="240" y="5"/>
                      <a:pt x="240" y="5"/>
                    </a:cubicBezTo>
                    <a:cubicBezTo>
                      <a:pt x="240" y="5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3"/>
                      <a:pt x="240" y="3"/>
                      <a:pt x="241" y="2"/>
                    </a:cubicBezTo>
                    <a:cubicBezTo>
                      <a:pt x="241" y="0"/>
                      <a:pt x="240" y="1"/>
                      <a:pt x="240" y="0"/>
                    </a:cubicBezTo>
                    <a:cubicBezTo>
                      <a:pt x="239" y="0"/>
                      <a:pt x="239" y="1"/>
                      <a:pt x="239" y="1"/>
                    </a:cubicBezTo>
                    <a:cubicBezTo>
                      <a:pt x="238" y="1"/>
                      <a:pt x="238" y="1"/>
                      <a:pt x="238" y="0"/>
                    </a:cubicBezTo>
                    <a:cubicBezTo>
                      <a:pt x="238" y="0"/>
                      <a:pt x="237" y="0"/>
                      <a:pt x="237" y="0"/>
                    </a:cubicBezTo>
                    <a:cubicBezTo>
                      <a:pt x="237" y="1"/>
                      <a:pt x="237" y="1"/>
                      <a:pt x="237" y="2"/>
                    </a:cubicBezTo>
                    <a:cubicBezTo>
                      <a:pt x="237" y="2"/>
                      <a:pt x="237" y="1"/>
                      <a:pt x="236" y="1"/>
                    </a:cubicBezTo>
                    <a:cubicBezTo>
                      <a:pt x="236" y="2"/>
                      <a:pt x="237" y="3"/>
                      <a:pt x="237" y="3"/>
                    </a:cubicBezTo>
                    <a:cubicBezTo>
                      <a:pt x="237" y="3"/>
                      <a:pt x="237" y="3"/>
                      <a:pt x="237" y="4"/>
                    </a:cubicBezTo>
                    <a:cubicBezTo>
                      <a:pt x="236" y="4"/>
                      <a:pt x="237" y="5"/>
                      <a:pt x="237" y="5"/>
                    </a:cubicBezTo>
                    <a:cubicBezTo>
                      <a:pt x="237" y="5"/>
                      <a:pt x="237" y="7"/>
                      <a:pt x="237" y="7"/>
                    </a:cubicBezTo>
                    <a:cubicBezTo>
                      <a:pt x="236" y="8"/>
                      <a:pt x="235" y="7"/>
                      <a:pt x="235" y="9"/>
                    </a:cubicBezTo>
                    <a:cubicBezTo>
                      <a:pt x="235" y="9"/>
                      <a:pt x="235" y="6"/>
                      <a:pt x="235" y="6"/>
                    </a:cubicBezTo>
                    <a:cubicBezTo>
                      <a:pt x="235" y="6"/>
                      <a:pt x="235" y="5"/>
                      <a:pt x="235" y="5"/>
                    </a:cubicBezTo>
                    <a:cubicBezTo>
                      <a:pt x="235" y="5"/>
                      <a:pt x="235" y="5"/>
                      <a:pt x="235" y="5"/>
                    </a:cubicBezTo>
                    <a:cubicBezTo>
                      <a:pt x="235" y="4"/>
                      <a:pt x="235" y="2"/>
                      <a:pt x="235" y="2"/>
                    </a:cubicBezTo>
                    <a:cubicBezTo>
                      <a:pt x="234" y="2"/>
                      <a:pt x="233" y="3"/>
                      <a:pt x="233" y="4"/>
                    </a:cubicBezTo>
                    <a:cubicBezTo>
                      <a:pt x="233" y="5"/>
                      <a:pt x="233" y="7"/>
                      <a:pt x="232" y="8"/>
                    </a:cubicBezTo>
                    <a:cubicBezTo>
                      <a:pt x="232" y="9"/>
                      <a:pt x="232" y="9"/>
                      <a:pt x="231" y="10"/>
                    </a:cubicBezTo>
                    <a:cubicBezTo>
                      <a:pt x="231" y="11"/>
                      <a:pt x="231" y="12"/>
                      <a:pt x="231" y="13"/>
                    </a:cubicBezTo>
                    <a:cubicBezTo>
                      <a:pt x="230" y="13"/>
                      <a:pt x="230" y="12"/>
                      <a:pt x="230" y="12"/>
                    </a:cubicBezTo>
                    <a:cubicBezTo>
                      <a:pt x="230" y="12"/>
                      <a:pt x="230" y="13"/>
                      <a:pt x="230" y="13"/>
                    </a:cubicBezTo>
                    <a:cubicBezTo>
                      <a:pt x="230" y="11"/>
                      <a:pt x="230" y="10"/>
                      <a:pt x="230" y="9"/>
                    </a:cubicBezTo>
                    <a:cubicBezTo>
                      <a:pt x="230" y="8"/>
                      <a:pt x="230" y="7"/>
                      <a:pt x="231" y="6"/>
                    </a:cubicBezTo>
                    <a:cubicBezTo>
                      <a:pt x="231" y="6"/>
                      <a:pt x="231" y="6"/>
                      <a:pt x="231" y="6"/>
                    </a:cubicBezTo>
                    <a:cubicBezTo>
                      <a:pt x="231" y="5"/>
                      <a:pt x="232" y="4"/>
                      <a:pt x="232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4"/>
                      <a:pt x="230" y="3"/>
                      <a:pt x="230" y="3"/>
                    </a:cubicBezTo>
                    <a:cubicBezTo>
                      <a:pt x="229" y="3"/>
                      <a:pt x="230" y="5"/>
                      <a:pt x="230" y="5"/>
                    </a:cubicBezTo>
                    <a:cubicBezTo>
                      <a:pt x="230" y="5"/>
                      <a:pt x="229" y="4"/>
                      <a:pt x="229" y="5"/>
                    </a:cubicBezTo>
                    <a:cubicBezTo>
                      <a:pt x="228" y="5"/>
                      <a:pt x="229" y="4"/>
                      <a:pt x="229" y="3"/>
                    </a:cubicBezTo>
                    <a:cubicBezTo>
                      <a:pt x="228" y="3"/>
                      <a:pt x="228" y="4"/>
                      <a:pt x="228" y="4"/>
                    </a:cubicBezTo>
                    <a:cubicBezTo>
                      <a:pt x="227" y="4"/>
                      <a:pt x="228" y="3"/>
                      <a:pt x="227" y="3"/>
                    </a:cubicBezTo>
                    <a:cubicBezTo>
                      <a:pt x="226" y="4"/>
                      <a:pt x="227" y="5"/>
                      <a:pt x="227" y="5"/>
                    </a:cubicBezTo>
                    <a:cubicBezTo>
                      <a:pt x="227" y="5"/>
                      <a:pt x="226" y="4"/>
                      <a:pt x="226" y="6"/>
                    </a:cubicBezTo>
                    <a:cubicBezTo>
                      <a:pt x="226" y="6"/>
                      <a:pt x="228" y="6"/>
                      <a:pt x="228" y="7"/>
                    </a:cubicBezTo>
                    <a:cubicBezTo>
                      <a:pt x="227" y="7"/>
                      <a:pt x="226" y="7"/>
                      <a:pt x="226" y="8"/>
                    </a:cubicBezTo>
                    <a:cubicBezTo>
                      <a:pt x="226" y="8"/>
                      <a:pt x="227" y="9"/>
                      <a:pt x="227" y="10"/>
                    </a:cubicBezTo>
                    <a:cubicBezTo>
                      <a:pt x="227" y="10"/>
                      <a:pt x="226" y="9"/>
                      <a:pt x="226" y="9"/>
                    </a:cubicBezTo>
                    <a:cubicBezTo>
                      <a:pt x="226" y="9"/>
                      <a:pt x="225" y="10"/>
                      <a:pt x="225" y="10"/>
                    </a:cubicBezTo>
                    <a:cubicBezTo>
                      <a:pt x="224" y="11"/>
                      <a:pt x="224" y="12"/>
                      <a:pt x="224" y="12"/>
                    </a:cubicBezTo>
                    <a:cubicBezTo>
                      <a:pt x="224" y="12"/>
                      <a:pt x="224" y="12"/>
                      <a:pt x="224" y="12"/>
                    </a:cubicBezTo>
                    <a:cubicBezTo>
                      <a:pt x="224" y="12"/>
                      <a:pt x="223" y="13"/>
                      <a:pt x="223" y="13"/>
                    </a:cubicBezTo>
                    <a:cubicBezTo>
                      <a:pt x="223" y="13"/>
                      <a:pt x="224" y="13"/>
                      <a:pt x="224" y="13"/>
                    </a:cubicBezTo>
                    <a:cubicBezTo>
                      <a:pt x="224" y="14"/>
                      <a:pt x="223" y="14"/>
                      <a:pt x="223" y="14"/>
                    </a:cubicBezTo>
                    <a:cubicBezTo>
                      <a:pt x="223" y="14"/>
                      <a:pt x="224" y="15"/>
                      <a:pt x="225" y="15"/>
                    </a:cubicBezTo>
                    <a:cubicBezTo>
                      <a:pt x="224" y="15"/>
                      <a:pt x="224" y="14"/>
                      <a:pt x="223" y="16"/>
                    </a:cubicBezTo>
                    <a:cubicBezTo>
                      <a:pt x="223" y="15"/>
                      <a:pt x="222" y="13"/>
                      <a:pt x="222" y="13"/>
                    </a:cubicBezTo>
                    <a:cubicBezTo>
                      <a:pt x="221" y="13"/>
                      <a:pt x="220" y="12"/>
                      <a:pt x="220" y="14"/>
                    </a:cubicBezTo>
                    <a:cubicBezTo>
                      <a:pt x="220" y="14"/>
                      <a:pt x="220" y="13"/>
                      <a:pt x="220" y="12"/>
                    </a:cubicBezTo>
                    <a:cubicBezTo>
                      <a:pt x="219" y="12"/>
                      <a:pt x="219" y="12"/>
                      <a:pt x="219" y="12"/>
                    </a:cubicBezTo>
                    <a:cubicBezTo>
                      <a:pt x="218" y="12"/>
                      <a:pt x="218" y="13"/>
                      <a:pt x="218" y="13"/>
                    </a:cubicBezTo>
                    <a:cubicBezTo>
                      <a:pt x="218" y="13"/>
                      <a:pt x="217" y="13"/>
                      <a:pt x="217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7" y="13"/>
                      <a:pt x="216" y="12"/>
                      <a:pt x="216" y="13"/>
                    </a:cubicBezTo>
                    <a:cubicBezTo>
                      <a:pt x="216" y="14"/>
                      <a:pt x="216" y="14"/>
                      <a:pt x="216" y="14"/>
                    </a:cubicBezTo>
                    <a:cubicBezTo>
                      <a:pt x="217" y="15"/>
                      <a:pt x="218" y="15"/>
                      <a:pt x="219" y="15"/>
                    </a:cubicBezTo>
                    <a:cubicBezTo>
                      <a:pt x="218" y="15"/>
                      <a:pt x="219" y="16"/>
                      <a:pt x="219" y="17"/>
                    </a:cubicBezTo>
                    <a:cubicBezTo>
                      <a:pt x="219" y="17"/>
                      <a:pt x="218" y="16"/>
                      <a:pt x="218" y="16"/>
                    </a:cubicBezTo>
                    <a:cubicBezTo>
                      <a:pt x="218" y="16"/>
                      <a:pt x="219" y="18"/>
                      <a:pt x="219" y="18"/>
                    </a:cubicBezTo>
                    <a:cubicBezTo>
                      <a:pt x="218" y="17"/>
                      <a:pt x="217" y="15"/>
                      <a:pt x="217" y="15"/>
                    </a:cubicBezTo>
                    <a:cubicBezTo>
                      <a:pt x="217" y="15"/>
                      <a:pt x="216" y="15"/>
                      <a:pt x="216" y="15"/>
                    </a:cubicBezTo>
                    <a:cubicBezTo>
                      <a:pt x="216" y="15"/>
                      <a:pt x="216" y="17"/>
                      <a:pt x="216" y="17"/>
                    </a:cubicBezTo>
                    <a:cubicBezTo>
                      <a:pt x="216" y="17"/>
                      <a:pt x="216" y="17"/>
                      <a:pt x="216" y="17"/>
                    </a:cubicBezTo>
                    <a:cubicBezTo>
                      <a:pt x="216" y="18"/>
                      <a:pt x="216" y="18"/>
                      <a:pt x="215" y="18"/>
                    </a:cubicBezTo>
                    <a:cubicBezTo>
                      <a:pt x="215" y="18"/>
                      <a:pt x="216" y="17"/>
                      <a:pt x="216" y="17"/>
                    </a:cubicBezTo>
                    <a:cubicBezTo>
                      <a:pt x="215" y="16"/>
                      <a:pt x="215" y="17"/>
                      <a:pt x="215" y="17"/>
                    </a:cubicBezTo>
                    <a:cubicBezTo>
                      <a:pt x="215" y="17"/>
                      <a:pt x="214" y="17"/>
                      <a:pt x="214" y="17"/>
                    </a:cubicBezTo>
                    <a:cubicBezTo>
                      <a:pt x="214" y="18"/>
                      <a:pt x="214" y="19"/>
                      <a:pt x="215" y="17"/>
                    </a:cubicBezTo>
                    <a:cubicBezTo>
                      <a:pt x="215" y="17"/>
                      <a:pt x="214" y="19"/>
                      <a:pt x="214" y="19"/>
                    </a:cubicBezTo>
                    <a:cubicBezTo>
                      <a:pt x="214" y="20"/>
                      <a:pt x="215" y="21"/>
                      <a:pt x="215" y="21"/>
                    </a:cubicBezTo>
                    <a:cubicBezTo>
                      <a:pt x="214" y="21"/>
                      <a:pt x="214" y="20"/>
                      <a:pt x="214" y="21"/>
                    </a:cubicBezTo>
                    <a:cubicBezTo>
                      <a:pt x="213" y="21"/>
                      <a:pt x="214" y="22"/>
                      <a:pt x="213" y="22"/>
                    </a:cubicBezTo>
                    <a:cubicBezTo>
                      <a:pt x="213" y="22"/>
                      <a:pt x="213" y="21"/>
                      <a:pt x="213" y="21"/>
                    </a:cubicBezTo>
                    <a:cubicBezTo>
                      <a:pt x="213" y="21"/>
                      <a:pt x="214" y="21"/>
                      <a:pt x="214" y="21"/>
                    </a:cubicBezTo>
                    <a:cubicBezTo>
                      <a:pt x="214" y="20"/>
                      <a:pt x="214" y="20"/>
                      <a:pt x="214" y="20"/>
                    </a:cubicBezTo>
                    <a:cubicBezTo>
                      <a:pt x="214" y="19"/>
                      <a:pt x="214" y="17"/>
                      <a:pt x="213" y="17"/>
                    </a:cubicBezTo>
                    <a:cubicBezTo>
                      <a:pt x="212" y="17"/>
                      <a:pt x="213" y="17"/>
                      <a:pt x="212" y="17"/>
                    </a:cubicBezTo>
                    <a:cubicBezTo>
                      <a:pt x="212" y="17"/>
                      <a:pt x="212" y="18"/>
                      <a:pt x="212" y="18"/>
                    </a:cubicBezTo>
                    <a:cubicBezTo>
                      <a:pt x="212" y="19"/>
                      <a:pt x="212" y="18"/>
                      <a:pt x="212" y="18"/>
                    </a:cubicBezTo>
                    <a:cubicBezTo>
                      <a:pt x="211" y="17"/>
                      <a:pt x="211" y="22"/>
                      <a:pt x="211" y="22"/>
                    </a:cubicBezTo>
                    <a:cubicBezTo>
                      <a:pt x="210" y="22"/>
                      <a:pt x="211" y="19"/>
                      <a:pt x="211" y="18"/>
                    </a:cubicBezTo>
                    <a:cubicBezTo>
                      <a:pt x="210" y="18"/>
                      <a:pt x="209" y="19"/>
                      <a:pt x="208" y="20"/>
                    </a:cubicBezTo>
                    <a:cubicBezTo>
                      <a:pt x="208" y="20"/>
                      <a:pt x="208" y="21"/>
                      <a:pt x="208" y="21"/>
                    </a:cubicBezTo>
                    <a:cubicBezTo>
                      <a:pt x="209" y="21"/>
                      <a:pt x="209" y="21"/>
                      <a:pt x="209" y="21"/>
                    </a:cubicBezTo>
                    <a:cubicBezTo>
                      <a:pt x="209" y="22"/>
                      <a:pt x="208" y="22"/>
                      <a:pt x="209" y="22"/>
                    </a:cubicBezTo>
                    <a:cubicBezTo>
                      <a:pt x="209" y="23"/>
                      <a:pt x="209" y="23"/>
                      <a:pt x="209" y="23"/>
                    </a:cubicBezTo>
                    <a:cubicBezTo>
                      <a:pt x="209" y="23"/>
                      <a:pt x="210" y="23"/>
                      <a:pt x="210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0" y="24"/>
                      <a:pt x="210" y="24"/>
                      <a:pt x="211" y="24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1" y="24"/>
                      <a:pt x="209" y="23"/>
                      <a:pt x="210" y="23"/>
                    </a:cubicBezTo>
                    <a:cubicBezTo>
                      <a:pt x="209" y="23"/>
                      <a:pt x="209" y="23"/>
                      <a:pt x="209" y="22"/>
                    </a:cubicBezTo>
                    <a:cubicBezTo>
                      <a:pt x="208" y="22"/>
                      <a:pt x="208" y="21"/>
                      <a:pt x="208" y="21"/>
                    </a:cubicBezTo>
                    <a:cubicBezTo>
                      <a:pt x="208" y="21"/>
                      <a:pt x="207" y="22"/>
                      <a:pt x="206" y="22"/>
                    </a:cubicBezTo>
                    <a:cubicBezTo>
                      <a:pt x="206" y="23"/>
                      <a:pt x="208" y="24"/>
                      <a:pt x="208" y="24"/>
                    </a:cubicBezTo>
                    <a:cubicBezTo>
                      <a:pt x="208" y="24"/>
                      <a:pt x="207" y="24"/>
                      <a:pt x="207" y="24"/>
                    </a:cubicBezTo>
                    <a:cubicBezTo>
                      <a:pt x="207" y="24"/>
                      <a:pt x="207" y="23"/>
                      <a:pt x="207" y="23"/>
                    </a:cubicBezTo>
                    <a:cubicBezTo>
                      <a:pt x="207" y="24"/>
                      <a:pt x="207" y="24"/>
                      <a:pt x="207" y="24"/>
                    </a:cubicBezTo>
                    <a:cubicBezTo>
                      <a:pt x="207" y="24"/>
                      <a:pt x="206" y="22"/>
                      <a:pt x="206" y="23"/>
                    </a:cubicBezTo>
                    <a:cubicBezTo>
                      <a:pt x="205" y="24"/>
                      <a:pt x="206" y="25"/>
                      <a:pt x="206" y="26"/>
                    </a:cubicBezTo>
                    <a:cubicBezTo>
                      <a:pt x="204" y="25"/>
                      <a:pt x="204" y="28"/>
                      <a:pt x="204" y="28"/>
                    </a:cubicBezTo>
                    <a:cubicBezTo>
                      <a:pt x="204" y="28"/>
                      <a:pt x="205" y="28"/>
                      <a:pt x="205" y="29"/>
                    </a:cubicBezTo>
                    <a:cubicBezTo>
                      <a:pt x="203" y="29"/>
                      <a:pt x="203" y="30"/>
                      <a:pt x="204" y="30"/>
                    </a:cubicBezTo>
                    <a:cubicBezTo>
                      <a:pt x="204" y="31"/>
                      <a:pt x="202" y="29"/>
                      <a:pt x="203" y="30"/>
                    </a:cubicBezTo>
                    <a:cubicBezTo>
                      <a:pt x="203" y="30"/>
                      <a:pt x="203" y="31"/>
                      <a:pt x="204" y="31"/>
                    </a:cubicBezTo>
                    <a:cubicBezTo>
                      <a:pt x="204" y="31"/>
                      <a:pt x="202" y="30"/>
                      <a:pt x="202" y="31"/>
                    </a:cubicBezTo>
                    <a:cubicBezTo>
                      <a:pt x="201" y="31"/>
                      <a:pt x="201" y="32"/>
                      <a:pt x="200" y="32"/>
                    </a:cubicBezTo>
                    <a:cubicBezTo>
                      <a:pt x="199" y="32"/>
                      <a:pt x="200" y="31"/>
                      <a:pt x="200" y="31"/>
                    </a:cubicBezTo>
                    <a:cubicBezTo>
                      <a:pt x="200" y="30"/>
                      <a:pt x="199" y="29"/>
                      <a:pt x="198" y="29"/>
                    </a:cubicBezTo>
                    <a:cubicBezTo>
                      <a:pt x="198" y="29"/>
                      <a:pt x="199" y="29"/>
                      <a:pt x="199" y="30"/>
                    </a:cubicBezTo>
                    <a:cubicBezTo>
                      <a:pt x="197" y="29"/>
                      <a:pt x="198" y="31"/>
                      <a:pt x="199" y="31"/>
                    </a:cubicBezTo>
                    <a:cubicBezTo>
                      <a:pt x="199" y="31"/>
                      <a:pt x="198" y="31"/>
                      <a:pt x="198" y="31"/>
                    </a:cubicBezTo>
                    <a:cubicBezTo>
                      <a:pt x="197" y="31"/>
                      <a:pt x="197" y="32"/>
                      <a:pt x="197" y="33"/>
                    </a:cubicBezTo>
                    <a:cubicBezTo>
                      <a:pt x="197" y="33"/>
                      <a:pt x="198" y="30"/>
                      <a:pt x="197" y="30"/>
                    </a:cubicBezTo>
                    <a:cubicBezTo>
                      <a:pt x="197" y="30"/>
                      <a:pt x="197" y="31"/>
                      <a:pt x="197" y="31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8" y="30"/>
                      <a:pt x="197" y="29"/>
                    </a:cubicBezTo>
                    <a:cubicBezTo>
                      <a:pt x="197" y="28"/>
                      <a:pt x="197" y="28"/>
                      <a:pt x="197" y="28"/>
                    </a:cubicBezTo>
                    <a:cubicBezTo>
                      <a:pt x="196" y="29"/>
                      <a:pt x="196" y="30"/>
                      <a:pt x="196" y="31"/>
                    </a:cubicBezTo>
                    <a:cubicBezTo>
                      <a:pt x="196" y="32"/>
                      <a:pt x="195" y="32"/>
                      <a:pt x="194" y="33"/>
                    </a:cubicBezTo>
                    <a:cubicBezTo>
                      <a:pt x="194" y="33"/>
                      <a:pt x="195" y="33"/>
                      <a:pt x="195" y="34"/>
                    </a:cubicBezTo>
                    <a:cubicBezTo>
                      <a:pt x="195" y="34"/>
                      <a:pt x="194" y="34"/>
                      <a:pt x="194" y="35"/>
                    </a:cubicBezTo>
                    <a:cubicBezTo>
                      <a:pt x="194" y="35"/>
                      <a:pt x="193" y="35"/>
                      <a:pt x="194" y="36"/>
                    </a:cubicBezTo>
                    <a:cubicBezTo>
                      <a:pt x="194" y="36"/>
                      <a:pt x="195" y="33"/>
                      <a:pt x="196" y="33"/>
                    </a:cubicBezTo>
                    <a:cubicBezTo>
                      <a:pt x="196" y="34"/>
                      <a:pt x="195" y="36"/>
                      <a:pt x="196" y="35"/>
                    </a:cubicBezTo>
                    <a:cubicBezTo>
                      <a:pt x="197" y="35"/>
                      <a:pt x="197" y="35"/>
                      <a:pt x="197" y="34"/>
                    </a:cubicBezTo>
                    <a:cubicBezTo>
                      <a:pt x="197" y="34"/>
                      <a:pt x="197" y="35"/>
                      <a:pt x="198" y="34"/>
                    </a:cubicBezTo>
                    <a:cubicBezTo>
                      <a:pt x="198" y="34"/>
                      <a:pt x="198" y="32"/>
                      <a:pt x="199" y="32"/>
                    </a:cubicBezTo>
                    <a:cubicBezTo>
                      <a:pt x="199" y="33"/>
                      <a:pt x="199" y="33"/>
                      <a:pt x="199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0" y="33"/>
                      <a:pt x="200" y="33"/>
                      <a:pt x="200" y="34"/>
                    </a:cubicBezTo>
                    <a:cubicBezTo>
                      <a:pt x="201" y="34"/>
                      <a:pt x="202" y="34"/>
                      <a:pt x="202" y="33"/>
                    </a:cubicBezTo>
                    <a:cubicBezTo>
                      <a:pt x="202" y="33"/>
                      <a:pt x="202" y="34"/>
                      <a:pt x="203" y="33"/>
                    </a:cubicBezTo>
                    <a:cubicBezTo>
                      <a:pt x="203" y="33"/>
                      <a:pt x="203" y="33"/>
                      <a:pt x="204" y="33"/>
                    </a:cubicBezTo>
                    <a:cubicBezTo>
                      <a:pt x="204" y="36"/>
                      <a:pt x="199" y="33"/>
                      <a:pt x="199" y="35"/>
                    </a:cubicBezTo>
                    <a:cubicBezTo>
                      <a:pt x="199" y="35"/>
                      <a:pt x="198" y="35"/>
                      <a:pt x="198" y="35"/>
                    </a:cubicBezTo>
                    <a:cubicBezTo>
                      <a:pt x="198" y="35"/>
                      <a:pt x="199" y="36"/>
                      <a:pt x="199" y="36"/>
                    </a:cubicBezTo>
                    <a:cubicBezTo>
                      <a:pt x="199" y="37"/>
                      <a:pt x="199" y="37"/>
                      <a:pt x="199" y="38"/>
                    </a:cubicBezTo>
                    <a:cubicBezTo>
                      <a:pt x="198" y="38"/>
                      <a:pt x="199" y="36"/>
                      <a:pt x="198" y="36"/>
                    </a:cubicBezTo>
                    <a:cubicBezTo>
                      <a:pt x="197" y="36"/>
                      <a:pt x="197" y="37"/>
                      <a:pt x="197" y="38"/>
                    </a:cubicBezTo>
                    <a:cubicBezTo>
                      <a:pt x="197" y="38"/>
                      <a:pt x="197" y="37"/>
                      <a:pt x="197" y="37"/>
                    </a:cubicBezTo>
                    <a:cubicBezTo>
                      <a:pt x="197" y="37"/>
                      <a:pt x="196" y="37"/>
                      <a:pt x="196" y="37"/>
                    </a:cubicBezTo>
                    <a:cubicBezTo>
                      <a:pt x="197" y="37"/>
                      <a:pt x="195" y="38"/>
                      <a:pt x="196" y="37"/>
                    </a:cubicBezTo>
                    <a:cubicBezTo>
                      <a:pt x="196" y="37"/>
                      <a:pt x="196" y="37"/>
                      <a:pt x="195" y="38"/>
                    </a:cubicBezTo>
                    <a:cubicBezTo>
                      <a:pt x="195" y="37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4" y="38"/>
                      <a:pt x="195" y="39"/>
                      <a:pt x="195" y="39"/>
                    </a:cubicBezTo>
                    <a:cubicBezTo>
                      <a:pt x="195" y="39"/>
                      <a:pt x="194" y="39"/>
                      <a:pt x="194" y="39"/>
                    </a:cubicBezTo>
                    <a:cubicBezTo>
                      <a:pt x="193" y="40"/>
                      <a:pt x="194" y="40"/>
                      <a:pt x="195" y="39"/>
                    </a:cubicBezTo>
                    <a:cubicBezTo>
                      <a:pt x="195" y="39"/>
                      <a:pt x="195" y="39"/>
                      <a:pt x="195" y="39"/>
                    </a:cubicBezTo>
                    <a:cubicBezTo>
                      <a:pt x="196" y="38"/>
                      <a:pt x="196" y="38"/>
                      <a:pt x="197" y="38"/>
                    </a:cubicBezTo>
                    <a:cubicBezTo>
                      <a:pt x="197" y="39"/>
                      <a:pt x="196" y="38"/>
                      <a:pt x="196" y="39"/>
                    </a:cubicBezTo>
                    <a:cubicBezTo>
                      <a:pt x="196" y="39"/>
                      <a:pt x="197" y="39"/>
                      <a:pt x="198" y="39"/>
                    </a:cubicBezTo>
                    <a:cubicBezTo>
                      <a:pt x="198" y="39"/>
                      <a:pt x="196" y="39"/>
                      <a:pt x="195" y="39"/>
                    </a:cubicBezTo>
                    <a:cubicBezTo>
                      <a:pt x="195" y="40"/>
                      <a:pt x="193" y="40"/>
                      <a:pt x="193" y="40"/>
                    </a:cubicBezTo>
                    <a:cubicBezTo>
                      <a:pt x="193" y="41"/>
                      <a:pt x="193" y="41"/>
                      <a:pt x="194" y="41"/>
                    </a:cubicBezTo>
                    <a:cubicBezTo>
                      <a:pt x="194" y="41"/>
                      <a:pt x="193" y="42"/>
                      <a:pt x="193" y="42"/>
                    </a:cubicBezTo>
                    <a:cubicBezTo>
                      <a:pt x="193" y="43"/>
                      <a:pt x="194" y="42"/>
                      <a:pt x="194" y="42"/>
                    </a:cubicBezTo>
                    <a:cubicBezTo>
                      <a:pt x="195" y="41"/>
                      <a:pt x="196" y="40"/>
                      <a:pt x="197" y="41"/>
                    </a:cubicBezTo>
                    <a:cubicBezTo>
                      <a:pt x="196" y="42"/>
                      <a:pt x="196" y="41"/>
                      <a:pt x="196" y="41"/>
                    </a:cubicBezTo>
                    <a:cubicBezTo>
                      <a:pt x="196" y="41"/>
                      <a:pt x="195" y="41"/>
                      <a:pt x="196" y="41"/>
                    </a:cubicBezTo>
                    <a:cubicBezTo>
                      <a:pt x="195" y="42"/>
                      <a:pt x="195" y="42"/>
                      <a:pt x="195" y="43"/>
                    </a:cubicBezTo>
                    <a:cubicBezTo>
                      <a:pt x="195" y="43"/>
                      <a:pt x="194" y="43"/>
                      <a:pt x="195" y="43"/>
                    </a:cubicBezTo>
                    <a:cubicBezTo>
                      <a:pt x="195" y="44"/>
                      <a:pt x="196" y="44"/>
                      <a:pt x="196" y="43"/>
                    </a:cubicBezTo>
                    <a:cubicBezTo>
                      <a:pt x="196" y="43"/>
                      <a:pt x="197" y="43"/>
                      <a:pt x="197" y="43"/>
                    </a:cubicBezTo>
                    <a:cubicBezTo>
                      <a:pt x="197" y="43"/>
                      <a:pt x="197" y="44"/>
                      <a:pt x="197" y="44"/>
                    </a:cubicBezTo>
                    <a:cubicBezTo>
                      <a:pt x="197" y="43"/>
                      <a:pt x="196" y="45"/>
                      <a:pt x="196" y="44"/>
                    </a:cubicBezTo>
                    <a:cubicBezTo>
                      <a:pt x="196" y="44"/>
                      <a:pt x="197" y="45"/>
                      <a:pt x="196" y="45"/>
                    </a:cubicBezTo>
                    <a:cubicBezTo>
                      <a:pt x="196" y="45"/>
                      <a:pt x="196" y="44"/>
                      <a:pt x="196" y="44"/>
                    </a:cubicBezTo>
                    <a:cubicBezTo>
                      <a:pt x="195" y="44"/>
                      <a:pt x="195" y="44"/>
                      <a:pt x="195" y="44"/>
                    </a:cubicBezTo>
                    <a:cubicBezTo>
                      <a:pt x="195" y="44"/>
                      <a:pt x="194" y="43"/>
                      <a:pt x="194" y="43"/>
                    </a:cubicBezTo>
                    <a:cubicBezTo>
                      <a:pt x="194" y="43"/>
                      <a:pt x="194" y="43"/>
                      <a:pt x="193" y="43"/>
                    </a:cubicBezTo>
                    <a:cubicBezTo>
                      <a:pt x="193" y="43"/>
                      <a:pt x="193" y="44"/>
                      <a:pt x="193" y="44"/>
                    </a:cubicBezTo>
                    <a:cubicBezTo>
                      <a:pt x="193" y="44"/>
                      <a:pt x="192" y="44"/>
                      <a:pt x="192" y="44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6"/>
                      <a:pt x="191" y="46"/>
                      <a:pt x="191" y="46"/>
                    </a:cubicBezTo>
                    <a:cubicBezTo>
                      <a:pt x="191" y="46"/>
                      <a:pt x="193" y="46"/>
                      <a:pt x="193" y="46"/>
                    </a:cubicBezTo>
                    <a:cubicBezTo>
                      <a:pt x="194" y="47"/>
                      <a:pt x="196" y="46"/>
                      <a:pt x="196" y="48"/>
                    </a:cubicBezTo>
                    <a:cubicBezTo>
                      <a:pt x="196" y="48"/>
                      <a:pt x="195" y="47"/>
                      <a:pt x="195" y="47"/>
                    </a:cubicBezTo>
                    <a:cubicBezTo>
                      <a:pt x="194" y="47"/>
                      <a:pt x="193" y="47"/>
                      <a:pt x="193" y="47"/>
                    </a:cubicBezTo>
                    <a:cubicBezTo>
                      <a:pt x="192" y="47"/>
                      <a:pt x="190" y="47"/>
                      <a:pt x="189" y="48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0" y="49"/>
                      <a:pt x="191" y="48"/>
                      <a:pt x="190" y="49"/>
                    </a:cubicBezTo>
                    <a:cubicBezTo>
                      <a:pt x="191" y="49"/>
                      <a:pt x="191" y="48"/>
                      <a:pt x="191" y="48"/>
                    </a:cubicBezTo>
                    <a:cubicBezTo>
                      <a:pt x="191" y="48"/>
                      <a:pt x="191" y="49"/>
                      <a:pt x="191" y="49"/>
                    </a:cubicBezTo>
                    <a:cubicBezTo>
                      <a:pt x="190" y="49"/>
                      <a:pt x="190" y="49"/>
                      <a:pt x="190" y="48"/>
                    </a:cubicBezTo>
                    <a:cubicBezTo>
                      <a:pt x="190" y="49"/>
                      <a:pt x="190" y="49"/>
                      <a:pt x="190" y="49"/>
                    </a:cubicBezTo>
                    <a:cubicBezTo>
                      <a:pt x="189" y="50"/>
                      <a:pt x="188" y="50"/>
                      <a:pt x="188" y="50"/>
                    </a:cubicBezTo>
                    <a:cubicBezTo>
                      <a:pt x="188" y="51"/>
                      <a:pt x="189" y="50"/>
                      <a:pt x="189" y="51"/>
                    </a:cubicBezTo>
                    <a:cubicBezTo>
                      <a:pt x="189" y="51"/>
                      <a:pt x="187" y="52"/>
                      <a:pt x="187" y="52"/>
                    </a:cubicBezTo>
                    <a:cubicBezTo>
                      <a:pt x="187" y="52"/>
                      <a:pt x="188" y="52"/>
                      <a:pt x="188" y="52"/>
                    </a:cubicBezTo>
                    <a:cubicBezTo>
                      <a:pt x="188" y="52"/>
                      <a:pt x="187" y="52"/>
                      <a:pt x="186" y="52"/>
                    </a:cubicBezTo>
                    <a:cubicBezTo>
                      <a:pt x="186" y="52"/>
                      <a:pt x="187" y="53"/>
                      <a:pt x="188" y="53"/>
                    </a:cubicBezTo>
                    <a:cubicBezTo>
                      <a:pt x="187" y="53"/>
                      <a:pt x="185" y="53"/>
                      <a:pt x="187" y="54"/>
                    </a:cubicBezTo>
                    <a:cubicBezTo>
                      <a:pt x="187" y="54"/>
                      <a:pt x="188" y="53"/>
                      <a:pt x="188" y="53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5"/>
                    </a:cubicBezTo>
                    <a:cubicBezTo>
                      <a:pt x="186" y="54"/>
                      <a:pt x="186" y="54"/>
                      <a:pt x="185" y="54"/>
                    </a:cubicBezTo>
                    <a:cubicBezTo>
                      <a:pt x="186" y="55"/>
                      <a:pt x="186" y="55"/>
                      <a:pt x="186" y="56"/>
                    </a:cubicBezTo>
                    <a:cubicBezTo>
                      <a:pt x="185" y="55"/>
                      <a:pt x="185" y="56"/>
                      <a:pt x="186" y="57"/>
                    </a:cubicBezTo>
                    <a:cubicBezTo>
                      <a:pt x="186" y="57"/>
                      <a:pt x="186" y="57"/>
                      <a:pt x="187" y="57"/>
                    </a:cubicBezTo>
                    <a:cubicBezTo>
                      <a:pt x="187" y="57"/>
                      <a:pt x="186" y="57"/>
                      <a:pt x="186" y="57"/>
                    </a:cubicBezTo>
                    <a:cubicBezTo>
                      <a:pt x="187" y="57"/>
                      <a:pt x="185" y="57"/>
                      <a:pt x="185" y="58"/>
                    </a:cubicBezTo>
                    <a:cubicBezTo>
                      <a:pt x="186" y="58"/>
                      <a:pt x="186" y="58"/>
                      <a:pt x="187" y="58"/>
                    </a:cubicBezTo>
                    <a:cubicBezTo>
                      <a:pt x="187" y="58"/>
                      <a:pt x="185" y="58"/>
                      <a:pt x="185" y="58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8"/>
                      <a:pt x="184" y="57"/>
                      <a:pt x="184" y="58"/>
                    </a:cubicBezTo>
                    <a:cubicBezTo>
                      <a:pt x="184" y="58"/>
                      <a:pt x="184" y="58"/>
                      <a:pt x="184" y="58"/>
                    </a:cubicBezTo>
                    <a:cubicBezTo>
                      <a:pt x="184" y="58"/>
                      <a:pt x="184" y="59"/>
                      <a:pt x="184" y="59"/>
                    </a:cubicBezTo>
                    <a:cubicBezTo>
                      <a:pt x="184" y="59"/>
                      <a:pt x="184" y="59"/>
                      <a:pt x="184" y="59"/>
                    </a:cubicBezTo>
                    <a:cubicBezTo>
                      <a:pt x="184" y="60"/>
                      <a:pt x="184" y="59"/>
                      <a:pt x="185" y="60"/>
                    </a:cubicBezTo>
                    <a:cubicBezTo>
                      <a:pt x="184" y="59"/>
                      <a:pt x="185" y="60"/>
                      <a:pt x="185" y="60"/>
                    </a:cubicBezTo>
                    <a:cubicBezTo>
                      <a:pt x="185" y="60"/>
                      <a:pt x="185" y="60"/>
                      <a:pt x="185" y="60"/>
                    </a:cubicBezTo>
                    <a:cubicBezTo>
                      <a:pt x="186" y="61"/>
                      <a:pt x="186" y="61"/>
                      <a:pt x="186" y="61"/>
                    </a:cubicBezTo>
                    <a:cubicBezTo>
                      <a:pt x="187" y="62"/>
                      <a:pt x="185" y="61"/>
                      <a:pt x="184" y="61"/>
                    </a:cubicBezTo>
                    <a:cubicBezTo>
                      <a:pt x="184" y="61"/>
                      <a:pt x="184" y="62"/>
                      <a:pt x="184" y="63"/>
                    </a:cubicBezTo>
                    <a:cubicBezTo>
                      <a:pt x="183" y="63"/>
                      <a:pt x="183" y="63"/>
                      <a:pt x="183" y="64"/>
                    </a:cubicBezTo>
                    <a:cubicBezTo>
                      <a:pt x="183" y="64"/>
                      <a:pt x="183" y="65"/>
                      <a:pt x="184" y="66"/>
                    </a:cubicBezTo>
                    <a:cubicBezTo>
                      <a:pt x="184" y="66"/>
                      <a:pt x="183" y="66"/>
                      <a:pt x="183" y="66"/>
                    </a:cubicBezTo>
                    <a:cubicBezTo>
                      <a:pt x="183" y="66"/>
                      <a:pt x="183" y="67"/>
                      <a:pt x="183" y="67"/>
                    </a:cubicBezTo>
                    <a:cubicBezTo>
                      <a:pt x="183" y="67"/>
                      <a:pt x="182" y="68"/>
                      <a:pt x="182" y="68"/>
                    </a:cubicBezTo>
                    <a:cubicBezTo>
                      <a:pt x="183" y="68"/>
                      <a:pt x="182" y="69"/>
                      <a:pt x="183" y="69"/>
                    </a:cubicBezTo>
                    <a:cubicBezTo>
                      <a:pt x="183" y="69"/>
                      <a:pt x="184" y="68"/>
                      <a:pt x="184" y="68"/>
                    </a:cubicBezTo>
                    <a:cubicBezTo>
                      <a:pt x="184" y="68"/>
                      <a:pt x="184" y="68"/>
                      <a:pt x="184" y="68"/>
                    </a:cubicBezTo>
                    <a:cubicBezTo>
                      <a:pt x="184" y="68"/>
                      <a:pt x="184" y="68"/>
                      <a:pt x="184" y="68"/>
                    </a:cubicBezTo>
                    <a:cubicBezTo>
                      <a:pt x="184" y="69"/>
                      <a:pt x="182" y="70"/>
                      <a:pt x="182" y="70"/>
                    </a:cubicBezTo>
                    <a:cubicBezTo>
                      <a:pt x="182" y="70"/>
                      <a:pt x="181" y="67"/>
                      <a:pt x="181" y="69"/>
                    </a:cubicBezTo>
                    <a:cubicBezTo>
                      <a:pt x="180" y="69"/>
                      <a:pt x="181" y="68"/>
                      <a:pt x="180" y="69"/>
                    </a:cubicBezTo>
                    <a:cubicBezTo>
                      <a:pt x="180" y="69"/>
                      <a:pt x="180" y="70"/>
                      <a:pt x="179" y="70"/>
                    </a:cubicBezTo>
                    <a:cubicBezTo>
                      <a:pt x="179" y="70"/>
                      <a:pt x="180" y="70"/>
                      <a:pt x="180" y="71"/>
                    </a:cubicBezTo>
                    <a:cubicBezTo>
                      <a:pt x="179" y="70"/>
                      <a:pt x="177" y="72"/>
                      <a:pt x="176" y="72"/>
                    </a:cubicBezTo>
                    <a:cubicBezTo>
                      <a:pt x="177" y="73"/>
                      <a:pt x="177" y="72"/>
                      <a:pt x="177" y="72"/>
                    </a:cubicBezTo>
                    <a:cubicBezTo>
                      <a:pt x="177" y="73"/>
                      <a:pt x="177" y="73"/>
                      <a:pt x="177" y="73"/>
                    </a:cubicBezTo>
                    <a:cubicBezTo>
                      <a:pt x="177" y="73"/>
                      <a:pt x="179" y="72"/>
                      <a:pt x="179" y="72"/>
                    </a:cubicBezTo>
                    <a:cubicBezTo>
                      <a:pt x="180" y="72"/>
                      <a:pt x="178" y="73"/>
                      <a:pt x="178" y="73"/>
                    </a:cubicBezTo>
                    <a:cubicBezTo>
                      <a:pt x="178" y="74"/>
                      <a:pt x="178" y="74"/>
                      <a:pt x="178" y="75"/>
                    </a:cubicBezTo>
                    <a:cubicBezTo>
                      <a:pt x="178" y="75"/>
                      <a:pt x="178" y="74"/>
                      <a:pt x="177" y="74"/>
                    </a:cubicBezTo>
                    <a:cubicBezTo>
                      <a:pt x="177" y="75"/>
                      <a:pt x="177" y="75"/>
                      <a:pt x="178" y="76"/>
                    </a:cubicBezTo>
                    <a:cubicBezTo>
                      <a:pt x="178" y="75"/>
                      <a:pt x="178" y="75"/>
                      <a:pt x="179" y="75"/>
                    </a:cubicBezTo>
                    <a:cubicBezTo>
                      <a:pt x="178" y="77"/>
                      <a:pt x="177" y="75"/>
                      <a:pt x="177" y="75"/>
                    </a:cubicBezTo>
                    <a:cubicBezTo>
                      <a:pt x="175" y="75"/>
                      <a:pt x="178" y="77"/>
                      <a:pt x="178" y="76"/>
                    </a:cubicBezTo>
                    <a:cubicBezTo>
                      <a:pt x="178" y="76"/>
                      <a:pt x="177" y="77"/>
                      <a:pt x="177" y="77"/>
                    </a:cubicBezTo>
                    <a:cubicBezTo>
                      <a:pt x="177" y="76"/>
                      <a:pt x="177" y="75"/>
                      <a:pt x="176" y="75"/>
                    </a:cubicBezTo>
                    <a:cubicBezTo>
                      <a:pt x="175" y="74"/>
                      <a:pt x="175" y="74"/>
                      <a:pt x="175" y="76"/>
                    </a:cubicBezTo>
                    <a:cubicBezTo>
                      <a:pt x="175" y="76"/>
                      <a:pt x="174" y="76"/>
                      <a:pt x="174" y="76"/>
                    </a:cubicBezTo>
                    <a:cubicBezTo>
                      <a:pt x="174" y="76"/>
                      <a:pt x="175" y="76"/>
                      <a:pt x="175" y="77"/>
                    </a:cubicBezTo>
                    <a:cubicBezTo>
                      <a:pt x="174" y="77"/>
                      <a:pt x="174" y="76"/>
                      <a:pt x="173" y="76"/>
                    </a:cubicBezTo>
                    <a:cubicBezTo>
                      <a:pt x="172" y="76"/>
                      <a:pt x="173" y="77"/>
                      <a:pt x="174" y="77"/>
                    </a:cubicBezTo>
                    <a:cubicBezTo>
                      <a:pt x="173" y="77"/>
                      <a:pt x="172" y="78"/>
                      <a:pt x="172" y="79"/>
                    </a:cubicBezTo>
                    <a:cubicBezTo>
                      <a:pt x="172" y="79"/>
                      <a:pt x="172" y="79"/>
                      <a:pt x="172" y="79"/>
                    </a:cubicBezTo>
                    <a:cubicBezTo>
                      <a:pt x="172" y="79"/>
                      <a:pt x="172" y="79"/>
                      <a:pt x="171" y="79"/>
                    </a:cubicBezTo>
                    <a:cubicBezTo>
                      <a:pt x="171" y="80"/>
                      <a:pt x="172" y="81"/>
                      <a:pt x="171" y="80"/>
                    </a:cubicBezTo>
                    <a:cubicBezTo>
                      <a:pt x="171" y="81"/>
                      <a:pt x="172" y="81"/>
                      <a:pt x="172" y="81"/>
                    </a:cubicBezTo>
                    <a:cubicBezTo>
                      <a:pt x="171" y="81"/>
                      <a:pt x="170" y="82"/>
                      <a:pt x="169" y="82"/>
                    </a:cubicBezTo>
                    <a:cubicBezTo>
                      <a:pt x="169" y="82"/>
                      <a:pt x="170" y="82"/>
                      <a:pt x="170" y="82"/>
                    </a:cubicBezTo>
                    <a:cubicBezTo>
                      <a:pt x="169" y="82"/>
                      <a:pt x="169" y="82"/>
                      <a:pt x="169" y="83"/>
                    </a:cubicBezTo>
                    <a:cubicBezTo>
                      <a:pt x="169" y="83"/>
                      <a:pt x="169" y="83"/>
                      <a:pt x="169" y="83"/>
                    </a:cubicBezTo>
                    <a:cubicBezTo>
                      <a:pt x="169" y="83"/>
                      <a:pt x="168" y="83"/>
                      <a:pt x="168" y="84"/>
                    </a:cubicBezTo>
                    <a:cubicBezTo>
                      <a:pt x="169" y="84"/>
                      <a:pt x="170" y="83"/>
                      <a:pt x="171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69" y="84"/>
                      <a:pt x="170" y="86"/>
                      <a:pt x="170" y="86"/>
                    </a:cubicBezTo>
                    <a:cubicBezTo>
                      <a:pt x="170" y="85"/>
                      <a:pt x="169" y="85"/>
                      <a:pt x="169" y="84"/>
                    </a:cubicBezTo>
                    <a:cubicBezTo>
                      <a:pt x="169" y="84"/>
                      <a:pt x="168" y="85"/>
                      <a:pt x="168" y="85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5" y="86"/>
                      <a:pt x="167" y="86"/>
                      <a:pt x="167" y="87"/>
                    </a:cubicBezTo>
                    <a:cubicBezTo>
                      <a:pt x="167" y="87"/>
                      <a:pt x="166" y="88"/>
                      <a:pt x="166" y="88"/>
                    </a:cubicBezTo>
                    <a:cubicBezTo>
                      <a:pt x="166" y="88"/>
                      <a:pt x="166" y="87"/>
                      <a:pt x="166" y="87"/>
                    </a:cubicBezTo>
                    <a:cubicBezTo>
                      <a:pt x="166" y="86"/>
                      <a:pt x="166" y="86"/>
                      <a:pt x="165" y="86"/>
                    </a:cubicBezTo>
                    <a:cubicBezTo>
                      <a:pt x="165" y="86"/>
                      <a:pt x="165" y="86"/>
                      <a:pt x="164" y="87"/>
                    </a:cubicBezTo>
                    <a:cubicBezTo>
                      <a:pt x="164" y="87"/>
                      <a:pt x="164" y="87"/>
                      <a:pt x="164" y="87"/>
                    </a:cubicBezTo>
                    <a:cubicBezTo>
                      <a:pt x="164" y="88"/>
                      <a:pt x="163" y="88"/>
                      <a:pt x="163" y="88"/>
                    </a:cubicBezTo>
                    <a:cubicBezTo>
                      <a:pt x="164" y="89"/>
                      <a:pt x="164" y="90"/>
                      <a:pt x="162" y="89"/>
                    </a:cubicBezTo>
                    <a:cubicBezTo>
                      <a:pt x="161" y="89"/>
                      <a:pt x="162" y="89"/>
                      <a:pt x="162" y="89"/>
                    </a:cubicBezTo>
                    <a:cubicBezTo>
                      <a:pt x="161" y="88"/>
                      <a:pt x="162" y="88"/>
                      <a:pt x="161" y="88"/>
                    </a:cubicBezTo>
                    <a:cubicBezTo>
                      <a:pt x="161" y="88"/>
                      <a:pt x="160" y="88"/>
                      <a:pt x="160" y="89"/>
                    </a:cubicBezTo>
                    <a:cubicBezTo>
                      <a:pt x="160" y="89"/>
                      <a:pt x="161" y="89"/>
                      <a:pt x="161" y="89"/>
                    </a:cubicBezTo>
                    <a:cubicBezTo>
                      <a:pt x="161" y="89"/>
                      <a:pt x="161" y="89"/>
                      <a:pt x="161" y="89"/>
                    </a:cubicBezTo>
                    <a:cubicBezTo>
                      <a:pt x="161" y="90"/>
                      <a:pt x="161" y="90"/>
                      <a:pt x="162" y="90"/>
                    </a:cubicBezTo>
                    <a:cubicBezTo>
                      <a:pt x="162" y="91"/>
                      <a:pt x="163" y="92"/>
                      <a:pt x="162" y="92"/>
                    </a:cubicBezTo>
                    <a:cubicBezTo>
                      <a:pt x="162" y="92"/>
                      <a:pt x="161" y="91"/>
                      <a:pt x="161" y="90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60" y="90"/>
                      <a:pt x="160" y="90"/>
                      <a:pt x="160" y="91"/>
                    </a:cubicBezTo>
                    <a:cubicBezTo>
                      <a:pt x="160" y="90"/>
                      <a:pt x="161" y="91"/>
                      <a:pt x="161" y="91"/>
                    </a:cubicBezTo>
                    <a:cubicBezTo>
                      <a:pt x="161" y="92"/>
                      <a:pt x="161" y="92"/>
                      <a:pt x="161" y="93"/>
                    </a:cubicBezTo>
                    <a:cubicBezTo>
                      <a:pt x="162" y="93"/>
                      <a:pt x="163" y="94"/>
                      <a:pt x="163" y="94"/>
                    </a:cubicBezTo>
                    <a:cubicBezTo>
                      <a:pt x="162" y="94"/>
                      <a:pt x="161" y="93"/>
                      <a:pt x="161" y="93"/>
                    </a:cubicBezTo>
                    <a:cubicBezTo>
                      <a:pt x="161" y="92"/>
                      <a:pt x="161" y="92"/>
                      <a:pt x="160" y="91"/>
                    </a:cubicBezTo>
                    <a:cubicBezTo>
                      <a:pt x="160" y="91"/>
                      <a:pt x="160" y="91"/>
                      <a:pt x="159" y="91"/>
                    </a:cubicBezTo>
                    <a:cubicBezTo>
                      <a:pt x="159" y="91"/>
                      <a:pt x="158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0"/>
                      <a:pt x="159" y="90"/>
                    </a:cubicBezTo>
                    <a:cubicBezTo>
                      <a:pt x="159" y="90"/>
                      <a:pt x="159" y="89"/>
                      <a:pt x="159" y="89"/>
                    </a:cubicBezTo>
                    <a:cubicBezTo>
                      <a:pt x="159" y="89"/>
                      <a:pt x="160" y="90"/>
                      <a:pt x="160" y="89"/>
                    </a:cubicBezTo>
                    <a:cubicBezTo>
                      <a:pt x="160" y="88"/>
                      <a:pt x="155" y="91"/>
                      <a:pt x="158" y="91"/>
                    </a:cubicBezTo>
                    <a:cubicBezTo>
                      <a:pt x="158" y="92"/>
                      <a:pt x="157" y="91"/>
                      <a:pt x="157" y="90"/>
                    </a:cubicBezTo>
                    <a:cubicBezTo>
                      <a:pt x="157" y="90"/>
                      <a:pt x="156" y="90"/>
                      <a:pt x="156" y="91"/>
                    </a:cubicBezTo>
                    <a:cubicBezTo>
                      <a:pt x="156" y="91"/>
                      <a:pt x="155" y="91"/>
                      <a:pt x="155" y="91"/>
                    </a:cubicBezTo>
                    <a:cubicBezTo>
                      <a:pt x="155" y="92"/>
                      <a:pt x="156" y="92"/>
                      <a:pt x="156" y="92"/>
                    </a:cubicBezTo>
                    <a:cubicBezTo>
                      <a:pt x="156" y="93"/>
                      <a:pt x="155" y="92"/>
                      <a:pt x="155" y="93"/>
                    </a:cubicBezTo>
                    <a:cubicBezTo>
                      <a:pt x="156" y="93"/>
                      <a:pt x="157" y="93"/>
                      <a:pt x="158" y="93"/>
                    </a:cubicBezTo>
                    <a:cubicBezTo>
                      <a:pt x="158" y="93"/>
                      <a:pt x="156" y="94"/>
                      <a:pt x="158" y="94"/>
                    </a:cubicBezTo>
                    <a:cubicBezTo>
                      <a:pt x="158" y="94"/>
                      <a:pt x="160" y="93"/>
                      <a:pt x="160" y="93"/>
                    </a:cubicBezTo>
                    <a:cubicBezTo>
                      <a:pt x="160" y="93"/>
                      <a:pt x="157" y="94"/>
                      <a:pt x="157" y="94"/>
                    </a:cubicBezTo>
                    <a:cubicBezTo>
                      <a:pt x="157" y="95"/>
                      <a:pt x="158" y="95"/>
                      <a:pt x="158" y="95"/>
                    </a:cubicBezTo>
                    <a:cubicBezTo>
                      <a:pt x="158" y="96"/>
                      <a:pt x="157" y="94"/>
                      <a:pt x="156" y="94"/>
                    </a:cubicBezTo>
                    <a:cubicBezTo>
                      <a:pt x="156" y="94"/>
                      <a:pt x="156" y="95"/>
                      <a:pt x="156" y="94"/>
                    </a:cubicBezTo>
                    <a:cubicBezTo>
                      <a:pt x="155" y="94"/>
                      <a:pt x="156" y="94"/>
                      <a:pt x="155" y="94"/>
                    </a:cubicBezTo>
                    <a:cubicBezTo>
                      <a:pt x="154" y="94"/>
                      <a:pt x="155" y="94"/>
                      <a:pt x="155" y="95"/>
                    </a:cubicBezTo>
                    <a:cubicBezTo>
                      <a:pt x="154" y="95"/>
                      <a:pt x="154" y="94"/>
                      <a:pt x="154" y="94"/>
                    </a:cubicBezTo>
                    <a:cubicBezTo>
                      <a:pt x="154" y="94"/>
                      <a:pt x="153" y="94"/>
                      <a:pt x="153" y="94"/>
                    </a:cubicBezTo>
                    <a:cubicBezTo>
                      <a:pt x="153" y="94"/>
                      <a:pt x="151" y="94"/>
                      <a:pt x="151" y="94"/>
                    </a:cubicBezTo>
                    <a:cubicBezTo>
                      <a:pt x="151" y="95"/>
                      <a:pt x="153" y="95"/>
                      <a:pt x="153" y="95"/>
                    </a:cubicBezTo>
                    <a:cubicBezTo>
                      <a:pt x="153" y="95"/>
                      <a:pt x="153" y="95"/>
                      <a:pt x="154" y="95"/>
                    </a:cubicBezTo>
                    <a:cubicBezTo>
                      <a:pt x="154" y="95"/>
                      <a:pt x="154" y="96"/>
                      <a:pt x="154" y="96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5" y="97"/>
                      <a:pt x="155" y="97"/>
                      <a:pt x="155" y="98"/>
                    </a:cubicBezTo>
                    <a:cubicBezTo>
                      <a:pt x="155" y="98"/>
                      <a:pt x="156" y="98"/>
                      <a:pt x="156" y="98"/>
                    </a:cubicBezTo>
                    <a:cubicBezTo>
                      <a:pt x="155" y="98"/>
                      <a:pt x="155" y="97"/>
                      <a:pt x="154" y="97"/>
                    </a:cubicBezTo>
                    <a:cubicBezTo>
                      <a:pt x="154" y="96"/>
                      <a:pt x="154" y="96"/>
                      <a:pt x="153" y="96"/>
                    </a:cubicBezTo>
                    <a:cubicBezTo>
                      <a:pt x="151" y="96"/>
                      <a:pt x="152" y="98"/>
                      <a:pt x="152" y="99"/>
                    </a:cubicBezTo>
                    <a:cubicBezTo>
                      <a:pt x="152" y="99"/>
                      <a:pt x="152" y="97"/>
                      <a:pt x="152" y="96"/>
                    </a:cubicBezTo>
                    <a:cubicBezTo>
                      <a:pt x="151" y="96"/>
                      <a:pt x="150" y="97"/>
                      <a:pt x="150" y="97"/>
                    </a:cubicBezTo>
                    <a:cubicBezTo>
                      <a:pt x="150" y="97"/>
                      <a:pt x="150" y="95"/>
                      <a:pt x="149" y="96"/>
                    </a:cubicBezTo>
                    <a:cubicBezTo>
                      <a:pt x="149" y="96"/>
                      <a:pt x="149" y="98"/>
                      <a:pt x="150" y="98"/>
                    </a:cubicBezTo>
                    <a:cubicBezTo>
                      <a:pt x="149" y="98"/>
                      <a:pt x="150" y="99"/>
                      <a:pt x="150" y="100"/>
                    </a:cubicBezTo>
                    <a:cubicBezTo>
                      <a:pt x="150" y="99"/>
                      <a:pt x="150" y="99"/>
                      <a:pt x="150" y="99"/>
                    </a:cubicBezTo>
                    <a:cubicBezTo>
                      <a:pt x="150" y="99"/>
                      <a:pt x="149" y="99"/>
                      <a:pt x="149" y="99"/>
                    </a:cubicBezTo>
                    <a:cubicBezTo>
                      <a:pt x="149" y="99"/>
                      <a:pt x="149" y="98"/>
                      <a:pt x="149" y="98"/>
                    </a:cubicBezTo>
                    <a:cubicBezTo>
                      <a:pt x="148" y="98"/>
                      <a:pt x="148" y="98"/>
                      <a:pt x="148" y="99"/>
                    </a:cubicBezTo>
                    <a:cubicBezTo>
                      <a:pt x="148" y="99"/>
                      <a:pt x="147" y="98"/>
                      <a:pt x="147" y="98"/>
                    </a:cubicBezTo>
                    <a:cubicBezTo>
                      <a:pt x="146" y="98"/>
                      <a:pt x="147" y="99"/>
                      <a:pt x="147" y="99"/>
                    </a:cubicBezTo>
                    <a:cubicBezTo>
                      <a:pt x="147" y="99"/>
                      <a:pt x="146" y="99"/>
                      <a:pt x="146" y="99"/>
                    </a:cubicBezTo>
                    <a:cubicBezTo>
                      <a:pt x="146" y="99"/>
                      <a:pt x="146" y="98"/>
                      <a:pt x="146" y="98"/>
                    </a:cubicBezTo>
                    <a:cubicBezTo>
                      <a:pt x="147" y="97"/>
                      <a:pt x="147" y="98"/>
                      <a:pt x="147" y="98"/>
                    </a:cubicBezTo>
                    <a:cubicBezTo>
                      <a:pt x="148" y="98"/>
                      <a:pt x="148" y="98"/>
                      <a:pt x="148" y="98"/>
                    </a:cubicBezTo>
                    <a:cubicBezTo>
                      <a:pt x="148" y="98"/>
                      <a:pt x="149" y="98"/>
                      <a:pt x="149" y="97"/>
                    </a:cubicBezTo>
                    <a:cubicBezTo>
                      <a:pt x="149" y="97"/>
                      <a:pt x="147" y="97"/>
                      <a:pt x="147" y="97"/>
                    </a:cubicBezTo>
                    <a:cubicBezTo>
                      <a:pt x="147" y="97"/>
                      <a:pt x="146" y="97"/>
                      <a:pt x="146" y="98"/>
                    </a:cubicBezTo>
                    <a:cubicBezTo>
                      <a:pt x="146" y="98"/>
                      <a:pt x="145" y="96"/>
                      <a:pt x="145" y="98"/>
                    </a:cubicBezTo>
                    <a:cubicBezTo>
                      <a:pt x="145" y="98"/>
                      <a:pt x="145" y="98"/>
                      <a:pt x="145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100"/>
                    </a:cubicBezTo>
                    <a:cubicBezTo>
                      <a:pt x="145" y="100"/>
                      <a:pt x="145" y="99"/>
                      <a:pt x="144" y="99"/>
                    </a:cubicBezTo>
                    <a:cubicBezTo>
                      <a:pt x="144" y="101"/>
                      <a:pt x="146" y="100"/>
                      <a:pt x="147" y="101"/>
                    </a:cubicBezTo>
                    <a:cubicBezTo>
                      <a:pt x="147" y="101"/>
                      <a:pt x="148" y="101"/>
                      <a:pt x="149" y="101"/>
                    </a:cubicBezTo>
                    <a:cubicBezTo>
                      <a:pt x="149" y="101"/>
                      <a:pt x="149" y="101"/>
                      <a:pt x="148" y="101"/>
                    </a:cubicBezTo>
                    <a:cubicBezTo>
                      <a:pt x="148" y="102"/>
                      <a:pt x="150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3"/>
                      <a:pt x="150" y="103"/>
                    </a:cubicBezTo>
                    <a:cubicBezTo>
                      <a:pt x="149" y="102"/>
                      <a:pt x="149" y="102"/>
                      <a:pt x="149" y="102"/>
                    </a:cubicBezTo>
                    <a:cubicBezTo>
                      <a:pt x="149" y="102"/>
                      <a:pt x="149" y="102"/>
                      <a:pt x="149" y="102"/>
                    </a:cubicBezTo>
                    <a:cubicBezTo>
                      <a:pt x="149" y="102"/>
                      <a:pt x="148" y="101"/>
                      <a:pt x="148" y="101"/>
                    </a:cubicBezTo>
                    <a:cubicBezTo>
                      <a:pt x="147" y="101"/>
                      <a:pt x="146" y="101"/>
                      <a:pt x="145" y="101"/>
                    </a:cubicBezTo>
                    <a:cubicBezTo>
                      <a:pt x="145" y="101"/>
                      <a:pt x="145" y="102"/>
                      <a:pt x="144" y="102"/>
                    </a:cubicBezTo>
                    <a:cubicBezTo>
                      <a:pt x="144" y="102"/>
                      <a:pt x="144" y="102"/>
                      <a:pt x="144" y="103"/>
                    </a:cubicBezTo>
                    <a:cubicBezTo>
                      <a:pt x="144" y="104"/>
                      <a:pt x="145" y="103"/>
                      <a:pt x="145" y="103"/>
                    </a:cubicBezTo>
                    <a:cubicBezTo>
                      <a:pt x="145" y="104"/>
                      <a:pt x="145" y="104"/>
                      <a:pt x="145" y="104"/>
                    </a:cubicBezTo>
                    <a:cubicBezTo>
                      <a:pt x="145" y="105"/>
                      <a:pt x="145" y="105"/>
                      <a:pt x="145" y="105"/>
                    </a:cubicBezTo>
                    <a:cubicBezTo>
                      <a:pt x="145" y="105"/>
                      <a:pt x="146" y="106"/>
                      <a:pt x="146" y="106"/>
                    </a:cubicBezTo>
                    <a:cubicBezTo>
                      <a:pt x="145" y="106"/>
                      <a:pt x="145" y="105"/>
                      <a:pt x="144" y="10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145" y="107"/>
                      <a:pt x="143" y="107"/>
                      <a:pt x="143" y="108"/>
                    </a:cubicBezTo>
                    <a:cubicBezTo>
                      <a:pt x="144" y="108"/>
                      <a:pt x="144" y="108"/>
                      <a:pt x="145" y="108"/>
                    </a:cubicBezTo>
                    <a:cubicBezTo>
                      <a:pt x="145" y="108"/>
                      <a:pt x="144" y="108"/>
                      <a:pt x="144" y="108"/>
                    </a:cubicBezTo>
                    <a:cubicBezTo>
                      <a:pt x="144" y="110"/>
                      <a:pt x="146" y="109"/>
                      <a:pt x="147" y="109"/>
                    </a:cubicBezTo>
                    <a:cubicBezTo>
                      <a:pt x="148" y="109"/>
                      <a:pt x="148" y="109"/>
                      <a:pt x="149" y="109"/>
                    </a:cubicBezTo>
                    <a:cubicBezTo>
                      <a:pt x="149" y="109"/>
                      <a:pt x="150" y="110"/>
                      <a:pt x="150" y="110"/>
                    </a:cubicBezTo>
                    <a:cubicBezTo>
                      <a:pt x="150" y="111"/>
                      <a:pt x="149" y="110"/>
                      <a:pt x="148" y="110"/>
                    </a:cubicBezTo>
                    <a:cubicBezTo>
                      <a:pt x="148" y="109"/>
                      <a:pt x="147" y="110"/>
                      <a:pt x="147" y="110"/>
                    </a:cubicBezTo>
                    <a:cubicBezTo>
                      <a:pt x="146" y="110"/>
                      <a:pt x="145" y="110"/>
                      <a:pt x="145" y="110"/>
                    </a:cubicBezTo>
                    <a:cubicBezTo>
                      <a:pt x="145" y="110"/>
                      <a:pt x="144" y="109"/>
                      <a:pt x="144" y="109"/>
                    </a:cubicBezTo>
                    <a:cubicBezTo>
                      <a:pt x="143" y="109"/>
                      <a:pt x="143" y="110"/>
                      <a:pt x="143" y="110"/>
                    </a:cubicBezTo>
                    <a:cubicBezTo>
                      <a:pt x="143" y="110"/>
                      <a:pt x="143" y="111"/>
                      <a:pt x="143" y="111"/>
                    </a:cubicBezTo>
                    <a:cubicBezTo>
                      <a:pt x="143" y="111"/>
                      <a:pt x="141" y="111"/>
                      <a:pt x="142" y="112"/>
                    </a:cubicBezTo>
                    <a:cubicBezTo>
                      <a:pt x="142" y="112"/>
                      <a:pt x="144" y="112"/>
                      <a:pt x="144" y="112"/>
                    </a:cubicBezTo>
                    <a:cubicBezTo>
                      <a:pt x="144" y="113"/>
                      <a:pt x="144" y="113"/>
                      <a:pt x="144" y="113"/>
                    </a:cubicBezTo>
                    <a:cubicBezTo>
                      <a:pt x="144" y="113"/>
                      <a:pt x="145" y="113"/>
                      <a:pt x="145" y="114"/>
                    </a:cubicBezTo>
                    <a:cubicBezTo>
                      <a:pt x="144" y="113"/>
                      <a:pt x="143" y="112"/>
                      <a:pt x="143" y="112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2" y="113"/>
                      <a:pt x="142" y="113"/>
                      <a:pt x="142" y="113"/>
                    </a:cubicBezTo>
                    <a:cubicBezTo>
                      <a:pt x="142" y="113"/>
                      <a:pt x="142" y="112"/>
                      <a:pt x="142" y="112"/>
                    </a:cubicBezTo>
                    <a:cubicBezTo>
                      <a:pt x="143" y="112"/>
                      <a:pt x="143" y="113"/>
                      <a:pt x="143" y="113"/>
                    </a:cubicBezTo>
                    <a:cubicBezTo>
                      <a:pt x="143" y="113"/>
                      <a:pt x="144" y="114"/>
                      <a:pt x="144" y="114"/>
                    </a:cubicBezTo>
                    <a:cubicBezTo>
                      <a:pt x="144" y="114"/>
                      <a:pt x="142" y="113"/>
                      <a:pt x="142" y="113"/>
                    </a:cubicBezTo>
                    <a:cubicBezTo>
                      <a:pt x="142" y="113"/>
                      <a:pt x="143" y="115"/>
                      <a:pt x="143" y="115"/>
                    </a:cubicBezTo>
                    <a:cubicBezTo>
                      <a:pt x="145" y="115"/>
                      <a:pt x="145" y="114"/>
                      <a:pt x="146" y="114"/>
                    </a:cubicBezTo>
                    <a:cubicBezTo>
                      <a:pt x="145" y="115"/>
                      <a:pt x="145" y="115"/>
                      <a:pt x="144" y="115"/>
                    </a:cubicBezTo>
                    <a:cubicBezTo>
                      <a:pt x="144" y="115"/>
                      <a:pt x="145" y="116"/>
                      <a:pt x="145" y="116"/>
                    </a:cubicBezTo>
                    <a:cubicBezTo>
                      <a:pt x="145" y="116"/>
                      <a:pt x="145" y="117"/>
                      <a:pt x="146" y="116"/>
                    </a:cubicBezTo>
                    <a:cubicBezTo>
                      <a:pt x="146" y="116"/>
                      <a:pt x="146" y="114"/>
                      <a:pt x="147" y="114"/>
                    </a:cubicBezTo>
                    <a:cubicBezTo>
                      <a:pt x="146" y="114"/>
                      <a:pt x="146" y="116"/>
                      <a:pt x="146" y="116"/>
                    </a:cubicBezTo>
                    <a:cubicBezTo>
                      <a:pt x="145" y="117"/>
                      <a:pt x="145" y="116"/>
                      <a:pt x="144" y="116"/>
                    </a:cubicBezTo>
                    <a:cubicBezTo>
                      <a:pt x="144" y="115"/>
                      <a:pt x="143" y="114"/>
                      <a:pt x="142" y="114"/>
                    </a:cubicBezTo>
                    <a:cubicBezTo>
                      <a:pt x="142" y="115"/>
                      <a:pt x="143" y="115"/>
                      <a:pt x="143" y="116"/>
                    </a:cubicBezTo>
                    <a:cubicBezTo>
                      <a:pt x="144" y="117"/>
                      <a:pt x="143" y="116"/>
                      <a:pt x="143" y="117"/>
                    </a:cubicBezTo>
                    <a:cubicBezTo>
                      <a:pt x="143" y="118"/>
                      <a:pt x="143" y="118"/>
                      <a:pt x="143" y="119"/>
                    </a:cubicBezTo>
                    <a:cubicBezTo>
                      <a:pt x="143" y="119"/>
                      <a:pt x="143" y="119"/>
                      <a:pt x="144" y="119"/>
                    </a:cubicBezTo>
                    <a:cubicBezTo>
                      <a:pt x="144" y="119"/>
                      <a:pt x="145" y="119"/>
                      <a:pt x="145" y="119"/>
                    </a:cubicBezTo>
                    <a:cubicBezTo>
                      <a:pt x="145" y="119"/>
                      <a:pt x="145" y="119"/>
                      <a:pt x="145" y="120"/>
                    </a:cubicBezTo>
                    <a:cubicBezTo>
                      <a:pt x="146" y="121"/>
                      <a:pt x="146" y="122"/>
                      <a:pt x="147" y="121"/>
                    </a:cubicBezTo>
                    <a:cubicBezTo>
                      <a:pt x="147" y="121"/>
                      <a:pt x="146" y="119"/>
                      <a:pt x="147" y="119"/>
                    </a:cubicBezTo>
                    <a:cubicBezTo>
                      <a:pt x="147" y="119"/>
                      <a:pt x="147" y="119"/>
                      <a:pt x="148" y="119"/>
                    </a:cubicBezTo>
                    <a:cubicBezTo>
                      <a:pt x="148" y="119"/>
                      <a:pt x="149" y="117"/>
                      <a:pt x="150" y="118"/>
                    </a:cubicBezTo>
                    <a:cubicBezTo>
                      <a:pt x="148" y="118"/>
                      <a:pt x="148" y="120"/>
                      <a:pt x="147" y="121"/>
                    </a:cubicBezTo>
                    <a:cubicBezTo>
                      <a:pt x="147" y="121"/>
                      <a:pt x="146" y="122"/>
                      <a:pt x="146" y="122"/>
                    </a:cubicBezTo>
                    <a:cubicBezTo>
                      <a:pt x="145" y="122"/>
                      <a:pt x="145" y="122"/>
                      <a:pt x="145" y="123"/>
                    </a:cubicBezTo>
                    <a:cubicBezTo>
                      <a:pt x="145" y="123"/>
                      <a:pt x="145" y="123"/>
                      <a:pt x="145" y="123"/>
                    </a:cubicBezTo>
                    <a:cubicBezTo>
                      <a:pt x="144" y="123"/>
                      <a:pt x="146" y="124"/>
                      <a:pt x="145" y="124"/>
                    </a:cubicBezTo>
                    <a:cubicBezTo>
                      <a:pt x="145" y="124"/>
                      <a:pt x="145" y="126"/>
                      <a:pt x="145" y="125"/>
                    </a:cubicBezTo>
                    <a:cubicBezTo>
                      <a:pt x="145" y="125"/>
                      <a:pt x="145" y="124"/>
                      <a:pt x="145" y="124"/>
                    </a:cubicBezTo>
                    <a:cubicBezTo>
                      <a:pt x="145" y="124"/>
                      <a:pt x="144" y="124"/>
                      <a:pt x="144" y="124"/>
                    </a:cubicBezTo>
                    <a:cubicBezTo>
                      <a:pt x="144" y="124"/>
                      <a:pt x="144" y="124"/>
                      <a:pt x="144" y="124"/>
                    </a:cubicBezTo>
                    <a:cubicBezTo>
                      <a:pt x="143" y="124"/>
                      <a:pt x="143" y="125"/>
                      <a:pt x="143" y="125"/>
                    </a:cubicBezTo>
                    <a:cubicBezTo>
                      <a:pt x="142" y="125"/>
                      <a:pt x="143" y="124"/>
                      <a:pt x="143" y="124"/>
                    </a:cubicBezTo>
                    <a:cubicBezTo>
                      <a:pt x="143" y="124"/>
                      <a:pt x="145" y="123"/>
                      <a:pt x="145" y="123"/>
                    </a:cubicBezTo>
                    <a:cubicBezTo>
                      <a:pt x="145" y="123"/>
                      <a:pt x="144" y="122"/>
                      <a:pt x="144" y="122"/>
                    </a:cubicBezTo>
                    <a:cubicBezTo>
                      <a:pt x="144" y="122"/>
                      <a:pt x="144" y="122"/>
                      <a:pt x="144" y="121"/>
                    </a:cubicBezTo>
                    <a:cubicBezTo>
                      <a:pt x="143" y="121"/>
                      <a:pt x="143" y="122"/>
                      <a:pt x="143" y="122"/>
                    </a:cubicBezTo>
                    <a:cubicBezTo>
                      <a:pt x="143" y="122"/>
                      <a:pt x="143" y="122"/>
                      <a:pt x="143" y="122"/>
                    </a:cubicBezTo>
                    <a:cubicBezTo>
                      <a:pt x="143" y="122"/>
                      <a:pt x="143" y="122"/>
                      <a:pt x="143" y="122"/>
                    </a:cubicBezTo>
                    <a:cubicBezTo>
                      <a:pt x="143" y="122"/>
                      <a:pt x="143" y="123"/>
                      <a:pt x="143" y="123"/>
                    </a:cubicBezTo>
                    <a:cubicBezTo>
                      <a:pt x="143" y="121"/>
                      <a:pt x="140" y="124"/>
                      <a:pt x="142" y="124"/>
                    </a:cubicBezTo>
                    <a:cubicBezTo>
                      <a:pt x="142" y="124"/>
                      <a:pt x="142" y="124"/>
                      <a:pt x="142" y="125"/>
                    </a:cubicBezTo>
                    <a:cubicBezTo>
                      <a:pt x="142" y="126"/>
                      <a:pt x="142" y="125"/>
                      <a:pt x="142" y="125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2" y="127"/>
                      <a:pt x="141" y="127"/>
                      <a:pt x="141" y="128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1" y="129"/>
                      <a:pt x="141" y="129"/>
                      <a:pt x="141" y="130"/>
                    </a:cubicBezTo>
                    <a:cubicBezTo>
                      <a:pt x="143" y="130"/>
                      <a:pt x="142" y="128"/>
                      <a:pt x="142" y="127"/>
                    </a:cubicBezTo>
                    <a:cubicBezTo>
                      <a:pt x="142" y="127"/>
                      <a:pt x="144" y="130"/>
                      <a:pt x="144" y="128"/>
                    </a:cubicBezTo>
                    <a:cubicBezTo>
                      <a:pt x="145" y="128"/>
                      <a:pt x="144" y="129"/>
                      <a:pt x="145" y="128"/>
                    </a:cubicBezTo>
                    <a:cubicBezTo>
                      <a:pt x="146" y="128"/>
                      <a:pt x="145" y="127"/>
                      <a:pt x="145" y="127"/>
                    </a:cubicBezTo>
                    <a:cubicBezTo>
                      <a:pt x="145" y="127"/>
                      <a:pt x="146" y="127"/>
                      <a:pt x="146" y="127"/>
                    </a:cubicBezTo>
                    <a:cubicBezTo>
                      <a:pt x="146" y="127"/>
                      <a:pt x="146" y="128"/>
                      <a:pt x="146" y="128"/>
                    </a:cubicBezTo>
                    <a:cubicBezTo>
                      <a:pt x="145" y="128"/>
                      <a:pt x="146" y="128"/>
                      <a:pt x="146" y="128"/>
                    </a:cubicBezTo>
                    <a:cubicBezTo>
                      <a:pt x="146" y="128"/>
                      <a:pt x="146" y="129"/>
                      <a:pt x="146" y="129"/>
                    </a:cubicBezTo>
                    <a:cubicBezTo>
                      <a:pt x="146" y="130"/>
                      <a:pt x="146" y="130"/>
                      <a:pt x="146" y="131"/>
                    </a:cubicBezTo>
                    <a:cubicBezTo>
                      <a:pt x="146" y="131"/>
                      <a:pt x="145" y="131"/>
                      <a:pt x="146" y="132"/>
                    </a:cubicBezTo>
                    <a:cubicBezTo>
                      <a:pt x="146" y="132"/>
                      <a:pt x="146" y="134"/>
                      <a:pt x="146" y="134"/>
                    </a:cubicBezTo>
                    <a:cubicBezTo>
                      <a:pt x="146" y="134"/>
                      <a:pt x="146" y="133"/>
                      <a:pt x="146" y="133"/>
                    </a:cubicBezTo>
                    <a:cubicBezTo>
                      <a:pt x="145" y="132"/>
                      <a:pt x="145" y="132"/>
                      <a:pt x="144" y="132"/>
                    </a:cubicBezTo>
                    <a:cubicBezTo>
                      <a:pt x="145" y="132"/>
                      <a:pt x="144" y="131"/>
                      <a:pt x="143" y="131"/>
                    </a:cubicBezTo>
                    <a:cubicBezTo>
                      <a:pt x="143" y="131"/>
                      <a:pt x="143" y="134"/>
                      <a:pt x="143" y="134"/>
                    </a:cubicBezTo>
                    <a:cubicBezTo>
                      <a:pt x="142" y="136"/>
                      <a:pt x="143" y="136"/>
                      <a:pt x="144" y="137"/>
                    </a:cubicBezTo>
                    <a:cubicBezTo>
                      <a:pt x="145" y="137"/>
                      <a:pt x="145" y="138"/>
                      <a:pt x="145" y="139"/>
                    </a:cubicBezTo>
                    <a:cubicBezTo>
                      <a:pt x="146" y="139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9" y="141"/>
                    </a:cubicBezTo>
                    <a:cubicBezTo>
                      <a:pt x="149" y="141"/>
                      <a:pt x="147" y="142"/>
                      <a:pt x="148" y="142"/>
                    </a:cubicBezTo>
                    <a:cubicBezTo>
                      <a:pt x="149" y="143"/>
                      <a:pt x="150" y="142"/>
                      <a:pt x="150" y="142"/>
                    </a:cubicBezTo>
                    <a:cubicBezTo>
                      <a:pt x="150" y="143"/>
                      <a:pt x="150" y="143"/>
                      <a:pt x="150" y="144"/>
                    </a:cubicBezTo>
                    <a:cubicBezTo>
                      <a:pt x="151" y="144"/>
                      <a:pt x="151" y="143"/>
                      <a:pt x="151" y="143"/>
                    </a:cubicBezTo>
                    <a:cubicBezTo>
                      <a:pt x="152" y="143"/>
                      <a:pt x="152" y="144"/>
                      <a:pt x="153" y="144"/>
                    </a:cubicBezTo>
                    <a:cubicBezTo>
                      <a:pt x="153" y="144"/>
                      <a:pt x="154" y="143"/>
                      <a:pt x="154" y="143"/>
                    </a:cubicBezTo>
                    <a:cubicBezTo>
                      <a:pt x="155" y="143"/>
                      <a:pt x="155" y="143"/>
                      <a:pt x="156" y="144"/>
                    </a:cubicBezTo>
                    <a:cubicBezTo>
                      <a:pt x="156" y="144"/>
                      <a:pt x="156" y="143"/>
                      <a:pt x="156" y="143"/>
                    </a:cubicBezTo>
                    <a:cubicBezTo>
                      <a:pt x="156" y="143"/>
                      <a:pt x="156" y="143"/>
                      <a:pt x="157" y="142"/>
                    </a:cubicBezTo>
                    <a:cubicBezTo>
                      <a:pt x="156" y="142"/>
                      <a:pt x="157" y="143"/>
                      <a:pt x="157" y="143"/>
                    </a:cubicBezTo>
                    <a:cubicBezTo>
                      <a:pt x="157" y="143"/>
                      <a:pt x="158" y="142"/>
                      <a:pt x="158" y="142"/>
                    </a:cubicBezTo>
                    <a:cubicBezTo>
                      <a:pt x="158" y="142"/>
                      <a:pt x="159" y="142"/>
                      <a:pt x="159" y="141"/>
                    </a:cubicBezTo>
                    <a:cubicBezTo>
                      <a:pt x="160" y="141"/>
                      <a:pt x="161" y="140"/>
                      <a:pt x="161" y="139"/>
                    </a:cubicBezTo>
                    <a:cubicBezTo>
                      <a:pt x="162" y="138"/>
                      <a:pt x="163" y="138"/>
                      <a:pt x="163" y="137"/>
                    </a:cubicBezTo>
                    <a:cubicBezTo>
                      <a:pt x="164" y="137"/>
                      <a:pt x="163" y="137"/>
                      <a:pt x="163" y="137"/>
                    </a:cubicBezTo>
                    <a:cubicBezTo>
                      <a:pt x="163" y="136"/>
                      <a:pt x="164" y="137"/>
                      <a:pt x="164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4" y="135"/>
                      <a:pt x="163" y="136"/>
                      <a:pt x="164" y="135"/>
                    </a:cubicBezTo>
                    <a:cubicBezTo>
                      <a:pt x="165" y="135"/>
                      <a:pt x="166" y="134"/>
                      <a:pt x="166" y="134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7" y="132"/>
                      <a:pt x="167" y="135"/>
                      <a:pt x="169" y="133"/>
                    </a:cubicBezTo>
                    <a:cubicBezTo>
                      <a:pt x="169" y="133"/>
                      <a:pt x="170" y="131"/>
                      <a:pt x="170" y="131"/>
                    </a:cubicBezTo>
                    <a:cubicBezTo>
                      <a:pt x="170" y="131"/>
                      <a:pt x="170" y="133"/>
                      <a:pt x="170" y="133"/>
                    </a:cubicBezTo>
                    <a:cubicBezTo>
                      <a:pt x="170" y="134"/>
                      <a:pt x="171" y="132"/>
                      <a:pt x="171" y="132"/>
                    </a:cubicBezTo>
                    <a:cubicBezTo>
                      <a:pt x="171" y="132"/>
                      <a:pt x="170" y="132"/>
                      <a:pt x="170" y="132"/>
                    </a:cubicBezTo>
                    <a:cubicBezTo>
                      <a:pt x="170" y="133"/>
                      <a:pt x="171" y="131"/>
                      <a:pt x="170" y="131"/>
                    </a:cubicBezTo>
                    <a:cubicBezTo>
                      <a:pt x="171" y="131"/>
                      <a:pt x="171" y="131"/>
                      <a:pt x="171" y="131"/>
                    </a:cubicBezTo>
                    <a:cubicBezTo>
                      <a:pt x="171" y="130"/>
                      <a:pt x="171" y="129"/>
                      <a:pt x="170" y="129"/>
                    </a:cubicBezTo>
                    <a:cubicBezTo>
                      <a:pt x="170" y="127"/>
                      <a:pt x="172" y="129"/>
                      <a:pt x="172" y="127"/>
                    </a:cubicBezTo>
                    <a:cubicBezTo>
                      <a:pt x="171" y="126"/>
                      <a:pt x="171" y="126"/>
                      <a:pt x="170" y="125"/>
                    </a:cubicBezTo>
                    <a:cubicBezTo>
                      <a:pt x="170" y="125"/>
                      <a:pt x="170" y="123"/>
                      <a:pt x="171" y="124"/>
                    </a:cubicBezTo>
                    <a:cubicBezTo>
                      <a:pt x="172" y="124"/>
                      <a:pt x="172" y="125"/>
                      <a:pt x="172" y="125"/>
                    </a:cubicBezTo>
                    <a:cubicBezTo>
                      <a:pt x="172" y="124"/>
                      <a:pt x="171" y="126"/>
                      <a:pt x="171" y="126"/>
                    </a:cubicBezTo>
                    <a:cubicBezTo>
                      <a:pt x="171" y="126"/>
                      <a:pt x="172" y="127"/>
                      <a:pt x="172" y="127"/>
                    </a:cubicBezTo>
                    <a:cubicBezTo>
                      <a:pt x="172" y="128"/>
                      <a:pt x="172" y="128"/>
                      <a:pt x="172" y="129"/>
                    </a:cubicBezTo>
                    <a:cubicBezTo>
                      <a:pt x="172" y="129"/>
                      <a:pt x="172" y="130"/>
                      <a:pt x="172" y="131"/>
                    </a:cubicBezTo>
                    <a:cubicBezTo>
                      <a:pt x="172" y="131"/>
                      <a:pt x="172" y="131"/>
                      <a:pt x="172" y="131"/>
                    </a:cubicBezTo>
                    <a:cubicBezTo>
                      <a:pt x="172" y="131"/>
                      <a:pt x="172" y="131"/>
                      <a:pt x="172" y="132"/>
                    </a:cubicBezTo>
                    <a:cubicBezTo>
                      <a:pt x="172" y="132"/>
                      <a:pt x="173" y="132"/>
                      <a:pt x="173" y="132"/>
                    </a:cubicBezTo>
                    <a:cubicBezTo>
                      <a:pt x="173" y="132"/>
                      <a:pt x="174" y="133"/>
                      <a:pt x="174" y="133"/>
                    </a:cubicBezTo>
                    <a:cubicBezTo>
                      <a:pt x="175" y="133"/>
                      <a:pt x="174" y="133"/>
                      <a:pt x="174" y="134"/>
                    </a:cubicBezTo>
                    <a:cubicBezTo>
                      <a:pt x="174" y="134"/>
                      <a:pt x="174" y="135"/>
                      <a:pt x="174" y="135"/>
                    </a:cubicBezTo>
                    <a:cubicBezTo>
                      <a:pt x="174" y="136"/>
                      <a:pt x="175" y="136"/>
                      <a:pt x="175" y="137"/>
                    </a:cubicBezTo>
                    <a:cubicBezTo>
                      <a:pt x="175" y="137"/>
                      <a:pt x="175" y="138"/>
                      <a:pt x="175" y="139"/>
                    </a:cubicBezTo>
                    <a:cubicBezTo>
                      <a:pt x="175" y="139"/>
                      <a:pt x="175" y="140"/>
                      <a:pt x="175" y="140"/>
                    </a:cubicBezTo>
                    <a:cubicBezTo>
                      <a:pt x="175" y="140"/>
                      <a:pt x="175" y="141"/>
                      <a:pt x="175" y="141"/>
                    </a:cubicBezTo>
                    <a:cubicBezTo>
                      <a:pt x="175" y="141"/>
                      <a:pt x="176" y="141"/>
                      <a:pt x="176" y="142"/>
                    </a:cubicBezTo>
                    <a:cubicBezTo>
                      <a:pt x="176" y="142"/>
                      <a:pt x="176" y="141"/>
                      <a:pt x="177" y="141"/>
                    </a:cubicBezTo>
                    <a:cubicBezTo>
                      <a:pt x="177" y="141"/>
                      <a:pt x="176" y="143"/>
                      <a:pt x="177" y="142"/>
                    </a:cubicBezTo>
                    <a:cubicBezTo>
                      <a:pt x="177" y="142"/>
                      <a:pt x="178" y="142"/>
                      <a:pt x="178" y="143"/>
                    </a:cubicBezTo>
                    <a:cubicBezTo>
                      <a:pt x="178" y="143"/>
                      <a:pt x="178" y="144"/>
                      <a:pt x="178" y="144"/>
                    </a:cubicBezTo>
                    <a:cubicBezTo>
                      <a:pt x="178" y="145"/>
                      <a:pt x="177" y="145"/>
                      <a:pt x="177" y="146"/>
                    </a:cubicBezTo>
                    <a:cubicBezTo>
                      <a:pt x="177" y="146"/>
                      <a:pt x="177" y="147"/>
                      <a:pt x="177" y="147"/>
                    </a:cubicBezTo>
                    <a:cubicBezTo>
                      <a:pt x="177" y="146"/>
                      <a:pt x="178" y="148"/>
                      <a:pt x="178" y="148"/>
                    </a:cubicBezTo>
                    <a:cubicBezTo>
                      <a:pt x="177" y="147"/>
                      <a:pt x="178" y="149"/>
                      <a:pt x="177" y="148"/>
                    </a:cubicBezTo>
                    <a:cubicBezTo>
                      <a:pt x="178" y="148"/>
                      <a:pt x="178" y="148"/>
                      <a:pt x="178" y="149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8" y="150"/>
                      <a:pt x="178" y="153"/>
                      <a:pt x="179" y="152"/>
                    </a:cubicBezTo>
                    <a:cubicBezTo>
                      <a:pt x="179" y="152"/>
                      <a:pt x="179" y="151"/>
                      <a:pt x="180" y="151"/>
                    </a:cubicBezTo>
                    <a:cubicBezTo>
                      <a:pt x="180" y="152"/>
                      <a:pt x="179" y="153"/>
                      <a:pt x="179" y="153"/>
                    </a:cubicBezTo>
                    <a:cubicBezTo>
                      <a:pt x="179" y="154"/>
                      <a:pt x="180" y="154"/>
                      <a:pt x="180" y="154"/>
                    </a:cubicBezTo>
                    <a:cubicBezTo>
                      <a:pt x="180" y="155"/>
                      <a:pt x="180" y="155"/>
                      <a:pt x="180" y="155"/>
                    </a:cubicBezTo>
                    <a:cubicBezTo>
                      <a:pt x="180" y="155"/>
                      <a:pt x="180" y="156"/>
                      <a:pt x="181" y="156"/>
                    </a:cubicBezTo>
                    <a:cubicBezTo>
                      <a:pt x="181" y="157"/>
                      <a:pt x="181" y="157"/>
                      <a:pt x="182" y="157"/>
                    </a:cubicBezTo>
                    <a:cubicBezTo>
                      <a:pt x="182" y="158"/>
                      <a:pt x="182" y="159"/>
                      <a:pt x="182" y="159"/>
                    </a:cubicBezTo>
                    <a:cubicBezTo>
                      <a:pt x="183" y="160"/>
                      <a:pt x="184" y="159"/>
                      <a:pt x="184" y="160"/>
                    </a:cubicBezTo>
                    <a:cubicBezTo>
                      <a:pt x="184" y="161"/>
                      <a:pt x="184" y="161"/>
                      <a:pt x="184" y="162"/>
                    </a:cubicBezTo>
                    <a:cubicBezTo>
                      <a:pt x="183" y="162"/>
                      <a:pt x="182" y="161"/>
                      <a:pt x="182" y="162"/>
                    </a:cubicBezTo>
                    <a:cubicBezTo>
                      <a:pt x="182" y="163"/>
                      <a:pt x="183" y="163"/>
                      <a:pt x="183" y="164"/>
                    </a:cubicBezTo>
                    <a:cubicBezTo>
                      <a:pt x="182" y="164"/>
                      <a:pt x="181" y="162"/>
                      <a:pt x="181" y="164"/>
                    </a:cubicBezTo>
                    <a:cubicBezTo>
                      <a:pt x="181" y="164"/>
                      <a:pt x="182" y="165"/>
                      <a:pt x="182" y="166"/>
                    </a:cubicBezTo>
                    <a:cubicBezTo>
                      <a:pt x="182" y="166"/>
                      <a:pt x="183" y="167"/>
                      <a:pt x="183" y="168"/>
                    </a:cubicBezTo>
                    <a:cubicBezTo>
                      <a:pt x="183" y="168"/>
                      <a:pt x="183" y="168"/>
                      <a:pt x="183" y="168"/>
                    </a:cubicBezTo>
                    <a:cubicBezTo>
                      <a:pt x="184" y="169"/>
                      <a:pt x="184" y="169"/>
                      <a:pt x="183" y="169"/>
                    </a:cubicBezTo>
                    <a:cubicBezTo>
                      <a:pt x="184" y="170"/>
                      <a:pt x="185" y="170"/>
                      <a:pt x="185" y="171"/>
                    </a:cubicBezTo>
                    <a:cubicBezTo>
                      <a:pt x="184" y="171"/>
                      <a:pt x="184" y="171"/>
                      <a:pt x="184" y="171"/>
                    </a:cubicBezTo>
                    <a:cubicBezTo>
                      <a:pt x="184" y="172"/>
                      <a:pt x="184" y="172"/>
                      <a:pt x="184" y="173"/>
                    </a:cubicBezTo>
                    <a:cubicBezTo>
                      <a:pt x="184" y="173"/>
                      <a:pt x="183" y="173"/>
                      <a:pt x="183" y="173"/>
                    </a:cubicBezTo>
                    <a:cubicBezTo>
                      <a:pt x="183" y="173"/>
                      <a:pt x="186" y="174"/>
                      <a:pt x="187" y="174"/>
                    </a:cubicBezTo>
                    <a:cubicBezTo>
                      <a:pt x="187" y="174"/>
                      <a:pt x="188" y="173"/>
                      <a:pt x="188" y="173"/>
                    </a:cubicBezTo>
                    <a:cubicBezTo>
                      <a:pt x="189" y="173"/>
                      <a:pt x="190" y="173"/>
                      <a:pt x="190" y="173"/>
                    </a:cubicBezTo>
                    <a:cubicBezTo>
                      <a:pt x="192" y="173"/>
                      <a:pt x="192" y="174"/>
                      <a:pt x="193" y="172"/>
                    </a:cubicBezTo>
                    <a:cubicBezTo>
                      <a:pt x="193" y="172"/>
                      <a:pt x="193" y="171"/>
                      <a:pt x="193" y="171"/>
                    </a:cubicBezTo>
                    <a:cubicBezTo>
                      <a:pt x="192" y="170"/>
                      <a:pt x="192" y="169"/>
                      <a:pt x="192" y="168"/>
                    </a:cubicBezTo>
                    <a:cubicBezTo>
                      <a:pt x="193" y="167"/>
                      <a:pt x="194" y="167"/>
                      <a:pt x="194" y="166"/>
                    </a:cubicBezTo>
                    <a:cubicBezTo>
                      <a:pt x="194" y="166"/>
                      <a:pt x="195" y="168"/>
                      <a:pt x="195" y="166"/>
                    </a:cubicBezTo>
                    <a:cubicBezTo>
                      <a:pt x="195" y="166"/>
                      <a:pt x="195" y="166"/>
                      <a:pt x="195" y="165"/>
                    </a:cubicBezTo>
                    <a:cubicBezTo>
                      <a:pt x="195" y="165"/>
                      <a:pt x="196" y="165"/>
                      <a:pt x="196" y="165"/>
                    </a:cubicBezTo>
                    <a:cubicBezTo>
                      <a:pt x="197" y="165"/>
                      <a:pt x="198" y="165"/>
                      <a:pt x="198" y="165"/>
                    </a:cubicBezTo>
                    <a:cubicBezTo>
                      <a:pt x="198" y="165"/>
                      <a:pt x="199" y="165"/>
                      <a:pt x="199" y="165"/>
                    </a:cubicBezTo>
                    <a:cubicBezTo>
                      <a:pt x="199" y="165"/>
                      <a:pt x="199" y="166"/>
                      <a:pt x="200" y="166"/>
                    </a:cubicBezTo>
                    <a:cubicBezTo>
                      <a:pt x="201" y="166"/>
                      <a:pt x="200" y="165"/>
                      <a:pt x="200" y="165"/>
                    </a:cubicBezTo>
                    <a:cubicBezTo>
                      <a:pt x="200" y="164"/>
                      <a:pt x="201" y="165"/>
                      <a:pt x="201" y="165"/>
                    </a:cubicBezTo>
                    <a:cubicBezTo>
                      <a:pt x="201" y="166"/>
                      <a:pt x="201" y="166"/>
                      <a:pt x="202" y="165"/>
                    </a:cubicBezTo>
                    <a:cubicBezTo>
                      <a:pt x="202" y="165"/>
                      <a:pt x="203" y="164"/>
                      <a:pt x="203" y="164"/>
                    </a:cubicBezTo>
                    <a:cubicBezTo>
                      <a:pt x="203" y="163"/>
                      <a:pt x="203" y="162"/>
                      <a:pt x="203" y="161"/>
                    </a:cubicBezTo>
                    <a:cubicBezTo>
                      <a:pt x="204" y="160"/>
                      <a:pt x="204" y="160"/>
                      <a:pt x="204" y="159"/>
                    </a:cubicBezTo>
                    <a:cubicBezTo>
                      <a:pt x="204" y="159"/>
                      <a:pt x="204" y="158"/>
                      <a:pt x="205" y="158"/>
                    </a:cubicBezTo>
                    <a:cubicBezTo>
                      <a:pt x="205" y="157"/>
                      <a:pt x="205" y="157"/>
                      <a:pt x="205" y="156"/>
                    </a:cubicBezTo>
                    <a:cubicBezTo>
                      <a:pt x="205" y="155"/>
                      <a:pt x="205" y="155"/>
                      <a:pt x="205" y="154"/>
                    </a:cubicBezTo>
                    <a:cubicBezTo>
                      <a:pt x="205" y="154"/>
                      <a:pt x="205" y="154"/>
                      <a:pt x="205" y="153"/>
                    </a:cubicBezTo>
                    <a:cubicBezTo>
                      <a:pt x="205" y="153"/>
                      <a:pt x="205" y="153"/>
                      <a:pt x="205" y="152"/>
                    </a:cubicBezTo>
                    <a:cubicBezTo>
                      <a:pt x="206" y="151"/>
                      <a:pt x="206" y="149"/>
                      <a:pt x="205" y="150"/>
                    </a:cubicBezTo>
                    <a:cubicBezTo>
                      <a:pt x="205" y="149"/>
                      <a:pt x="206" y="150"/>
                      <a:pt x="206" y="149"/>
                    </a:cubicBezTo>
                    <a:cubicBezTo>
                      <a:pt x="206" y="149"/>
                      <a:pt x="205" y="149"/>
                      <a:pt x="205" y="148"/>
                    </a:cubicBezTo>
                    <a:cubicBezTo>
                      <a:pt x="205" y="148"/>
                      <a:pt x="206" y="148"/>
                      <a:pt x="206" y="147"/>
                    </a:cubicBezTo>
                    <a:cubicBezTo>
                      <a:pt x="206" y="147"/>
                      <a:pt x="205" y="147"/>
                      <a:pt x="204" y="147"/>
                    </a:cubicBezTo>
                    <a:cubicBezTo>
                      <a:pt x="204" y="146"/>
                      <a:pt x="205" y="147"/>
                      <a:pt x="205" y="146"/>
                    </a:cubicBezTo>
                    <a:cubicBezTo>
                      <a:pt x="205" y="146"/>
                      <a:pt x="204" y="146"/>
                      <a:pt x="204" y="145"/>
                    </a:cubicBezTo>
                    <a:cubicBezTo>
                      <a:pt x="204" y="145"/>
                      <a:pt x="205" y="146"/>
                      <a:pt x="205" y="146"/>
                    </a:cubicBezTo>
                    <a:cubicBezTo>
                      <a:pt x="205" y="146"/>
                      <a:pt x="205" y="146"/>
                      <a:pt x="205" y="146"/>
                    </a:cubicBezTo>
                    <a:cubicBezTo>
                      <a:pt x="206" y="146"/>
                      <a:pt x="206" y="145"/>
                      <a:pt x="206" y="144"/>
                    </a:cubicBezTo>
                    <a:cubicBezTo>
                      <a:pt x="206" y="145"/>
                      <a:pt x="205" y="143"/>
                      <a:pt x="205" y="143"/>
                    </a:cubicBezTo>
                    <a:cubicBezTo>
                      <a:pt x="205" y="143"/>
                      <a:pt x="206" y="144"/>
                      <a:pt x="206" y="144"/>
                    </a:cubicBezTo>
                    <a:cubicBezTo>
                      <a:pt x="207" y="144"/>
                      <a:pt x="206" y="142"/>
                      <a:pt x="206" y="141"/>
                    </a:cubicBezTo>
                    <a:cubicBezTo>
                      <a:pt x="206" y="141"/>
                      <a:pt x="205" y="140"/>
                      <a:pt x="205" y="140"/>
                    </a:cubicBezTo>
                    <a:cubicBezTo>
                      <a:pt x="205" y="140"/>
                      <a:pt x="206" y="141"/>
                      <a:pt x="207" y="140"/>
                    </a:cubicBezTo>
                    <a:cubicBezTo>
                      <a:pt x="207" y="140"/>
                      <a:pt x="207" y="140"/>
                      <a:pt x="206" y="139"/>
                    </a:cubicBezTo>
                    <a:cubicBezTo>
                      <a:pt x="206" y="139"/>
                      <a:pt x="203" y="138"/>
                      <a:pt x="203" y="138"/>
                    </a:cubicBezTo>
                    <a:cubicBezTo>
                      <a:pt x="204" y="138"/>
                      <a:pt x="205" y="138"/>
                      <a:pt x="206" y="138"/>
                    </a:cubicBezTo>
                    <a:cubicBezTo>
                      <a:pt x="206" y="138"/>
                      <a:pt x="206" y="139"/>
                      <a:pt x="206" y="139"/>
                    </a:cubicBezTo>
                    <a:cubicBezTo>
                      <a:pt x="208" y="138"/>
                      <a:pt x="207" y="138"/>
                      <a:pt x="207" y="138"/>
                    </a:cubicBezTo>
                    <a:cubicBezTo>
                      <a:pt x="207" y="138"/>
                      <a:pt x="207" y="138"/>
                      <a:pt x="208" y="138"/>
                    </a:cubicBezTo>
                    <a:cubicBezTo>
                      <a:pt x="208" y="137"/>
                      <a:pt x="207" y="137"/>
                      <a:pt x="207" y="136"/>
                    </a:cubicBezTo>
                    <a:cubicBezTo>
                      <a:pt x="207" y="136"/>
                      <a:pt x="208" y="137"/>
                      <a:pt x="208" y="137"/>
                    </a:cubicBezTo>
                    <a:cubicBezTo>
                      <a:pt x="208" y="137"/>
                      <a:pt x="208" y="137"/>
                      <a:pt x="209" y="137"/>
                    </a:cubicBezTo>
                    <a:cubicBezTo>
                      <a:pt x="209" y="137"/>
                      <a:pt x="210" y="138"/>
                      <a:pt x="210" y="137"/>
                    </a:cubicBezTo>
                    <a:cubicBezTo>
                      <a:pt x="210" y="137"/>
                      <a:pt x="209" y="137"/>
                      <a:pt x="209" y="136"/>
                    </a:cubicBezTo>
                    <a:cubicBezTo>
                      <a:pt x="209" y="137"/>
                      <a:pt x="209" y="135"/>
                      <a:pt x="209" y="135"/>
                    </a:cubicBezTo>
                    <a:cubicBezTo>
                      <a:pt x="210" y="135"/>
                      <a:pt x="210" y="136"/>
                      <a:pt x="211" y="136"/>
                    </a:cubicBezTo>
                    <a:cubicBezTo>
                      <a:pt x="211" y="136"/>
                      <a:pt x="210" y="135"/>
                      <a:pt x="210" y="135"/>
                    </a:cubicBezTo>
                    <a:cubicBezTo>
                      <a:pt x="210" y="135"/>
                      <a:pt x="210" y="134"/>
                      <a:pt x="210" y="133"/>
                    </a:cubicBezTo>
                    <a:cubicBezTo>
                      <a:pt x="211" y="133"/>
                      <a:pt x="210" y="135"/>
                      <a:pt x="210" y="135"/>
                    </a:cubicBezTo>
                    <a:cubicBezTo>
                      <a:pt x="210" y="135"/>
                      <a:pt x="211" y="133"/>
                      <a:pt x="211" y="133"/>
                    </a:cubicBezTo>
                    <a:cubicBezTo>
                      <a:pt x="211" y="133"/>
                      <a:pt x="210" y="136"/>
                      <a:pt x="212" y="136"/>
                    </a:cubicBezTo>
                    <a:cubicBezTo>
                      <a:pt x="212" y="136"/>
                      <a:pt x="212" y="134"/>
                      <a:pt x="212" y="134"/>
                    </a:cubicBezTo>
                    <a:cubicBezTo>
                      <a:pt x="213" y="136"/>
                      <a:pt x="214" y="132"/>
                      <a:pt x="213" y="133"/>
                    </a:cubicBezTo>
                    <a:cubicBezTo>
                      <a:pt x="213" y="133"/>
                      <a:pt x="214" y="133"/>
                      <a:pt x="214" y="132"/>
                    </a:cubicBezTo>
                    <a:cubicBezTo>
                      <a:pt x="215" y="132"/>
                      <a:pt x="214" y="131"/>
                      <a:pt x="214" y="131"/>
                    </a:cubicBezTo>
                    <a:cubicBezTo>
                      <a:pt x="214" y="131"/>
                      <a:pt x="215" y="131"/>
                      <a:pt x="215" y="131"/>
                    </a:cubicBezTo>
                    <a:cubicBezTo>
                      <a:pt x="215" y="131"/>
                      <a:pt x="214" y="131"/>
                      <a:pt x="214" y="131"/>
                    </a:cubicBezTo>
                    <a:cubicBezTo>
                      <a:pt x="215" y="131"/>
                      <a:pt x="215" y="131"/>
                      <a:pt x="215" y="131"/>
                    </a:cubicBezTo>
                    <a:cubicBezTo>
                      <a:pt x="216" y="132"/>
                      <a:pt x="215" y="130"/>
                      <a:pt x="215" y="130"/>
                    </a:cubicBezTo>
                    <a:cubicBezTo>
                      <a:pt x="216" y="129"/>
                      <a:pt x="216" y="130"/>
                      <a:pt x="216" y="130"/>
                    </a:cubicBezTo>
                    <a:cubicBezTo>
                      <a:pt x="216" y="130"/>
                      <a:pt x="214" y="128"/>
                      <a:pt x="214" y="130"/>
                    </a:cubicBezTo>
                    <a:cubicBezTo>
                      <a:pt x="214" y="129"/>
                      <a:pt x="212" y="131"/>
                      <a:pt x="212" y="129"/>
                    </a:cubicBezTo>
                    <a:cubicBezTo>
                      <a:pt x="213" y="129"/>
                      <a:pt x="212" y="130"/>
                      <a:pt x="214" y="129"/>
                    </a:cubicBezTo>
                    <a:cubicBezTo>
                      <a:pt x="213" y="129"/>
                      <a:pt x="214" y="129"/>
                      <a:pt x="214" y="129"/>
                    </a:cubicBezTo>
                    <a:cubicBezTo>
                      <a:pt x="215" y="128"/>
                      <a:pt x="215" y="127"/>
                      <a:pt x="216" y="127"/>
                    </a:cubicBezTo>
                    <a:cubicBezTo>
                      <a:pt x="216" y="126"/>
                      <a:pt x="216" y="126"/>
                      <a:pt x="216" y="126"/>
                    </a:cubicBezTo>
                    <a:cubicBezTo>
                      <a:pt x="217" y="126"/>
                      <a:pt x="217" y="126"/>
                      <a:pt x="217" y="126"/>
                    </a:cubicBezTo>
                    <a:cubicBezTo>
                      <a:pt x="217" y="126"/>
                      <a:pt x="217" y="126"/>
                      <a:pt x="217" y="125"/>
                    </a:cubicBezTo>
                    <a:cubicBezTo>
                      <a:pt x="217" y="124"/>
                      <a:pt x="215" y="126"/>
                      <a:pt x="215" y="125"/>
                    </a:cubicBezTo>
                    <a:cubicBezTo>
                      <a:pt x="214" y="125"/>
                      <a:pt x="216" y="125"/>
                      <a:pt x="216" y="125"/>
                    </a:cubicBezTo>
                    <a:cubicBezTo>
                      <a:pt x="217" y="124"/>
                      <a:pt x="216" y="124"/>
                      <a:pt x="216" y="124"/>
                    </a:cubicBezTo>
                    <a:cubicBezTo>
                      <a:pt x="217" y="124"/>
                      <a:pt x="217" y="124"/>
                      <a:pt x="218" y="124"/>
                    </a:cubicBezTo>
                    <a:cubicBezTo>
                      <a:pt x="218" y="124"/>
                      <a:pt x="216" y="122"/>
                      <a:pt x="215" y="122"/>
                    </a:cubicBezTo>
                    <a:cubicBezTo>
                      <a:pt x="215" y="121"/>
                      <a:pt x="214" y="122"/>
                      <a:pt x="214" y="121"/>
                    </a:cubicBezTo>
                    <a:cubicBezTo>
                      <a:pt x="214" y="120"/>
                      <a:pt x="215" y="121"/>
                      <a:pt x="214" y="120"/>
                    </a:cubicBezTo>
                    <a:cubicBezTo>
                      <a:pt x="214" y="119"/>
                      <a:pt x="213" y="119"/>
                      <a:pt x="213" y="119"/>
                    </a:cubicBezTo>
                    <a:cubicBezTo>
                      <a:pt x="212" y="119"/>
                      <a:pt x="212" y="118"/>
                      <a:pt x="211" y="118"/>
                    </a:cubicBezTo>
                    <a:cubicBezTo>
                      <a:pt x="211" y="117"/>
                      <a:pt x="211" y="117"/>
                      <a:pt x="211" y="117"/>
                    </a:cubicBezTo>
                    <a:cubicBezTo>
                      <a:pt x="210" y="116"/>
                      <a:pt x="210" y="117"/>
                      <a:pt x="210" y="118"/>
                    </a:cubicBezTo>
                    <a:cubicBezTo>
                      <a:pt x="209" y="117"/>
                      <a:pt x="209" y="117"/>
                      <a:pt x="209" y="116"/>
                    </a:cubicBezTo>
                    <a:cubicBezTo>
                      <a:pt x="209" y="116"/>
                      <a:pt x="208" y="116"/>
                      <a:pt x="207" y="116"/>
                    </a:cubicBezTo>
                    <a:cubicBezTo>
                      <a:pt x="207" y="116"/>
                      <a:pt x="207" y="115"/>
                      <a:pt x="207" y="114"/>
                    </a:cubicBezTo>
                    <a:cubicBezTo>
                      <a:pt x="207" y="114"/>
                      <a:pt x="207" y="113"/>
                      <a:pt x="207" y="113"/>
                    </a:cubicBezTo>
                    <a:cubicBezTo>
                      <a:pt x="206" y="112"/>
                      <a:pt x="207" y="112"/>
                      <a:pt x="207" y="111"/>
                    </a:cubicBezTo>
                    <a:cubicBezTo>
                      <a:pt x="207" y="110"/>
                      <a:pt x="207" y="109"/>
                      <a:pt x="207" y="108"/>
                    </a:cubicBezTo>
                    <a:cubicBezTo>
                      <a:pt x="206" y="108"/>
                      <a:pt x="206" y="107"/>
                      <a:pt x="206" y="107"/>
                    </a:cubicBezTo>
                    <a:cubicBezTo>
                      <a:pt x="206" y="106"/>
                      <a:pt x="207" y="106"/>
                      <a:pt x="206" y="105"/>
                    </a:cubicBezTo>
                    <a:cubicBezTo>
                      <a:pt x="207" y="105"/>
                      <a:pt x="208" y="106"/>
                      <a:pt x="208" y="106"/>
                    </a:cubicBezTo>
                    <a:cubicBezTo>
                      <a:pt x="208" y="107"/>
                      <a:pt x="208" y="105"/>
                      <a:pt x="208" y="105"/>
                    </a:cubicBezTo>
                    <a:cubicBezTo>
                      <a:pt x="208" y="104"/>
                      <a:pt x="207" y="104"/>
                      <a:pt x="207" y="104"/>
                    </a:cubicBezTo>
                    <a:cubicBezTo>
                      <a:pt x="207" y="103"/>
                      <a:pt x="207" y="102"/>
                      <a:pt x="207" y="101"/>
                    </a:cubicBezTo>
                    <a:cubicBezTo>
                      <a:pt x="208" y="101"/>
                      <a:pt x="208" y="101"/>
                      <a:pt x="208" y="100"/>
                    </a:cubicBezTo>
                    <a:cubicBezTo>
                      <a:pt x="208" y="100"/>
                      <a:pt x="208" y="99"/>
                      <a:pt x="208" y="99"/>
                    </a:cubicBezTo>
                    <a:cubicBezTo>
                      <a:pt x="207" y="98"/>
                      <a:pt x="206" y="98"/>
                      <a:pt x="206" y="97"/>
                    </a:cubicBezTo>
                    <a:cubicBezTo>
                      <a:pt x="207" y="97"/>
                      <a:pt x="207" y="99"/>
                      <a:pt x="207" y="98"/>
                    </a:cubicBezTo>
                    <a:cubicBezTo>
                      <a:pt x="208" y="97"/>
                      <a:pt x="207" y="97"/>
                      <a:pt x="207" y="96"/>
                    </a:cubicBezTo>
                    <a:cubicBezTo>
                      <a:pt x="207" y="96"/>
                      <a:pt x="207" y="98"/>
                      <a:pt x="208" y="98"/>
                    </a:cubicBezTo>
                    <a:cubicBezTo>
                      <a:pt x="209" y="98"/>
                      <a:pt x="208" y="98"/>
                      <a:pt x="208" y="97"/>
                    </a:cubicBezTo>
                    <a:cubicBezTo>
                      <a:pt x="208" y="97"/>
                      <a:pt x="208" y="97"/>
                      <a:pt x="209" y="96"/>
                    </a:cubicBezTo>
                    <a:cubicBezTo>
                      <a:pt x="209" y="95"/>
                      <a:pt x="209" y="96"/>
                      <a:pt x="210" y="96"/>
                    </a:cubicBezTo>
                    <a:cubicBezTo>
                      <a:pt x="210" y="95"/>
                      <a:pt x="210" y="95"/>
                      <a:pt x="209" y="95"/>
                    </a:cubicBezTo>
                    <a:cubicBezTo>
                      <a:pt x="209" y="95"/>
                      <a:pt x="210" y="95"/>
                      <a:pt x="210" y="95"/>
                    </a:cubicBezTo>
                    <a:cubicBezTo>
                      <a:pt x="210" y="95"/>
                      <a:pt x="210" y="95"/>
                      <a:pt x="210" y="94"/>
                    </a:cubicBezTo>
                    <a:cubicBezTo>
                      <a:pt x="210" y="94"/>
                      <a:pt x="209" y="94"/>
                      <a:pt x="209" y="94"/>
                    </a:cubicBezTo>
                    <a:cubicBezTo>
                      <a:pt x="209" y="94"/>
                      <a:pt x="209" y="93"/>
                      <a:pt x="209" y="92"/>
                    </a:cubicBezTo>
                    <a:cubicBezTo>
                      <a:pt x="209" y="92"/>
                      <a:pt x="209" y="93"/>
                      <a:pt x="209" y="93"/>
                    </a:cubicBezTo>
                    <a:cubicBezTo>
                      <a:pt x="209" y="93"/>
                      <a:pt x="209" y="93"/>
                      <a:pt x="210" y="93"/>
                    </a:cubicBezTo>
                    <a:cubicBezTo>
                      <a:pt x="209" y="95"/>
                      <a:pt x="212" y="92"/>
                      <a:pt x="210" y="92"/>
                    </a:cubicBezTo>
                    <a:cubicBezTo>
                      <a:pt x="210" y="92"/>
                      <a:pt x="211" y="93"/>
                      <a:pt x="212" y="92"/>
                    </a:cubicBezTo>
                    <a:cubicBezTo>
                      <a:pt x="212" y="92"/>
                      <a:pt x="212" y="91"/>
                      <a:pt x="212" y="90"/>
                    </a:cubicBezTo>
                    <a:cubicBezTo>
                      <a:pt x="212" y="90"/>
                      <a:pt x="212" y="91"/>
                      <a:pt x="212" y="91"/>
                    </a:cubicBezTo>
                    <a:cubicBezTo>
                      <a:pt x="212" y="91"/>
                      <a:pt x="211" y="91"/>
                      <a:pt x="211" y="91"/>
                    </a:cubicBezTo>
                    <a:cubicBezTo>
                      <a:pt x="210" y="91"/>
                      <a:pt x="212" y="90"/>
                      <a:pt x="212" y="90"/>
                    </a:cubicBezTo>
                    <a:cubicBezTo>
                      <a:pt x="212" y="89"/>
                      <a:pt x="212" y="89"/>
                      <a:pt x="212" y="88"/>
                    </a:cubicBezTo>
                    <a:cubicBezTo>
                      <a:pt x="213" y="88"/>
                      <a:pt x="213" y="89"/>
                      <a:pt x="213" y="89"/>
                    </a:cubicBezTo>
                    <a:cubicBezTo>
                      <a:pt x="213" y="89"/>
                      <a:pt x="213" y="88"/>
                      <a:pt x="213" y="88"/>
                    </a:cubicBezTo>
                    <a:cubicBezTo>
                      <a:pt x="213" y="88"/>
                      <a:pt x="214" y="89"/>
                      <a:pt x="214" y="89"/>
                    </a:cubicBezTo>
                    <a:cubicBezTo>
                      <a:pt x="215" y="89"/>
                      <a:pt x="214" y="88"/>
                      <a:pt x="214" y="88"/>
                    </a:cubicBezTo>
                    <a:cubicBezTo>
                      <a:pt x="215" y="88"/>
                      <a:pt x="215" y="86"/>
                      <a:pt x="215" y="86"/>
                    </a:cubicBezTo>
                    <a:cubicBezTo>
                      <a:pt x="216" y="86"/>
                      <a:pt x="216" y="86"/>
                      <a:pt x="216" y="85"/>
                    </a:cubicBezTo>
                    <a:cubicBezTo>
                      <a:pt x="216" y="85"/>
                      <a:pt x="217" y="86"/>
                      <a:pt x="217" y="86"/>
                    </a:cubicBezTo>
                    <a:cubicBezTo>
                      <a:pt x="217" y="86"/>
                      <a:pt x="217" y="85"/>
                      <a:pt x="218" y="85"/>
                    </a:cubicBezTo>
                    <a:cubicBezTo>
                      <a:pt x="218" y="84"/>
                      <a:pt x="218" y="84"/>
                      <a:pt x="218" y="84"/>
                    </a:cubicBezTo>
                    <a:cubicBezTo>
                      <a:pt x="218" y="83"/>
                      <a:pt x="220" y="83"/>
                      <a:pt x="220" y="83"/>
                    </a:cubicBezTo>
                    <a:cubicBezTo>
                      <a:pt x="221" y="81"/>
                      <a:pt x="222" y="80"/>
                      <a:pt x="222" y="79"/>
                    </a:cubicBezTo>
                    <a:cubicBezTo>
                      <a:pt x="222" y="79"/>
                      <a:pt x="223" y="78"/>
                      <a:pt x="223" y="78"/>
                    </a:cubicBezTo>
                    <a:cubicBezTo>
                      <a:pt x="223" y="78"/>
                      <a:pt x="223" y="78"/>
                      <a:pt x="223" y="78"/>
                    </a:cubicBezTo>
                    <a:cubicBezTo>
                      <a:pt x="223" y="77"/>
                      <a:pt x="223" y="76"/>
                      <a:pt x="223" y="76"/>
                    </a:cubicBezTo>
                    <a:cubicBezTo>
                      <a:pt x="224" y="75"/>
                      <a:pt x="225" y="75"/>
                      <a:pt x="225" y="74"/>
                    </a:cubicBezTo>
                    <a:cubicBezTo>
                      <a:pt x="225" y="74"/>
                      <a:pt x="224" y="74"/>
                      <a:pt x="224" y="74"/>
                    </a:cubicBezTo>
                    <a:cubicBezTo>
                      <a:pt x="224" y="74"/>
                      <a:pt x="224" y="73"/>
                      <a:pt x="224" y="74"/>
                    </a:cubicBezTo>
                    <a:cubicBezTo>
                      <a:pt x="224" y="74"/>
                      <a:pt x="224" y="73"/>
                      <a:pt x="223" y="72"/>
                    </a:cubicBezTo>
                    <a:cubicBezTo>
                      <a:pt x="223" y="72"/>
                      <a:pt x="223" y="72"/>
                      <a:pt x="223" y="71"/>
                    </a:cubicBezTo>
                    <a:cubicBezTo>
                      <a:pt x="223" y="71"/>
                      <a:pt x="222" y="70"/>
                      <a:pt x="222" y="70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23" y="69"/>
                      <a:pt x="222" y="69"/>
                      <a:pt x="223" y="69"/>
                    </a:cubicBezTo>
                    <a:cubicBezTo>
                      <a:pt x="223" y="69"/>
                      <a:pt x="223" y="68"/>
                      <a:pt x="223" y="68"/>
                    </a:cubicBezTo>
                    <a:cubicBezTo>
                      <a:pt x="223" y="68"/>
                      <a:pt x="224" y="67"/>
                      <a:pt x="224" y="67"/>
                    </a:cubicBezTo>
                    <a:cubicBezTo>
                      <a:pt x="224" y="66"/>
                      <a:pt x="223" y="66"/>
                      <a:pt x="223" y="65"/>
                    </a:cubicBezTo>
                    <a:cubicBezTo>
                      <a:pt x="223" y="65"/>
                      <a:pt x="224" y="66"/>
                      <a:pt x="224" y="66"/>
                    </a:cubicBezTo>
                    <a:cubicBezTo>
                      <a:pt x="224" y="66"/>
                      <a:pt x="224" y="65"/>
                      <a:pt x="224" y="65"/>
                    </a:cubicBezTo>
                    <a:cubicBezTo>
                      <a:pt x="224" y="65"/>
                      <a:pt x="224" y="64"/>
                      <a:pt x="224" y="64"/>
                    </a:cubicBezTo>
                    <a:cubicBezTo>
                      <a:pt x="224" y="64"/>
                      <a:pt x="226" y="65"/>
                      <a:pt x="225" y="63"/>
                    </a:cubicBezTo>
                    <a:cubicBezTo>
                      <a:pt x="226" y="63"/>
                      <a:pt x="225" y="63"/>
                      <a:pt x="226" y="63"/>
                    </a:cubicBezTo>
                    <a:cubicBezTo>
                      <a:pt x="226" y="63"/>
                      <a:pt x="225" y="62"/>
                      <a:pt x="225" y="62"/>
                    </a:cubicBezTo>
                    <a:cubicBezTo>
                      <a:pt x="226" y="62"/>
                      <a:pt x="226" y="62"/>
                      <a:pt x="227" y="62"/>
                    </a:cubicBezTo>
                    <a:cubicBezTo>
                      <a:pt x="227" y="62"/>
                      <a:pt x="227" y="62"/>
                      <a:pt x="226" y="61"/>
                    </a:cubicBezTo>
                    <a:cubicBezTo>
                      <a:pt x="226" y="61"/>
                      <a:pt x="226" y="59"/>
                      <a:pt x="226" y="59"/>
                    </a:cubicBezTo>
                    <a:cubicBezTo>
                      <a:pt x="227" y="59"/>
                      <a:pt x="227" y="60"/>
                      <a:pt x="227" y="60"/>
                    </a:cubicBezTo>
                    <a:cubicBezTo>
                      <a:pt x="227" y="60"/>
                      <a:pt x="228" y="59"/>
                      <a:pt x="228" y="59"/>
                    </a:cubicBezTo>
                    <a:cubicBezTo>
                      <a:pt x="229" y="59"/>
                      <a:pt x="230" y="61"/>
                      <a:pt x="230" y="59"/>
                    </a:cubicBezTo>
                    <a:cubicBezTo>
                      <a:pt x="230" y="59"/>
                      <a:pt x="234" y="59"/>
                      <a:pt x="234" y="58"/>
                    </a:cubicBezTo>
                    <a:cubicBezTo>
                      <a:pt x="234" y="58"/>
                      <a:pt x="234" y="58"/>
                      <a:pt x="235" y="59"/>
                    </a:cubicBezTo>
                    <a:cubicBezTo>
                      <a:pt x="235" y="59"/>
                      <a:pt x="235" y="58"/>
                      <a:pt x="236" y="59"/>
                    </a:cubicBezTo>
                    <a:cubicBezTo>
                      <a:pt x="236" y="59"/>
                      <a:pt x="236" y="59"/>
                      <a:pt x="236" y="60"/>
                    </a:cubicBezTo>
                    <a:cubicBezTo>
                      <a:pt x="236" y="59"/>
                      <a:pt x="237" y="60"/>
                      <a:pt x="238" y="60"/>
                    </a:cubicBezTo>
                    <a:cubicBezTo>
                      <a:pt x="238" y="60"/>
                      <a:pt x="239" y="60"/>
                      <a:pt x="239" y="60"/>
                    </a:cubicBezTo>
                    <a:cubicBezTo>
                      <a:pt x="240" y="61"/>
                      <a:pt x="240" y="61"/>
                      <a:pt x="240" y="63"/>
                    </a:cubicBezTo>
                    <a:cubicBezTo>
                      <a:pt x="240" y="64"/>
                      <a:pt x="240" y="65"/>
                      <a:pt x="241" y="65"/>
                    </a:cubicBezTo>
                    <a:cubicBezTo>
                      <a:pt x="241" y="65"/>
                      <a:pt x="241" y="66"/>
                      <a:pt x="241" y="66"/>
                    </a:cubicBezTo>
                    <a:cubicBezTo>
                      <a:pt x="241" y="66"/>
                      <a:pt x="240" y="66"/>
                      <a:pt x="240" y="66"/>
                    </a:cubicBezTo>
                    <a:cubicBezTo>
                      <a:pt x="240" y="66"/>
                      <a:pt x="240" y="66"/>
                      <a:pt x="240" y="66"/>
                    </a:cubicBezTo>
                    <a:cubicBezTo>
                      <a:pt x="240" y="66"/>
                      <a:pt x="241" y="67"/>
                      <a:pt x="241" y="67"/>
                    </a:cubicBezTo>
                    <a:cubicBezTo>
                      <a:pt x="240" y="67"/>
                      <a:pt x="240" y="67"/>
                      <a:pt x="239" y="67"/>
                    </a:cubicBezTo>
                    <a:cubicBezTo>
                      <a:pt x="239" y="67"/>
                      <a:pt x="239" y="67"/>
                      <a:pt x="238" y="67"/>
                    </a:cubicBezTo>
                    <a:cubicBezTo>
                      <a:pt x="237" y="68"/>
                      <a:pt x="237" y="69"/>
                      <a:pt x="237" y="70"/>
                    </a:cubicBezTo>
                    <a:cubicBezTo>
                      <a:pt x="237" y="71"/>
                      <a:pt x="235" y="75"/>
                      <a:pt x="235" y="76"/>
                    </a:cubicBezTo>
                    <a:cubicBezTo>
                      <a:pt x="234" y="76"/>
                      <a:pt x="235" y="77"/>
                      <a:pt x="233" y="77"/>
                    </a:cubicBezTo>
                    <a:cubicBezTo>
                      <a:pt x="233" y="77"/>
                      <a:pt x="234" y="78"/>
                      <a:pt x="234" y="78"/>
                    </a:cubicBezTo>
                    <a:cubicBezTo>
                      <a:pt x="233" y="78"/>
                      <a:pt x="233" y="78"/>
                      <a:pt x="233" y="78"/>
                    </a:cubicBezTo>
                    <a:cubicBezTo>
                      <a:pt x="233" y="79"/>
                      <a:pt x="233" y="78"/>
                      <a:pt x="233" y="79"/>
                    </a:cubicBezTo>
                    <a:cubicBezTo>
                      <a:pt x="232" y="79"/>
                      <a:pt x="232" y="80"/>
                      <a:pt x="232" y="80"/>
                    </a:cubicBezTo>
                    <a:cubicBezTo>
                      <a:pt x="232" y="81"/>
                      <a:pt x="231" y="81"/>
                      <a:pt x="231" y="82"/>
                    </a:cubicBezTo>
                    <a:cubicBezTo>
                      <a:pt x="230" y="81"/>
                      <a:pt x="231" y="81"/>
                      <a:pt x="230" y="82"/>
                    </a:cubicBezTo>
                    <a:cubicBezTo>
                      <a:pt x="230" y="82"/>
                      <a:pt x="230" y="83"/>
                      <a:pt x="230" y="83"/>
                    </a:cubicBezTo>
                    <a:cubicBezTo>
                      <a:pt x="230" y="84"/>
                      <a:pt x="229" y="83"/>
                      <a:pt x="229" y="84"/>
                    </a:cubicBezTo>
                    <a:cubicBezTo>
                      <a:pt x="229" y="85"/>
                      <a:pt x="230" y="85"/>
                      <a:pt x="229" y="86"/>
                    </a:cubicBezTo>
                    <a:cubicBezTo>
                      <a:pt x="229" y="86"/>
                      <a:pt x="228" y="88"/>
                      <a:pt x="228" y="87"/>
                    </a:cubicBezTo>
                    <a:cubicBezTo>
                      <a:pt x="228" y="87"/>
                      <a:pt x="228" y="86"/>
                      <a:pt x="228" y="86"/>
                    </a:cubicBezTo>
                    <a:cubicBezTo>
                      <a:pt x="228" y="86"/>
                      <a:pt x="228" y="86"/>
                      <a:pt x="228" y="86"/>
                    </a:cubicBezTo>
                    <a:cubicBezTo>
                      <a:pt x="228" y="87"/>
                      <a:pt x="227" y="86"/>
                      <a:pt x="227" y="86"/>
                    </a:cubicBezTo>
                    <a:cubicBezTo>
                      <a:pt x="227" y="87"/>
                      <a:pt x="226" y="87"/>
                      <a:pt x="226" y="86"/>
                    </a:cubicBezTo>
                    <a:cubicBezTo>
                      <a:pt x="226" y="87"/>
                      <a:pt x="226" y="89"/>
                      <a:pt x="226" y="90"/>
                    </a:cubicBezTo>
                    <a:cubicBezTo>
                      <a:pt x="226" y="91"/>
                      <a:pt x="225" y="91"/>
                      <a:pt x="225" y="91"/>
                    </a:cubicBezTo>
                    <a:cubicBezTo>
                      <a:pt x="225" y="92"/>
                      <a:pt x="225" y="92"/>
                      <a:pt x="225" y="92"/>
                    </a:cubicBezTo>
                    <a:cubicBezTo>
                      <a:pt x="225" y="92"/>
                      <a:pt x="224" y="93"/>
                      <a:pt x="224" y="93"/>
                    </a:cubicBezTo>
                    <a:cubicBezTo>
                      <a:pt x="225" y="94"/>
                      <a:pt x="225" y="94"/>
                      <a:pt x="225" y="94"/>
                    </a:cubicBezTo>
                    <a:cubicBezTo>
                      <a:pt x="225" y="95"/>
                      <a:pt x="225" y="95"/>
                      <a:pt x="225" y="96"/>
                    </a:cubicBezTo>
                    <a:cubicBezTo>
                      <a:pt x="225" y="96"/>
                      <a:pt x="226" y="96"/>
                      <a:pt x="226" y="96"/>
                    </a:cubicBezTo>
                    <a:cubicBezTo>
                      <a:pt x="226" y="96"/>
                      <a:pt x="226" y="97"/>
                      <a:pt x="226" y="97"/>
                    </a:cubicBezTo>
                    <a:cubicBezTo>
                      <a:pt x="227" y="98"/>
                      <a:pt x="227" y="98"/>
                      <a:pt x="227" y="98"/>
                    </a:cubicBezTo>
                    <a:cubicBezTo>
                      <a:pt x="227" y="99"/>
                      <a:pt x="226" y="99"/>
                      <a:pt x="226" y="100"/>
                    </a:cubicBezTo>
                    <a:cubicBezTo>
                      <a:pt x="226" y="100"/>
                      <a:pt x="227" y="100"/>
                      <a:pt x="227" y="101"/>
                    </a:cubicBezTo>
                    <a:cubicBezTo>
                      <a:pt x="228" y="102"/>
                      <a:pt x="228" y="104"/>
                      <a:pt x="229" y="105"/>
                    </a:cubicBezTo>
                    <a:cubicBezTo>
                      <a:pt x="229" y="105"/>
                      <a:pt x="229" y="105"/>
                      <a:pt x="229" y="105"/>
                    </a:cubicBezTo>
                    <a:cubicBezTo>
                      <a:pt x="229" y="105"/>
                      <a:pt x="228" y="104"/>
                      <a:pt x="228" y="104"/>
                    </a:cubicBezTo>
                    <a:cubicBezTo>
                      <a:pt x="228" y="104"/>
                      <a:pt x="228" y="105"/>
                      <a:pt x="228" y="105"/>
                    </a:cubicBezTo>
                    <a:cubicBezTo>
                      <a:pt x="228" y="105"/>
                      <a:pt x="228" y="105"/>
                      <a:pt x="228" y="105"/>
                    </a:cubicBez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8" y="106"/>
                      <a:pt x="228" y="107"/>
                      <a:pt x="228" y="107"/>
                    </a:cubicBezTo>
                    <a:cubicBezTo>
                      <a:pt x="228" y="107"/>
                      <a:pt x="228" y="107"/>
                      <a:pt x="228" y="108"/>
                    </a:cubicBezTo>
                    <a:cubicBezTo>
                      <a:pt x="228" y="108"/>
                      <a:pt x="228" y="109"/>
                      <a:pt x="228" y="109"/>
                    </a:cubicBezTo>
                    <a:cubicBezTo>
                      <a:pt x="228" y="110"/>
                      <a:pt x="228" y="110"/>
                      <a:pt x="228" y="110"/>
                    </a:cubicBezTo>
                    <a:cubicBezTo>
                      <a:pt x="228" y="110"/>
                      <a:pt x="229" y="111"/>
                      <a:pt x="229" y="112"/>
                    </a:cubicBezTo>
                    <a:cubicBezTo>
                      <a:pt x="229" y="111"/>
                      <a:pt x="229" y="113"/>
                      <a:pt x="229" y="113"/>
                    </a:cubicBezTo>
                    <a:cubicBezTo>
                      <a:pt x="229" y="113"/>
                      <a:pt x="228" y="114"/>
                      <a:pt x="228" y="114"/>
                    </a:cubicBezTo>
                    <a:cubicBezTo>
                      <a:pt x="228" y="114"/>
                      <a:pt x="230" y="116"/>
                      <a:pt x="230" y="116"/>
                    </a:cubicBezTo>
                    <a:cubicBezTo>
                      <a:pt x="230" y="116"/>
                      <a:pt x="231" y="115"/>
                      <a:pt x="231" y="115"/>
                    </a:cubicBezTo>
                    <a:cubicBezTo>
                      <a:pt x="231" y="115"/>
                      <a:pt x="231" y="116"/>
                      <a:pt x="231" y="116"/>
                    </a:cubicBezTo>
                    <a:cubicBezTo>
                      <a:pt x="231" y="116"/>
                      <a:pt x="232" y="115"/>
                      <a:pt x="232" y="115"/>
                    </a:cubicBezTo>
                    <a:cubicBezTo>
                      <a:pt x="232" y="115"/>
                      <a:pt x="232" y="115"/>
                      <a:pt x="232" y="116"/>
                    </a:cubicBezTo>
                    <a:cubicBezTo>
                      <a:pt x="232" y="116"/>
                      <a:pt x="232" y="116"/>
                      <a:pt x="233" y="117"/>
                    </a:cubicBezTo>
                    <a:cubicBezTo>
                      <a:pt x="233" y="116"/>
                      <a:pt x="233" y="116"/>
                      <a:pt x="233" y="116"/>
                    </a:cubicBezTo>
                    <a:cubicBezTo>
                      <a:pt x="233" y="116"/>
                      <a:pt x="234" y="116"/>
                      <a:pt x="234" y="116"/>
                    </a:cubicBezTo>
                    <a:cubicBezTo>
                      <a:pt x="234" y="116"/>
                      <a:pt x="235" y="116"/>
                      <a:pt x="235" y="116"/>
                    </a:cubicBezTo>
                    <a:cubicBezTo>
                      <a:pt x="235" y="118"/>
                      <a:pt x="235" y="118"/>
                      <a:pt x="236" y="117"/>
                    </a:cubicBezTo>
                    <a:cubicBezTo>
                      <a:pt x="237" y="117"/>
                      <a:pt x="237" y="117"/>
                      <a:pt x="238" y="117"/>
                    </a:cubicBezTo>
                    <a:cubicBezTo>
                      <a:pt x="238" y="118"/>
                      <a:pt x="237" y="119"/>
                      <a:pt x="239" y="119"/>
                    </a:cubicBezTo>
                    <a:cubicBezTo>
                      <a:pt x="239" y="120"/>
                      <a:pt x="239" y="120"/>
                      <a:pt x="239" y="120"/>
                    </a:cubicBezTo>
                    <a:cubicBezTo>
                      <a:pt x="239" y="120"/>
                      <a:pt x="239" y="121"/>
                      <a:pt x="239" y="121"/>
                    </a:cubicBezTo>
                    <a:cubicBezTo>
                      <a:pt x="239" y="121"/>
                      <a:pt x="238" y="122"/>
                      <a:pt x="238" y="122"/>
                    </a:cubicBezTo>
                    <a:cubicBezTo>
                      <a:pt x="240" y="122"/>
                      <a:pt x="240" y="120"/>
                      <a:pt x="241" y="119"/>
                    </a:cubicBezTo>
                    <a:cubicBezTo>
                      <a:pt x="241" y="119"/>
                      <a:pt x="241" y="120"/>
                      <a:pt x="241" y="120"/>
                    </a:cubicBezTo>
                    <a:cubicBezTo>
                      <a:pt x="242" y="120"/>
                      <a:pt x="243" y="119"/>
                      <a:pt x="243" y="119"/>
                    </a:cubicBezTo>
                    <a:cubicBezTo>
                      <a:pt x="244" y="119"/>
                      <a:pt x="245" y="118"/>
                      <a:pt x="245" y="118"/>
                    </a:cubicBezTo>
                    <a:cubicBezTo>
                      <a:pt x="245" y="119"/>
                      <a:pt x="245" y="119"/>
                      <a:pt x="245" y="119"/>
                    </a:cubicBezTo>
                    <a:cubicBezTo>
                      <a:pt x="246" y="119"/>
                      <a:pt x="246" y="119"/>
                      <a:pt x="247" y="119"/>
                    </a:cubicBezTo>
                    <a:cubicBezTo>
                      <a:pt x="247" y="119"/>
                      <a:pt x="247" y="118"/>
                      <a:pt x="247" y="118"/>
                    </a:cubicBezTo>
                    <a:cubicBezTo>
                      <a:pt x="247" y="117"/>
                      <a:pt x="248" y="117"/>
                      <a:pt x="248" y="117"/>
                    </a:cubicBezTo>
                    <a:cubicBezTo>
                      <a:pt x="248" y="117"/>
                      <a:pt x="251" y="116"/>
                      <a:pt x="250" y="115"/>
                    </a:cubicBezTo>
                    <a:cubicBezTo>
                      <a:pt x="251" y="115"/>
                      <a:pt x="251" y="114"/>
                      <a:pt x="251" y="114"/>
                    </a:cubicBezTo>
                    <a:cubicBezTo>
                      <a:pt x="252" y="114"/>
                      <a:pt x="252" y="115"/>
                      <a:pt x="253" y="115"/>
                    </a:cubicBezTo>
                    <a:cubicBezTo>
                      <a:pt x="253" y="115"/>
                      <a:pt x="253" y="114"/>
                      <a:pt x="253" y="113"/>
                    </a:cubicBezTo>
                    <a:cubicBezTo>
                      <a:pt x="253" y="113"/>
                      <a:pt x="254" y="114"/>
                      <a:pt x="254" y="114"/>
                    </a:cubicBezTo>
                    <a:cubicBezTo>
                      <a:pt x="254" y="113"/>
                      <a:pt x="253" y="113"/>
                      <a:pt x="253" y="112"/>
                    </a:cubicBezTo>
                    <a:cubicBezTo>
                      <a:pt x="254" y="112"/>
                      <a:pt x="254" y="113"/>
                      <a:pt x="254" y="113"/>
                    </a:cubicBezTo>
                    <a:cubicBezTo>
                      <a:pt x="255" y="113"/>
                      <a:pt x="255" y="112"/>
                      <a:pt x="256" y="112"/>
                    </a:cubicBezTo>
                    <a:cubicBezTo>
                      <a:pt x="256" y="112"/>
                      <a:pt x="257" y="112"/>
                      <a:pt x="257" y="113"/>
                    </a:cubicBezTo>
                    <a:cubicBezTo>
                      <a:pt x="257" y="112"/>
                      <a:pt x="258" y="112"/>
                      <a:pt x="258" y="112"/>
                    </a:cubicBezTo>
                    <a:cubicBezTo>
                      <a:pt x="258" y="112"/>
                      <a:pt x="258" y="112"/>
                      <a:pt x="258" y="112"/>
                    </a:cubicBezTo>
                    <a:cubicBezTo>
                      <a:pt x="258" y="112"/>
                      <a:pt x="258" y="111"/>
                      <a:pt x="258" y="111"/>
                    </a:cubicBezTo>
                    <a:cubicBezTo>
                      <a:pt x="259" y="111"/>
                      <a:pt x="260" y="111"/>
                      <a:pt x="261" y="111"/>
                    </a:cubicBezTo>
                    <a:cubicBezTo>
                      <a:pt x="261" y="111"/>
                      <a:pt x="262" y="111"/>
                      <a:pt x="261" y="111"/>
                    </a:cubicBezTo>
                    <a:cubicBezTo>
                      <a:pt x="262" y="111"/>
                      <a:pt x="262" y="111"/>
                      <a:pt x="262" y="110"/>
                    </a:cubicBezTo>
                    <a:cubicBezTo>
                      <a:pt x="262" y="110"/>
                      <a:pt x="263" y="111"/>
                      <a:pt x="263" y="111"/>
                    </a:cubicBezTo>
                    <a:cubicBezTo>
                      <a:pt x="263" y="111"/>
                      <a:pt x="263" y="110"/>
                      <a:pt x="264" y="110"/>
                    </a:cubicBezTo>
                    <a:cubicBezTo>
                      <a:pt x="264" y="110"/>
                      <a:pt x="264" y="110"/>
                      <a:pt x="265" y="110"/>
                    </a:cubicBezTo>
                    <a:cubicBezTo>
                      <a:pt x="265" y="110"/>
                      <a:pt x="265" y="109"/>
                      <a:pt x="265" y="109"/>
                    </a:cubicBezTo>
                    <a:cubicBezTo>
                      <a:pt x="265" y="109"/>
                      <a:pt x="265" y="109"/>
                      <a:pt x="265" y="109"/>
                    </a:cubicBezTo>
                    <a:cubicBezTo>
                      <a:pt x="266" y="108"/>
                      <a:pt x="266" y="108"/>
                      <a:pt x="266" y="107"/>
                    </a:cubicBezTo>
                    <a:cubicBezTo>
                      <a:pt x="267" y="107"/>
                      <a:pt x="266" y="108"/>
                      <a:pt x="267" y="108"/>
                    </a:cubicBezTo>
                    <a:cubicBezTo>
                      <a:pt x="267" y="109"/>
                      <a:pt x="267" y="110"/>
                      <a:pt x="267" y="110"/>
                    </a:cubicBezTo>
                    <a:cubicBezTo>
                      <a:pt x="266" y="110"/>
                      <a:pt x="266" y="109"/>
                      <a:pt x="265" y="110"/>
                    </a:cubicBezTo>
                    <a:cubicBezTo>
                      <a:pt x="265" y="110"/>
                      <a:pt x="266" y="110"/>
                      <a:pt x="266" y="111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68" y="111"/>
                      <a:pt x="268" y="112"/>
                      <a:pt x="269" y="112"/>
                    </a:cubicBezTo>
                    <a:cubicBezTo>
                      <a:pt x="269" y="112"/>
                      <a:pt x="269" y="112"/>
                      <a:pt x="269" y="112"/>
                    </a:cubicBezTo>
                    <a:cubicBezTo>
                      <a:pt x="269" y="112"/>
                      <a:pt x="269" y="112"/>
                      <a:pt x="269" y="112"/>
                    </a:cubicBezTo>
                    <a:cubicBezTo>
                      <a:pt x="270" y="112"/>
                      <a:pt x="270" y="112"/>
                      <a:pt x="270" y="113"/>
                    </a:cubicBezTo>
                    <a:cubicBezTo>
                      <a:pt x="271" y="113"/>
                      <a:pt x="272" y="112"/>
                      <a:pt x="273" y="112"/>
                    </a:cubicBezTo>
                    <a:cubicBezTo>
                      <a:pt x="273" y="112"/>
                      <a:pt x="274" y="112"/>
                      <a:pt x="274" y="112"/>
                    </a:cubicBezTo>
                    <a:cubicBezTo>
                      <a:pt x="274" y="112"/>
                      <a:pt x="274" y="113"/>
                      <a:pt x="274" y="113"/>
                    </a:cubicBezTo>
                    <a:cubicBezTo>
                      <a:pt x="274" y="113"/>
                      <a:pt x="274" y="113"/>
                      <a:pt x="274" y="113"/>
                    </a:cubicBezTo>
                    <a:cubicBezTo>
                      <a:pt x="275" y="113"/>
                      <a:pt x="276" y="113"/>
                      <a:pt x="276" y="114"/>
                    </a:cubicBezTo>
                    <a:cubicBezTo>
                      <a:pt x="276" y="115"/>
                      <a:pt x="273" y="115"/>
                      <a:pt x="274" y="114"/>
                    </a:cubicBezTo>
                    <a:cubicBezTo>
                      <a:pt x="274" y="114"/>
                      <a:pt x="274" y="114"/>
                      <a:pt x="274" y="114"/>
                    </a:cubicBezTo>
                    <a:cubicBezTo>
                      <a:pt x="274" y="114"/>
                      <a:pt x="274" y="114"/>
                      <a:pt x="274" y="114"/>
                    </a:cubicBezTo>
                    <a:cubicBezTo>
                      <a:pt x="273" y="113"/>
                      <a:pt x="273" y="113"/>
                      <a:pt x="273" y="114"/>
                    </a:cubicBezTo>
                    <a:cubicBezTo>
                      <a:pt x="273" y="113"/>
                      <a:pt x="271" y="114"/>
                      <a:pt x="270" y="114"/>
                    </a:cubicBezTo>
                    <a:cubicBezTo>
                      <a:pt x="270" y="115"/>
                      <a:pt x="270" y="115"/>
                      <a:pt x="270" y="116"/>
                    </a:cubicBezTo>
                    <a:cubicBezTo>
                      <a:pt x="269" y="118"/>
                      <a:pt x="266" y="115"/>
                      <a:pt x="267" y="118"/>
                    </a:cubicBezTo>
                    <a:cubicBezTo>
                      <a:pt x="266" y="118"/>
                      <a:pt x="266" y="117"/>
                      <a:pt x="266" y="117"/>
                    </a:cubicBezTo>
                    <a:cubicBezTo>
                      <a:pt x="265" y="117"/>
                      <a:pt x="265" y="118"/>
                      <a:pt x="265" y="119"/>
                    </a:cubicBezTo>
                    <a:cubicBezTo>
                      <a:pt x="265" y="120"/>
                      <a:pt x="266" y="120"/>
                      <a:pt x="266" y="121"/>
                    </a:cubicBezTo>
                    <a:cubicBezTo>
                      <a:pt x="266" y="121"/>
                      <a:pt x="266" y="121"/>
                      <a:pt x="266" y="121"/>
                    </a:cubicBezTo>
                    <a:cubicBezTo>
                      <a:pt x="265" y="121"/>
                      <a:pt x="265" y="121"/>
                      <a:pt x="264" y="122"/>
                    </a:cubicBezTo>
                    <a:cubicBezTo>
                      <a:pt x="264" y="122"/>
                      <a:pt x="263" y="121"/>
                      <a:pt x="262" y="122"/>
                    </a:cubicBezTo>
                    <a:cubicBezTo>
                      <a:pt x="261" y="122"/>
                      <a:pt x="260" y="122"/>
                      <a:pt x="259" y="121"/>
                    </a:cubicBezTo>
                    <a:cubicBezTo>
                      <a:pt x="258" y="121"/>
                      <a:pt x="258" y="121"/>
                      <a:pt x="258" y="121"/>
                    </a:cubicBezTo>
                    <a:cubicBezTo>
                      <a:pt x="257" y="121"/>
                      <a:pt x="256" y="121"/>
                      <a:pt x="255" y="121"/>
                    </a:cubicBezTo>
                    <a:cubicBezTo>
                      <a:pt x="254" y="121"/>
                      <a:pt x="253" y="122"/>
                      <a:pt x="254" y="121"/>
                    </a:cubicBezTo>
                    <a:cubicBezTo>
                      <a:pt x="253" y="120"/>
                      <a:pt x="253" y="122"/>
                      <a:pt x="253" y="122"/>
                    </a:cubicBezTo>
                    <a:cubicBezTo>
                      <a:pt x="252" y="122"/>
                      <a:pt x="252" y="121"/>
                      <a:pt x="252" y="122"/>
                    </a:cubicBezTo>
                    <a:cubicBezTo>
                      <a:pt x="252" y="122"/>
                      <a:pt x="252" y="122"/>
                      <a:pt x="252" y="123"/>
                    </a:cubicBezTo>
                    <a:cubicBezTo>
                      <a:pt x="252" y="123"/>
                      <a:pt x="250" y="123"/>
                      <a:pt x="250" y="123"/>
                    </a:cubicBezTo>
                    <a:cubicBezTo>
                      <a:pt x="249" y="123"/>
                      <a:pt x="249" y="123"/>
                      <a:pt x="248" y="123"/>
                    </a:cubicBezTo>
                    <a:cubicBezTo>
                      <a:pt x="248" y="123"/>
                      <a:pt x="247" y="124"/>
                      <a:pt x="247" y="124"/>
                    </a:cubicBezTo>
                    <a:cubicBezTo>
                      <a:pt x="247" y="124"/>
                      <a:pt x="246" y="124"/>
                      <a:pt x="246" y="124"/>
                    </a:cubicBezTo>
                    <a:cubicBezTo>
                      <a:pt x="246" y="124"/>
                      <a:pt x="246" y="125"/>
                      <a:pt x="246" y="125"/>
                    </a:cubicBezTo>
                    <a:cubicBezTo>
                      <a:pt x="245" y="125"/>
                      <a:pt x="245" y="125"/>
                      <a:pt x="245" y="125"/>
                    </a:cubicBezTo>
                    <a:cubicBezTo>
                      <a:pt x="244" y="126"/>
                      <a:pt x="245" y="126"/>
                      <a:pt x="244" y="126"/>
                    </a:cubicBezTo>
                    <a:cubicBezTo>
                      <a:pt x="244" y="126"/>
                      <a:pt x="243" y="127"/>
                      <a:pt x="243" y="127"/>
                    </a:cubicBezTo>
                    <a:cubicBezTo>
                      <a:pt x="243" y="127"/>
                      <a:pt x="242" y="127"/>
                      <a:pt x="242" y="127"/>
                    </a:cubicBezTo>
                    <a:cubicBezTo>
                      <a:pt x="242" y="128"/>
                      <a:pt x="242" y="128"/>
                      <a:pt x="242" y="129"/>
                    </a:cubicBezTo>
                    <a:cubicBezTo>
                      <a:pt x="242" y="129"/>
                      <a:pt x="242" y="129"/>
                      <a:pt x="241" y="130"/>
                    </a:cubicBezTo>
                    <a:cubicBezTo>
                      <a:pt x="242" y="130"/>
                      <a:pt x="242" y="130"/>
                      <a:pt x="242" y="130"/>
                    </a:cubicBezTo>
                    <a:cubicBezTo>
                      <a:pt x="242" y="130"/>
                      <a:pt x="242" y="129"/>
                      <a:pt x="243" y="130"/>
                    </a:cubicBezTo>
                    <a:cubicBezTo>
                      <a:pt x="243" y="130"/>
                      <a:pt x="242" y="130"/>
                      <a:pt x="242" y="130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2" y="131"/>
                      <a:pt x="242" y="132"/>
                      <a:pt x="242" y="132"/>
                    </a:cubicBezTo>
                    <a:cubicBezTo>
                      <a:pt x="243" y="132"/>
                      <a:pt x="244" y="132"/>
                      <a:pt x="244" y="132"/>
                    </a:cubicBezTo>
                    <a:cubicBezTo>
                      <a:pt x="244" y="132"/>
                      <a:pt x="243" y="133"/>
                      <a:pt x="242" y="133"/>
                    </a:cubicBezTo>
                    <a:cubicBezTo>
                      <a:pt x="242" y="134"/>
                      <a:pt x="243" y="135"/>
                      <a:pt x="244" y="135"/>
                    </a:cubicBezTo>
                    <a:cubicBezTo>
                      <a:pt x="244" y="136"/>
                      <a:pt x="244" y="136"/>
                      <a:pt x="245" y="137"/>
                    </a:cubicBezTo>
                    <a:cubicBezTo>
                      <a:pt x="245" y="137"/>
                      <a:pt x="247" y="137"/>
                      <a:pt x="247" y="138"/>
                    </a:cubicBezTo>
                    <a:cubicBezTo>
                      <a:pt x="248" y="138"/>
                      <a:pt x="248" y="135"/>
                      <a:pt x="249" y="136"/>
                    </a:cubicBezTo>
                    <a:cubicBezTo>
                      <a:pt x="249" y="136"/>
                      <a:pt x="249" y="138"/>
                      <a:pt x="249" y="139"/>
                    </a:cubicBezTo>
                    <a:cubicBezTo>
                      <a:pt x="249" y="141"/>
                      <a:pt x="249" y="142"/>
                      <a:pt x="249" y="144"/>
                    </a:cubicBezTo>
                    <a:cubicBezTo>
                      <a:pt x="250" y="146"/>
                      <a:pt x="250" y="147"/>
                      <a:pt x="249" y="149"/>
                    </a:cubicBezTo>
                    <a:cubicBezTo>
                      <a:pt x="248" y="150"/>
                      <a:pt x="247" y="151"/>
                      <a:pt x="246" y="151"/>
                    </a:cubicBezTo>
                    <a:cubicBezTo>
                      <a:pt x="244" y="151"/>
                      <a:pt x="244" y="149"/>
                      <a:pt x="243" y="148"/>
                    </a:cubicBezTo>
                    <a:cubicBezTo>
                      <a:pt x="242" y="147"/>
                      <a:pt x="240" y="146"/>
                      <a:pt x="239" y="145"/>
                    </a:cubicBezTo>
                    <a:cubicBezTo>
                      <a:pt x="239" y="144"/>
                      <a:pt x="240" y="143"/>
                      <a:pt x="239" y="143"/>
                    </a:cubicBezTo>
                    <a:cubicBezTo>
                      <a:pt x="238" y="143"/>
                      <a:pt x="238" y="144"/>
                      <a:pt x="238" y="144"/>
                    </a:cubicBezTo>
                    <a:cubicBezTo>
                      <a:pt x="236" y="146"/>
                      <a:pt x="234" y="146"/>
                      <a:pt x="234" y="147"/>
                    </a:cubicBezTo>
                    <a:cubicBezTo>
                      <a:pt x="233" y="148"/>
                      <a:pt x="233" y="149"/>
                      <a:pt x="233" y="149"/>
                    </a:cubicBezTo>
                    <a:cubicBezTo>
                      <a:pt x="233" y="150"/>
                      <a:pt x="233" y="151"/>
                      <a:pt x="233" y="152"/>
                    </a:cubicBezTo>
                    <a:cubicBezTo>
                      <a:pt x="233" y="152"/>
                      <a:pt x="233" y="152"/>
                      <a:pt x="233" y="153"/>
                    </a:cubicBezTo>
                    <a:cubicBezTo>
                      <a:pt x="232" y="153"/>
                      <a:pt x="232" y="153"/>
                      <a:pt x="232" y="154"/>
                    </a:cubicBezTo>
                    <a:cubicBezTo>
                      <a:pt x="231" y="155"/>
                      <a:pt x="232" y="156"/>
                      <a:pt x="232" y="156"/>
                    </a:cubicBezTo>
                    <a:cubicBezTo>
                      <a:pt x="232" y="158"/>
                      <a:pt x="232" y="160"/>
                      <a:pt x="232" y="162"/>
                    </a:cubicBezTo>
                    <a:cubicBezTo>
                      <a:pt x="232" y="163"/>
                      <a:pt x="232" y="163"/>
                      <a:pt x="232" y="164"/>
                    </a:cubicBezTo>
                    <a:cubicBezTo>
                      <a:pt x="232" y="164"/>
                      <a:pt x="232" y="165"/>
                      <a:pt x="233" y="165"/>
                    </a:cubicBezTo>
                    <a:cubicBezTo>
                      <a:pt x="233" y="166"/>
                      <a:pt x="234" y="167"/>
                      <a:pt x="234" y="168"/>
                    </a:cubicBezTo>
                    <a:cubicBezTo>
                      <a:pt x="233" y="168"/>
                      <a:pt x="233" y="167"/>
                      <a:pt x="233" y="167"/>
                    </a:cubicBezTo>
                    <a:cubicBezTo>
                      <a:pt x="233" y="168"/>
                      <a:pt x="233" y="169"/>
                      <a:pt x="233" y="169"/>
                    </a:cubicBezTo>
                    <a:cubicBezTo>
                      <a:pt x="233" y="170"/>
                      <a:pt x="232" y="171"/>
                      <a:pt x="233" y="171"/>
                    </a:cubicBezTo>
                    <a:cubicBezTo>
                      <a:pt x="234" y="171"/>
                      <a:pt x="233" y="168"/>
                      <a:pt x="234" y="168"/>
                    </a:cubicBezTo>
                    <a:cubicBezTo>
                      <a:pt x="234" y="168"/>
                      <a:pt x="234" y="170"/>
                      <a:pt x="234" y="170"/>
                    </a:cubicBezTo>
                    <a:cubicBezTo>
                      <a:pt x="234" y="171"/>
                      <a:pt x="235" y="171"/>
                      <a:pt x="235" y="171"/>
                    </a:cubicBezTo>
                    <a:cubicBezTo>
                      <a:pt x="234" y="170"/>
                      <a:pt x="235" y="174"/>
                      <a:pt x="235" y="174"/>
                    </a:cubicBezTo>
                    <a:cubicBezTo>
                      <a:pt x="235" y="176"/>
                      <a:pt x="232" y="175"/>
                      <a:pt x="231" y="175"/>
                    </a:cubicBezTo>
                    <a:cubicBezTo>
                      <a:pt x="231" y="174"/>
                      <a:pt x="233" y="173"/>
                      <a:pt x="233" y="172"/>
                    </a:cubicBezTo>
                    <a:cubicBezTo>
                      <a:pt x="233" y="170"/>
                      <a:pt x="231" y="174"/>
                      <a:pt x="231" y="174"/>
                    </a:cubicBezTo>
                    <a:cubicBezTo>
                      <a:pt x="230" y="176"/>
                      <a:pt x="229" y="175"/>
                      <a:pt x="228" y="175"/>
                    </a:cubicBezTo>
                    <a:cubicBezTo>
                      <a:pt x="227" y="176"/>
                      <a:pt x="227" y="176"/>
                      <a:pt x="227" y="177"/>
                    </a:cubicBezTo>
                    <a:cubicBezTo>
                      <a:pt x="227" y="177"/>
                      <a:pt x="227" y="177"/>
                      <a:pt x="227" y="178"/>
                    </a:cubicBezTo>
                    <a:cubicBezTo>
                      <a:pt x="227" y="178"/>
                      <a:pt x="227" y="178"/>
                      <a:pt x="227" y="179"/>
                    </a:cubicBezTo>
                    <a:cubicBezTo>
                      <a:pt x="228" y="179"/>
                      <a:pt x="228" y="179"/>
                      <a:pt x="228" y="178"/>
                    </a:cubicBezTo>
                    <a:cubicBezTo>
                      <a:pt x="228" y="178"/>
                      <a:pt x="228" y="179"/>
                      <a:pt x="228" y="179"/>
                    </a:cubicBezTo>
                    <a:cubicBezTo>
                      <a:pt x="229" y="179"/>
                      <a:pt x="230" y="178"/>
                      <a:pt x="230" y="178"/>
                    </a:cubicBezTo>
                    <a:cubicBezTo>
                      <a:pt x="230" y="179"/>
                      <a:pt x="228" y="180"/>
                      <a:pt x="227" y="181"/>
                    </a:cubicBezTo>
                    <a:cubicBezTo>
                      <a:pt x="226" y="181"/>
                      <a:pt x="225" y="184"/>
                      <a:pt x="224" y="183"/>
                    </a:cubicBezTo>
                    <a:cubicBezTo>
                      <a:pt x="223" y="182"/>
                      <a:pt x="228" y="181"/>
                      <a:pt x="227" y="179"/>
                    </a:cubicBezTo>
                    <a:cubicBezTo>
                      <a:pt x="227" y="180"/>
                      <a:pt x="227" y="180"/>
                      <a:pt x="226" y="180"/>
                    </a:cubicBezTo>
                    <a:cubicBezTo>
                      <a:pt x="226" y="181"/>
                      <a:pt x="226" y="181"/>
                      <a:pt x="225" y="181"/>
                    </a:cubicBezTo>
                    <a:cubicBezTo>
                      <a:pt x="224" y="182"/>
                      <a:pt x="223" y="182"/>
                      <a:pt x="222" y="182"/>
                    </a:cubicBezTo>
                    <a:cubicBezTo>
                      <a:pt x="221" y="182"/>
                      <a:pt x="220" y="182"/>
                      <a:pt x="220" y="181"/>
                    </a:cubicBezTo>
                    <a:cubicBezTo>
                      <a:pt x="219" y="181"/>
                      <a:pt x="219" y="179"/>
                      <a:pt x="219" y="178"/>
                    </a:cubicBezTo>
                    <a:cubicBezTo>
                      <a:pt x="219" y="179"/>
                      <a:pt x="221" y="179"/>
                      <a:pt x="221" y="180"/>
                    </a:cubicBezTo>
                    <a:cubicBezTo>
                      <a:pt x="221" y="180"/>
                      <a:pt x="221" y="180"/>
                      <a:pt x="221" y="179"/>
                    </a:cubicBezTo>
                    <a:cubicBezTo>
                      <a:pt x="220" y="179"/>
                      <a:pt x="220" y="179"/>
                      <a:pt x="219" y="178"/>
                    </a:cubicBez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18" y="178"/>
                      <a:pt x="217" y="177"/>
                      <a:pt x="217" y="178"/>
                    </a:cubicBezTo>
                    <a:cubicBezTo>
                      <a:pt x="216" y="178"/>
                      <a:pt x="215" y="178"/>
                      <a:pt x="214" y="178"/>
                    </a:cubicBezTo>
                    <a:cubicBezTo>
                      <a:pt x="213" y="179"/>
                      <a:pt x="212" y="178"/>
                      <a:pt x="210" y="179"/>
                    </a:cubicBezTo>
                    <a:cubicBezTo>
                      <a:pt x="210" y="179"/>
                      <a:pt x="210" y="180"/>
                      <a:pt x="209" y="180"/>
                    </a:cubicBezTo>
                    <a:cubicBezTo>
                      <a:pt x="209" y="181"/>
                      <a:pt x="207" y="181"/>
                      <a:pt x="206" y="182"/>
                    </a:cubicBezTo>
                    <a:cubicBezTo>
                      <a:pt x="205" y="182"/>
                      <a:pt x="205" y="184"/>
                      <a:pt x="204" y="184"/>
                    </a:cubicBezTo>
                    <a:cubicBezTo>
                      <a:pt x="203" y="185"/>
                      <a:pt x="202" y="185"/>
                      <a:pt x="201" y="185"/>
                    </a:cubicBezTo>
                    <a:cubicBezTo>
                      <a:pt x="199" y="186"/>
                      <a:pt x="197" y="186"/>
                      <a:pt x="196" y="187"/>
                    </a:cubicBezTo>
                    <a:cubicBezTo>
                      <a:pt x="195" y="187"/>
                      <a:pt x="195" y="187"/>
                      <a:pt x="195" y="188"/>
                    </a:cubicBezTo>
                    <a:cubicBezTo>
                      <a:pt x="194" y="188"/>
                      <a:pt x="194" y="188"/>
                      <a:pt x="194" y="188"/>
                    </a:cubicBezTo>
                    <a:cubicBezTo>
                      <a:pt x="194" y="188"/>
                      <a:pt x="193" y="188"/>
                      <a:pt x="193" y="188"/>
                    </a:cubicBezTo>
                    <a:cubicBezTo>
                      <a:pt x="193" y="189"/>
                      <a:pt x="193" y="189"/>
                      <a:pt x="193" y="189"/>
                    </a:cubicBezTo>
                    <a:cubicBezTo>
                      <a:pt x="194" y="189"/>
                      <a:pt x="194" y="189"/>
                      <a:pt x="194" y="189"/>
                    </a:cubicBezTo>
                    <a:cubicBezTo>
                      <a:pt x="194" y="189"/>
                      <a:pt x="195" y="189"/>
                      <a:pt x="195" y="189"/>
                    </a:cubicBezTo>
                    <a:cubicBezTo>
                      <a:pt x="195" y="189"/>
                      <a:pt x="195" y="189"/>
                      <a:pt x="195" y="188"/>
                    </a:cubicBezTo>
                    <a:cubicBezTo>
                      <a:pt x="196" y="188"/>
                      <a:pt x="196" y="188"/>
                      <a:pt x="196" y="187"/>
                    </a:cubicBezTo>
                    <a:cubicBezTo>
                      <a:pt x="196" y="187"/>
                      <a:pt x="196" y="188"/>
                      <a:pt x="195" y="189"/>
                    </a:cubicBezTo>
                    <a:cubicBezTo>
                      <a:pt x="195" y="189"/>
                      <a:pt x="195" y="189"/>
                      <a:pt x="195" y="190"/>
                    </a:cubicBezTo>
                    <a:cubicBezTo>
                      <a:pt x="195" y="191"/>
                      <a:pt x="195" y="191"/>
                      <a:pt x="195" y="192"/>
                    </a:cubicBezTo>
                    <a:cubicBezTo>
                      <a:pt x="196" y="192"/>
                      <a:pt x="196" y="194"/>
                      <a:pt x="195" y="193"/>
                    </a:cubicBezTo>
                    <a:cubicBezTo>
                      <a:pt x="195" y="193"/>
                      <a:pt x="195" y="191"/>
                      <a:pt x="195" y="191"/>
                    </a:cubicBezTo>
                    <a:cubicBezTo>
                      <a:pt x="193" y="189"/>
                      <a:pt x="191" y="192"/>
                      <a:pt x="190" y="190"/>
                    </a:cubicBezTo>
                    <a:cubicBezTo>
                      <a:pt x="189" y="189"/>
                      <a:pt x="190" y="189"/>
                      <a:pt x="190" y="189"/>
                    </a:cubicBezTo>
                    <a:cubicBezTo>
                      <a:pt x="190" y="188"/>
                      <a:pt x="189" y="188"/>
                      <a:pt x="189" y="188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8" y="186"/>
                      <a:pt x="188" y="187"/>
                      <a:pt x="187" y="187"/>
                    </a:cubicBezTo>
                    <a:cubicBezTo>
                      <a:pt x="188" y="186"/>
                      <a:pt x="184" y="185"/>
                      <a:pt x="184" y="183"/>
                    </a:cubicBezTo>
                    <a:cubicBezTo>
                      <a:pt x="184" y="183"/>
                      <a:pt x="183" y="184"/>
                      <a:pt x="183" y="184"/>
                    </a:cubicBezTo>
                    <a:cubicBezTo>
                      <a:pt x="183" y="184"/>
                      <a:pt x="183" y="184"/>
                      <a:pt x="182" y="184"/>
                    </a:cubicBezTo>
                    <a:cubicBezTo>
                      <a:pt x="182" y="184"/>
                      <a:pt x="183" y="183"/>
                      <a:pt x="183" y="183"/>
                    </a:cubicBezTo>
                    <a:cubicBezTo>
                      <a:pt x="183" y="183"/>
                      <a:pt x="182" y="183"/>
                      <a:pt x="182" y="183"/>
                    </a:cubicBezTo>
                    <a:cubicBezTo>
                      <a:pt x="181" y="183"/>
                      <a:pt x="181" y="183"/>
                      <a:pt x="181" y="183"/>
                    </a:cubicBezTo>
                    <a:cubicBezTo>
                      <a:pt x="180" y="184"/>
                      <a:pt x="180" y="185"/>
                      <a:pt x="179" y="186"/>
                    </a:cubicBezTo>
                    <a:cubicBezTo>
                      <a:pt x="178" y="186"/>
                      <a:pt x="177" y="186"/>
                      <a:pt x="176" y="187"/>
                    </a:cubicBezTo>
                    <a:cubicBezTo>
                      <a:pt x="175" y="187"/>
                      <a:pt x="176" y="187"/>
                      <a:pt x="175" y="188"/>
                    </a:cubicBezTo>
                    <a:cubicBezTo>
                      <a:pt x="175" y="188"/>
                      <a:pt x="175" y="188"/>
                      <a:pt x="174" y="188"/>
                    </a:cubicBezTo>
                    <a:cubicBezTo>
                      <a:pt x="174" y="188"/>
                      <a:pt x="175" y="188"/>
                      <a:pt x="175" y="188"/>
                    </a:cubicBezTo>
                    <a:cubicBezTo>
                      <a:pt x="175" y="189"/>
                      <a:pt x="174" y="188"/>
                      <a:pt x="174" y="188"/>
                    </a:cubicBezTo>
                    <a:cubicBezTo>
                      <a:pt x="174" y="188"/>
                      <a:pt x="173" y="188"/>
                      <a:pt x="173" y="188"/>
                    </a:cubicBezTo>
                    <a:cubicBezTo>
                      <a:pt x="172" y="188"/>
                      <a:pt x="172" y="188"/>
                      <a:pt x="171" y="188"/>
                    </a:cubicBezTo>
                    <a:cubicBezTo>
                      <a:pt x="171" y="188"/>
                      <a:pt x="171" y="187"/>
                      <a:pt x="171" y="187"/>
                    </a:cubicBezTo>
                    <a:cubicBezTo>
                      <a:pt x="171" y="187"/>
                      <a:pt x="171" y="187"/>
                      <a:pt x="171" y="187"/>
                    </a:cubicBezTo>
                    <a:cubicBezTo>
                      <a:pt x="172" y="187"/>
                      <a:pt x="173" y="186"/>
                      <a:pt x="173" y="185"/>
                    </a:cubicBezTo>
                    <a:cubicBezTo>
                      <a:pt x="174" y="183"/>
                      <a:pt x="171" y="184"/>
                      <a:pt x="170" y="184"/>
                    </a:cubicBezTo>
                    <a:cubicBezTo>
                      <a:pt x="169" y="184"/>
                      <a:pt x="167" y="182"/>
                      <a:pt x="167" y="183"/>
                    </a:cubicBezTo>
                    <a:cubicBezTo>
                      <a:pt x="167" y="183"/>
                      <a:pt x="167" y="183"/>
                      <a:pt x="167" y="182"/>
                    </a:cubicBezTo>
                    <a:cubicBezTo>
                      <a:pt x="166" y="182"/>
                      <a:pt x="165" y="183"/>
                      <a:pt x="165" y="183"/>
                    </a:cubicBezTo>
                    <a:cubicBezTo>
                      <a:pt x="165" y="182"/>
                      <a:pt x="166" y="182"/>
                      <a:pt x="166" y="182"/>
                    </a:cubicBezTo>
                    <a:cubicBezTo>
                      <a:pt x="166" y="181"/>
                      <a:pt x="166" y="180"/>
                      <a:pt x="166" y="180"/>
                    </a:cubicBezTo>
                    <a:cubicBezTo>
                      <a:pt x="165" y="179"/>
                      <a:pt x="164" y="179"/>
                      <a:pt x="164" y="178"/>
                    </a:cubicBezTo>
                    <a:cubicBezTo>
                      <a:pt x="164" y="177"/>
                      <a:pt x="164" y="178"/>
                      <a:pt x="165" y="178"/>
                    </a:cubicBezTo>
                    <a:cubicBezTo>
                      <a:pt x="165" y="178"/>
                      <a:pt x="165" y="177"/>
                      <a:pt x="165" y="177"/>
                    </a:cubicBezTo>
                    <a:cubicBezTo>
                      <a:pt x="164" y="177"/>
                      <a:pt x="164" y="177"/>
                      <a:pt x="164" y="177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64" y="176"/>
                      <a:pt x="163" y="176"/>
                      <a:pt x="163" y="175"/>
                    </a:cubicBezTo>
                    <a:cubicBezTo>
                      <a:pt x="164" y="175"/>
                      <a:pt x="164" y="175"/>
                      <a:pt x="164" y="175"/>
                    </a:cubicBezTo>
                    <a:cubicBezTo>
                      <a:pt x="165" y="174"/>
                      <a:pt x="164" y="174"/>
                      <a:pt x="164" y="174"/>
                    </a:cubicBezTo>
                    <a:cubicBezTo>
                      <a:pt x="164" y="173"/>
                      <a:pt x="164" y="173"/>
                      <a:pt x="164" y="172"/>
                    </a:cubicBezTo>
                    <a:cubicBezTo>
                      <a:pt x="164" y="172"/>
                      <a:pt x="164" y="172"/>
                      <a:pt x="164" y="171"/>
                    </a:cubicBezTo>
                    <a:cubicBezTo>
                      <a:pt x="164" y="171"/>
                      <a:pt x="165" y="171"/>
                      <a:pt x="165" y="171"/>
                    </a:cubicBezTo>
                    <a:cubicBezTo>
                      <a:pt x="166" y="170"/>
                      <a:pt x="165" y="171"/>
                      <a:pt x="165" y="170"/>
                    </a:cubicBezTo>
                    <a:cubicBezTo>
                      <a:pt x="166" y="170"/>
                      <a:pt x="167" y="170"/>
                      <a:pt x="167" y="169"/>
                    </a:cubicBezTo>
                    <a:cubicBezTo>
                      <a:pt x="167" y="169"/>
                      <a:pt x="167" y="168"/>
                      <a:pt x="166" y="168"/>
                    </a:cubicBezTo>
                    <a:cubicBezTo>
                      <a:pt x="166" y="168"/>
                      <a:pt x="167" y="169"/>
                      <a:pt x="167" y="168"/>
                    </a:cubicBezTo>
                    <a:cubicBezTo>
                      <a:pt x="168" y="168"/>
                      <a:pt x="167" y="168"/>
                      <a:pt x="168" y="168"/>
                    </a:cubicBezTo>
                    <a:cubicBezTo>
                      <a:pt x="169" y="168"/>
                      <a:pt x="168" y="166"/>
                      <a:pt x="168" y="166"/>
                    </a:cubicBezTo>
                    <a:cubicBezTo>
                      <a:pt x="168" y="165"/>
                      <a:pt x="169" y="164"/>
                      <a:pt x="170" y="164"/>
                    </a:cubicBezTo>
                    <a:cubicBezTo>
                      <a:pt x="170" y="164"/>
                      <a:pt x="169" y="164"/>
                      <a:pt x="169" y="165"/>
                    </a:cubicBezTo>
                    <a:cubicBezTo>
                      <a:pt x="169" y="165"/>
                      <a:pt x="170" y="165"/>
                      <a:pt x="170" y="166"/>
                    </a:cubicBezTo>
                    <a:cubicBezTo>
                      <a:pt x="170" y="166"/>
                      <a:pt x="170" y="165"/>
                      <a:pt x="170" y="165"/>
                    </a:cubicBezTo>
                    <a:cubicBezTo>
                      <a:pt x="171" y="165"/>
                      <a:pt x="171" y="165"/>
                      <a:pt x="171" y="165"/>
                    </a:cubicBezTo>
                    <a:cubicBezTo>
                      <a:pt x="171" y="165"/>
                      <a:pt x="172" y="164"/>
                      <a:pt x="172" y="164"/>
                    </a:cubicBezTo>
                    <a:cubicBezTo>
                      <a:pt x="172" y="164"/>
                      <a:pt x="172" y="163"/>
                      <a:pt x="173" y="163"/>
                    </a:cubicBezTo>
                    <a:cubicBezTo>
                      <a:pt x="173" y="163"/>
                      <a:pt x="172" y="162"/>
                      <a:pt x="172" y="161"/>
                    </a:cubicBezTo>
                    <a:cubicBezTo>
                      <a:pt x="171" y="161"/>
                      <a:pt x="170" y="161"/>
                      <a:pt x="169" y="161"/>
                    </a:cubicBezTo>
                    <a:cubicBezTo>
                      <a:pt x="169" y="161"/>
                      <a:pt x="169" y="160"/>
                      <a:pt x="169" y="161"/>
                    </a:cubicBezTo>
                    <a:cubicBezTo>
                      <a:pt x="168" y="161"/>
                      <a:pt x="169" y="162"/>
                      <a:pt x="168" y="161"/>
                    </a:cubicBezTo>
                    <a:cubicBezTo>
                      <a:pt x="168" y="160"/>
                      <a:pt x="169" y="160"/>
                      <a:pt x="169" y="159"/>
                    </a:cubicBezTo>
                    <a:cubicBezTo>
                      <a:pt x="169" y="158"/>
                      <a:pt x="168" y="157"/>
                      <a:pt x="169" y="156"/>
                    </a:cubicBezTo>
                    <a:cubicBezTo>
                      <a:pt x="169" y="156"/>
                      <a:pt x="169" y="156"/>
                      <a:pt x="169" y="156"/>
                    </a:cubicBezTo>
                    <a:cubicBezTo>
                      <a:pt x="170" y="155"/>
                      <a:pt x="170" y="155"/>
                      <a:pt x="170" y="154"/>
                    </a:cubicBezTo>
                    <a:cubicBezTo>
                      <a:pt x="170" y="154"/>
                      <a:pt x="171" y="153"/>
                      <a:pt x="171" y="152"/>
                    </a:cubicBezTo>
                    <a:cubicBezTo>
                      <a:pt x="170" y="151"/>
                      <a:pt x="170" y="150"/>
                      <a:pt x="170" y="150"/>
                    </a:cubicBezTo>
                    <a:cubicBezTo>
                      <a:pt x="170" y="149"/>
                      <a:pt x="172" y="149"/>
                      <a:pt x="171" y="148"/>
                    </a:cubicBezTo>
                    <a:cubicBezTo>
                      <a:pt x="170" y="148"/>
                      <a:pt x="169" y="149"/>
                      <a:pt x="168" y="149"/>
                    </a:cubicBezTo>
                    <a:cubicBezTo>
                      <a:pt x="167" y="150"/>
                      <a:pt x="167" y="149"/>
                      <a:pt x="166" y="150"/>
                    </a:cubicBezTo>
                    <a:cubicBezTo>
                      <a:pt x="166" y="150"/>
                      <a:pt x="165" y="151"/>
                      <a:pt x="165" y="152"/>
                    </a:cubicBezTo>
                    <a:cubicBezTo>
                      <a:pt x="165" y="153"/>
                      <a:pt x="164" y="154"/>
                      <a:pt x="163" y="154"/>
                    </a:cubicBezTo>
                    <a:cubicBezTo>
                      <a:pt x="162" y="154"/>
                      <a:pt x="161" y="154"/>
                      <a:pt x="161" y="154"/>
                    </a:cubicBezTo>
                    <a:cubicBezTo>
                      <a:pt x="160" y="154"/>
                      <a:pt x="159" y="154"/>
                      <a:pt x="159" y="154"/>
                    </a:cubicBezTo>
                    <a:cubicBezTo>
                      <a:pt x="158" y="154"/>
                      <a:pt x="157" y="156"/>
                      <a:pt x="157" y="157"/>
                    </a:cubicBezTo>
                    <a:cubicBezTo>
                      <a:pt x="156" y="159"/>
                      <a:pt x="158" y="158"/>
                      <a:pt x="158" y="160"/>
                    </a:cubicBezTo>
                    <a:cubicBezTo>
                      <a:pt x="158" y="160"/>
                      <a:pt x="159" y="159"/>
                      <a:pt x="159" y="159"/>
                    </a:cubicBezTo>
                    <a:cubicBezTo>
                      <a:pt x="159" y="158"/>
                      <a:pt x="158" y="159"/>
                      <a:pt x="158" y="158"/>
                    </a:cubicBezTo>
                    <a:cubicBezTo>
                      <a:pt x="158" y="157"/>
                      <a:pt x="159" y="157"/>
                      <a:pt x="159" y="157"/>
                    </a:cubicBezTo>
                    <a:cubicBezTo>
                      <a:pt x="159" y="157"/>
                      <a:pt x="160" y="156"/>
                      <a:pt x="160" y="156"/>
                    </a:cubicBezTo>
                    <a:cubicBezTo>
                      <a:pt x="161" y="155"/>
                      <a:pt x="162" y="156"/>
                      <a:pt x="162" y="156"/>
                    </a:cubicBezTo>
                    <a:cubicBezTo>
                      <a:pt x="163" y="156"/>
                      <a:pt x="169" y="154"/>
                      <a:pt x="168" y="156"/>
                    </a:cubicBez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7" y="155"/>
                      <a:pt x="167" y="155"/>
                      <a:pt x="166" y="155"/>
                    </a:cubicBezTo>
                    <a:cubicBezTo>
                      <a:pt x="166" y="155"/>
                      <a:pt x="165" y="155"/>
                      <a:pt x="165" y="156"/>
                    </a:cubicBezTo>
                    <a:cubicBezTo>
                      <a:pt x="163" y="155"/>
                      <a:pt x="163" y="156"/>
                      <a:pt x="162" y="157"/>
                    </a:cubicBezTo>
                    <a:cubicBezTo>
                      <a:pt x="162" y="158"/>
                      <a:pt x="163" y="159"/>
                      <a:pt x="163" y="160"/>
                    </a:cubicBezTo>
                    <a:cubicBezTo>
                      <a:pt x="163" y="160"/>
                      <a:pt x="162" y="159"/>
                      <a:pt x="162" y="160"/>
                    </a:cubicBezTo>
                    <a:cubicBezTo>
                      <a:pt x="162" y="160"/>
                      <a:pt x="162" y="158"/>
                      <a:pt x="162" y="158"/>
                    </a:cubicBezTo>
                    <a:cubicBezTo>
                      <a:pt x="161" y="157"/>
                      <a:pt x="160" y="159"/>
                      <a:pt x="159" y="160"/>
                    </a:cubicBezTo>
                    <a:cubicBezTo>
                      <a:pt x="159" y="160"/>
                      <a:pt x="160" y="161"/>
                      <a:pt x="159" y="161"/>
                    </a:cubicBezTo>
                    <a:cubicBezTo>
                      <a:pt x="158" y="161"/>
                      <a:pt x="158" y="160"/>
                      <a:pt x="158" y="160"/>
                    </a:cubicBezTo>
                    <a:cubicBezTo>
                      <a:pt x="157" y="159"/>
                      <a:pt x="157" y="160"/>
                      <a:pt x="157" y="158"/>
                    </a:cubicBezTo>
                    <a:cubicBezTo>
                      <a:pt x="156" y="158"/>
                      <a:pt x="156" y="160"/>
                      <a:pt x="156" y="161"/>
                    </a:cubicBezTo>
                    <a:cubicBezTo>
                      <a:pt x="156" y="161"/>
                      <a:pt x="157" y="162"/>
                      <a:pt x="156" y="163"/>
                    </a:cubicBezTo>
                    <a:cubicBezTo>
                      <a:pt x="156" y="163"/>
                      <a:pt x="156" y="162"/>
                      <a:pt x="156" y="162"/>
                    </a:cubicBezTo>
                    <a:cubicBezTo>
                      <a:pt x="156" y="162"/>
                      <a:pt x="155" y="163"/>
                      <a:pt x="155" y="164"/>
                    </a:cubicBezTo>
                    <a:cubicBezTo>
                      <a:pt x="155" y="165"/>
                      <a:pt x="156" y="166"/>
                      <a:pt x="155" y="166"/>
                    </a:cubicBezTo>
                    <a:cubicBezTo>
                      <a:pt x="156" y="166"/>
                      <a:pt x="155" y="165"/>
                      <a:pt x="156" y="165"/>
                    </a:cubicBezTo>
                    <a:cubicBezTo>
                      <a:pt x="156" y="165"/>
                      <a:pt x="157" y="167"/>
                      <a:pt x="157" y="167"/>
                    </a:cubicBezTo>
                    <a:cubicBezTo>
                      <a:pt x="157" y="168"/>
                      <a:pt x="156" y="169"/>
                      <a:pt x="156" y="169"/>
                    </a:cubicBezTo>
                    <a:cubicBezTo>
                      <a:pt x="155" y="170"/>
                      <a:pt x="155" y="170"/>
                      <a:pt x="155" y="170"/>
                    </a:cubicBezTo>
                    <a:cubicBezTo>
                      <a:pt x="155" y="170"/>
                      <a:pt x="156" y="171"/>
                      <a:pt x="156" y="171"/>
                    </a:cubicBezTo>
                    <a:cubicBezTo>
                      <a:pt x="156" y="171"/>
                      <a:pt x="156" y="170"/>
                      <a:pt x="156" y="170"/>
                    </a:cubicBezTo>
                    <a:cubicBezTo>
                      <a:pt x="157" y="171"/>
                      <a:pt x="157" y="171"/>
                      <a:pt x="157" y="171"/>
                    </a:cubicBezTo>
                    <a:cubicBezTo>
                      <a:pt x="158" y="172"/>
                      <a:pt x="158" y="172"/>
                      <a:pt x="158" y="173"/>
                    </a:cubicBezTo>
                    <a:cubicBezTo>
                      <a:pt x="159" y="174"/>
                      <a:pt x="158" y="175"/>
                      <a:pt x="158" y="177"/>
                    </a:cubicBezTo>
                    <a:cubicBezTo>
                      <a:pt x="158" y="178"/>
                      <a:pt x="158" y="178"/>
                      <a:pt x="156" y="178"/>
                    </a:cubicBezTo>
                    <a:cubicBezTo>
                      <a:pt x="156" y="177"/>
                      <a:pt x="157" y="177"/>
                      <a:pt x="157" y="176"/>
                    </a:cubicBezTo>
                    <a:cubicBezTo>
                      <a:pt x="156" y="176"/>
                      <a:pt x="156" y="179"/>
                      <a:pt x="155" y="180"/>
                    </a:cubicBezTo>
                    <a:cubicBezTo>
                      <a:pt x="156" y="180"/>
                      <a:pt x="156" y="178"/>
                      <a:pt x="157" y="178"/>
                    </a:cubicBezTo>
                    <a:cubicBezTo>
                      <a:pt x="160" y="179"/>
                      <a:pt x="157" y="180"/>
                      <a:pt x="157" y="181"/>
                    </a:cubicBezTo>
                    <a:cubicBezTo>
                      <a:pt x="157" y="181"/>
                      <a:pt x="159" y="181"/>
                      <a:pt x="159" y="180"/>
                    </a:cubicBezTo>
                    <a:cubicBezTo>
                      <a:pt x="159" y="181"/>
                      <a:pt x="159" y="182"/>
                      <a:pt x="159" y="182"/>
                    </a:cubicBezTo>
                    <a:cubicBezTo>
                      <a:pt x="159" y="182"/>
                      <a:pt x="158" y="182"/>
                      <a:pt x="159" y="183"/>
                    </a:cubicBezTo>
                    <a:cubicBezTo>
                      <a:pt x="159" y="183"/>
                      <a:pt x="160" y="182"/>
                      <a:pt x="160" y="183"/>
                    </a:cubicBezTo>
                    <a:cubicBezTo>
                      <a:pt x="159" y="183"/>
                      <a:pt x="158" y="183"/>
                      <a:pt x="158" y="183"/>
                    </a:cubicBezTo>
                    <a:cubicBezTo>
                      <a:pt x="157" y="183"/>
                      <a:pt x="157" y="184"/>
                      <a:pt x="157" y="184"/>
                    </a:cubicBezTo>
                    <a:cubicBezTo>
                      <a:pt x="157" y="185"/>
                      <a:pt x="158" y="184"/>
                      <a:pt x="158" y="184"/>
                    </a:cubicBezTo>
                    <a:cubicBezTo>
                      <a:pt x="158" y="185"/>
                      <a:pt x="158" y="185"/>
                      <a:pt x="158" y="186"/>
                    </a:cubicBezTo>
                    <a:cubicBezTo>
                      <a:pt x="158" y="186"/>
                      <a:pt x="159" y="186"/>
                      <a:pt x="159" y="187"/>
                    </a:cubicBezTo>
                    <a:cubicBezTo>
                      <a:pt x="159" y="187"/>
                      <a:pt x="158" y="187"/>
                      <a:pt x="158" y="187"/>
                    </a:cubicBezTo>
                    <a:cubicBezTo>
                      <a:pt x="158" y="188"/>
                      <a:pt x="159" y="189"/>
                      <a:pt x="160" y="189"/>
                    </a:cubicBezTo>
                    <a:cubicBezTo>
                      <a:pt x="159" y="189"/>
                      <a:pt x="159" y="189"/>
                      <a:pt x="158" y="189"/>
                    </a:cubicBezTo>
                    <a:cubicBezTo>
                      <a:pt x="158" y="189"/>
                      <a:pt x="157" y="189"/>
                      <a:pt x="157" y="188"/>
                    </a:cubicBezTo>
                    <a:cubicBezTo>
                      <a:pt x="155" y="189"/>
                      <a:pt x="156" y="191"/>
                      <a:pt x="156" y="192"/>
                    </a:cubicBezTo>
                    <a:cubicBezTo>
                      <a:pt x="155" y="192"/>
                      <a:pt x="155" y="191"/>
                      <a:pt x="154" y="191"/>
                    </a:cubicBezTo>
                    <a:cubicBezTo>
                      <a:pt x="154" y="192"/>
                      <a:pt x="155" y="192"/>
                      <a:pt x="155" y="193"/>
                    </a:cubicBezTo>
                    <a:cubicBezTo>
                      <a:pt x="154" y="194"/>
                      <a:pt x="154" y="192"/>
                      <a:pt x="154" y="191"/>
                    </a:cubicBezTo>
                    <a:cubicBezTo>
                      <a:pt x="153" y="190"/>
                      <a:pt x="153" y="190"/>
                      <a:pt x="152" y="190"/>
                    </a:cubicBezTo>
                    <a:cubicBezTo>
                      <a:pt x="151" y="190"/>
                      <a:pt x="150" y="190"/>
                      <a:pt x="150" y="190"/>
                    </a:cubicBezTo>
                    <a:cubicBezTo>
                      <a:pt x="149" y="190"/>
                      <a:pt x="149" y="190"/>
                      <a:pt x="148" y="190"/>
                    </a:cubicBezTo>
                    <a:cubicBezTo>
                      <a:pt x="147" y="191"/>
                      <a:pt x="146" y="192"/>
                      <a:pt x="146" y="193"/>
                    </a:cubicBezTo>
                    <a:cubicBezTo>
                      <a:pt x="146" y="193"/>
                      <a:pt x="148" y="193"/>
                      <a:pt x="148" y="194"/>
                    </a:cubicBezTo>
                    <a:cubicBezTo>
                      <a:pt x="148" y="194"/>
                      <a:pt x="147" y="193"/>
                      <a:pt x="147" y="193"/>
                    </a:cubicBezTo>
                    <a:cubicBezTo>
                      <a:pt x="146" y="193"/>
                      <a:pt x="146" y="192"/>
                      <a:pt x="145" y="192"/>
                    </a:cubicBezTo>
                    <a:cubicBezTo>
                      <a:pt x="145" y="191"/>
                      <a:pt x="143" y="192"/>
                      <a:pt x="142" y="192"/>
                    </a:cubicBezTo>
                    <a:cubicBezTo>
                      <a:pt x="140" y="192"/>
                      <a:pt x="139" y="192"/>
                      <a:pt x="137" y="193"/>
                    </a:cubicBezTo>
                    <a:cubicBezTo>
                      <a:pt x="137" y="193"/>
                      <a:pt x="137" y="193"/>
                      <a:pt x="136" y="193"/>
                    </a:cubicBezTo>
                    <a:cubicBezTo>
                      <a:pt x="136" y="194"/>
                      <a:pt x="135" y="195"/>
                      <a:pt x="135" y="195"/>
                    </a:cubicBezTo>
                    <a:cubicBezTo>
                      <a:pt x="135" y="195"/>
                      <a:pt x="136" y="195"/>
                      <a:pt x="136" y="196"/>
                    </a:cubicBezTo>
                    <a:cubicBezTo>
                      <a:pt x="136" y="196"/>
                      <a:pt x="135" y="197"/>
                      <a:pt x="135" y="197"/>
                    </a:cubicBezTo>
                    <a:cubicBezTo>
                      <a:pt x="135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6" y="199"/>
                    </a:cubicBezTo>
                    <a:cubicBezTo>
                      <a:pt x="136" y="199"/>
                      <a:pt x="137" y="200"/>
                      <a:pt x="137" y="200"/>
                    </a:cubicBezTo>
                    <a:cubicBezTo>
                      <a:pt x="137" y="200"/>
                      <a:pt x="133" y="203"/>
                      <a:pt x="133" y="203"/>
                    </a:cubicBezTo>
                    <a:cubicBezTo>
                      <a:pt x="133" y="203"/>
                      <a:pt x="133" y="200"/>
                      <a:pt x="133" y="201"/>
                    </a:cubicBezTo>
                    <a:cubicBezTo>
                      <a:pt x="133" y="200"/>
                      <a:pt x="134" y="199"/>
                      <a:pt x="135" y="199"/>
                    </a:cubicBezTo>
                    <a:cubicBezTo>
                      <a:pt x="135" y="198"/>
                      <a:pt x="134" y="199"/>
                      <a:pt x="134" y="198"/>
                    </a:cubicBezTo>
                    <a:cubicBezTo>
                      <a:pt x="134" y="198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6"/>
                    </a:cubicBezTo>
                    <a:cubicBezTo>
                      <a:pt x="134" y="196"/>
                      <a:pt x="135" y="196"/>
                      <a:pt x="135" y="195"/>
                    </a:cubicBezTo>
                    <a:cubicBezTo>
                      <a:pt x="134" y="195"/>
                      <a:pt x="133" y="196"/>
                      <a:pt x="132" y="196"/>
                    </a:cubicBezTo>
                    <a:cubicBezTo>
                      <a:pt x="131" y="196"/>
                      <a:pt x="132" y="195"/>
                      <a:pt x="131" y="196"/>
                    </a:cubicBezTo>
                    <a:cubicBezTo>
                      <a:pt x="131" y="197"/>
                      <a:pt x="131" y="198"/>
                      <a:pt x="130" y="198"/>
                    </a:cubicBezTo>
                    <a:cubicBezTo>
                      <a:pt x="130" y="200"/>
                      <a:pt x="130" y="201"/>
                      <a:pt x="129" y="203"/>
                    </a:cubicBezTo>
                    <a:cubicBezTo>
                      <a:pt x="128" y="204"/>
                      <a:pt x="126" y="205"/>
                      <a:pt x="126" y="206"/>
                    </a:cubicBezTo>
                    <a:cubicBezTo>
                      <a:pt x="125" y="207"/>
                      <a:pt x="126" y="207"/>
                      <a:pt x="126" y="208"/>
                    </a:cubicBezTo>
                    <a:cubicBezTo>
                      <a:pt x="127" y="208"/>
                      <a:pt x="128" y="209"/>
                      <a:pt x="129" y="209"/>
                    </a:cubicBezTo>
                    <a:cubicBezTo>
                      <a:pt x="128" y="209"/>
                      <a:pt x="127" y="209"/>
                      <a:pt x="127" y="210"/>
                    </a:cubicBezTo>
                    <a:cubicBezTo>
                      <a:pt x="126" y="209"/>
                      <a:pt x="126" y="210"/>
                      <a:pt x="126" y="210"/>
                    </a:cubicBezTo>
                    <a:cubicBezTo>
                      <a:pt x="126" y="210"/>
                      <a:pt x="125" y="210"/>
                      <a:pt x="125" y="210"/>
                    </a:cubicBezTo>
                    <a:cubicBezTo>
                      <a:pt x="125" y="211"/>
                      <a:pt x="126" y="211"/>
                      <a:pt x="126" y="211"/>
                    </a:cubicBezTo>
                    <a:cubicBezTo>
                      <a:pt x="126" y="212"/>
                      <a:pt x="125" y="210"/>
                      <a:pt x="125" y="210"/>
                    </a:cubicBezTo>
                    <a:cubicBezTo>
                      <a:pt x="124" y="210"/>
                      <a:pt x="124" y="210"/>
                      <a:pt x="124" y="210"/>
                    </a:cubicBezTo>
                    <a:cubicBezTo>
                      <a:pt x="124" y="210"/>
                      <a:pt x="123" y="210"/>
                      <a:pt x="123" y="210"/>
                    </a:cubicBezTo>
                    <a:cubicBezTo>
                      <a:pt x="122" y="210"/>
                      <a:pt x="122" y="209"/>
                      <a:pt x="122" y="209"/>
                    </a:cubicBezTo>
                    <a:cubicBezTo>
                      <a:pt x="121" y="209"/>
                      <a:pt x="121" y="211"/>
                      <a:pt x="122" y="211"/>
                    </a:cubicBezTo>
                    <a:cubicBezTo>
                      <a:pt x="123" y="211"/>
                      <a:pt x="123" y="212"/>
                      <a:pt x="124" y="212"/>
                    </a:cubicBezTo>
                    <a:cubicBezTo>
                      <a:pt x="124" y="212"/>
                      <a:pt x="124" y="212"/>
                      <a:pt x="125" y="212"/>
                    </a:cubicBezTo>
                    <a:cubicBezTo>
                      <a:pt x="125" y="212"/>
                      <a:pt x="126" y="212"/>
                      <a:pt x="126" y="212"/>
                    </a:cubicBezTo>
                    <a:cubicBezTo>
                      <a:pt x="126" y="214"/>
                      <a:pt x="125" y="212"/>
                      <a:pt x="125" y="212"/>
                    </a:cubicBezTo>
                    <a:cubicBezTo>
                      <a:pt x="125" y="212"/>
                      <a:pt x="124" y="212"/>
                      <a:pt x="124" y="212"/>
                    </a:cubicBezTo>
                    <a:cubicBezTo>
                      <a:pt x="123" y="212"/>
                      <a:pt x="122" y="212"/>
                      <a:pt x="122" y="212"/>
                    </a:cubicBezTo>
                    <a:cubicBezTo>
                      <a:pt x="120" y="211"/>
                      <a:pt x="118" y="213"/>
                      <a:pt x="117" y="213"/>
                    </a:cubicBezTo>
                    <a:cubicBezTo>
                      <a:pt x="115" y="214"/>
                      <a:pt x="114" y="214"/>
                      <a:pt x="113" y="215"/>
                    </a:cubicBezTo>
                    <a:cubicBezTo>
                      <a:pt x="112" y="215"/>
                      <a:pt x="111" y="215"/>
                      <a:pt x="109" y="215"/>
                    </a:cubicBezTo>
                    <a:cubicBezTo>
                      <a:pt x="109" y="215"/>
                      <a:pt x="108" y="216"/>
                      <a:pt x="107" y="216"/>
                    </a:cubicBezTo>
                    <a:cubicBezTo>
                      <a:pt x="108" y="217"/>
                      <a:pt x="107" y="217"/>
                      <a:pt x="107" y="218"/>
                    </a:cubicBezTo>
                    <a:cubicBezTo>
                      <a:pt x="107" y="218"/>
                      <a:pt x="107" y="219"/>
                      <a:pt x="107" y="220"/>
                    </a:cubicBezTo>
                    <a:cubicBezTo>
                      <a:pt x="107" y="220"/>
                      <a:pt x="106" y="223"/>
                      <a:pt x="107" y="223"/>
                    </a:cubicBezTo>
                    <a:cubicBezTo>
                      <a:pt x="107" y="223"/>
                      <a:pt x="106" y="223"/>
                      <a:pt x="106" y="223"/>
                    </a:cubicBezTo>
                    <a:cubicBezTo>
                      <a:pt x="105" y="224"/>
                      <a:pt x="105" y="224"/>
                      <a:pt x="105" y="224"/>
                    </a:cubicBezTo>
                    <a:cubicBezTo>
                      <a:pt x="102" y="226"/>
                      <a:pt x="106" y="224"/>
                      <a:pt x="104" y="225"/>
                    </a:cubicBezTo>
                    <a:cubicBezTo>
                      <a:pt x="103" y="225"/>
                      <a:pt x="103" y="225"/>
                      <a:pt x="103" y="225"/>
                    </a:cubicBezTo>
                    <a:cubicBezTo>
                      <a:pt x="101" y="226"/>
                      <a:pt x="100" y="225"/>
                      <a:pt x="99" y="225"/>
                    </a:cubicBezTo>
                    <a:cubicBezTo>
                      <a:pt x="97" y="226"/>
                      <a:pt x="93" y="229"/>
                      <a:pt x="97" y="230"/>
                    </a:cubicBezTo>
                    <a:cubicBezTo>
                      <a:pt x="97" y="230"/>
                      <a:pt x="97" y="230"/>
                      <a:pt x="97" y="230"/>
                    </a:cubicBezTo>
                    <a:cubicBezTo>
                      <a:pt x="96" y="230"/>
                      <a:pt x="96" y="230"/>
                      <a:pt x="95" y="230"/>
                    </a:cubicBezTo>
                    <a:cubicBezTo>
                      <a:pt x="95" y="230"/>
                      <a:pt x="95" y="230"/>
                      <a:pt x="94" y="230"/>
                    </a:cubicBezTo>
                    <a:cubicBezTo>
                      <a:pt x="93" y="231"/>
                      <a:pt x="92" y="230"/>
                      <a:pt x="91" y="229"/>
                    </a:cubicBezTo>
                    <a:cubicBezTo>
                      <a:pt x="90" y="229"/>
                      <a:pt x="89" y="229"/>
                      <a:pt x="89" y="229"/>
                    </a:cubicBezTo>
                    <a:cubicBezTo>
                      <a:pt x="88" y="229"/>
                      <a:pt x="89" y="228"/>
                      <a:pt x="88" y="228"/>
                    </a:cubicBezTo>
                    <a:cubicBezTo>
                      <a:pt x="88" y="228"/>
                      <a:pt x="87" y="229"/>
                      <a:pt x="87" y="229"/>
                    </a:cubicBezTo>
                    <a:cubicBezTo>
                      <a:pt x="87" y="228"/>
                      <a:pt x="87" y="227"/>
                      <a:pt x="86" y="227"/>
                    </a:cubicBezTo>
                    <a:cubicBezTo>
                      <a:pt x="86" y="227"/>
                      <a:pt x="87" y="226"/>
                      <a:pt x="87" y="225"/>
                    </a:cubicBezTo>
                    <a:cubicBezTo>
                      <a:pt x="87" y="225"/>
                      <a:pt x="86" y="225"/>
                      <a:pt x="86" y="225"/>
                    </a:cubicBezTo>
                    <a:cubicBezTo>
                      <a:pt x="86" y="225"/>
                      <a:pt x="84" y="225"/>
                      <a:pt x="84" y="225"/>
                    </a:cubicBezTo>
                    <a:cubicBezTo>
                      <a:pt x="84" y="225"/>
                      <a:pt x="84" y="224"/>
                      <a:pt x="84" y="224"/>
                    </a:cubicBezTo>
                    <a:cubicBezTo>
                      <a:pt x="83" y="224"/>
                      <a:pt x="83" y="224"/>
                      <a:pt x="82" y="224"/>
                    </a:cubicBezTo>
                    <a:cubicBezTo>
                      <a:pt x="82" y="224"/>
                      <a:pt x="82" y="225"/>
                      <a:pt x="82" y="225"/>
                    </a:cubicBezTo>
                    <a:cubicBezTo>
                      <a:pt x="82" y="226"/>
                      <a:pt x="82" y="225"/>
                      <a:pt x="82" y="226"/>
                    </a:cubicBezTo>
                    <a:cubicBezTo>
                      <a:pt x="82" y="227"/>
                      <a:pt x="82" y="228"/>
                      <a:pt x="83" y="229"/>
                    </a:cubicBezTo>
                    <a:cubicBezTo>
                      <a:pt x="83" y="230"/>
                      <a:pt x="83" y="231"/>
                      <a:pt x="83" y="233"/>
                    </a:cubicBezTo>
                    <a:cubicBezTo>
                      <a:pt x="83" y="233"/>
                      <a:pt x="82" y="236"/>
                      <a:pt x="83" y="236"/>
                    </a:cubicBezTo>
                    <a:cubicBezTo>
                      <a:pt x="83" y="236"/>
                      <a:pt x="82" y="236"/>
                      <a:pt x="82" y="236"/>
                    </a:cubicBezTo>
                    <a:cubicBezTo>
                      <a:pt x="81" y="236"/>
                      <a:pt x="81" y="235"/>
                      <a:pt x="81" y="235"/>
                    </a:cubicBezTo>
                    <a:cubicBezTo>
                      <a:pt x="81" y="235"/>
                      <a:pt x="81" y="235"/>
                      <a:pt x="81" y="235"/>
                    </a:cubicBezTo>
                    <a:cubicBezTo>
                      <a:pt x="80" y="234"/>
                      <a:pt x="79" y="235"/>
                      <a:pt x="80" y="236"/>
                    </a:cubicBezTo>
                    <a:cubicBezTo>
                      <a:pt x="79" y="236"/>
                      <a:pt x="79" y="235"/>
                      <a:pt x="79" y="235"/>
                    </a:cubicBezTo>
                    <a:cubicBezTo>
                      <a:pt x="79" y="235"/>
                      <a:pt x="79" y="235"/>
                      <a:pt x="78" y="235"/>
                    </a:cubicBezTo>
                    <a:cubicBezTo>
                      <a:pt x="77" y="233"/>
                      <a:pt x="77" y="235"/>
                      <a:pt x="75" y="235"/>
                    </a:cubicBezTo>
                    <a:cubicBezTo>
                      <a:pt x="74" y="235"/>
                      <a:pt x="74" y="234"/>
                      <a:pt x="74" y="233"/>
                    </a:cubicBezTo>
                    <a:cubicBezTo>
                      <a:pt x="74" y="232"/>
                      <a:pt x="73" y="232"/>
                      <a:pt x="73" y="232"/>
                    </a:cubicBezTo>
                    <a:cubicBezTo>
                      <a:pt x="72" y="231"/>
                      <a:pt x="73" y="231"/>
                      <a:pt x="72" y="231"/>
                    </a:cubicBezTo>
                    <a:cubicBezTo>
                      <a:pt x="71" y="231"/>
                      <a:pt x="71" y="231"/>
                      <a:pt x="71" y="231"/>
                    </a:cubicBezTo>
                    <a:cubicBezTo>
                      <a:pt x="70" y="231"/>
                      <a:pt x="70" y="231"/>
                      <a:pt x="69" y="231"/>
                    </a:cubicBezTo>
                    <a:cubicBezTo>
                      <a:pt x="69" y="231"/>
                      <a:pt x="69" y="232"/>
                      <a:pt x="69" y="232"/>
                    </a:cubicBezTo>
                    <a:cubicBezTo>
                      <a:pt x="68" y="232"/>
                      <a:pt x="68" y="232"/>
                      <a:pt x="68" y="232"/>
                    </a:cubicBezTo>
                    <a:cubicBezTo>
                      <a:pt x="68" y="232"/>
                      <a:pt x="67" y="232"/>
                      <a:pt x="66" y="232"/>
                    </a:cubicBezTo>
                    <a:cubicBezTo>
                      <a:pt x="66" y="232"/>
                      <a:pt x="66" y="231"/>
                      <a:pt x="66" y="231"/>
                    </a:cubicBezTo>
                    <a:cubicBezTo>
                      <a:pt x="66" y="231"/>
                      <a:pt x="65" y="232"/>
                      <a:pt x="64" y="232"/>
                    </a:cubicBezTo>
                    <a:cubicBezTo>
                      <a:pt x="63" y="232"/>
                      <a:pt x="63" y="231"/>
                      <a:pt x="62" y="232"/>
                    </a:cubicBezTo>
                    <a:cubicBezTo>
                      <a:pt x="61" y="232"/>
                      <a:pt x="61" y="232"/>
                      <a:pt x="61" y="232"/>
                    </a:cubicBezTo>
                    <a:cubicBezTo>
                      <a:pt x="60" y="233"/>
                      <a:pt x="59" y="234"/>
                      <a:pt x="60" y="234"/>
                    </a:cubicBezTo>
                    <a:cubicBezTo>
                      <a:pt x="61" y="235"/>
                      <a:pt x="62" y="234"/>
                      <a:pt x="62" y="235"/>
                    </a:cubicBezTo>
                    <a:cubicBezTo>
                      <a:pt x="62" y="235"/>
                      <a:pt x="63" y="235"/>
                      <a:pt x="64" y="236"/>
                    </a:cubicBezTo>
                    <a:cubicBezTo>
                      <a:pt x="64" y="236"/>
                      <a:pt x="62" y="236"/>
                      <a:pt x="62" y="236"/>
                    </a:cubicBezTo>
                    <a:cubicBezTo>
                      <a:pt x="62" y="236"/>
                      <a:pt x="62" y="236"/>
                      <a:pt x="62" y="235"/>
                    </a:cubicBezTo>
                    <a:cubicBezTo>
                      <a:pt x="62" y="235"/>
                      <a:pt x="62" y="235"/>
                      <a:pt x="61" y="235"/>
                    </a:cubicBezTo>
                    <a:cubicBezTo>
                      <a:pt x="61" y="235"/>
                      <a:pt x="61" y="235"/>
                      <a:pt x="61" y="236"/>
                    </a:cubicBezTo>
                    <a:cubicBezTo>
                      <a:pt x="61" y="237"/>
                      <a:pt x="61" y="236"/>
                      <a:pt x="62" y="236"/>
                    </a:cubicBezTo>
                    <a:cubicBezTo>
                      <a:pt x="62" y="236"/>
                      <a:pt x="63" y="237"/>
                      <a:pt x="63" y="237"/>
                    </a:cubicBezTo>
                    <a:cubicBezTo>
                      <a:pt x="63" y="237"/>
                      <a:pt x="61" y="237"/>
                      <a:pt x="61" y="237"/>
                    </a:cubicBezTo>
                    <a:cubicBezTo>
                      <a:pt x="61" y="237"/>
                      <a:pt x="60" y="237"/>
                      <a:pt x="59" y="237"/>
                    </a:cubicBezTo>
                    <a:cubicBezTo>
                      <a:pt x="59" y="237"/>
                      <a:pt x="59" y="238"/>
                      <a:pt x="59" y="238"/>
                    </a:cubicBezTo>
                    <a:cubicBezTo>
                      <a:pt x="59" y="238"/>
                      <a:pt x="61" y="238"/>
                      <a:pt x="61" y="238"/>
                    </a:cubicBezTo>
                    <a:cubicBezTo>
                      <a:pt x="61" y="239"/>
                      <a:pt x="61" y="240"/>
                      <a:pt x="62" y="241"/>
                    </a:cubicBezTo>
                    <a:cubicBezTo>
                      <a:pt x="62" y="241"/>
                      <a:pt x="63" y="240"/>
                      <a:pt x="64" y="240"/>
                    </a:cubicBezTo>
                    <a:cubicBezTo>
                      <a:pt x="64" y="241"/>
                      <a:pt x="64" y="241"/>
                      <a:pt x="65" y="241"/>
                    </a:cubicBezTo>
                    <a:cubicBezTo>
                      <a:pt x="66" y="242"/>
                      <a:pt x="68" y="243"/>
                      <a:pt x="69" y="244"/>
                    </a:cubicBezTo>
                    <a:cubicBezTo>
                      <a:pt x="70" y="245"/>
                      <a:pt x="69" y="244"/>
                      <a:pt x="69" y="246"/>
                    </a:cubicBezTo>
                    <a:cubicBezTo>
                      <a:pt x="70" y="247"/>
                      <a:pt x="70" y="246"/>
                      <a:pt x="70" y="245"/>
                    </a:cubicBezTo>
                    <a:cubicBezTo>
                      <a:pt x="70" y="245"/>
                      <a:pt x="71" y="245"/>
                      <a:pt x="71" y="245"/>
                    </a:cubicBezTo>
                    <a:cubicBezTo>
                      <a:pt x="72" y="245"/>
                      <a:pt x="72" y="245"/>
                      <a:pt x="73" y="245"/>
                    </a:cubicBezTo>
                    <a:cubicBezTo>
                      <a:pt x="73" y="245"/>
                      <a:pt x="71" y="245"/>
                      <a:pt x="71" y="246"/>
                    </a:cubicBezTo>
                    <a:cubicBezTo>
                      <a:pt x="72" y="246"/>
                      <a:pt x="73" y="246"/>
                      <a:pt x="73" y="246"/>
                    </a:cubicBezTo>
                    <a:cubicBezTo>
                      <a:pt x="75" y="247"/>
                      <a:pt x="72" y="247"/>
                      <a:pt x="73" y="249"/>
                    </a:cubicBezTo>
                    <a:cubicBezTo>
                      <a:pt x="74" y="250"/>
                      <a:pt x="75" y="250"/>
                      <a:pt x="76" y="251"/>
                    </a:cubicBezTo>
                    <a:cubicBezTo>
                      <a:pt x="76" y="251"/>
                      <a:pt x="76" y="252"/>
                      <a:pt x="76" y="252"/>
                    </a:cubicBezTo>
                    <a:cubicBezTo>
                      <a:pt x="76" y="253"/>
                      <a:pt x="75" y="253"/>
                      <a:pt x="76" y="254"/>
                    </a:cubicBezTo>
                    <a:cubicBezTo>
                      <a:pt x="76" y="255"/>
                      <a:pt x="76" y="255"/>
                      <a:pt x="76" y="256"/>
                    </a:cubicBezTo>
                    <a:cubicBezTo>
                      <a:pt x="77" y="256"/>
                      <a:pt x="77" y="257"/>
                      <a:pt x="77" y="257"/>
                    </a:cubicBezTo>
                    <a:cubicBezTo>
                      <a:pt x="77" y="258"/>
                      <a:pt x="78" y="259"/>
                      <a:pt x="78" y="259"/>
                    </a:cubicBezTo>
                    <a:cubicBezTo>
                      <a:pt x="79" y="259"/>
                      <a:pt x="79" y="259"/>
                      <a:pt x="80" y="260"/>
                    </a:cubicBezTo>
                    <a:cubicBezTo>
                      <a:pt x="80" y="260"/>
                      <a:pt x="80" y="261"/>
                      <a:pt x="80" y="261"/>
                    </a:cubicBezTo>
                    <a:cubicBezTo>
                      <a:pt x="81" y="261"/>
                      <a:pt x="81" y="260"/>
                      <a:pt x="81" y="261"/>
                    </a:cubicBezTo>
                    <a:cubicBezTo>
                      <a:pt x="82" y="261"/>
                      <a:pt x="81" y="261"/>
                      <a:pt x="81" y="262"/>
                    </a:cubicBezTo>
                    <a:cubicBezTo>
                      <a:pt x="81" y="262"/>
                      <a:pt x="81" y="263"/>
                      <a:pt x="81" y="263"/>
                    </a:cubicBezTo>
                    <a:cubicBezTo>
                      <a:pt x="81" y="264"/>
                      <a:pt x="81" y="264"/>
                      <a:pt x="81" y="265"/>
                    </a:cubicBezTo>
                    <a:cubicBezTo>
                      <a:pt x="81" y="265"/>
                      <a:pt x="81" y="265"/>
                      <a:pt x="81" y="265"/>
                    </a:cubicBezTo>
                    <a:cubicBezTo>
                      <a:pt x="80" y="266"/>
                      <a:pt x="81" y="266"/>
                      <a:pt x="81" y="267"/>
                    </a:cubicBezTo>
                    <a:cubicBezTo>
                      <a:pt x="80" y="267"/>
                      <a:pt x="80" y="266"/>
                      <a:pt x="80" y="266"/>
                    </a:cubicBezTo>
                    <a:cubicBezTo>
                      <a:pt x="79" y="266"/>
                      <a:pt x="80" y="267"/>
                      <a:pt x="80" y="268"/>
                    </a:cubicBezTo>
                    <a:cubicBezTo>
                      <a:pt x="81" y="268"/>
                      <a:pt x="81" y="269"/>
                      <a:pt x="82" y="270"/>
                    </a:cubicBezTo>
                    <a:cubicBezTo>
                      <a:pt x="83" y="271"/>
                      <a:pt x="82" y="273"/>
                      <a:pt x="83" y="274"/>
                    </a:cubicBezTo>
                    <a:cubicBezTo>
                      <a:pt x="83" y="274"/>
                      <a:pt x="83" y="276"/>
                      <a:pt x="83" y="276"/>
                    </a:cubicBezTo>
                    <a:cubicBezTo>
                      <a:pt x="82" y="276"/>
                      <a:pt x="82" y="273"/>
                      <a:pt x="82" y="272"/>
                    </a:cubicBezTo>
                    <a:cubicBezTo>
                      <a:pt x="82" y="272"/>
                      <a:pt x="81" y="269"/>
                      <a:pt x="80" y="269"/>
                    </a:cubicBezTo>
                    <a:cubicBezTo>
                      <a:pt x="80" y="269"/>
                      <a:pt x="79" y="273"/>
                      <a:pt x="79" y="273"/>
                    </a:cubicBezTo>
                    <a:cubicBezTo>
                      <a:pt x="79" y="274"/>
                      <a:pt x="79" y="275"/>
                      <a:pt x="78" y="276"/>
                    </a:cubicBezTo>
                    <a:cubicBezTo>
                      <a:pt x="78" y="277"/>
                      <a:pt x="78" y="277"/>
                      <a:pt x="78" y="278"/>
                    </a:cubicBezTo>
                    <a:cubicBezTo>
                      <a:pt x="78" y="278"/>
                      <a:pt x="79" y="276"/>
                      <a:pt x="79" y="278"/>
                    </a:cubicBezTo>
                    <a:cubicBezTo>
                      <a:pt x="79" y="279"/>
                      <a:pt x="79" y="278"/>
                      <a:pt x="78" y="278"/>
                    </a:cubicBezTo>
                    <a:cubicBezTo>
                      <a:pt x="78" y="279"/>
                      <a:pt x="78" y="279"/>
                      <a:pt x="77" y="279"/>
                    </a:cubicBezTo>
                    <a:cubicBezTo>
                      <a:pt x="77" y="280"/>
                      <a:pt x="77" y="281"/>
                      <a:pt x="77" y="282"/>
                    </a:cubicBezTo>
                    <a:cubicBezTo>
                      <a:pt x="76" y="284"/>
                      <a:pt x="76" y="285"/>
                      <a:pt x="75" y="287"/>
                    </a:cubicBezTo>
                    <a:cubicBezTo>
                      <a:pt x="75" y="288"/>
                      <a:pt x="75" y="288"/>
                      <a:pt x="74" y="289"/>
                    </a:cubicBezTo>
                    <a:cubicBezTo>
                      <a:pt x="74" y="290"/>
                      <a:pt x="73" y="290"/>
                      <a:pt x="73" y="290"/>
                    </a:cubicBezTo>
                    <a:cubicBezTo>
                      <a:pt x="72" y="291"/>
                      <a:pt x="72" y="291"/>
                      <a:pt x="71" y="291"/>
                    </a:cubicBezTo>
                    <a:cubicBezTo>
                      <a:pt x="70" y="291"/>
                      <a:pt x="69" y="291"/>
                      <a:pt x="68" y="291"/>
                    </a:cubicBezTo>
                    <a:cubicBezTo>
                      <a:pt x="66" y="291"/>
                      <a:pt x="66" y="290"/>
                      <a:pt x="65" y="290"/>
                    </a:cubicBezTo>
                    <a:cubicBezTo>
                      <a:pt x="64" y="289"/>
                      <a:pt x="63" y="289"/>
                      <a:pt x="63" y="289"/>
                    </a:cubicBezTo>
                    <a:cubicBezTo>
                      <a:pt x="62" y="289"/>
                      <a:pt x="62" y="289"/>
                      <a:pt x="61" y="289"/>
                    </a:cubicBezTo>
                    <a:cubicBezTo>
                      <a:pt x="61" y="289"/>
                      <a:pt x="60" y="289"/>
                      <a:pt x="59" y="288"/>
                    </a:cubicBezTo>
                    <a:cubicBezTo>
                      <a:pt x="59" y="288"/>
                      <a:pt x="58" y="287"/>
                      <a:pt x="58" y="287"/>
                    </a:cubicBezTo>
                    <a:cubicBezTo>
                      <a:pt x="57" y="287"/>
                      <a:pt x="56" y="287"/>
                      <a:pt x="56" y="288"/>
                    </a:cubicBezTo>
                    <a:cubicBezTo>
                      <a:pt x="56" y="287"/>
                      <a:pt x="56" y="287"/>
                      <a:pt x="55" y="287"/>
                    </a:cubicBezTo>
                    <a:cubicBezTo>
                      <a:pt x="54" y="287"/>
                      <a:pt x="53" y="287"/>
                      <a:pt x="52" y="287"/>
                    </a:cubicBezTo>
                    <a:cubicBezTo>
                      <a:pt x="50" y="287"/>
                      <a:pt x="50" y="286"/>
                      <a:pt x="49" y="286"/>
                    </a:cubicBezTo>
                    <a:cubicBezTo>
                      <a:pt x="48" y="285"/>
                      <a:pt x="47" y="285"/>
                      <a:pt x="46" y="284"/>
                    </a:cubicBezTo>
                    <a:cubicBezTo>
                      <a:pt x="45" y="284"/>
                      <a:pt x="45" y="284"/>
                      <a:pt x="45" y="284"/>
                    </a:cubicBezTo>
                    <a:cubicBezTo>
                      <a:pt x="44" y="283"/>
                      <a:pt x="43" y="283"/>
                      <a:pt x="43" y="283"/>
                    </a:cubicBezTo>
                    <a:cubicBezTo>
                      <a:pt x="42" y="283"/>
                      <a:pt x="42" y="281"/>
                      <a:pt x="41" y="281"/>
                    </a:cubicBezTo>
                    <a:cubicBezTo>
                      <a:pt x="41" y="281"/>
                      <a:pt x="40" y="282"/>
                      <a:pt x="40" y="282"/>
                    </a:cubicBezTo>
                    <a:cubicBezTo>
                      <a:pt x="40" y="282"/>
                      <a:pt x="40" y="282"/>
                      <a:pt x="39" y="282"/>
                    </a:cubicBezTo>
                    <a:cubicBezTo>
                      <a:pt x="39" y="282"/>
                      <a:pt x="38" y="282"/>
                      <a:pt x="38" y="281"/>
                    </a:cubicBezTo>
                    <a:cubicBezTo>
                      <a:pt x="36" y="281"/>
                      <a:pt x="35" y="281"/>
                      <a:pt x="34" y="281"/>
                    </a:cubicBezTo>
                    <a:cubicBezTo>
                      <a:pt x="33" y="281"/>
                      <a:pt x="32" y="280"/>
                      <a:pt x="32" y="280"/>
                    </a:cubicBezTo>
                    <a:cubicBezTo>
                      <a:pt x="31" y="280"/>
                      <a:pt x="31" y="280"/>
                      <a:pt x="30" y="279"/>
                    </a:cubicBezTo>
                    <a:cubicBezTo>
                      <a:pt x="30" y="278"/>
                      <a:pt x="30" y="278"/>
                      <a:pt x="29" y="277"/>
                    </a:cubicBezTo>
                    <a:cubicBezTo>
                      <a:pt x="28" y="277"/>
                      <a:pt x="28" y="278"/>
                      <a:pt x="28" y="276"/>
                    </a:cubicBezTo>
                    <a:cubicBezTo>
                      <a:pt x="28" y="277"/>
                      <a:pt x="27" y="277"/>
                      <a:pt x="26" y="277"/>
                    </a:cubicBezTo>
                    <a:cubicBezTo>
                      <a:pt x="26" y="277"/>
                      <a:pt x="27" y="277"/>
                      <a:pt x="27" y="276"/>
                    </a:cubicBezTo>
                    <a:cubicBezTo>
                      <a:pt x="26" y="276"/>
                      <a:pt x="25" y="277"/>
                      <a:pt x="24" y="277"/>
                    </a:cubicBezTo>
                    <a:cubicBezTo>
                      <a:pt x="23" y="277"/>
                      <a:pt x="22" y="278"/>
                      <a:pt x="22" y="278"/>
                    </a:cubicBezTo>
                    <a:cubicBezTo>
                      <a:pt x="22" y="279"/>
                      <a:pt x="23" y="279"/>
                      <a:pt x="23" y="280"/>
                    </a:cubicBezTo>
                    <a:cubicBezTo>
                      <a:pt x="23" y="280"/>
                      <a:pt x="21" y="279"/>
                      <a:pt x="21" y="280"/>
                    </a:cubicBezTo>
                    <a:cubicBezTo>
                      <a:pt x="21" y="280"/>
                      <a:pt x="21" y="280"/>
                      <a:pt x="21" y="279"/>
                    </a:cubicBezTo>
                    <a:cubicBezTo>
                      <a:pt x="20" y="280"/>
                      <a:pt x="18" y="279"/>
                      <a:pt x="17" y="279"/>
                    </a:cubicBezTo>
                    <a:cubicBezTo>
                      <a:pt x="17" y="279"/>
                      <a:pt x="16" y="280"/>
                      <a:pt x="16" y="280"/>
                    </a:cubicBezTo>
                    <a:cubicBezTo>
                      <a:pt x="16" y="280"/>
                      <a:pt x="15" y="280"/>
                      <a:pt x="15" y="280"/>
                    </a:cubicBezTo>
                    <a:cubicBezTo>
                      <a:pt x="15" y="280"/>
                      <a:pt x="15" y="280"/>
                      <a:pt x="15" y="280"/>
                    </a:cubicBezTo>
                    <a:cubicBezTo>
                      <a:pt x="15" y="280"/>
                      <a:pt x="14" y="281"/>
                      <a:pt x="14" y="281"/>
                    </a:cubicBezTo>
                    <a:cubicBezTo>
                      <a:pt x="14" y="281"/>
                      <a:pt x="14" y="283"/>
                      <a:pt x="13" y="283"/>
                    </a:cubicBezTo>
                    <a:cubicBezTo>
                      <a:pt x="13" y="283"/>
                      <a:pt x="14" y="282"/>
                      <a:pt x="14" y="283"/>
                    </a:cubicBezTo>
                    <a:cubicBezTo>
                      <a:pt x="15" y="283"/>
                      <a:pt x="14" y="284"/>
                      <a:pt x="14" y="285"/>
                    </a:cubicBezTo>
                    <a:cubicBezTo>
                      <a:pt x="15" y="285"/>
                      <a:pt x="15" y="284"/>
                      <a:pt x="15" y="285"/>
                    </a:cubicBezTo>
                    <a:cubicBezTo>
                      <a:pt x="15" y="286"/>
                      <a:pt x="14" y="286"/>
                      <a:pt x="14" y="287"/>
                    </a:cubicBezTo>
                    <a:cubicBezTo>
                      <a:pt x="15" y="287"/>
                      <a:pt x="16" y="286"/>
                      <a:pt x="16" y="286"/>
                    </a:cubicBezTo>
                    <a:cubicBezTo>
                      <a:pt x="17" y="286"/>
                      <a:pt x="15" y="288"/>
                      <a:pt x="15" y="288"/>
                    </a:cubicBezTo>
                    <a:cubicBezTo>
                      <a:pt x="15" y="288"/>
                      <a:pt x="16" y="289"/>
                      <a:pt x="16" y="289"/>
                    </a:cubicBezTo>
                    <a:cubicBezTo>
                      <a:pt x="16" y="289"/>
                      <a:pt x="16" y="289"/>
                      <a:pt x="16" y="289"/>
                    </a:cubicBezTo>
                    <a:cubicBezTo>
                      <a:pt x="16" y="290"/>
                      <a:pt x="15" y="289"/>
                      <a:pt x="15" y="289"/>
                    </a:cubicBezTo>
                    <a:cubicBezTo>
                      <a:pt x="14" y="291"/>
                      <a:pt x="17" y="290"/>
                      <a:pt x="17" y="290"/>
                    </a:cubicBezTo>
                    <a:cubicBezTo>
                      <a:pt x="17" y="290"/>
                      <a:pt x="14" y="292"/>
                      <a:pt x="14" y="292"/>
                    </a:cubicBezTo>
                    <a:cubicBezTo>
                      <a:pt x="14" y="293"/>
                      <a:pt x="14" y="294"/>
                      <a:pt x="13" y="294"/>
                    </a:cubicBezTo>
                    <a:cubicBezTo>
                      <a:pt x="13" y="295"/>
                      <a:pt x="13" y="295"/>
                      <a:pt x="13" y="296"/>
                    </a:cubicBezTo>
                    <a:cubicBezTo>
                      <a:pt x="13" y="297"/>
                      <a:pt x="13" y="299"/>
                      <a:pt x="13" y="300"/>
                    </a:cubicBezTo>
                    <a:cubicBezTo>
                      <a:pt x="13" y="301"/>
                      <a:pt x="13" y="303"/>
                      <a:pt x="13" y="304"/>
                    </a:cubicBezTo>
                    <a:cubicBezTo>
                      <a:pt x="12" y="305"/>
                      <a:pt x="12" y="305"/>
                      <a:pt x="12" y="306"/>
                    </a:cubicBezTo>
                    <a:cubicBezTo>
                      <a:pt x="12" y="306"/>
                      <a:pt x="12" y="306"/>
                      <a:pt x="12" y="306"/>
                    </a:cubicBezTo>
                    <a:cubicBezTo>
                      <a:pt x="12" y="306"/>
                      <a:pt x="11" y="307"/>
                      <a:pt x="11" y="307"/>
                    </a:cubicBezTo>
                    <a:cubicBezTo>
                      <a:pt x="11" y="307"/>
                      <a:pt x="13" y="306"/>
                      <a:pt x="12" y="307"/>
                    </a:cubicBezTo>
                    <a:cubicBezTo>
                      <a:pt x="12" y="308"/>
                      <a:pt x="11" y="307"/>
                      <a:pt x="11" y="308"/>
                    </a:cubicBezTo>
                    <a:cubicBezTo>
                      <a:pt x="10" y="308"/>
                      <a:pt x="10" y="310"/>
                      <a:pt x="9" y="311"/>
                    </a:cubicBezTo>
                    <a:cubicBezTo>
                      <a:pt x="9" y="312"/>
                      <a:pt x="9" y="313"/>
                      <a:pt x="8" y="314"/>
                    </a:cubicBezTo>
                    <a:cubicBezTo>
                      <a:pt x="7" y="315"/>
                      <a:pt x="6" y="316"/>
                      <a:pt x="6" y="317"/>
                    </a:cubicBezTo>
                    <a:cubicBezTo>
                      <a:pt x="5" y="318"/>
                      <a:pt x="5" y="319"/>
                      <a:pt x="4" y="319"/>
                    </a:cubicBezTo>
                    <a:cubicBezTo>
                      <a:pt x="3" y="319"/>
                      <a:pt x="3" y="319"/>
                      <a:pt x="2" y="320"/>
                    </a:cubicBezTo>
                    <a:cubicBezTo>
                      <a:pt x="2" y="320"/>
                      <a:pt x="2" y="321"/>
                      <a:pt x="2" y="321"/>
                    </a:cubicBezTo>
                    <a:cubicBezTo>
                      <a:pt x="2" y="322"/>
                      <a:pt x="1" y="322"/>
                      <a:pt x="1" y="323"/>
                    </a:cubicBezTo>
                    <a:cubicBezTo>
                      <a:pt x="1" y="324"/>
                      <a:pt x="1" y="324"/>
                      <a:pt x="0" y="325"/>
                    </a:cubicBezTo>
                    <a:cubicBezTo>
                      <a:pt x="0" y="325"/>
                      <a:pt x="0" y="325"/>
                      <a:pt x="0" y="326"/>
                    </a:cubicBezTo>
                    <a:cubicBezTo>
                      <a:pt x="0" y="327"/>
                      <a:pt x="0" y="326"/>
                      <a:pt x="1" y="327"/>
                    </a:cubicBezTo>
                    <a:cubicBezTo>
                      <a:pt x="1" y="328"/>
                      <a:pt x="2" y="328"/>
                      <a:pt x="2" y="329"/>
                    </a:cubicBezTo>
                    <a:cubicBezTo>
                      <a:pt x="2" y="329"/>
                      <a:pt x="1" y="330"/>
                      <a:pt x="2" y="330"/>
                    </a:cubicBezTo>
                    <a:cubicBezTo>
                      <a:pt x="2" y="331"/>
                      <a:pt x="3" y="331"/>
                      <a:pt x="3" y="330"/>
                    </a:cubicBezTo>
                    <a:cubicBezTo>
                      <a:pt x="3" y="330"/>
                      <a:pt x="4" y="330"/>
                      <a:pt x="4" y="329"/>
                    </a:cubicBezTo>
                    <a:cubicBezTo>
                      <a:pt x="4" y="329"/>
                      <a:pt x="5" y="330"/>
                      <a:pt x="5" y="330"/>
                    </a:cubicBezTo>
                    <a:cubicBezTo>
                      <a:pt x="5" y="330"/>
                      <a:pt x="5" y="330"/>
                      <a:pt x="5" y="330"/>
                    </a:cubicBezTo>
                    <a:cubicBezTo>
                      <a:pt x="5" y="330"/>
                      <a:pt x="6" y="331"/>
                      <a:pt x="6" y="331"/>
                    </a:cubicBezTo>
                    <a:cubicBezTo>
                      <a:pt x="5" y="331"/>
                      <a:pt x="5" y="330"/>
                      <a:pt x="5" y="330"/>
                    </a:cubicBezTo>
                    <a:cubicBezTo>
                      <a:pt x="4" y="330"/>
                      <a:pt x="5" y="332"/>
                      <a:pt x="5" y="332"/>
                    </a:cubicBezTo>
                    <a:cubicBezTo>
                      <a:pt x="4" y="333"/>
                      <a:pt x="4" y="333"/>
                      <a:pt x="4" y="334"/>
                    </a:cubicBezTo>
                    <a:cubicBezTo>
                      <a:pt x="4" y="334"/>
                      <a:pt x="3" y="335"/>
                      <a:pt x="3" y="335"/>
                    </a:cubicBezTo>
                    <a:cubicBezTo>
                      <a:pt x="3" y="335"/>
                      <a:pt x="3" y="336"/>
                      <a:pt x="3" y="336"/>
                    </a:cubicBezTo>
                    <a:cubicBezTo>
                      <a:pt x="3" y="338"/>
                      <a:pt x="2" y="340"/>
                      <a:pt x="2" y="341"/>
                    </a:cubicBezTo>
                    <a:cubicBezTo>
                      <a:pt x="1" y="342"/>
                      <a:pt x="1" y="342"/>
                      <a:pt x="1" y="343"/>
                    </a:cubicBezTo>
                    <a:cubicBezTo>
                      <a:pt x="1" y="343"/>
                      <a:pt x="0" y="344"/>
                      <a:pt x="0" y="345"/>
                    </a:cubicBezTo>
                    <a:cubicBezTo>
                      <a:pt x="0" y="346"/>
                      <a:pt x="2" y="345"/>
                      <a:pt x="3" y="345"/>
                    </a:cubicBezTo>
                    <a:cubicBezTo>
                      <a:pt x="3" y="345"/>
                      <a:pt x="4" y="345"/>
                      <a:pt x="5" y="345"/>
                    </a:cubicBezTo>
                    <a:cubicBezTo>
                      <a:pt x="5" y="345"/>
                      <a:pt x="6" y="346"/>
                      <a:pt x="6" y="346"/>
                    </a:cubicBezTo>
                    <a:cubicBezTo>
                      <a:pt x="7" y="346"/>
                      <a:pt x="7" y="347"/>
                      <a:pt x="8" y="347"/>
                    </a:cubicBezTo>
                    <a:cubicBezTo>
                      <a:pt x="9" y="347"/>
                      <a:pt x="10" y="347"/>
                      <a:pt x="12" y="346"/>
                    </a:cubicBezTo>
                    <a:cubicBezTo>
                      <a:pt x="13" y="346"/>
                      <a:pt x="12" y="346"/>
                      <a:pt x="13" y="347"/>
                    </a:cubicBezTo>
                    <a:cubicBezTo>
                      <a:pt x="14" y="347"/>
                      <a:pt x="15" y="347"/>
                      <a:pt x="15" y="347"/>
                    </a:cubicBezTo>
                    <a:cubicBezTo>
                      <a:pt x="16" y="347"/>
                      <a:pt x="16" y="347"/>
                      <a:pt x="16" y="347"/>
                    </a:cubicBezTo>
                    <a:cubicBezTo>
                      <a:pt x="17" y="347"/>
                      <a:pt x="17" y="346"/>
                      <a:pt x="17" y="346"/>
                    </a:cubicBezTo>
                    <a:cubicBezTo>
                      <a:pt x="17" y="346"/>
                      <a:pt x="17" y="346"/>
                      <a:pt x="17" y="347"/>
                    </a:cubicBezTo>
                    <a:cubicBezTo>
                      <a:pt x="17" y="347"/>
                      <a:pt x="18" y="346"/>
                      <a:pt x="18" y="346"/>
                    </a:cubicBezTo>
                    <a:cubicBezTo>
                      <a:pt x="17" y="347"/>
                      <a:pt x="17" y="347"/>
                      <a:pt x="17" y="348"/>
                    </a:cubicBezTo>
                    <a:cubicBezTo>
                      <a:pt x="18" y="349"/>
                      <a:pt x="19" y="350"/>
                      <a:pt x="20" y="351"/>
                    </a:cubicBezTo>
                    <a:cubicBezTo>
                      <a:pt x="20" y="351"/>
                      <a:pt x="20" y="352"/>
                      <a:pt x="20" y="352"/>
                    </a:cubicBezTo>
                    <a:cubicBezTo>
                      <a:pt x="20" y="353"/>
                      <a:pt x="20" y="353"/>
                      <a:pt x="20" y="353"/>
                    </a:cubicBezTo>
                    <a:cubicBezTo>
                      <a:pt x="20" y="354"/>
                      <a:pt x="20" y="354"/>
                      <a:pt x="20" y="355"/>
                    </a:cubicBezTo>
                    <a:cubicBezTo>
                      <a:pt x="20" y="354"/>
                      <a:pt x="22" y="356"/>
                      <a:pt x="21" y="356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21" y="357"/>
                      <a:pt x="21" y="358"/>
                      <a:pt x="21" y="359"/>
                    </a:cubicBezTo>
                    <a:cubicBezTo>
                      <a:pt x="22" y="360"/>
                      <a:pt x="22" y="360"/>
                      <a:pt x="23" y="360"/>
                    </a:cubicBezTo>
                    <a:cubicBezTo>
                      <a:pt x="24" y="361"/>
                      <a:pt x="24" y="362"/>
                      <a:pt x="25" y="362"/>
                    </a:cubicBezTo>
                    <a:cubicBezTo>
                      <a:pt x="26" y="363"/>
                      <a:pt x="27" y="362"/>
                      <a:pt x="27" y="361"/>
                    </a:cubicBezTo>
                    <a:cubicBezTo>
                      <a:pt x="28" y="361"/>
                      <a:pt x="27" y="361"/>
                      <a:pt x="28" y="361"/>
                    </a:cubicBezTo>
                    <a:cubicBezTo>
                      <a:pt x="29" y="361"/>
                      <a:pt x="29" y="360"/>
                      <a:pt x="29" y="360"/>
                    </a:cubicBezTo>
                    <a:cubicBezTo>
                      <a:pt x="29" y="360"/>
                      <a:pt x="29" y="359"/>
                      <a:pt x="30" y="359"/>
                    </a:cubicBezTo>
                    <a:cubicBezTo>
                      <a:pt x="30" y="359"/>
                      <a:pt x="32" y="359"/>
                      <a:pt x="33" y="359"/>
                    </a:cubicBezTo>
                    <a:cubicBezTo>
                      <a:pt x="34" y="359"/>
                      <a:pt x="34" y="359"/>
                      <a:pt x="35" y="359"/>
                    </a:cubicBezTo>
                    <a:cubicBezTo>
                      <a:pt x="36" y="358"/>
                      <a:pt x="36" y="357"/>
                      <a:pt x="37" y="357"/>
                    </a:cubicBezTo>
                    <a:cubicBezTo>
                      <a:pt x="37" y="357"/>
                      <a:pt x="39" y="358"/>
                      <a:pt x="39" y="358"/>
                    </a:cubicBezTo>
                    <a:cubicBezTo>
                      <a:pt x="40" y="358"/>
                      <a:pt x="41" y="358"/>
                      <a:pt x="42" y="358"/>
                    </a:cubicBezTo>
                    <a:cubicBezTo>
                      <a:pt x="43" y="359"/>
                      <a:pt x="44" y="359"/>
                      <a:pt x="45" y="359"/>
                    </a:cubicBezTo>
                    <a:cubicBezTo>
                      <a:pt x="47" y="359"/>
                      <a:pt x="48" y="359"/>
                      <a:pt x="49" y="360"/>
                    </a:cubicBezTo>
                    <a:cubicBezTo>
                      <a:pt x="50" y="360"/>
                      <a:pt x="51" y="361"/>
                      <a:pt x="51" y="361"/>
                    </a:cubicBezTo>
                    <a:cubicBezTo>
                      <a:pt x="52" y="361"/>
                      <a:pt x="53" y="360"/>
                      <a:pt x="54" y="360"/>
                    </a:cubicBezTo>
                    <a:cubicBezTo>
                      <a:pt x="54" y="360"/>
                      <a:pt x="54" y="360"/>
                      <a:pt x="55" y="360"/>
                    </a:cubicBezTo>
                    <a:cubicBezTo>
                      <a:pt x="55" y="360"/>
                      <a:pt x="56" y="362"/>
                      <a:pt x="57" y="361"/>
                    </a:cubicBezTo>
                    <a:cubicBezTo>
                      <a:pt x="57" y="361"/>
                      <a:pt x="58" y="360"/>
                      <a:pt x="58" y="360"/>
                    </a:cubicBezTo>
                    <a:cubicBezTo>
                      <a:pt x="59" y="359"/>
                      <a:pt x="59" y="358"/>
                      <a:pt x="60" y="357"/>
                    </a:cubicBezTo>
                    <a:cubicBezTo>
                      <a:pt x="60" y="356"/>
                      <a:pt x="61" y="355"/>
                      <a:pt x="62" y="355"/>
                    </a:cubicBezTo>
                    <a:cubicBezTo>
                      <a:pt x="62" y="355"/>
                      <a:pt x="63" y="355"/>
                      <a:pt x="63" y="355"/>
                    </a:cubicBezTo>
                    <a:cubicBezTo>
                      <a:pt x="63" y="355"/>
                      <a:pt x="64" y="354"/>
                      <a:pt x="64" y="354"/>
                    </a:cubicBezTo>
                    <a:cubicBezTo>
                      <a:pt x="64" y="354"/>
                      <a:pt x="65" y="354"/>
                      <a:pt x="65" y="354"/>
                    </a:cubicBezTo>
                    <a:cubicBezTo>
                      <a:pt x="65" y="354"/>
                      <a:pt x="65" y="354"/>
                      <a:pt x="66" y="354"/>
                    </a:cubicBezTo>
                    <a:cubicBezTo>
                      <a:pt x="66" y="354"/>
                      <a:pt x="66" y="354"/>
                      <a:pt x="66" y="354"/>
                    </a:cubicBezTo>
                    <a:cubicBezTo>
                      <a:pt x="66" y="355"/>
                      <a:pt x="68" y="354"/>
                      <a:pt x="68" y="355"/>
                    </a:cubicBezTo>
                    <a:cubicBezTo>
                      <a:pt x="68" y="355"/>
                      <a:pt x="70" y="354"/>
                      <a:pt x="70" y="354"/>
                    </a:cubicBezTo>
                    <a:cubicBezTo>
                      <a:pt x="70" y="354"/>
                      <a:pt x="70" y="353"/>
                      <a:pt x="70" y="353"/>
                    </a:cubicBezTo>
                    <a:cubicBezTo>
                      <a:pt x="70" y="353"/>
                      <a:pt x="70" y="354"/>
                      <a:pt x="70" y="354"/>
                    </a:cubicBezTo>
                    <a:cubicBezTo>
                      <a:pt x="69" y="353"/>
                      <a:pt x="70" y="351"/>
                      <a:pt x="70" y="351"/>
                    </a:cubicBezTo>
                    <a:cubicBezTo>
                      <a:pt x="70" y="351"/>
                      <a:pt x="71" y="351"/>
                      <a:pt x="71" y="350"/>
                    </a:cubicBezTo>
                    <a:cubicBezTo>
                      <a:pt x="71" y="350"/>
                      <a:pt x="71" y="349"/>
                      <a:pt x="71" y="349"/>
                    </a:cubicBezTo>
                    <a:cubicBezTo>
                      <a:pt x="72" y="348"/>
                      <a:pt x="72" y="348"/>
                      <a:pt x="73" y="348"/>
                    </a:cubicBezTo>
                    <a:cubicBezTo>
                      <a:pt x="73" y="348"/>
                      <a:pt x="73" y="347"/>
                      <a:pt x="73" y="347"/>
                    </a:cubicBezTo>
                    <a:cubicBezTo>
                      <a:pt x="73" y="346"/>
                      <a:pt x="74" y="346"/>
                      <a:pt x="74" y="346"/>
                    </a:cubicBezTo>
                    <a:cubicBezTo>
                      <a:pt x="75" y="345"/>
                      <a:pt x="76" y="346"/>
                      <a:pt x="77" y="345"/>
                    </a:cubicBezTo>
                    <a:cubicBezTo>
                      <a:pt x="77" y="345"/>
                      <a:pt x="77" y="345"/>
                      <a:pt x="77" y="344"/>
                    </a:cubicBezTo>
                    <a:cubicBezTo>
                      <a:pt x="77" y="344"/>
                      <a:pt x="78" y="344"/>
                      <a:pt x="78" y="344"/>
                    </a:cubicBezTo>
                    <a:cubicBezTo>
                      <a:pt x="78" y="344"/>
                      <a:pt x="79" y="344"/>
                      <a:pt x="79" y="344"/>
                    </a:cubicBezTo>
                    <a:cubicBezTo>
                      <a:pt x="80" y="342"/>
                      <a:pt x="78" y="341"/>
                      <a:pt x="77" y="341"/>
                    </a:cubicBezTo>
                    <a:cubicBezTo>
                      <a:pt x="76" y="340"/>
                      <a:pt x="76" y="338"/>
                      <a:pt x="76" y="337"/>
                    </a:cubicBezTo>
                    <a:cubicBezTo>
                      <a:pt x="76" y="335"/>
                      <a:pt x="76" y="334"/>
                      <a:pt x="77" y="333"/>
                    </a:cubicBezTo>
                    <a:cubicBezTo>
                      <a:pt x="78" y="332"/>
                      <a:pt x="78" y="331"/>
                      <a:pt x="79" y="330"/>
                    </a:cubicBezTo>
                    <a:cubicBezTo>
                      <a:pt x="79" y="330"/>
                      <a:pt x="80" y="330"/>
                      <a:pt x="80" y="329"/>
                    </a:cubicBezTo>
                    <a:cubicBezTo>
                      <a:pt x="81" y="328"/>
                      <a:pt x="81" y="328"/>
                      <a:pt x="82" y="327"/>
                    </a:cubicBezTo>
                    <a:cubicBezTo>
                      <a:pt x="83" y="326"/>
                      <a:pt x="83" y="326"/>
                      <a:pt x="84" y="325"/>
                    </a:cubicBezTo>
                    <a:cubicBezTo>
                      <a:pt x="85" y="324"/>
                      <a:pt x="85" y="325"/>
                      <a:pt x="86" y="324"/>
                    </a:cubicBezTo>
                    <a:cubicBezTo>
                      <a:pt x="86" y="324"/>
                      <a:pt x="87" y="324"/>
                      <a:pt x="87" y="324"/>
                    </a:cubicBezTo>
                    <a:cubicBezTo>
                      <a:pt x="88" y="323"/>
                      <a:pt x="87" y="323"/>
                      <a:pt x="87" y="323"/>
                    </a:cubicBezTo>
                    <a:cubicBezTo>
                      <a:pt x="87" y="322"/>
                      <a:pt x="86" y="323"/>
                      <a:pt x="87" y="322"/>
                    </a:cubicBezTo>
                    <a:cubicBezTo>
                      <a:pt x="87" y="322"/>
                      <a:pt x="87" y="322"/>
                      <a:pt x="87" y="322"/>
                    </a:cubicBezTo>
                    <a:cubicBezTo>
                      <a:pt x="87" y="321"/>
                      <a:pt x="88" y="321"/>
                      <a:pt x="88" y="321"/>
                    </a:cubicBezTo>
                    <a:cubicBezTo>
                      <a:pt x="89" y="320"/>
                      <a:pt x="90" y="320"/>
                      <a:pt x="92" y="319"/>
                    </a:cubicBezTo>
                    <a:cubicBezTo>
                      <a:pt x="92" y="319"/>
                      <a:pt x="93" y="319"/>
                      <a:pt x="94" y="319"/>
                    </a:cubicBezTo>
                    <a:cubicBezTo>
                      <a:pt x="94" y="319"/>
                      <a:pt x="95" y="319"/>
                      <a:pt x="96" y="319"/>
                    </a:cubicBezTo>
                    <a:cubicBezTo>
                      <a:pt x="96" y="319"/>
                      <a:pt x="98" y="319"/>
                      <a:pt x="98" y="319"/>
                    </a:cubicBezTo>
                    <a:cubicBezTo>
                      <a:pt x="99" y="318"/>
                      <a:pt x="99" y="318"/>
                      <a:pt x="99" y="317"/>
                    </a:cubicBezTo>
                    <a:cubicBezTo>
                      <a:pt x="100" y="317"/>
                      <a:pt x="100" y="317"/>
                      <a:pt x="100" y="317"/>
                    </a:cubicBezTo>
                    <a:cubicBezTo>
                      <a:pt x="102" y="316"/>
                      <a:pt x="105" y="315"/>
                      <a:pt x="107" y="314"/>
                    </a:cubicBezTo>
                    <a:cubicBezTo>
                      <a:pt x="107" y="313"/>
                      <a:pt x="108" y="312"/>
                      <a:pt x="107" y="311"/>
                    </a:cubicBezTo>
                    <a:cubicBezTo>
                      <a:pt x="107" y="311"/>
                      <a:pt x="107" y="310"/>
                      <a:pt x="107" y="310"/>
                    </a:cubicBezTo>
                    <a:cubicBezTo>
                      <a:pt x="107" y="309"/>
                      <a:pt x="108" y="309"/>
                      <a:pt x="108" y="310"/>
                    </a:cubicBezTo>
                    <a:cubicBezTo>
                      <a:pt x="108" y="309"/>
                      <a:pt x="109" y="309"/>
                      <a:pt x="109" y="309"/>
                    </a:cubicBezTo>
                    <a:cubicBezTo>
                      <a:pt x="109" y="308"/>
                      <a:pt x="108" y="308"/>
                      <a:pt x="108" y="308"/>
                    </a:cubicBezTo>
                    <a:cubicBezTo>
                      <a:pt x="108" y="307"/>
                      <a:pt x="108" y="307"/>
                      <a:pt x="108" y="307"/>
                    </a:cubicBezTo>
                    <a:cubicBezTo>
                      <a:pt x="108" y="306"/>
                      <a:pt x="107" y="305"/>
                      <a:pt x="108" y="304"/>
                    </a:cubicBezTo>
                    <a:cubicBezTo>
                      <a:pt x="108" y="303"/>
                      <a:pt x="108" y="301"/>
                      <a:pt x="109" y="300"/>
                    </a:cubicBezTo>
                    <a:cubicBezTo>
                      <a:pt x="109" y="300"/>
                      <a:pt x="110" y="299"/>
                      <a:pt x="110" y="299"/>
                    </a:cubicBezTo>
                    <a:cubicBezTo>
                      <a:pt x="110" y="299"/>
                      <a:pt x="111" y="299"/>
                      <a:pt x="112" y="299"/>
                    </a:cubicBezTo>
                    <a:cubicBezTo>
                      <a:pt x="112" y="298"/>
                      <a:pt x="113" y="298"/>
                      <a:pt x="113" y="298"/>
                    </a:cubicBezTo>
                    <a:cubicBezTo>
                      <a:pt x="114" y="297"/>
                      <a:pt x="115" y="297"/>
                      <a:pt x="115" y="297"/>
                    </a:cubicBezTo>
                    <a:cubicBezTo>
                      <a:pt x="116" y="296"/>
                      <a:pt x="116" y="297"/>
                      <a:pt x="117" y="297"/>
                    </a:cubicBezTo>
                    <a:cubicBezTo>
                      <a:pt x="117" y="297"/>
                      <a:pt x="117" y="298"/>
                      <a:pt x="118" y="298"/>
                    </a:cubicBezTo>
                    <a:cubicBezTo>
                      <a:pt x="118" y="298"/>
                      <a:pt x="119" y="298"/>
                      <a:pt x="119" y="298"/>
                    </a:cubicBezTo>
                    <a:cubicBezTo>
                      <a:pt x="120" y="298"/>
                      <a:pt x="119" y="298"/>
                      <a:pt x="120" y="299"/>
                    </a:cubicBezTo>
                    <a:cubicBezTo>
                      <a:pt x="121" y="299"/>
                      <a:pt x="121" y="299"/>
                      <a:pt x="122" y="299"/>
                    </a:cubicBezTo>
                    <a:cubicBezTo>
                      <a:pt x="122" y="299"/>
                      <a:pt x="122" y="299"/>
                      <a:pt x="122" y="299"/>
                    </a:cubicBezTo>
                    <a:cubicBezTo>
                      <a:pt x="123" y="299"/>
                      <a:pt x="122" y="299"/>
                      <a:pt x="123" y="299"/>
                    </a:cubicBezTo>
                    <a:cubicBezTo>
                      <a:pt x="123" y="299"/>
                      <a:pt x="122" y="299"/>
                      <a:pt x="123" y="299"/>
                    </a:cubicBezTo>
                    <a:cubicBezTo>
                      <a:pt x="123" y="299"/>
                      <a:pt x="124" y="300"/>
                      <a:pt x="124" y="300"/>
                    </a:cubicBezTo>
                    <a:cubicBezTo>
                      <a:pt x="125" y="300"/>
                      <a:pt x="125" y="299"/>
                      <a:pt x="126" y="300"/>
                    </a:cubicBezTo>
                    <a:cubicBezTo>
                      <a:pt x="126" y="300"/>
                      <a:pt x="125" y="301"/>
                      <a:pt x="126" y="301"/>
                    </a:cubicBezTo>
                    <a:cubicBezTo>
                      <a:pt x="126" y="301"/>
                      <a:pt x="127" y="301"/>
                      <a:pt x="127" y="301"/>
                    </a:cubicBezTo>
                    <a:cubicBezTo>
                      <a:pt x="128" y="301"/>
                      <a:pt x="128" y="302"/>
                      <a:pt x="128" y="302"/>
                    </a:cubicBezTo>
                    <a:cubicBezTo>
                      <a:pt x="129" y="302"/>
                      <a:pt x="129" y="303"/>
                      <a:pt x="129" y="303"/>
                    </a:cubicBezTo>
                    <a:cubicBezTo>
                      <a:pt x="130" y="303"/>
                      <a:pt x="130" y="303"/>
                      <a:pt x="130" y="303"/>
                    </a:cubicBezTo>
                    <a:cubicBezTo>
                      <a:pt x="131" y="303"/>
                      <a:pt x="131" y="303"/>
                      <a:pt x="131" y="304"/>
                    </a:cubicBezTo>
                    <a:cubicBezTo>
                      <a:pt x="132" y="304"/>
                      <a:pt x="132" y="304"/>
                      <a:pt x="133" y="304"/>
                    </a:cubicBezTo>
                    <a:cubicBezTo>
                      <a:pt x="133" y="304"/>
                      <a:pt x="131" y="303"/>
                      <a:pt x="133" y="303"/>
                    </a:cubicBezTo>
                    <a:cubicBezTo>
                      <a:pt x="133" y="303"/>
                      <a:pt x="133" y="303"/>
                      <a:pt x="133" y="303"/>
                    </a:cubicBezTo>
                    <a:cubicBezTo>
                      <a:pt x="133" y="303"/>
                      <a:pt x="134" y="303"/>
                      <a:pt x="134" y="303"/>
                    </a:cubicBezTo>
                    <a:cubicBezTo>
                      <a:pt x="135" y="303"/>
                      <a:pt x="136" y="303"/>
                      <a:pt x="137" y="301"/>
                    </a:cubicBezTo>
                    <a:cubicBezTo>
                      <a:pt x="137" y="301"/>
                      <a:pt x="136" y="301"/>
                      <a:pt x="137" y="301"/>
                    </a:cubicBezTo>
                    <a:cubicBezTo>
                      <a:pt x="137" y="301"/>
                      <a:pt x="137" y="300"/>
                      <a:pt x="137" y="300"/>
                    </a:cubicBezTo>
                    <a:cubicBezTo>
                      <a:pt x="137" y="300"/>
                      <a:pt x="138" y="300"/>
                      <a:pt x="138" y="300"/>
                    </a:cubicBezTo>
                    <a:cubicBezTo>
                      <a:pt x="139" y="300"/>
                      <a:pt x="139" y="299"/>
                      <a:pt x="139" y="299"/>
                    </a:cubicBezTo>
                    <a:cubicBezTo>
                      <a:pt x="139" y="299"/>
                      <a:pt x="140" y="299"/>
                      <a:pt x="140" y="299"/>
                    </a:cubicBezTo>
                    <a:cubicBezTo>
                      <a:pt x="140" y="298"/>
                      <a:pt x="140" y="298"/>
                      <a:pt x="140" y="298"/>
                    </a:cubicBezTo>
                    <a:cubicBezTo>
                      <a:pt x="140" y="298"/>
                      <a:pt x="141" y="298"/>
                      <a:pt x="141" y="298"/>
                    </a:cubicBezTo>
                    <a:cubicBezTo>
                      <a:pt x="141" y="297"/>
                      <a:pt x="142" y="297"/>
                      <a:pt x="142" y="297"/>
                    </a:cubicBezTo>
                    <a:cubicBezTo>
                      <a:pt x="143" y="297"/>
                      <a:pt x="145" y="297"/>
                      <a:pt x="147" y="296"/>
                    </a:cubicBezTo>
                    <a:cubicBezTo>
                      <a:pt x="148" y="295"/>
                      <a:pt x="148" y="294"/>
                      <a:pt x="149" y="293"/>
                    </a:cubicBezTo>
                    <a:cubicBezTo>
                      <a:pt x="149" y="292"/>
                      <a:pt x="150" y="292"/>
                      <a:pt x="150" y="291"/>
                    </a:cubicBezTo>
                    <a:cubicBezTo>
                      <a:pt x="151" y="291"/>
                      <a:pt x="151" y="291"/>
                      <a:pt x="151" y="291"/>
                    </a:cubicBezTo>
                    <a:cubicBezTo>
                      <a:pt x="153" y="290"/>
                      <a:pt x="153" y="291"/>
                      <a:pt x="155" y="291"/>
                    </a:cubicBezTo>
                    <a:cubicBezTo>
                      <a:pt x="155" y="291"/>
                      <a:pt x="155" y="291"/>
                      <a:pt x="156" y="291"/>
                    </a:cubicBezTo>
                    <a:cubicBezTo>
                      <a:pt x="156" y="291"/>
                      <a:pt x="156" y="292"/>
                      <a:pt x="157" y="292"/>
                    </a:cubicBezTo>
                    <a:cubicBezTo>
                      <a:pt x="157" y="292"/>
                      <a:pt x="158" y="292"/>
                      <a:pt x="159" y="293"/>
                    </a:cubicBezTo>
                    <a:cubicBezTo>
                      <a:pt x="159" y="293"/>
                      <a:pt x="160" y="294"/>
                      <a:pt x="160" y="294"/>
                    </a:cubicBezTo>
                    <a:cubicBezTo>
                      <a:pt x="160" y="294"/>
                      <a:pt x="161" y="295"/>
                      <a:pt x="161" y="294"/>
                    </a:cubicBezTo>
                    <a:cubicBezTo>
                      <a:pt x="162" y="294"/>
                      <a:pt x="162" y="295"/>
                      <a:pt x="163" y="296"/>
                    </a:cubicBezTo>
                    <a:cubicBezTo>
                      <a:pt x="164" y="297"/>
                      <a:pt x="163" y="299"/>
                      <a:pt x="164" y="300"/>
                    </a:cubicBezTo>
                    <a:cubicBezTo>
                      <a:pt x="164" y="301"/>
                      <a:pt x="165" y="302"/>
                      <a:pt x="165" y="302"/>
                    </a:cubicBezTo>
                    <a:cubicBezTo>
                      <a:pt x="166" y="304"/>
                      <a:pt x="166" y="305"/>
                      <a:pt x="165" y="307"/>
                    </a:cubicBezTo>
                    <a:cubicBezTo>
                      <a:pt x="166" y="307"/>
                      <a:pt x="167" y="306"/>
                      <a:pt x="167" y="307"/>
                    </a:cubicBezTo>
                    <a:cubicBezTo>
                      <a:pt x="168" y="307"/>
                      <a:pt x="167" y="308"/>
                      <a:pt x="167" y="308"/>
                    </a:cubicBezTo>
                    <a:cubicBezTo>
                      <a:pt x="167" y="308"/>
                      <a:pt x="168" y="308"/>
                      <a:pt x="168" y="308"/>
                    </a:cubicBezTo>
                    <a:cubicBezTo>
                      <a:pt x="168" y="309"/>
                      <a:pt x="169" y="309"/>
                      <a:pt x="169" y="309"/>
                    </a:cubicBezTo>
                    <a:cubicBezTo>
                      <a:pt x="169" y="309"/>
                      <a:pt x="170" y="310"/>
                      <a:pt x="170" y="310"/>
                    </a:cubicBezTo>
                    <a:cubicBezTo>
                      <a:pt x="170" y="310"/>
                      <a:pt x="171" y="311"/>
                      <a:pt x="171" y="311"/>
                    </a:cubicBezTo>
                    <a:cubicBezTo>
                      <a:pt x="171" y="311"/>
                      <a:pt x="170" y="312"/>
                      <a:pt x="170" y="312"/>
                    </a:cubicBezTo>
                    <a:cubicBezTo>
                      <a:pt x="170" y="313"/>
                      <a:pt x="171" y="313"/>
                      <a:pt x="171" y="312"/>
                    </a:cubicBezTo>
                    <a:cubicBezTo>
                      <a:pt x="171" y="313"/>
                      <a:pt x="173" y="313"/>
                      <a:pt x="173" y="313"/>
                    </a:cubicBezTo>
                    <a:cubicBezTo>
                      <a:pt x="174" y="313"/>
                      <a:pt x="174" y="314"/>
                      <a:pt x="175" y="315"/>
                    </a:cubicBezTo>
                    <a:cubicBezTo>
                      <a:pt x="176" y="316"/>
                      <a:pt x="177" y="317"/>
                      <a:pt x="178" y="318"/>
                    </a:cubicBezTo>
                    <a:cubicBezTo>
                      <a:pt x="179" y="319"/>
                      <a:pt x="180" y="320"/>
                      <a:pt x="181" y="321"/>
                    </a:cubicBezTo>
                    <a:cubicBezTo>
                      <a:pt x="182" y="322"/>
                      <a:pt x="183" y="323"/>
                      <a:pt x="184" y="323"/>
                    </a:cubicBezTo>
                    <a:cubicBezTo>
                      <a:pt x="184" y="323"/>
                      <a:pt x="184" y="323"/>
                      <a:pt x="185" y="324"/>
                    </a:cubicBezTo>
                    <a:cubicBezTo>
                      <a:pt x="185" y="324"/>
                      <a:pt x="185" y="324"/>
                      <a:pt x="185" y="324"/>
                    </a:cubicBezTo>
                    <a:cubicBezTo>
                      <a:pt x="185" y="324"/>
                      <a:pt x="186" y="326"/>
                      <a:pt x="186" y="325"/>
                    </a:cubicBezTo>
                    <a:cubicBezTo>
                      <a:pt x="186" y="325"/>
                      <a:pt x="186" y="325"/>
                      <a:pt x="186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88" y="325"/>
                      <a:pt x="188" y="325"/>
                      <a:pt x="189" y="325"/>
                    </a:cubicBezTo>
                    <a:cubicBezTo>
                      <a:pt x="189" y="325"/>
                      <a:pt x="189" y="325"/>
                      <a:pt x="189" y="325"/>
                    </a:cubicBezTo>
                    <a:cubicBezTo>
                      <a:pt x="190" y="325"/>
                      <a:pt x="190" y="325"/>
                      <a:pt x="191" y="325"/>
                    </a:cubicBezTo>
                    <a:cubicBezTo>
                      <a:pt x="192" y="325"/>
                      <a:pt x="193" y="327"/>
                      <a:pt x="193" y="328"/>
                    </a:cubicBezTo>
                    <a:cubicBezTo>
                      <a:pt x="193" y="328"/>
                      <a:pt x="193" y="328"/>
                      <a:pt x="193" y="329"/>
                    </a:cubicBezTo>
                    <a:cubicBezTo>
                      <a:pt x="194" y="329"/>
                      <a:pt x="193" y="330"/>
                      <a:pt x="193" y="330"/>
                    </a:cubicBezTo>
                    <a:cubicBezTo>
                      <a:pt x="194" y="330"/>
                      <a:pt x="193" y="330"/>
                      <a:pt x="194" y="330"/>
                    </a:cubicBezTo>
                    <a:cubicBezTo>
                      <a:pt x="194" y="330"/>
                      <a:pt x="195" y="329"/>
                      <a:pt x="195" y="329"/>
                    </a:cubicBezTo>
                    <a:cubicBezTo>
                      <a:pt x="196" y="330"/>
                      <a:pt x="196" y="330"/>
                      <a:pt x="197" y="330"/>
                    </a:cubicBezTo>
                    <a:cubicBezTo>
                      <a:pt x="197" y="331"/>
                      <a:pt x="195" y="331"/>
                      <a:pt x="196" y="332"/>
                    </a:cubicBezTo>
                    <a:cubicBezTo>
                      <a:pt x="196" y="333"/>
                      <a:pt x="197" y="332"/>
                      <a:pt x="197" y="332"/>
                    </a:cubicBezTo>
                    <a:cubicBezTo>
                      <a:pt x="197" y="331"/>
                      <a:pt x="199" y="331"/>
                      <a:pt x="199" y="331"/>
                    </a:cubicBezTo>
                    <a:cubicBezTo>
                      <a:pt x="200" y="331"/>
                      <a:pt x="200" y="331"/>
                      <a:pt x="200" y="332"/>
                    </a:cubicBezTo>
                    <a:cubicBezTo>
                      <a:pt x="202" y="333"/>
                      <a:pt x="200" y="334"/>
                      <a:pt x="201" y="336"/>
                    </a:cubicBezTo>
                    <a:cubicBezTo>
                      <a:pt x="201" y="336"/>
                      <a:pt x="203" y="336"/>
                      <a:pt x="203" y="337"/>
                    </a:cubicBezTo>
                    <a:cubicBezTo>
                      <a:pt x="203" y="337"/>
                      <a:pt x="205" y="338"/>
                      <a:pt x="205" y="338"/>
                    </a:cubicBezTo>
                    <a:cubicBezTo>
                      <a:pt x="206" y="338"/>
                      <a:pt x="206" y="337"/>
                      <a:pt x="207" y="337"/>
                    </a:cubicBezTo>
                    <a:cubicBezTo>
                      <a:pt x="208" y="338"/>
                      <a:pt x="208" y="340"/>
                      <a:pt x="209" y="341"/>
                    </a:cubicBezTo>
                    <a:cubicBezTo>
                      <a:pt x="209" y="342"/>
                      <a:pt x="209" y="343"/>
                      <a:pt x="210" y="344"/>
                    </a:cubicBezTo>
                    <a:cubicBezTo>
                      <a:pt x="210" y="345"/>
                      <a:pt x="210" y="346"/>
                      <a:pt x="211" y="348"/>
                    </a:cubicBezTo>
                    <a:cubicBezTo>
                      <a:pt x="211" y="348"/>
                      <a:pt x="212" y="349"/>
                      <a:pt x="212" y="350"/>
                    </a:cubicBezTo>
                    <a:cubicBezTo>
                      <a:pt x="212" y="352"/>
                      <a:pt x="209" y="350"/>
                      <a:pt x="209" y="352"/>
                    </a:cubicBezTo>
                    <a:cubicBezTo>
                      <a:pt x="209" y="353"/>
                      <a:pt x="210" y="353"/>
                      <a:pt x="210" y="353"/>
                    </a:cubicBezTo>
                    <a:cubicBezTo>
                      <a:pt x="210" y="354"/>
                      <a:pt x="209" y="354"/>
                      <a:pt x="209" y="354"/>
                    </a:cubicBezTo>
                    <a:cubicBezTo>
                      <a:pt x="209" y="354"/>
                      <a:pt x="209" y="355"/>
                      <a:pt x="209" y="355"/>
                    </a:cubicBezTo>
                    <a:cubicBezTo>
                      <a:pt x="208" y="356"/>
                      <a:pt x="208" y="356"/>
                      <a:pt x="208" y="358"/>
                    </a:cubicBezTo>
                    <a:cubicBezTo>
                      <a:pt x="207" y="359"/>
                      <a:pt x="208" y="360"/>
                      <a:pt x="209" y="360"/>
                    </a:cubicBezTo>
                    <a:cubicBezTo>
                      <a:pt x="210" y="360"/>
                      <a:pt x="211" y="360"/>
                      <a:pt x="212" y="359"/>
                    </a:cubicBezTo>
                    <a:cubicBezTo>
                      <a:pt x="212" y="359"/>
                      <a:pt x="212" y="358"/>
                      <a:pt x="212" y="357"/>
                    </a:cubicBezTo>
                    <a:cubicBezTo>
                      <a:pt x="213" y="356"/>
                      <a:pt x="214" y="356"/>
                      <a:pt x="215" y="355"/>
                    </a:cubicBezTo>
                    <a:cubicBezTo>
                      <a:pt x="216" y="354"/>
                      <a:pt x="216" y="354"/>
                      <a:pt x="216" y="352"/>
                    </a:cubicBezTo>
                    <a:cubicBezTo>
                      <a:pt x="215" y="351"/>
                      <a:pt x="216" y="350"/>
                      <a:pt x="217" y="349"/>
                    </a:cubicBezTo>
                    <a:cubicBezTo>
                      <a:pt x="218" y="348"/>
                      <a:pt x="221" y="350"/>
                      <a:pt x="220" y="347"/>
                    </a:cubicBezTo>
                    <a:cubicBezTo>
                      <a:pt x="220" y="347"/>
                      <a:pt x="220" y="347"/>
                      <a:pt x="220" y="347"/>
                    </a:cubicBezTo>
                    <a:cubicBezTo>
                      <a:pt x="220" y="347"/>
                      <a:pt x="220" y="346"/>
                      <a:pt x="220" y="346"/>
                    </a:cubicBezTo>
                    <a:cubicBezTo>
                      <a:pt x="220" y="345"/>
                      <a:pt x="220" y="345"/>
                      <a:pt x="220" y="344"/>
                    </a:cubicBezTo>
                    <a:cubicBezTo>
                      <a:pt x="220" y="344"/>
                      <a:pt x="220" y="344"/>
                      <a:pt x="220" y="344"/>
                    </a:cubicBezTo>
                    <a:cubicBezTo>
                      <a:pt x="220" y="344"/>
                      <a:pt x="220" y="344"/>
                      <a:pt x="220" y="344"/>
                    </a:cubicBezTo>
                    <a:cubicBezTo>
                      <a:pt x="220" y="343"/>
                      <a:pt x="219" y="343"/>
                      <a:pt x="218" y="343"/>
                    </a:cubicBezTo>
                    <a:cubicBezTo>
                      <a:pt x="218" y="342"/>
                      <a:pt x="217" y="341"/>
                      <a:pt x="217" y="341"/>
                    </a:cubicBezTo>
                    <a:cubicBezTo>
                      <a:pt x="216" y="341"/>
                      <a:pt x="216" y="341"/>
                      <a:pt x="216" y="341"/>
                    </a:cubicBezTo>
                    <a:cubicBezTo>
                      <a:pt x="215" y="341"/>
                      <a:pt x="215" y="342"/>
                      <a:pt x="215" y="341"/>
                    </a:cubicBezTo>
                    <a:cubicBezTo>
                      <a:pt x="214" y="340"/>
                      <a:pt x="214" y="340"/>
                      <a:pt x="215" y="339"/>
                    </a:cubicBezTo>
                    <a:cubicBezTo>
                      <a:pt x="215" y="339"/>
                      <a:pt x="215" y="339"/>
                      <a:pt x="215" y="338"/>
                    </a:cubicBezTo>
                    <a:cubicBezTo>
                      <a:pt x="215" y="338"/>
                      <a:pt x="215" y="338"/>
                      <a:pt x="215" y="337"/>
                    </a:cubicBezTo>
                    <a:cubicBezTo>
                      <a:pt x="215" y="336"/>
                      <a:pt x="215" y="337"/>
                      <a:pt x="216" y="336"/>
                    </a:cubicBezTo>
                    <a:cubicBezTo>
                      <a:pt x="216" y="335"/>
                      <a:pt x="216" y="335"/>
                      <a:pt x="217" y="334"/>
                    </a:cubicBezTo>
                    <a:cubicBezTo>
                      <a:pt x="217" y="334"/>
                      <a:pt x="217" y="333"/>
                      <a:pt x="217" y="332"/>
                    </a:cubicBezTo>
                    <a:cubicBezTo>
                      <a:pt x="218" y="332"/>
                      <a:pt x="219" y="332"/>
                      <a:pt x="220" y="332"/>
                    </a:cubicBezTo>
                    <a:cubicBezTo>
                      <a:pt x="220" y="332"/>
                      <a:pt x="219" y="333"/>
                      <a:pt x="219" y="333"/>
                    </a:cubicBezTo>
                    <a:cubicBezTo>
                      <a:pt x="220" y="333"/>
                      <a:pt x="220" y="333"/>
                      <a:pt x="221" y="333"/>
                    </a:cubicBezTo>
                    <a:cubicBezTo>
                      <a:pt x="221" y="333"/>
                      <a:pt x="222" y="334"/>
                      <a:pt x="222" y="334"/>
                    </a:cubicBezTo>
                    <a:cubicBezTo>
                      <a:pt x="223" y="334"/>
                      <a:pt x="224" y="334"/>
                      <a:pt x="225" y="334"/>
                    </a:cubicBezTo>
                    <a:cubicBezTo>
                      <a:pt x="226" y="334"/>
                      <a:pt x="226" y="336"/>
                      <a:pt x="226" y="336"/>
                    </a:cubicBezTo>
                    <a:cubicBezTo>
                      <a:pt x="227" y="338"/>
                      <a:pt x="227" y="338"/>
                      <a:pt x="229" y="339"/>
                    </a:cubicBezTo>
                    <a:cubicBezTo>
                      <a:pt x="229" y="339"/>
                      <a:pt x="229" y="339"/>
                      <a:pt x="230" y="338"/>
                    </a:cubicBezTo>
                    <a:cubicBezTo>
                      <a:pt x="230" y="338"/>
                      <a:pt x="230" y="337"/>
                      <a:pt x="230" y="337"/>
                    </a:cubicBezTo>
                    <a:cubicBezTo>
                      <a:pt x="230" y="336"/>
                      <a:pt x="231" y="335"/>
                      <a:pt x="231" y="335"/>
                    </a:cubicBezTo>
                    <a:cubicBezTo>
                      <a:pt x="231" y="335"/>
                      <a:pt x="230" y="333"/>
                      <a:pt x="230" y="334"/>
                    </a:cubicBezTo>
                    <a:cubicBezTo>
                      <a:pt x="230" y="334"/>
                      <a:pt x="230" y="333"/>
                      <a:pt x="229" y="333"/>
                    </a:cubicBezTo>
                    <a:cubicBezTo>
                      <a:pt x="229" y="332"/>
                      <a:pt x="228" y="332"/>
                      <a:pt x="228" y="331"/>
                    </a:cubicBezTo>
                    <a:cubicBezTo>
                      <a:pt x="227" y="331"/>
                      <a:pt x="227" y="330"/>
                      <a:pt x="226" y="329"/>
                    </a:cubicBezTo>
                    <a:cubicBezTo>
                      <a:pt x="226" y="329"/>
                      <a:pt x="225" y="329"/>
                      <a:pt x="225" y="329"/>
                    </a:cubicBezTo>
                    <a:cubicBezTo>
                      <a:pt x="225" y="329"/>
                      <a:pt x="224" y="329"/>
                      <a:pt x="224" y="329"/>
                    </a:cubicBezTo>
                    <a:cubicBezTo>
                      <a:pt x="224" y="329"/>
                      <a:pt x="223" y="329"/>
                      <a:pt x="222" y="328"/>
                    </a:cubicBezTo>
                    <a:cubicBezTo>
                      <a:pt x="221" y="327"/>
                      <a:pt x="219" y="326"/>
                      <a:pt x="218" y="325"/>
                    </a:cubicBezTo>
                    <a:cubicBezTo>
                      <a:pt x="216" y="325"/>
                      <a:pt x="213" y="324"/>
                      <a:pt x="212" y="323"/>
                    </a:cubicBezTo>
                    <a:cubicBezTo>
                      <a:pt x="211" y="323"/>
                      <a:pt x="209" y="322"/>
                      <a:pt x="209" y="322"/>
                    </a:cubicBezTo>
                    <a:cubicBezTo>
                      <a:pt x="208" y="321"/>
                      <a:pt x="209" y="319"/>
                      <a:pt x="210" y="320"/>
                    </a:cubicBezTo>
                    <a:cubicBezTo>
                      <a:pt x="210" y="319"/>
                      <a:pt x="211" y="319"/>
                      <a:pt x="211" y="318"/>
                    </a:cubicBezTo>
                    <a:cubicBezTo>
                      <a:pt x="210" y="316"/>
                      <a:pt x="209" y="317"/>
                      <a:pt x="207" y="317"/>
                    </a:cubicBezTo>
                    <a:cubicBezTo>
                      <a:pt x="206" y="317"/>
                      <a:pt x="205" y="317"/>
                      <a:pt x="203" y="317"/>
                    </a:cubicBezTo>
                    <a:cubicBezTo>
                      <a:pt x="203" y="317"/>
                      <a:pt x="203" y="317"/>
                      <a:pt x="203" y="317"/>
                    </a:cubicBezTo>
                    <a:cubicBezTo>
                      <a:pt x="202" y="317"/>
                      <a:pt x="202" y="317"/>
                      <a:pt x="202" y="317"/>
                    </a:cubicBezTo>
                    <a:cubicBezTo>
                      <a:pt x="201" y="317"/>
                      <a:pt x="201" y="316"/>
                      <a:pt x="201" y="316"/>
                    </a:cubicBezTo>
                    <a:cubicBezTo>
                      <a:pt x="201" y="316"/>
                      <a:pt x="200" y="316"/>
                      <a:pt x="200" y="316"/>
                    </a:cubicBezTo>
                    <a:cubicBezTo>
                      <a:pt x="200" y="316"/>
                      <a:pt x="199" y="316"/>
                      <a:pt x="199" y="315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8" y="314"/>
                      <a:pt x="198" y="314"/>
                      <a:pt x="197" y="314"/>
                    </a:cubicBezTo>
                    <a:cubicBezTo>
                      <a:pt x="196" y="312"/>
                      <a:pt x="195" y="311"/>
                      <a:pt x="194" y="310"/>
                    </a:cubicBezTo>
                    <a:cubicBezTo>
                      <a:pt x="193" y="308"/>
                      <a:pt x="192" y="307"/>
                      <a:pt x="192" y="305"/>
                    </a:cubicBezTo>
                    <a:cubicBezTo>
                      <a:pt x="191" y="303"/>
                      <a:pt x="191" y="302"/>
                      <a:pt x="190" y="301"/>
                    </a:cubicBezTo>
                    <a:cubicBezTo>
                      <a:pt x="190" y="300"/>
                      <a:pt x="190" y="300"/>
                      <a:pt x="190" y="299"/>
                    </a:cubicBezTo>
                    <a:cubicBezTo>
                      <a:pt x="189" y="299"/>
                      <a:pt x="188" y="299"/>
                      <a:pt x="188" y="299"/>
                    </a:cubicBezTo>
                    <a:cubicBezTo>
                      <a:pt x="187" y="298"/>
                      <a:pt x="186" y="298"/>
                      <a:pt x="186" y="297"/>
                    </a:cubicBezTo>
                    <a:cubicBezTo>
                      <a:pt x="185" y="297"/>
                      <a:pt x="185" y="296"/>
                      <a:pt x="184" y="296"/>
                    </a:cubicBezTo>
                    <a:cubicBezTo>
                      <a:pt x="182" y="295"/>
                      <a:pt x="180" y="293"/>
                      <a:pt x="180" y="292"/>
                    </a:cubicBezTo>
                    <a:cubicBezTo>
                      <a:pt x="180" y="291"/>
                      <a:pt x="180" y="290"/>
                      <a:pt x="180" y="290"/>
                    </a:cubicBezTo>
                    <a:cubicBezTo>
                      <a:pt x="179" y="289"/>
                      <a:pt x="179" y="289"/>
                      <a:pt x="179" y="289"/>
                    </a:cubicBezTo>
                    <a:cubicBezTo>
                      <a:pt x="179" y="288"/>
                      <a:pt x="179" y="288"/>
                      <a:pt x="179" y="287"/>
                    </a:cubicBezTo>
                    <a:cubicBezTo>
                      <a:pt x="179" y="287"/>
                      <a:pt x="179" y="287"/>
                      <a:pt x="180" y="287"/>
                    </a:cubicBezTo>
                    <a:cubicBezTo>
                      <a:pt x="180" y="286"/>
                      <a:pt x="182" y="286"/>
                      <a:pt x="181" y="285"/>
                    </a:cubicBezTo>
                    <a:cubicBezTo>
                      <a:pt x="181" y="284"/>
                      <a:pt x="181" y="284"/>
                      <a:pt x="180" y="284"/>
                    </a:cubicBezTo>
                    <a:cubicBezTo>
                      <a:pt x="180" y="284"/>
                      <a:pt x="180" y="284"/>
                      <a:pt x="180" y="284"/>
                    </a:cubicBezTo>
                    <a:cubicBezTo>
                      <a:pt x="180" y="284"/>
                      <a:pt x="180" y="283"/>
                      <a:pt x="180" y="283"/>
                    </a:cubicBezTo>
                    <a:cubicBezTo>
                      <a:pt x="180" y="283"/>
                      <a:pt x="180" y="283"/>
                      <a:pt x="180" y="282"/>
                    </a:cubicBezTo>
                    <a:cubicBezTo>
                      <a:pt x="180" y="282"/>
                      <a:pt x="179" y="282"/>
                      <a:pt x="179" y="282"/>
                    </a:cubicBezTo>
                    <a:cubicBezTo>
                      <a:pt x="179" y="282"/>
                      <a:pt x="179" y="280"/>
                      <a:pt x="179" y="280"/>
                    </a:cubicBezTo>
                    <a:cubicBezTo>
                      <a:pt x="180" y="279"/>
                      <a:pt x="181" y="279"/>
                      <a:pt x="182" y="279"/>
                    </a:cubicBezTo>
                    <a:cubicBezTo>
                      <a:pt x="182" y="279"/>
                      <a:pt x="181" y="279"/>
                      <a:pt x="181" y="280"/>
                    </a:cubicBezTo>
                    <a:cubicBezTo>
                      <a:pt x="182" y="280"/>
                      <a:pt x="183" y="279"/>
                      <a:pt x="184" y="279"/>
                    </a:cubicBezTo>
                    <a:cubicBezTo>
                      <a:pt x="185" y="278"/>
                      <a:pt x="186" y="278"/>
                      <a:pt x="186" y="276"/>
                    </a:cubicBezTo>
                    <a:cubicBezTo>
                      <a:pt x="186" y="276"/>
                      <a:pt x="187" y="277"/>
                      <a:pt x="187" y="277"/>
                    </a:cubicBezTo>
                    <a:cubicBezTo>
                      <a:pt x="188" y="277"/>
                      <a:pt x="187" y="277"/>
                      <a:pt x="188" y="277"/>
                    </a:cubicBezTo>
                    <a:cubicBezTo>
                      <a:pt x="188" y="277"/>
                      <a:pt x="188" y="277"/>
                      <a:pt x="189" y="277"/>
                    </a:cubicBezTo>
                    <a:cubicBezTo>
                      <a:pt x="189" y="277"/>
                      <a:pt x="189" y="276"/>
                      <a:pt x="189" y="276"/>
                    </a:cubicBezTo>
                    <a:cubicBezTo>
                      <a:pt x="190" y="276"/>
                      <a:pt x="190" y="277"/>
                      <a:pt x="190" y="277"/>
                    </a:cubicBezTo>
                    <a:cubicBezTo>
                      <a:pt x="190" y="278"/>
                      <a:pt x="190" y="278"/>
                      <a:pt x="190" y="278"/>
                    </a:cubicBezTo>
                    <a:cubicBezTo>
                      <a:pt x="189" y="279"/>
                      <a:pt x="189" y="279"/>
                      <a:pt x="189" y="279"/>
                    </a:cubicBezTo>
                    <a:cubicBezTo>
                      <a:pt x="189" y="279"/>
                      <a:pt x="189" y="281"/>
                      <a:pt x="189" y="282"/>
                    </a:cubicBezTo>
                    <a:cubicBezTo>
                      <a:pt x="189" y="282"/>
                      <a:pt x="190" y="283"/>
                      <a:pt x="190" y="284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91" y="284"/>
                      <a:pt x="190" y="285"/>
                      <a:pt x="191" y="285"/>
                    </a:cubicBezTo>
                    <a:cubicBezTo>
                      <a:pt x="191" y="286"/>
                      <a:pt x="192" y="287"/>
                      <a:pt x="192" y="287"/>
                    </a:cubicBezTo>
                    <a:cubicBezTo>
                      <a:pt x="193" y="287"/>
                      <a:pt x="193" y="285"/>
                      <a:pt x="193" y="285"/>
                    </a:cubicBezTo>
                    <a:cubicBezTo>
                      <a:pt x="193" y="285"/>
                      <a:pt x="193" y="285"/>
                      <a:pt x="194" y="285"/>
                    </a:cubicBezTo>
                    <a:cubicBezTo>
                      <a:pt x="194" y="284"/>
                      <a:pt x="194" y="283"/>
                      <a:pt x="194" y="283"/>
                    </a:cubicBezTo>
                    <a:cubicBezTo>
                      <a:pt x="194" y="283"/>
                      <a:pt x="195" y="281"/>
                      <a:pt x="195" y="281"/>
                    </a:cubicBezTo>
                    <a:cubicBezTo>
                      <a:pt x="196" y="281"/>
                      <a:pt x="198" y="282"/>
                      <a:pt x="198" y="283"/>
                    </a:cubicBezTo>
                    <a:cubicBezTo>
                      <a:pt x="199" y="283"/>
                      <a:pt x="199" y="284"/>
                      <a:pt x="199" y="285"/>
                    </a:cubicBezTo>
                    <a:cubicBezTo>
                      <a:pt x="199" y="285"/>
                      <a:pt x="199" y="286"/>
                      <a:pt x="199" y="286"/>
                    </a:cubicBezTo>
                    <a:cubicBezTo>
                      <a:pt x="199" y="286"/>
                      <a:pt x="199" y="287"/>
                      <a:pt x="199" y="287"/>
                    </a:cubicBezTo>
                    <a:cubicBezTo>
                      <a:pt x="200" y="288"/>
                      <a:pt x="200" y="288"/>
                      <a:pt x="201" y="289"/>
                    </a:cubicBezTo>
                    <a:cubicBezTo>
                      <a:pt x="201" y="289"/>
                      <a:pt x="202" y="290"/>
                      <a:pt x="202" y="290"/>
                    </a:cubicBezTo>
                    <a:cubicBezTo>
                      <a:pt x="203" y="291"/>
                      <a:pt x="204" y="292"/>
                      <a:pt x="204" y="292"/>
                    </a:cubicBezTo>
                    <a:cubicBezTo>
                      <a:pt x="203" y="292"/>
                      <a:pt x="203" y="291"/>
                      <a:pt x="202" y="292"/>
                    </a:cubicBezTo>
                    <a:cubicBezTo>
                      <a:pt x="203" y="292"/>
                      <a:pt x="202" y="292"/>
                      <a:pt x="202" y="292"/>
                    </a:cubicBezTo>
                    <a:cubicBezTo>
                      <a:pt x="202" y="291"/>
                      <a:pt x="202" y="291"/>
                      <a:pt x="202" y="290"/>
                    </a:cubicBezTo>
                    <a:cubicBezTo>
                      <a:pt x="201" y="290"/>
                      <a:pt x="201" y="290"/>
                      <a:pt x="200" y="290"/>
                    </a:cubicBezTo>
                    <a:cubicBezTo>
                      <a:pt x="200" y="290"/>
                      <a:pt x="201" y="290"/>
                      <a:pt x="201" y="290"/>
                    </a:cubicBezTo>
                    <a:cubicBezTo>
                      <a:pt x="201" y="289"/>
                      <a:pt x="199" y="288"/>
                      <a:pt x="198" y="288"/>
                    </a:cubicBezTo>
                    <a:cubicBezTo>
                      <a:pt x="198" y="288"/>
                      <a:pt x="199" y="289"/>
                      <a:pt x="200" y="290"/>
                    </a:cubicBezTo>
                    <a:cubicBezTo>
                      <a:pt x="200" y="290"/>
                      <a:pt x="201" y="292"/>
                      <a:pt x="202" y="292"/>
                    </a:cubicBezTo>
                    <a:cubicBezTo>
                      <a:pt x="202" y="292"/>
                      <a:pt x="202" y="292"/>
                      <a:pt x="202" y="292"/>
                    </a:cubicBezTo>
                    <a:cubicBezTo>
                      <a:pt x="202" y="292"/>
                      <a:pt x="201" y="291"/>
                      <a:pt x="201" y="291"/>
                    </a:cubicBezTo>
                    <a:cubicBezTo>
                      <a:pt x="201" y="292"/>
                      <a:pt x="203" y="294"/>
                      <a:pt x="201" y="293"/>
                    </a:cubicBezTo>
                    <a:cubicBezTo>
                      <a:pt x="201" y="294"/>
                      <a:pt x="203" y="296"/>
                      <a:pt x="204" y="296"/>
                    </a:cubicBezTo>
                    <a:cubicBezTo>
                      <a:pt x="204" y="295"/>
                      <a:pt x="203" y="295"/>
                      <a:pt x="203" y="294"/>
                    </a:cubicBezTo>
                    <a:cubicBezTo>
                      <a:pt x="204" y="294"/>
                      <a:pt x="205" y="296"/>
                      <a:pt x="206" y="297"/>
                    </a:cubicBezTo>
                    <a:cubicBezTo>
                      <a:pt x="206" y="297"/>
                      <a:pt x="207" y="297"/>
                      <a:pt x="208" y="298"/>
                    </a:cubicBezTo>
                    <a:cubicBezTo>
                      <a:pt x="208" y="298"/>
                      <a:pt x="208" y="298"/>
                      <a:pt x="208" y="298"/>
                    </a:cubicBezTo>
                    <a:cubicBezTo>
                      <a:pt x="209" y="301"/>
                      <a:pt x="209" y="299"/>
                      <a:pt x="211" y="299"/>
                    </a:cubicBezTo>
                    <a:cubicBezTo>
                      <a:pt x="211" y="300"/>
                      <a:pt x="214" y="300"/>
                      <a:pt x="215" y="300"/>
                    </a:cubicBezTo>
                    <a:cubicBezTo>
                      <a:pt x="215" y="301"/>
                      <a:pt x="216" y="301"/>
                      <a:pt x="217" y="302"/>
                    </a:cubicBezTo>
                    <a:cubicBezTo>
                      <a:pt x="218" y="303"/>
                      <a:pt x="220" y="304"/>
                      <a:pt x="222" y="306"/>
                    </a:cubicBezTo>
                    <a:cubicBezTo>
                      <a:pt x="221" y="306"/>
                      <a:pt x="220" y="305"/>
                      <a:pt x="219" y="304"/>
                    </a:cubicBezTo>
                    <a:cubicBezTo>
                      <a:pt x="218" y="304"/>
                      <a:pt x="217" y="304"/>
                      <a:pt x="216" y="304"/>
                    </a:cubicBezTo>
                    <a:cubicBezTo>
                      <a:pt x="216" y="305"/>
                      <a:pt x="219" y="306"/>
                      <a:pt x="220" y="306"/>
                    </a:cubicBezTo>
                    <a:cubicBezTo>
                      <a:pt x="221" y="306"/>
                      <a:pt x="223" y="307"/>
                      <a:pt x="224" y="308"/>
                    </a:cubicBezTo>
                    <a:cubicBezTo>
                      <a:pt x="225" y="308"/>
                      <a:pt x="226" y="309"/>
                      <a:pt x="227" y="309"/>
                    </a:cubicBezTo>
                    <a:cubicBezTo>
                      <a:pt x="228" y="310"/>
                      <a:pt x="228" y="310"/>
                      <a:pt x="229" y="310"/>
                    </a:cubicBezTo>
                    <a:cubicBezTo>
                      <a:pt x="230" y="310"/>
                      <a:pt x="230" y="309"/>
                      <a:pt x="231" y="309"/>
                    </a:cubicBezTo>
                    <a:cubicBezTo>
                      <a:pt x="231" y="309"/>
                      <a:pt x="230" y="310"/>
                      <a:pt x="230" y="310"/>
                    </a:cubicBezTo>
                    <a:cubicBezTo>
                      <a:pt x="230" y="310"/>
                      <a:pt x="230" y="310"/>
                      <a:pt x="229" y="310"/>
                    </a:cubicBezTo>
                    <a:cubicBezTo>
                      <a:pt x="229" y="310"/>
                      <a:pt x="230" y="310"/>
                      <a:pt x="230" y="311"/>
                    </a:cubicBezTo>
                    <a:cubicBezTo>
                      <a:pt x="230" y="311"/>
                      <a:pt x="231" y="312"/>
                      <a:pt x="231" y="312"/>
                    </a:cubicBezTo>
                    <a:cubicBezTo>
                      <a:pt x="231" y="312"/>
                      <a:pt x="231" y="311"/>
                      <a:pt x="232" y="311"/>
                    </a:cubicBezTo>
                    <a:cubicBezTo>
                      <a:pt x="232" y="312"/>
                      <a:pt x="232" y="312"/>
                      <a:pt x="233" y="313"/>
                    </a:cubicBezTo>
                    <a:cubicBezTo>
                      <a:pt x="233" y="313"/>
                      <a:pt x="233" y="313"/>
                      <a:pt x="233" y="313"/>
                    </a:cubicBezTo>
                    <a:cubicBezTo>
                      <a:pt x="234" y="314"/>
                      <a:pt x="234" y="314"/>
                      <a:pt x="234" y="315"/>
                    </a:cubicBezTo>
                    <a:cubicBezTo>
                      <a:pt x="235" y="316"/>
                      <a:pt x="236" y="315"/>
                      <a:pt x="237" y="316"/>
                    </a:cubicBezTo>
                    <a:cubicBezTo>
                      <a:pt x="238" y="316"/>
                      <a:pt x="237" y="318"/>
                      <a:pt x="237" y="319"/>
                    </a:cubicBezTo>
                    <a:cubicBezTo>
                      <a:pt x="237" y="319"/>
                      <a:pt x="237" y="319"/>
                      <a:pt x="236" y="318"/>
                    </a:cubicBezTo>
                    <a:cubicBezTo>
                      <a:pt x="236" y="319"/>
                      <a:pt x="237" y="319"/>
                      <a:pt x="237" y="319"/>
                    </a:cubicBezTo>
                    <a:cubicBezTo>
                      <a:pt x="237" y="320"/>
                      <a:pt x="237" y="320"/>
                      <a:pt x="237" y="320"/>
                    </a:cubicBezTo>
                    <a:cubicBezTo>
                      <a:pt x="237" y="321"/>
                      <a:pt x="236" y="320"/>
                      <a:pt x="236" y="321"/>
                    </a:cubicBezTo>
                    <a:cubicBezTo>
                      <a:pt x="236" y="321"/>
                      <a:pt x="237" y="321"/>
                      <a:pt x="237" y="322"/>
                    </a:cubicBezTo>
                    <a:cubicBezTo>
                      <a:pt x="237" y="323"/>
                      <a:pt x="237" y="322"/>
                      <a:pt x="237" y="323"/>
                    </a:cubicBezTo>
                    <a:cubicBezTo>
                      <a:pt x="237" y="324"/>
                      <a:pt x="237" y="324"/>
                      <a:pt x="237" y="324"/>
                    </a:cubicBezTo>
                    <a:cubicBezTo>
                      <a:pt x="237" y="324"/>
                      <a:pt x="237" y="325"/>
                      <a:pt x="237" y="325"/>
                    </a:cubicBezTo>
                    <a:cubicBezTo>
                      <a:pt x="237" y="326"/>
                      <a:pt x="238" y="325"/>
                      <a:pt x="238" y="326"/>
                    </a:cubicBezTo>
                    <a:cubicBezTo>
                      <a:pt x="237" y="326"/>
                      <a:pt x="237" y="326"/>
                      <a:pt x="237" y="326"/>
                    </a:cubicBezTo>
                    <a:cubicBezTo>
                      <a:pt x="236" y="326"/>
                      <a:pt x="237" y="327"/>
                      <a:pt x="236" y="327"/>
                    </a:cubicBezTo>
                    <a:cubicBezTo>
                      <a:pt x="236" y="328"/>
                      <a:pt x="236" y="328"/>
                      <a:pt x="236" y="328"/>
                    </a:cubicBezTo>
                    <a:cubicBezTo>
                      <a:pt x="236" y="330"/>
                      <a:pt x="237" y="329"/>
                      <a:pt x="238" y="330"/>
                    </a:cubicBezTo>
                    <a:cubicBezTo>
                      <a:pt x="237" y="330"/>
                      <a:pt x="237" y="331"/>
                      <a:pt x="238" y="332"/>
                    </a:cubicBezTo>
                    <a:cubicBezTo>
                      <a:pt x="237" y="332"/>
                      <a:pt x="237" y="331"/>
                      <a:pt x="236" y="331"/>
                    </a:cubicBezTo>
                    <a:cubicBezTo>
                      <a:pt x="236" y="332"/>
                      <a:pt x="238" y="334"/>
                      <a:pt x="238" y="334"/>
                    </a:cubicBezTo>
                    <a:cubicBezTo>
                      <a:pt x="240" y="335"/>
                      <a:pt x="241" y="335"/>
                      <a:pt x="242" y="336"/>
                    </a:cubicBezTo>
                    <a:cubicBezTo>
                      <a:pt x="242" y="336"/>
                      <a:pt x="242" y="337"/>
                      <a:pt x="242" y="337"/>
                    </a:cubicBezTo>
                    <a:cubicBezTo>
                      <a:pt x="242" y="337"/>
                      <a:pt x="242" y="338"/>
                      <a:pt x="242" y="338"/>
                    </a:cubicBezTo>
                    <a:cubicBezTo>
                      <a:pt x="243" y="339"/>
                      <a:pt x="243" y="339"/>
                      <a:pt x="244" y="339"/>
                    </a:cubicBezTo>
                    <a:cubicBezTo>
                      <a:pt x="244" y="340"/>
                      <a:pt x="244" y="340"/>
                      <a:pt x="244" y="340"/>
                    </a:cubicBezTo>
                    <a:cubicBezTo>
                      <a:pt x="244" y="341"/>
                      <a:pt x="245" y="341"/>
                      <a:pt x="245" y="342"/>
                    </a:cubicBezTo>
                    <a:cubicBezTo>
                      <a:pt x="246" y="343"/>
                      <a:pt x="247" y="343"/>
                      <a:pt x="248" y="343"/>
                    </a:cubicBezTo>
                    <a:cubicBezTo>
                      <a:pt x="248" y="344"/>
                      <a:pt x="248" y="344"/>
                      <a:pt x="249" y="345"/>
                    </a:cubicBezTo>
                    <a:cubicBezTo>
                      <a:pt x="249" y="345"/>
                      <a:pt x="249" y="345"/>
                      <a:pt x="249" y="345"/>
                    </a:cubicBezTo>
                    <a:cubicBezTo>
                      <a:pt x="250" y="346"/>
                      <a:pt x="250" y="345"/>
                      <a:pt x="250" y="345"/>
                    </a:cubicBezTo>
                    <a:cubicBezTo>
                      <a:pt x="250" y="345"/>
                      <a:pt x="250" y="345"/>
                      <a:pt x="250" y="345"/>
                    </a:cubicBezTo>
                    <a:cubicBezTo>
                      <a:pt x="250" y="344"/>
                      <a:pt x="250" y="344"/>
                      <a:pt x="251" y="345"/>
                    </a:cubicBezTo>
                    <a:cubicBezTo>
                      <a:pt x="251" y="345"/>
                      <a:pt x="251" y="345"/>
                      <a:pt x="252" y="345"/>
                    </a:cubicBezTo>
                    <a:cubicBezTo>
                      <a:pt x="252" y="345"/>
                      <a:pt x="253" y="344"/>
                      <a:pt x="253" y="345"/>
                    </a:cubicBezTo>
                    <a:cubicBezTo>
                      <a:pt x="253" y="345"/>
                      <a:pt x="253" y="346"/>
                      <a:pt x="253" y="346"/>
                    </a:cubicBezTo>
                    <a:cubicBezTo>
                      <a:pt x="252" y="347"/>
                      <a:pt x="253" y="346"/>
                      <a:pt x="252" y="346"/>
                    </a:cubicBezTo>
                    <a:cubicBezTo>
                      <a:pt x="252" y="346"/>
                      <a:pt x="249" y="346"/>
                      <a:pt x="250" y="347"/>
                    </a:cubicBezTo>
                    <a:cubicBezTo>
                      <a:pt x="249" y="347"/>
                      <a:pt x="249" y="347"/>
                      <a:pt x="249" y="347"/>
                    </a:cubicBezTo>
                    <a:cubicBezTo>
                      <a:pt x="248" y="347"/>
                      <a:pt x="248" y="350"/>
                      <a:pt x="249" y="350"/>
                    </a:cubicBezTo>
                    <a:cubicBezTo>
                      <a:pt x="249" y="350"/>
                      <a:pt x="250" y="349"/>
                      <a:pt x="250" y="350"/>
                    </a:cubicBezTo>
                    <a:cubicBezTo>
                      <a:pt x="251" y="349"/>
                      <a:pt x="250" y="349"/>
                      <a:pt x="250" y="349"/>
                    </a:cubicBezTo>
                    <a:cubicBezTo>
                      <a:pt x="250" y="349"/>
                      <a:pt x="250" y="347"/>
                      <a:pt x="251" y="348"/>
                    </a:cubicBezTo>
                    <a:cubicBezTo>
                      <a:pt x="252" y="348"/>
                      <a:pt x="251" y="349"/>
                      <a:pt x="251" y="350"/>
                    </a:cubicBezTo>
                    <a:cubicBezTo>
                      <a:pt x="251" y="350"/>
                      <a:pt x="252" y="349"/>
                      <a:pt x="252" y="349"/>
                    </a:cubicBezTo>
                    <a:cubicBezTo>
                      <a:pt x="252" y="350"/>
                      <a:pt x="253" y="350"/>
                      <a:pt x="253" y="351"/>
                    </a:cubicBezTo>
                    <a:cubicBezTo>
                      <a:pt x="253" y="351"/>
                      <a:pt x="253" y="352"/>
                      <a:pt x="253" y="352"/>
                    </a:cubicBezTo>
                    <a:cubicBezTo>
                      <a:pt x="254" y="353"/>
                      <a:pt x="254" y="352"/>
                      <a:pt x="255" y="352"/>
                    </a:cubicBezTo>
                    <a:cubicBezTo>
                      <a:pt x="255" y="352"/>
                      <a:pt x="255" y="351"/>
                      <a:pt x="255" y="351"/>
                    </a:cubicBezTo>
                    <a:cubicBezTo>
                      <a:pt x="256" y="351"/>
                      <a:pt x="256" y="352"/>
                      <a:pt x="256" y="352"/>
                    </a:cubicBezTo>
                    <a:cubicBezTo>
                      <a:pt x="256" y="352"/>
                      <a:pt x="256" y="352"/>
                      <a:pt x="257" y="352"/>
                    </a:cubicBezTo>
                    <a:cubicBezTo>
                      <a:pt x="257" y="352"/>
                      <a:pt x="257" y="352"/>
                      <a:pt x="257" y="352"/>
                    </a:cubicBezTo>
                    <a:cubicBezTo>
                      <a:pt x="258" y="352"/>
                      <a:pt x="258" y="352"/>
                      <a:pt x="259" y="351"/>
                    </a:cubicBezTo>
                    <a:cubicBezTo>
                      <a:pt x="259" y="352"/>
                      <a:pt x="259" y="352"/>
                      <a:pt x="259" y="351"/>
                    </a:cubicBezTo>
                    <a:cubicBezTo>
                      <a:pt x="259" y="351"/>
                      <a:pt x="260" y="351"/>
                      <a:pt x="259" y="351"/>
                    </a:cubicBezTo>
                    <a:cubicBezTo>
                      <a:pt x="261" y="351"/>
                      <a:pt x="265" y="351"/>
                      <a:pt x="264" y="350"/>
                    </a:cubicBezTo>
                    <a:cubicBezTo>
                      <a:pt x="264" y="350"/>
                      <a:pt x="266" y="351"/>
                      <a:pt x="266" y="351"/>
                    </a:cubicBezTo>
                    <a:cubicBezTo>
                      <a:pt x="266" y="349"/>
                      <a:pt x="267" y="350"/>
                      <a:pt x="267" y="351"/>
                    </a:cubicBezTo>
                    <a:cubicBezTo>
                      <a:pt x="268" y="352"/>
                      <a:pt x="269" y="352"/>
                      <a:pt x="269" y="352"/>
                    </a:cubicBezTo>
                    <a:cubicBezTo>
                      <a:pt x="269" y="352"/>
                      <a:pt x="270" y="352"/>
                      <a:pt x="270" y="352"/>
                    </a:cubicBezTo>
                    <a:cubicBezTo>
                      <a:pt x="270" y="352"/>
                      <a:pt x="270" y="351"/>
                      <a:pt x="271" y="352"/>
                    </a:cubicBezTo>
                    <a:cubicBezTo>
                      <a:pt x="272" y="352"/>
                      <a:pt x="270" y="351"/>
                      <a:pt x="271" y="352"/>
                    </a:cubicBezTo>
                    <a:cubicBezTo>
                      <a:pt x="271" y="352"/>
                      <a:pt x="269" y="353"/>
                      <a:pt x="269" y="353"/>
                    </a:cubicBezTo>
                    <a:cubicBezTo>
                      <a:pt x="269" y="353"/>
                      <a:pt x="269" y="354"/>
                      <a:pt x="269" y="354"/>
                    </a:cubicBezTo>
                    <a:cubicBezTo>
                      <a:pt x="269" y="354"/>
                      <a:pt x="268" y="354"/>
                      <a:pt x="268" y="354"/>
                    </a:cubicBezTo>
                    <a:cubicBezTo>
                      <a:pt x="267" y="353"/>
                      <a:pt x="267" y="353"/>
                      <a:pt x="266" y="353"/>
                    </a:cubicBezTo>
                    <a:cubicBezTo>
                      <a:pt x="266" y="353"/>
                      <a:pt x="265" y="353"/>
                      <a:pt x="265" y="352"/>
                    </a:cubicBezTo>
                    <a:cubicBezTo>
                      <a:pt x="264" y="352"/>
                      <a:pt x="264" y="352"/>
                      <a:pt x="263" y="352"/>
                    </a:cubicBezTo>
                    <a:cubicBezTo>
                      <a:pt x="262" y="352"/>
                      <a:pt x="261" y="351"/>
                      <a:pt x="260" y="351"/>
                    </a:cubicBezTo>
                    <a:cubicBezTo>
                      <a:pt x="260" y="351"/>
                      <a:pt x="258" y="353"/>
                      <a:pt x="258" y="353"/>
                    </a:cubicBezTo>
                    <a:cubicBezTo>
                      <a:pt x="258" y="353"/>
                      <a:pt x="257" y="353"/>
                      <a:pt x="257" y="353"/>
                    </a:cubicBezTo>
                    <a:cubicBezTo>
                      <a:pt x="256" y="353"/>
                      <a:pt x="256" y="353"/>
                      <a:pt x="256" y="354"/>
                    </a:cubicBezTo>
                    <a:cubicBezTo>
                      <a:pt x="255" y="354"/>
                      <a:pt x="255" y="355"/>
                      <a:pt x="255" y="355"/>
                    </a:cubicBezTo>
                    <a:cubicBezTo>
                      <a:pt x="255" y="355"/>
                      <a:pt x="254" y="356"/>
                      <a:pt x="254" y="357"/>
                    </a:cubicBezTo>
                    <a:cubicBezTo>
                      <a:pt x="254" y="357"/>
                      <a:pt x="255" y="357"/>
                      <a:pt x="255" y="357"/>
                    </a:cubicBezTo>
                    <a:cubicBezTo>
                      <a:pt x="255" y="358"/>
                      <a:pt x="256" y="358"/>
                      <a:pt x="256" y="358"/>
                    </a:cubicBezTo>
                    <a:cubicBezTo>
                      <a:pt x="256" y="359"/>
                      <a:pt x="256" y="359"/>
                      <a:pt x="256" y="359"/>
                    </a:cubicBezTo>
                    <a:cubicBezTo>
                      <a:pt x="257" y="359"/>
                      <a:pt x="257" y="359"/>
                      <a:pt x="257" y="359"/>
                    </a:cubicBezTo>
                    <a:cubicBezTo>
                      <a:pt x="258" y="360"/>
                      <a:pt x="258" y="360"/>
                      <a:pt x="259" y="361"/>
                    </a:cubicBezTo>
                    <a:cubicBezTo>
                      <a:pt x="260" y="362"/>
                      <a:pt x="260" y="362"/>
                      <a:pt x="259" y="363"/>
                    </a:cubicBezTo>
                    <a:cubicBezTo>
                      <a:pt x="259" y="365"/>
                      <a:pt x="259" y="365"/>
                      <a:pt x="260" y="366"/>
                    </a:cubicBezTo>
                    <a:cubicBezTo>
                      <a:pt x="260" y="367"/>
                      <a:pt x="260" y="367"/>
                      <a:pt x="261" y="368"/>
                    </a:cubicBezTo>
                    <a:cubicBezTo>
                      <a:pt x="262" y="368"/>
                      <a:pt x="262" y="368"/>
                      <a:pt x="263" y="368"/>
                    </a:cubicBezTo>
                    <a:cubicBezTo>
                      <a:pt x="263" y="367"/>
                      <a:pt x="262" y="365"/>
                      <a:pt x="263" y="365"/>
                    </a:cubicBezTo>
                    <a:cubicBezTo>
                      <a:pt x="263" y="365"/>
                      <a:pt x="265" y="367"/>
                      <a:pt x="265" y="367"/>
                    </a:cubicBezTo>
                    <a:cubicBezTo>
                      <a:pt x="265" y="368"/>
                      <a:pt x="266" y="368"/>
                      <a:pt x="266" y="368"/>
                    </a:cubicBezTo>
                    <a:cubicBezTo>
                      <a:pt x="266" y="369"/>
                      <a:pt x="266" y="369"/>
                      <a:pt x="266" y="370"/>
                    </a:cubicBezTo>
                    <a:cubicBezTo>
                      <a:pt x="266" y="370"/>
                      <a:pt x="267" y="371"/>
                      <a:pt x="268" y="372"/>
                    </a:cubicBezTo>
                    <a:cubicBezTo>
                      <a:pt x="268" y="371"/>
                      <a:pt x="268" y="371"/>
                      <a:pt x="268" y="370"/>
                    </a:cubicBezTo>
                    <a:cubicBezTo>
                      <a:pt x="268" y="370"/>
                      <a:pt x="267" y="370"/>
                      <a:pt x="267" y="370"/>
                    </a:cubicBezTo>
                    <a:cubicBezTo>
                      <a:pt x="267" y="369"/>
                      <a:pt x="268" y="370"/>
                      <a:pt x="268" y="369"/>
                    </a:cubicBezTo>
                    <a:cubicBezTo>
                      <a:pt x="268" y="368"/>
                      <a:pt x="268" y="367"/>
                      <a:pt x="269" y="367"/>
                    </a:cubicBezTo>
                    <a:cubicBezTo>
                      <a:pt x="270" y="366"/>
                      <a:pt x="269" y="367"/>
                      <a:pt x="270" y="368"/>
                    </a:cubicBezTo>
                    <a:cubicBezTo>
                      <a:pt x="270" y="368"/>
                      <a:pt x="270" y="367"/>
                      <a:pt x="271" y="368"/>
                    </a:cubicBezTo>
                    <a:cubicBezTo>
                      <a:pt x="271" y="368"/>
                      <a:pt x="271" y="368"/>
                      <a:pt x="271" y="368"/>
                    </a:cubicBezTo>
                    <a:cubicBezTo>
                      <a:pt x="272" y="369"/>
                      <a:pt x="272" y="369"/>
                      <a:pt x="273" y="370"/>
                    </a:cubicBezTo>
                    <a:cubicBezTo>
                      <a:pt x="274" y="370"/>
                      <a:pt x="273" y="369"/>
                      <a:pt x="273" y="368"/>
                    </a:cubicBezTo>
                    <a:cubicBezTo>
                      <a:pt x="272" y="368"/>
                      <a:pt x="272" y="368"/>
                      <a:pt x="272" y="367"/>
                    </a:cubicBezTo>
                    <a:cubicBezTo>
                      <a:pt x="272" y="366"/>
                      <a:pt x="273" y="367"/>
                      <a:pt x="273" y="366"/>
                    </a:cubicBezTo>
                    <a:cubicBezTo>
                      <a:pt x="272" y="366"/>
                      <a:pt x="272" y="365"/>
                      <a:pt x="272" y="365"/>
                    </a:cubicBezTo>
                    <a:cubicBezTo>
                      <a:pt x="271" y="364"/>
                      <a:pt x="271" y="363"/>
                      <a:pt x="270" y="362"/>
                    </a:cubicBezTo>
                    <a:cubicBezTo>
                      <a:pt x="270" y="361"/>
                      <a:pt x="268" y="360"/>
                      <a:pt x="268" y="359"/>
                    </a:cubicBezTo>
                    <a:cubicBezTo>
                      <a:pt x="270" y="358"/>
                      <a:pt x="270" y="360"/>
                      <a:pt x="272" y="360"/>
                    </a:cubicBezTo>
                    <a:cubicBezTo>
                      <a:pt x="272" y="360"/>
                      <a:pt x="271" y="360"/>
                      <a:pt x="271" y="360"/>
                    </a:cubicBezTo>
                    <a:cubicBezTo>
                      <a:pt x="271" y="360"/>
                      <a:pt x="272" y="361"/>
                      <a:pt x="272" y="361"/>
                    </a:cubicBezTo>
                    <a:cubicBezTo>
                      <a:pt x="272" y="361"/>
                      <a:pt x="272" y="362"/>
                      <a:pt x="272" y="362"/>
                    </a:cubicBezTo>
                    <a:cubicBezTo>
                      <a:pt x="273" y="362"/>
                      <a:pt x="272" y="361"/>
                      <a:pt x="273" y="360"/>
                    </a:cubicBezTo>
                    <a:cubicBezTo>
                      <a:pt x="273" y="361"/>
                      <a:pt x="275" y="360"/>
                      <a:pt x="273" y="360"/>
                    </a:cubicBezTo>
                    <a:cubicBezTo>
                      <a:pt x="273" y="359"/>
                      <a:pt x="275" y="359"/>
                      <a:pt x="275" y="359"/>
                    </a:cubicBezTo>
                    <a:cubicBezTo>
                      <a:pt x="275" y="359"/>
                      <a:pt x="274" y="359"/>
                      <a:pt x="274" y="358"/>
                    </a:cubicBezTo>
                    <a:cubicBezTo>
                      <a:pt x="274" y="358"/>
                      <a:pt x="274" y="358"/>
                      <a:pt x="274" y="357"/>
                    </a:cubicBezTo>
                    <a:cubicBezTo>
                      <a:pt x="274" y="357"/>
                      <a:pt x="273" y="357"/>
                      <a:pt x="273" y="357"/>
                    </a:cubicBezTo>
                    <a:cubicBezTo>
                      <a:pt x="273" y="358"/>
                      <a:pt x="273" y="358"/>
                      <a:pt x="273" y="358"/>
                    </a:cubicBezTo>
                    <a:cubicBezTo>
                      <a:pt x="273" y="358"/>
                      <a:pt x="272" y="357"/>
                      <a:pt x="272" y="357"/>
                    </a:cubicBezTo>
                    <a:cubicBezTo>
                      <a:pt x="271" y="357"/>
                      <a:pt x="272" y="356"/>
                      <a:pt x="272" y="356"/>
                    </a:cubicBezTo>
                    <a:cubicBezTo>
                      <a:pt x="271" y="355"/>
                      <a:pt x="271" y="355"/>
                      <a:pt x="271" y="355"/>
                    </a:cubicBezTo>
                    <a:cubicBezTo>
                      <a:pt x="271" y="355"/>
                      <a:pt x="270" y="355"/>
                      <a:pt x="270" y="354"/>
                    </a:cubicBezTo>
                    <a:cubicBezTo>
                      <a:pt x="271" y="354"/>
                      <a:pt x="271" y="354"/>
                      <a:pt x="271" y="354"/>
                    </a:cubicBezTo>
                    <a:cubicBezTo>
                      <a:pt x="272" y="354"/>
                      <a:pt x="272" y="354"/>
                      <a:pt x="272" y="354"/>
                    </a:cubicBezTo>
                    <a:cubicBezTo>
                      <a:pt x="273" y="354"/>
                      <a:pt x="273" y="353"/>
                      <a:pt x="273" y="353"/>
                    </a:cubicBezTo>
                    <a:cubicBezTo>
                      <a:pt x="274" y="353"/>
                      <a:pt x="274" y="353"/>
                      <a:pt x="274" y="353"/>
                    </a:cubicBezTo>
                    <a:cubicBezTo>
                      <a:pt x="274" y="353"/>
                      <a:pt x="275" y="354"/>
                      <a:pt x="275" y="354"/>
                    </a:cubicBezTo>
                    <a:cubicBezTo>
                      <a:pt x="276" y="354"/>
                      <a:pt x="276" y="354"/>
                      <a:pt x="276" y="354"/>
                    </a:cubicBezTo>
                    <a:cubicBezTo>
                      <a:pt x="276" y="355"/>
                      <a:pt x="276" y="355"/>
                      <a:pt x="277" y="355"/>
                    </a:cubicBezTo>
                    <a:cubicBezTo>
                      <a:pt x="277" y="355"/>
                      <a:pt x="277" y="355"/>
                      <a:pt x="277" y="355"/>
                    </a:cubicBezTo>
                    <a:cubicBezTo>
                      <a:pt x="278" y="355"/>
                      <a:pt x="278" y="356"/>
                      <a:pt x="279" y="356"/>
                    </a:cubicBezTo>
                    <a:cubicBezTo>
                      <a:pt x="280" y="357"/>
                      <a:pt x="280" y="356"/>
                      <a:pt x="280" y="355"/>
                    </a:cubicBezTo>
                    <a:cubicBezTo>
                      <a:pt x="280" y="355"/>
                      <a:pt x="279" y="354"/>
                      <a:pt x="279" y="354"/>
                    </a:cubicBezTo>
                    <a:cubicBezTo>
                      <a:pt x="279" y="353"/>
                      <a:pt x="279" y="353"/>
                      <a:pt x="279" y="353"/>
                    </a:cubicBezTo>
                    <a:cubicBezTo>
                      <a:pt x="279" y="352"/>
                      <a:pt x="279" y="352"/>
                      <a:pt x="279" y="352"/>
                    </a:cubicBezTo>
                    <a:cubicBezTo>
                      <a:pt x="279" y="352"/>
                      <a:pt x="279" y="351"/>
                      <a:pt x="279" y="351"/>
                    </a:cubicBezTo>
                    <a:cubicBezTo>
                      <a:pt x="279" y="350"/>
                      <a:pt x="279" y="350"/>
                      <a:pt x="278" y="349"/>
                    </a:cubicBezTo>
                    <a:cubicBezTo>
                      <a:pt x="277" y="349"/>
                      <a:pt x="275" y="349"/>
                      <a:pt x="274" y="349"/>
                    </a:cubicBezTo>
                    <a:cubicBezTo>
                      <a:pt x="274" y="348"/>
                      <a:pt x="274" y="348"/>
                      <a:pt x="274" y="348"/>
                    </a:cubicBezTo>
                    <a:cubicBezTo>
                      <a:pt x="273" y="347"/>
                      <a:pt x="273" y="348"/>
                      <a:pt x="273" y="348"/>
                    </a:cubicBezTo>
                    <a:cubicBezTo>
                      <a:pt x="272" y="347"/>
                      <a:pt x="272" y="347"/>
                      <a:pt x="272" y="347"/>
                    </a:cubicBezTo>
                    <a:cubicBezTo>
                      <a:pt x="272" y="347"/>
                      <a:pt x="272" y="347"/>
                      <a:pt x="272" y="346"/>
                    </a:cubicBezTo>
                    <a:cubicBezTo>
                      <a:pt x="271" y="347"/>
                      <a:pt x="271" y="346"/>
                      <a:pt x="271" y="346"/>
                    </a:cubicBezTo>
                    <a:cubicBezTo>
                      <a:pt x="270" y="346"/>
                      <a:pt x="270" y="346"/>
                      <a:pt x="270" y="347"/>
                    </a:cubicBezTo>
                    <a:cubicBezTo>
                      <a:pt x="270" y="347"/>
                      <a:pt x="270" y="346"/>
                      <a:pt x="269" y="346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8" y="345"/>
                      <a:pt x="268" y="345"/>
                      <a:pt x="267" y="345"/>
                    </a:cubicBezTo>
                    <a:cubicBezTo>
                      <a:pt x="267" y="345"/>
                      <a:pt x="266" y="345"/>
                      <a:pt x="266" y="345"/>
                    </a:cubicBezTo>
                    <a:cubicBezTo>
                      <a:pt x="266" y="345"/>
                      <a:pt x="265" y="345"/>
                      <a:pt x="265" y="345"/>
                    </a:cubicBezTo>
                    <a:cubicBezTo>
                      <a:pt x="265" y="345"/>
                      <a:pt x="267" y="344"/>
                      <a:pt x="268" y="344"/>
                    </a:cubicBezTo>
                    <a:cubicBezTo>
                      <a:pt x="268" y="344"/>
                      <a:pt x="269" y="343"/>
                      <a:pt x="269" y="342"/>
                    </a:cubicBezTo>
                    <a:cubicBezTo>
                      <a:pt x="269" y="342"/>
                      <a:pt x="269" y="342"/>
                      <a:pt x="268" y="342"/>
                    </a:cubicBezTo>
                    <a:cubicBezTo>
                      <a:pt x="268" y="342"/>
                      <a:pt x="268" y="341"/>
                      <a:pt x="268" y="341"/>
                    </a:cubicBezTo>
                    <a:cubicBezTo>
                      <a:pt x="267" y="341"/>
                      <a:pt x="267" y="341"/>
                      <a:pt x="267" y="340"/>
                    </a:cubicBezTo>
                    <a:cubicBezTo>
                      <a:pt x="267" y="341"/>
                      <a:pt x="268" y="340"/>
                      <a:pt x="268" y="340"/>
                    </a:cubicBezTo>
                    <a:cubicBezTo>
                      <a:pt x="270" y="339"/>
                      <a:pt x="269" y="341"/>
                      <a:pt x="270" y="341"/>
                    </a:cubicBezTo>
                    <a:cubicBezTo>
                      <a:pt x="270" y="341"/>
                      <a:pt x="269" y="341"/>
                      <a:pt x="270" y="342"/>
                    </a:cubicBezTo>
                    <a:cubicBezTo>
                      <a:pt x="270" y="342"/>
                      <a:pt x="270" y="342"/>
                      <a:pt x="270" y="341"/>
                    </a:cubicBezTo>
                    <a:cubicBezTo>
                      <a:pt x="271" y="341"/>
                      <a:pt x="271" y="341"/>
                      <a:pt x="271" y="340"/>
                    </a:cubicBezTo>
                    <a:cubicBezTo>
                      <a:pt x="271" y="339"/>
                      <a:pt x="269" y="338"/>
                      <a:pt x="269" y="337"/>
                    </a:cubicBezTo>
                    <a:cubicBezTo>
                      <a:pt x="268" y="337"/>
                      <a:pt x="267" y="336"/>
                      <a:pt x="267" y="336"/>
                    </a:cubicBezTo>
                    <a:cubicBezTo>
                      <a:pt x="266" y="335"/>
                      <a:pt x="266" y="334"/>
                      <a:pt x="265" y="333"/>
                    </a:cubicBezTo>
                    <a:cubicBezTo>
                      <a:pt x="265" y="333"/>
                      <a:pt x="264" y="332"/>
                      <a:pt x="264" y="332"/>
                    </a:cubicBezTo>
                    <a:cubicBezTo>
                      <a:pt x="264" y="332"/>
                      <a:pt x="264" y="331"/>
                      <a:pt x="264" y="331"/>
                    </a:cubicBezTo>
                    <a:cubicBezTo>
                      <a:pt x="263" y="331"/>
                      <a:pt x="264" y="329"/>
                      <a:pt x="264" y="329"/>
                    </a:cubicBezTo>
                    <a:cubicBezTo>
                      <a:pt x="264" y="327"/>
                      <a:pt x="264" y="327"/>
                      <a:pt x="265" y="327"/>
                    </a:cubicBezTo>
                    <a:cubicBezTo>
                      <a:pt x="265" y="327"/>
                      <a:pt x="266" y="326"/>
                      <a:pt x="266" y="326"/>
                    </a:cubicBezTo>
                    <a:cubicBezTo>
                      <a:pt x="266" y="327"/>
                      <a:pt x="265" y="327"/>
                      <a:pt x="265" y="328"/>
                    </a:cubicBezTo>
                    <a:cubicBezTo>
                      <a:pt x="265" y="327"/>
                      <a:pt x="266" y="329"/>
                      <a:pt x="265" y="329"/>
                    </a:cubicBezTo>
                    <a:cubicBezTo>
                      <a:pt x="266" y="329"/>
                      <a:pt x="266" y="328"/>
                      <a:pt x="266" y="329"/>
                    </a:cubicBezTo>
                    <a:cubicBezTo>
                      <a:pt x="267" y="329"/>
                      <a:pt x="268" y="329"/>
                      <a:pt x="268" y="330"/>
                    </a:cubicBezTo>
                    <a:cubicBezTo>
                      <a:pt x="269" y="330"/>
                      <a:pt x="269" y="330"/>
                      <a:pt x="270" y="331"/>
                    </a:cubicBezTo>
                    <a:cubicBezTo>
                      <a:pt x="270" y="332"/>
                      <a:pt x="270" y="332"/>
                      <a:pt x="270" y="333"/>
                    </a:cubicBezTo>
                    <a:cubicBezTo>
                      <a:pt x="270" y="333"/>
                      <a:pt x="271" y="333"/>
                      <a:pt x="271" y="333"/>
                    </a:cubicBezTo>
                    <a:cubicBezTo>
                      <a:pt x="272" y="333"/>
                      <a:pt x="273" y="333"/>
                      <a:pt x="273" y="332"/>
                    </a:cubicBezTo>
                    <a:cubicBezTo>
                      <a:pt x="273" y="331"/>
                      <a:pt x="271" y="331"/>
                      <a:pt x="270" y="330"/>
                    </a:cubicBezTo>
                    <a:cubicBezTo>
                      <a:pt x="270" y="329"/>
                      <a:pt x="270" y="329"/>
                      <a:pt x="271" y="330"/>
                    </a:cubicBezTo>
                    <a:cubicBezTo>
                      <a:pt x="271" y="330"/>
                      <a:pt x="272" y="330"/>
                      <a:pt x="273" y="330"/>
                    </a:cubicBezTo>
                    <a:cubicBezTo>
                      <a:pt x="274" y="331"/>
                      <a:pt x="275" y="334"/>
                      <a:pt x="275" y="332"/>
                    </a:cubicBezTo>
                    <a:cubicBezTo>
                      <a:pt x="276" y="331"/>
                      <a:pt x="276" y="331"/>
                      <a:pt x="275" y="330"/>
                    </a:cubicBezTo>
                    <a:cubicBezTo>
                      <a:pt x="275" y="330"/>
                      <a:pt x="274" y="330"/>
                      <a:pt x="273" y="330"/>
                    </a:cubicBezTo>
                    <a:cubicBezTo>
                      <a:pt x="273" y="329"/>
                      <a:pt x="273" y="329"/>
                      <a:pt x="273" y="329"/>
                    </a:cubicBezTo>
                    <a:cubicBezTo>
                      <a:pt x="273" y="328"/>
                      <a:pt x="275" y="328"/>
                      <a:pt x="276" y="328"/>
                    </a:cubicBezTo>
                    <a:cubicBezTo>
                      <a:pt x="277" y="329"/>
                      <a:pt x="277" y="330"/>
                      <a:pt x="278" y="330"/>
                    </a:cubicBezTo>
                    <a:cubicBezTo>
                      <a:pt x="279" y="329"/>
                      <a:pt x="277" y="328"/>
                      <a:pt x="277" y="328"/>
                    </a:cubicBezTo>
                    <a:cubicBezTo>
                      <a:pt x="276" y="328"/>
                      <a:pt x="275" y="326"/>
                      <a:pt x="274" y="326"/>
                    </a:cubicBezTo>
                    <a:cubicBezTo>
                      <a:pt x="274" y="327"/>
                      <a:pt x="275" y="327"/>
                      <a:pt x="275" y="327"/>
                    </a:cubicBezTo>
                    <a:cubicBezTo>
                      <a:pt x="274" y="327"/>
                      <a:pt x="274" y="327"/>
                      <a:pt x="273" y="327"/>
                    </a:cubicBezTo>
                    <a:cubicBezTo>
                      <a:pt x="273" y="326"/>
                      <a:pt x="274" y="326"/>
                      <a:pt x="273" y="325"/>
                    </a:cubicBezTo>
                    <a:cubicBezTo>
                      <a:pt x="273" y="325"/>
                      <a:pt x="272" y="325"/>
                      <a:pt x="272" y="325"/>
                    </a:cubicBezTo>
                    <a:cubicBezTo>
                      <a:pt x="272" y="323"/>
                      <a:pt x="273" y="324"/>
                      <a:pt x="274" y="324"/>
                    </a:cubicBezTo>
                    <a:cubicBezTo>
                      <a:pt x="275" y="324"/>
                      <a:pt x="275" y="324"/>
                      <a:pt x="276" y="323"/>
                    </a:cubicBezTo>
                    <a:cubicBezTo>
                      <a:pt x="276" y="323"/>
                      <a:pt x="276" y="323"/>
                      <a:pt x="276" y="323"/>
                    </a:cubicBezTo>
                    <a:cubicBezTo>
                      <a:pt x="277" y="323"/>
                      <a:pt x="277" y="322"/>
                      <a:pt x="277" y="322"/>
                    </a:cubicBezTo>
                    <a:cubicBezTo>
                      <a:pt x="277" y="322"/>
                      <a:pt x="277" y="321"/>
                      <a:pt x="278" y="321"/>
                    </a:cubicBezTo>
                    <a:cubicBezTo>
                      <a:pt x="279" y="321"/>
                      <a:pt x="279" y="322"/>
                      <a:pt x="280" y="322"/>
                    </a:cubicBezTo>
                    <a:cubicBezTo>
                      <a:pt x="280" y="322"/>
                      <a:pt x="281" y="321"/>
                      <a:pt x="281" y="320"/>
                    </a:cubicBezTo>
                    <a:cubicBezTo>
                      <a:pt x="282" y="320"/>
                      <a:pt x="283" y="319"/>
                      <a:pt x="283" y="319"/>
                    </a:cubicBezTo>
                    <a:cubicBezTo>
                      <a:pt x="283" y="319"/>
                      <a:pt x="283" y="320"/>
                      <a:pt x="283" y="320"/>
                    </a:cubicBezTo>
                    <a:cubicBezTo>
                      <a:pt x="283" y="320"/>
                      <a:pt x="284" y="320"/>
                      <a:pt x="284" y="320"/>
                    </a:cubicBezTo>
                    <a:cubicBezTo>
                      <a:pt x="284" y="320"/>
                      <a:pt x="285" y="320"/>
                      <a:pt x="285" y="320"/>
                    </a:cubicBezTo>
                    <a:cubicBezTo>
                      <a:pt x="286" y="320"/>
                      <a:pt x="287" y="320"/>
                      <a:pt x="288" y="320"/>
                    </a:cubicBezTo>
                    <a:cubicBezTo>
                      <a:pt x="289" y="320"/>
                      <a:pt x="289" y="320"/>
                      <a:pt x="290" y="321"/>
                    </a:cubicBezTo>
                    <a:cubicBezTo>
                      <a:pt x="290" y="321"/>
                      <a:pt x="290" y="321"/>
                      <a:pt x="291" y="322"/>
                    </a:cubicBezTo>
                    <a:cubicBezTo>
                      <a:pt x="291" y="322"/>
                      <a:pt x="292" y="323"/>
                      <a:pt x="293" y="322"/>
                    </a:cubicBezTo>
                    <a:cubicBezTo>
                      <a:pt x="293" y="322"/>
                      <a:pt x="294" y="322"/>
                      <a:pt x="295" y="322"/>
                    </a:cubicBezTo>
                    <a:cubicBezTo>
                      <a:pt x="296" y="321"/>
                      <a:pt x="296" y="321"/>
                      <a:pt x="297" y="321"/>
                    </a:cubicBezTo>
                    <a:cubicBezTo>
                      <a:pt x="297" y="322"/>
                      <a:pt x="294" y="323"/>
                      <a:pt x="293" y="325"/>
                    </a:cubicBezTo>
                    <a:cubicBezTo>
                      <a:pt x="293" y="326"/>
                      <a:pt x="292" y="328"/>
                      <a:pt x="294" y="327"/>
                    </a:cubicBezTo>
                    <a:cubicBezTo>
                      <a:pt x="294" y="327"/>
                      <a:pt x="294" y="326"/>
                      <a:pt x="295" y="326"/>
                    </a:cubicBezTo>
                    <a:cubicBezTo>
                      <a:pt x="295" y="325"/>
                      <a:pt x="295" y="325"/>
                      <a:pt x="296" y="324"/>
                    </a:cubicBezTo>
                    <a:cubicBezTo>
                      <a:pt x="296" y="323"/>
                      <a:pt x="298" y="322"/>
                      <a:pt x="298" y="321"/>
                    </a:cubicBezTo>
                    <a:cubicBezTo>
                      <a:pt x="299" y="321"/>
                      <a:pt x="300" y="320"/>
                      <a:pt x="301" y="319"/>
                    </a:cubicBezTo>
                    <a:cubicBezTo>
                      <a:pt x="301" y="319"/>
                      <a:pt x="301" y="318"/>
                      <a:pt x="301" y="318"/>
                    </a:cubicBezTo>
                    <a:cubicBezTo>
                      <a:pt x="302" y="317"/>
                      <a:pt x="302" y="317"/>
                      <a:pt x="302" y="316"/>
                    </a:cubicBezTo>
                    <a:cubicBezTo>
                      <a:pt x="302" y="316"/>
                      <a:pt x="303" y="316"/>
                      <a:pt x="303" y="316"/>
                    </a:cubicBezTo>
                    <a:cubicBezTo>
                      <a:pt x="304" y="315"/>
                      <a:pt x="304" y="316"/>
                      <a:pt x="305" y="316"/>
                    </a:cubicBezTo>
                    <a:cubicBezTo>
                      <a:pt x="306" y="316"/>
                      <a:pt x="305" y="315"/>
                      <a:pt x="306" y="315"/>
                    </a:cubicBezTo>
                    <a:cubicBezTo>
                      <a:pt x="307" y="314"/>
                      <a:pt x="309" y="314"/>
                      <a:pt x="310" y="314"/>
                    </a:cubicBezTo>
                    <a:cubicBezTo>
                      <a:pt x="310" y="314"/>
                      <a:pt x="310" y="314"/>
                      <a:pt x="310" y="314"/>
                    </a:cubicBezTo>
                    <a:cubicBezTo>
                      <a:pt x="310" y="314"/>
                      <a:pt x="311" y="314"/>
                      <a:pt x="311" y="314"/>
                    </a:cubicBezTo>
                    <a:cubicBezTo>
                      <a:pt x="311" y="314"/>
                      <a:pt x="311" y="314"/>
                      <a:pt x="311" y="314"/>
                    </a:cubicBezTo>
                    <a:cubicBezTo>
                      <a:pt x="311" y="314"/>
                      <a:pt x="313" y="314"/>
                      <a:pt x="313" y="314"/>
                    </a:cubicBezTo>
                    <a:cubicBezTo>
                      <a:pt x="314" y="313"/>
                      <a:pt x="313" y="312"/>
                      <a:pt x="313" y="311"/>
                    </a:cubicBezTo>
                    <a:cubicBezTo>
                      <a:pt x="313" y="311"/>
                      <a:pt x="314" y="311"/>
                      <a:pt x="314" y="310"/>
                    </a:cubicBezTo>
                    <a:cubicBezTo>
                      <a:pt x="313" y="310"/>
                      <a:pt x="313" y="310"/>
                      <a:pt x="312" y="310"/>
                    </a:cubicBezTo>
                    <a:cubicBezTo>
                      <a:pt x="311" y="310"/>
                      <a:pt x="310" y="310"/>
                      <a:pt x="310" y="310"/>
                    </a:cubicBezTo>
                    <a:cubicBezTo>
                      <a:pt x="309" y="310"/>
                      <a:pt x="308" y="309"/>
                      <a:pt x="307" y="309"/>
                    </a:cubicBezTo>
                    <a:cubicBezTo>
                      <a:pt x="306" y="309"/>
                      <a:pt x="306" y="308"/>
                      <a:pt x="305" y="308"/>
                    </a:cubicBezTo>
                    <a:cubicBezTo>
                      <a:pt x="305" y="307"/>
                      <a:pt x="304" y="307"/>
                      <a:pt x="304" y="307"/>
                    </a:cubicBezTo>
                    <a:cubicBezTo>
                      <a:pt x="304" y="306"/>
                      <a:pt x="304" y="306"/>
                      <a:pt x="305" y="306"/>
                    </a:cubicBezTo>
                    <a:cubicBezTo>
                      <a:pt x="305" y="306"/>
                      <a:pt x="304" y="305"/>
                      <a:pt x="304" y="305"/>
                    </a:cubicBezTo>
                    <a:cubicBezTo>
                      <a:pt x="304" y="305"/>
                      <a:pt x="302" y="303"/>
                      <a:pt x="302" y="303"/>
                    </a:cubicBezTo>
                    <a:cubicBezTo>
                      <a:pt x="302" y="303"/>
                      <a:pt x="301" y="303"/>
                      <a:pt x="301" y="302"/>
                    </a:cubicBezTo>
                    <a:cubicBezTo>
                      <a:pt x="301" y="302"/>
                      <a:pt x="301" y="302"/>
                      <a:pt x="301" y="302"/>
                    </a:cubicBezTo>
                    <a:cubicBezTo>
                      <a:pt x="301" y="302"/>
                      <a:pt x="301" y="301"/>
                      <a:pt x="301" y="301"/>
                    </a:cubicBezTo>
                    <a:cubicBezTo>
                      <a:pt x="301" y="301"/>
                      <a:pt x="300" y="301"/>
                      <a:pt x="299" y="300"/>
                    </a:cubicBezTo>
                    <a:cubicBezTo>
                      <a:pt x="299" y="300"/>
                      <a:pt x="298" y="301"/>
                      <a:pt x="299" y="300"/>
                    </a:cubicBezTo>
                    <a:cubicBezTo>
                      <a:pt x="299" y="300"/>
                      <a:pt x="299" y="299"/>
                      <a:pt x="300" y="299"/>
                    </a:cubicBezTo>
                    <a:cubicBezTo>
                      <a:pt x="300" y="299"/>
                      <a:pt x="300" y="298"/>
                      <a:pt x="300" y="298"/>
                    </a:cubicBezTo>
                    <a:cubicBezTo>
                      <a:pt x="301" y="297"/>
                      <a:pt x="302" y="298"/>
                      <a:pt x="301" y="296"/>
                    </a:cubicBezTo>
                    <a:cubicBezTo>
                      <a:pt x="301" y="296"/>
                      <a:pt x="301" y="295"/>
                      <a:pt x="301" y="294"/>
                    </a:cubicBezTo>
                    <a:cubicBezTo>
                      <a:pt x="301" y="293"/>
                      <a:pt x="301" y="291"/>
                      <a:pt x="302" y="290"/>
                    </a:cubicBezTo>
                    <a:cubicBezTo>
                      <a:pt x="303" y="289"/>
                      <a:pt x="304" y="290"/>
                      <a:pt x="304" y="290"/>
                    </a:cubicBezTo>
                    <a:cubicBezTo>
                      <a:pt x="304" y="290"/>
                      <a:pt x="305" y="289"/>
                      <a:pt x="305" y="288"/>
                    </a:cubicBezTo>
                    <a:cubicBezTo>
                      <a:pt x="305" y="288"/>
                      <a:pt x="305" y="287"/>
                      <a:pt x="305" y="287"/>
                    </a:cubicBezTo>
                    <a:cubicBezTo>
                      <a:pt x="305" y="286"/>
                      <a:pt x="305" y="285"/>
                      <a:pt x="305" y="284"/>
                    </a:cubicBezTo>
                    <a:cubicBezTo>
                      <a:pt x="305" y="282"/>
                      <a:pt x="304" y="281"/>
                      <a:pt x="304" y="279"/>
                    </a:cubicBezTo>
                    <a:cubicBezTo>
                      <a:pt x="304" y="279"/>
                      <a:pt x="304" y="279"/>
                      <a:pt x="304" y="279"/>
                    </a:cubicBezTo>
                    <a:cubicBezTo>
                      <a:pt x="304" y="278"/>
                      <a:pt x="305" y="278"/>
                      <a:pt x="305" y="277"/>
                    </a:cubicBezTo>
                    <a:cubicBezTo>
                      <a:pt x="305" y="276"/>
                      <a:pt x="305" y="275"/>
                      <a:pt x="306" y="274"/>
                    </a:cubicBezTo>
                    <a:cubicBezTo>
                      <a:pt x="306" y="274"/>
                      <a:pt x="306" y="274"/>
                      <a:pt x="307" y="273"/>
                    </a:cubicBezTo>
                    <a:cubicBezTo>
                      <a:pt x="307" y="273"/>
                      <a:pt x="310" y="272"/>
                      <a:pt x="309" y="272"/>
                    </a:cubicBezTo>
                    <a:cubicBezTo>
                      <a:pt x="309" y="272"/>
                      <a:pt x="310" y="271"/>
                      <a:pt x="310" y="271"/>
                    </a:cubicBezTo>
                    <a:cubicBezTo>
                      <a:pt x="310" y="271"/>
                      <a:pt x="310" y="271"/>
                      <a:pt x="310" y="270"/>
                    </a:cubicBezTo>
                    <a:cubicBezTo>
                      <a:pt x="310" y="269"/>
                      <a:pt x="310" y="269"/>
                      <a:pt x="310" y="268"/>
                    </a:cubicBezTo>
                    <a:cubicBezTo>
                      <a:pt x="310" y="267"/>
                      <a:pt x="310" y="266"/>
                      <a:pt x="309" y="265"/>
                    </a:cubicBezTo>
                    <a:cubicBezTo>
                      <a:pt x="308" y="264"/>
                      <a:pt x="308" y="264"/>
                      <a:pt x="308" y="262"/>
                    </a:cubicBezTo>
                    <a:cubicBezTo>
                      <a:pt x="308" y="263"/>
                      <a:pt x="309" y="264"/>
                      <a:pt x="310" y="264"/>
                    </a:cubicBezTo>
                    <a:cubicBezTo>
                      <a:pt x="310" y="264"/>
                      <a:pt x="310" y="264"/>
                      <a:pt x="310" y="263"/>
                    </a:cubicBezTo>
                    <a:cubicBezTo>
                      <a:pt x="310" y="263"/>
                      <a:pt x="310" y="263"/>
                      <a:pt x="310" y="262"/>
                    </a:cubicBezTo>
                    <a:cubicBezTo>
                      <a:pt x="310" y="262"/>
                      <a:pt x="310" y="261"/>
                      <a:pt x="310" y="261"/>
                    </a:cubicBezTo>
                    <a:cubicBezTo>
                      <a:pt x="311" y="261"/>
                      <a:pt x="310" y="262"/>
                      <a:pt x="310" y="262"/>
                    </a:cubicBezTo>
                    <a:cubicBezTo>
                      <a:pt x="310" y="262"/>
                      <a:pt x="311" y="261"/>
                      <a:pt x="311" y="261"/>
                    </a:cubicBezTo>
                    <a:cubicBezTo>
                      <a:pt x="312" y="261"/>
                      <a:pt x="312" y="260"/>
                      <a:pt x="312" y="260"/>
                    </a:cubicBezTo>
                    <a:cubicBezTo>
                      <a:pt x="312" y="259"/>
                      <a:pt x="313" y="258"/>
                      <a:pt x="313" y="257"/>
                    </a:cubicBezTo>
                    <a:cubicBezTo>
                      <a:pt x="313" y="257"/>
                      <a:pt x="314" y="256"/>
                      <a:pt x="314" y="256"/>
                    </a:cubicBezTo>
                    <a:cubicBezTo>
                      <a:pt x="314" y="255"/>
                      <a:pt x="315" y="255"/>
                      <a:pt x="315" y="254"/>
                    </a:cubicBezTo>
                    <a:cubicBezTo>
                      <a:pt x="315" y="253"/>
                      <a:pt x="314" y="253"/>
                      <a:pt x="315" y="252"/>
                    </a:cubicBezTo>
                    <a:cubicBezTo>
                      <a:pt x="315" y="251"/>
                      <a:pt x="316" y="252"/>
                      <a:pt x="316" y="251"/>
                    </a:cubicBezTo>
                    <a:cubicBezTo>
                      <a:pt x="317" y="249"/>
                      <a:pt x="314" y="248"/>
                      <a:pt x="314" y="246"/>
                    </a:cubicBezTo>
                    <a:cubicBezTo>
                      <a:pt x="315" y="246"/>
                      <a:pt x="316" y="248"/>
                      <a:pt x="317" y="249"/>
                    </a:cubicBezTo>
                    <a:cubicBezTo>
                      <a:pt x="317" y="249"/>
                      <a:pt x="317" y="250"/>
                      <a:pt x="317" y="251"/>
                    </a:cubicBezTo>
                    <a:cubicBezTo>
                      <a:pt x="318" y="251"/>
                      <a:pt x="318" y="250"/>
                      <a:pt x="318" y="249"/>
                    </a:cubicBezTo>
                    <a:cubicBezTo>
                      <a:pt x="318" y="249"/>
                      <a:pt x="318" y="249"/>
                      <a:pt x="318" y="249"/>
                    </a:cubicBezTo>
                    <a:cubicBezTo>
                      <a:pt x="318" y="249"/>
                      <a:pt x="318" y="249"/>
                      <a:pt x="318" y="248"/>
                    </a:cubicBezTo>
                    <a:cubicBezTo>
                      <a:pt x="318" y="248"/>
                      <a:pt x="319" y="249"/>
                      <a:pt x="319" y="248"/>
                    </a:cubicBezTo>
                    <a:cubicBezTo>
                      <a:pt x="319" y="248"/>
                      <a:pt x="319" y="250"/>
                      <a:pt x="319" y="250"/>
                    </a:cubicBezTo>
                    <a:cubicBezTo>
                      <a:pt x="320" y="250"/>
                      <a:pt x="320" y="250"/>
                      <a:pt x="321" y="249"/>
                    </a:cubicBezTo>
                    <a:cubicBezTo>
                      <a:pt x="321" y="249"/>
                      <a:pt x="321" y="250"/>
                      <a:pt x="322" y="249"/>
                    </a:cubicBezTo>
                    <a:cubicBezTo>
                      <a:pt x="322" y="248"/>
                      <a:pt x="321" y="249"/>
                      <a:pt x="321" y="248"/>
                    </a:cubicBezTo>
                    <a:cubicBezTo>
                      <a:pt x="321" y="248"/>
                      <a:pt x="321" y="248"/>
                      <a:pt x="321" y="247"/>
                    </a:cubicBezTo>
                    <a:cubicBezTo>
                      <a:pt x="321" y="247"/>
                      <a:pt x="321" y="246"/>
                      <a:pt x="321" y="246"/>
                    </a:cubicBezTo>
                    <a:cubicBezTo>
                      <a:pt x="322" y="245"/>
                      <a:pt x="322" y="249"/>
                      <a:pt x="322" y="249"/>
                    </a:cubicBezTo>
                    <a:cubicBezTo>
                      <a:pt x="323" y="250"/>
                      <a:pt x="325" y="250"/>
                      <a:pt x="326" y="249"/>
                    </a:cubicBezTo>
                    <a:cubicBezTo>
                      <a:pt x="327" y="251"/>
                      <a:pt x="321" y="250"/>
                      <a:pt x="321" y="251"/>
                    </a:cubicBezTo>
                    <a:cubicBezTo>
                      <a:pt x="321" y="251"/>
                      <a:pt x="320" y="251"/>
                      <a:pt x="319" y="251"/>
                    </a:cubicBezTo>
                    <a:cubicBezTo>
                      <a:pt x="319" y="252"/>
                      <a:pt x="323" y="251"/>
                      <a:pt x="324" y="251"/>
                    </a:cubicBezTo>
                    <a:cubicBezTo>
                      <a:pt x="324" y="252"/>
                      <a:pt x="320" y="253"/>
                      <a:pt x="322" y="253"/>
                    </a:cubicBezTo>
                    <a:cubicBezTo>
                      <a:pt x="323" y="253"/>
                      <a:pt x="322" y="253"/>
                      <a:pt x="323" y="253"/>
                    </a:cubicBezTo>
                    <a:cubicBezTo>
                      <a:pt x="323" y="253"/>
                      <a:pt x="324" y="253"/>
                      <a:pt x="324" y="253"/>
                    </a:cubicBezTo>
                    <a:cubicBezTo>
                      <a:pt x="324" y="253"/>
                      <a:pt x="325" y="253"/>
                      <a:pt x="325" y="253"/>
                    </a:cubicBezTo>
                    <a:cubicBezTo>
                      <a:pt x="325" y="254"/>
                      <a:pt x="323" y="254"/>
                      <a:pt x="323" y="254"/>
                    </a:cubicBezTo>
                    <a:cubicBezTo>
                      <a:pt x="322" y="254"/>
                      <a:pt x="321" y="254"/>
                      <a:pt x="321" y="254"/>
                    </a:cubicBezTo>
                    <a:cubicBezTo>
                      <a:pt x="321" y="254"/>
                      <a:pt x="320" y="253"/>
                      <a:pt x="320" y="253"/>
                    </a:cubicBezTo>
                    <a:cubicBezTo>
                      <a:pt x="319" y="253"/>
                      <a:pt x="321" y="254"/>
                      <a:pt x="321" y="254"/>
                    </a:cubicBezTo>
                    <a:cubicBezTo>
                      <a:pt x="323" y="254"/>
                      <a:pt x="324" y="254"/>
                      <a:pt x="325" y="254"/>
                    </a:cubicBezTo>
                    <a:cubicBezTo>
                      <a:pt x="327" y="254"/>
                      <a:pt x="328" y="254"/>
                      <a:pt x="329" y="254"/>
                    </a:cubicBezTo>
                    <a:cubicBezTo>
                      <a:pt x="330" y="254"/>
                      <a:pt x="331" y="253"/>
                      <a:pt x="332" y="254"/>
                    </a:cubicBezTo>
                    <a:cubicBezTo>
                      <a:pt x="332" y="253"/>
                      <a:pt x="329" y="254"/>
                      <a:pt x="328" y="254"/>
                    </a:cubicBezTo>
                    <a:cubicBezTo>
                      <a:pt x="328" y="253"/>
                      <a:pt x="332" y="253"/>
                      <a:pt x="332" y="252"/>
                    </a:cubicBezTo>
                    <a:cubicBezTo>
                      <a:pt x="333" y="252"/>
                      <a:pt x="333" y="252"/>
                      <a:pt x="334" y="252"/>
                    </a:cubicBezTo>
                    <a:cubicBezTo>
                      <a:pt x="334" y="252"/>
                      <a:pt x="334" y="252"/>
                      <a:pt x="335" y="252"/>
                    </a:cubicBezTo>
                    <a:cubicBezTo>
                      <a:pt x="335" y="252"/>
                      <a:pt x="335" y="252"/>
                      <a:pt x="335" y="252"/>
                    </a:cubicBezTo>
                    <a:cubicBezTo>
                      <a:pt x="336" y="251"/>
                      <a:pt x="335" y="251"/>
                      <a:pt x="336" y="252"/>
                    </a:cubicBezTo>
                    <a:cubicBezTo>
                      <a:pt x="336" y="253"/>
                      <a:pt x="337" y="253"/>
                      <a:pt x="336" y="254"/>
                    </a:cubicBezTo>
                    <a:cubicBezTo>
                      <a:pt x="336" y="254"/>
                      <a:pt x="335" y="254"/>
                      <a:pt x="335" y="254"/>
                    </a:cubicBezTo>
                    <a:cubicBezTo>
                      <a:pt x="335" y="254"/>
                      <a:pt x="335" y="255"/>
                      <a:pt x="335" y="255"/>
                    </a:cubicBezTo>
                    <a:cubicBezTo>
                      <a:pt x="335" y="255"/>
                      <a:pt x="334" y="255"/>
                      <a:pt x="334" y="255"/>
                    </a:cubicBezTo>
                    <a:cubicBezTo>
                      <a:pt x="334" y="255"/>
                      <a:pt x="333" y="255"/>
                      <a:pt x="333" y="256"/>
                    </a:cubicBezTo>
                    <a:cubicBezTo>
                      <a:pt x="333" y="256"/>
                      <a:pt x="333" y="256"/>
                      <a:pt x="332" y="257"/>
                    </a:cubicBezTo>
                    <a:cubicBezTo>
                      <a:pt x="332" y="257"/>
                      <a:pt x="332" y="258"/>
                      <a:pt x="331" y="258"/>
                    </a:cubicBezTo>
                    <a:cubicBezTo>
                      <a:pt x="331" y="259"/>
                      <a:pt x="329" y="261"/>
                      <a:pt x="329" y="261"/>
                    </a:cubicBezTo>
                    <a:cubicBezTo>
                      <a:pt x="330" y="262"/>
                      <a:pt x="331" y="261"/>
                      <a:pt x="332" y="261"/>
                    </a:cubicBezTo>
                    <a:cubicBezTo>
                      <a:pt x="333" y="261"/>
                      <a:pt x="333" y="261"/>
                      <a:pt x="334" y="262"/>
                    </a:cubicBezTo>
                    <a:cubicBezTo>
                      <a:pt x="336" y="262"/>
                      <a:pt x="337" y="261"/>
                      <a:pt x="338" y="263"/>
                    </a:cubicBezTo>
                    <a:cubicBezTo>
                      <a:pt x="339" y="264"/>
                      <a:pt x="339" y="266"/>
                      <a:pt x="339" y="267"/>
                    </a:cubicBezTo>
                    <a:cubicBezTo>
                      <a:pt x="338" y="268"/>
                      <a:pt x="338" y="268"/>
                      <a:pt x="339" y="268"/>
                    </a:cubicBezTo>
                    <a:cubicBezTo>
                      <a:pt x="339" y="269"/>
                      <a:pt x="341" y="269"/>
                      <a:pt x="341" y="269"/>
                    </a:cubicBezTo>
                    <a:cubicBezTo>
                      <a:pt x="343" y="269"/>
                      <a:pt x="344" y="268"/>
                      <a:pt x="345" y="267"/>
                    </a:cubicBezTo>
                    <a:cubicBezTo>
                      <a:pt x="346" y="266"/>
                      <a:pt x="346" y="265"/>
                      <a:pt x="347" y="263"/>
                    </a:cubicBezTo>
                    <a:cubicBezTo>
                      <a:pt x="347" y="263"/>
                      <a:pt x="348" y="263"/>
                      <a:pt x="349" y="262"/>
                    </a:cubicBezTo>
                    <a:cubicBezTo>
                      <a:pt x="349" y="262"/>
                      <a:pt x="350" y="262"/>
                      <a:pt x="350" y="262"/>
                    </a:cubicBezTo>
                    <a:cubicBezTo>
                      <a:pt x="350" y="262"/>
                      <a:pt x="350" y="261"/>
                      <a:pt x="350" y="261"/>
                    </a:cubicBezTo>
                    <a:cubicBezTo>
                      <a:pt x="351" y="260"/>
                      <a:pt x="351" y="260"/>
                      <a:pt x="352" y="260"/>
                    </a:cubicBezTo>
                    <a:cubicBezTo>
                      <a:pt x="352" y="259"/>
                      <a:pt x="352" y="259"/>
                      <a:pt x="352" y="258"/>
                    </a:cubicBezTo>
                    <a:cubicBezTo>
                      <a:pt x="353" y="257"/>
                      <a:pt x="354" y="258"/>
                      <a:pt x="354" y="258"/>
                    </a:cubicBezTo>
                    <a:cubicBezTo>
                      <a:pt x="355" y="258"/>
                      <a:pt x="355" y="258"/>
                      <a:pt x="356" y="258"/>
                    </a:cubicBezTo>
                    <a:cubicBezTo>
                      <a:pt x="356" y="258"/>
                      <a:pt x="356" y="257"/>
                      <a:pt x="356" y="257"/>
                    </a:cubicBezTo>
                    <a:cubicBezTo>
                      <a:pt x="357" y="257"/>
                      <a:pt x="357" y="257"/>
                      <a:pt x="358" y="257"/>
                    </a:cubicBezTo>
                    <a:cubicBezTo>
                      <a:pt x="358" y="257"/>
                      <a:pt x="358" y="257"/>
                      <a:pt x="358" y="256"/>
                    </a:cubicBezTo>
                    <a:cubicBezTo>
                      <a:pt x="358" y="256"/>
                      <a:pt x="359" y="257"/>
                      <a:pt x="359" y="256"/>
                    </a:cubicBezTo>
                    <a:cubicBezTo>
                      <a:pt x="359" y="256"/>
                      <a:pt x="359" y="255"/>
                      <a:pt x="359" y="254"/>
                    </a:cubicBezTo>
                    <a:cubicBezTo>
                      <a:pt x="358" y="253"/>
                      <a:pt x="359" y="254"/>
                      <a:pt x="359" y="253"/>
                    </a:cubicBezTo>
                    <a:cubicBezTo>
                      <a:pt x="360" y="251"/>
                      <a:pt x="356" y="252"/>
                      <a:pt x="355" y="253"/>
                    </a:cubicBezTo>
                    <a:cubicBezTo>
                      <a:pt x="355" y="253"/>
                      <a:pt x="355" y="253"/>
                      <a:pt x="355" y="254"/>
                    </a:cubicBezTo>
                    <a:cubicBezTo>
                      <a:pt x="354" y="254"/>
                      <a:pt x="354" y="253"/>
                      <a:pt x="354" y="253"/>
                    </a:cubicBezTo>
                    <a:cubicBezTo>
                      <a:pt x="353" y="253"/>
                      <a:pt x="353" y="254"/>
                      <a:pt x="353" y="255"/>
                    </a:cubicBezTo>
                    <a:cubicBezTo>
                      <a:pt x="352" y="256"/>
                      <a:pt x="350" y="255"/>
                      <a:pt x="349" y="254"/>
                    </a:cubicBezTo>
                    <a:cubicBezTo>
                      <a:pt x="348" y="253"/>
                      <a:pt x="347" y="252"/>
                      <a:pt x="346" y="252"/>
                    </a:cubicBezTo>
                    <a:cubicBezTo>
                      <a:pt x="346" y="251"/>
                      <a:pt x="345" y="250"/>
                      <a:pt x="345" y="250"/>
                    </a:cubicBezTo>
                    <a:cubicBezTo>
                      <a:pt x="344" y="248"/>
                      <a:pt x="344" y="249"/>
                      <a:pt x="343" y="249"/>
                    </a:cubicBezTo>
                    <a:cubicBezTo>
                      <a:pt x="343" y="250"/>
                      <a:pt x="343" y="250"/>
                      <a:pt x="344" y="250"/>
                    </a:cubicBezTo>
                    <a:cubicBezTo>
                      <a:pt x="344" y="250"/>
                      <a:pt x="343" y="250"/>
                      <a:pt x="343" y="250"/>
                    </a:cubicBezTo>
                    <a:cubicBezTo>
                      <a:pt x="343" y="250"/>
                      <a:pt x="344" y="251"/>
                      <a:pt x="344" y="250"/>
                    </a:cubicBezTo>
                    <a:cubicBezTo>
                      <a:pt x="345" y="250"/>
                      <a:pt x="345" y="251"/>
                      <a:pt x="345" y="251"/>
                    </a:cubicBezTo>
                    <a:cubicBezTo>
                      <a:pt x="345" y="252"/>
                      <a:pt x="345" y="252"/>
                      <a:pt x="346" y="252"/>
                    </a:cubicBezTo>
                    <a:cubicBezTo>
                      <a:pt x="346" y="252"/>
                      <a:pt x="347" y="253"/>
                      <a:pt x="347" y="253"/>
                    </a:cubicBezTo>
                    <a:cubicBezTo>
                      <a:pt x="348" y="254"/>
                      <a:pt x="351" y="255"/>
                      <a:pt x="351" y="256"/>
                    </a:cubicBezTo>
                    <a:cubicBezTo>
                      <a:pt x="350" y="256"/>
                      <a:pt x="349" y="256"/>
                      <a:pt x="348" y="256"/>
                    </a:cubicBezTo>
                    <a:cubicBezTo>
                      <a:pt x="347" y="256"/>
                      <a:pt x="348" y="255"/>
                      <a:pt x="348" y="255"/>
                    </a:cubicBezTo>
                    <a:cubicBezTo>
                      <a:pt x="348" y="254"/>
                      <a:pt x="348" y="254"/>
                      <a:pt x="347" y="254"/>
                    </a:cubicBezTo>
                    <a:cubicBezTo>
                      <a:pt x="347" y="253"/>
                      <a:pt x="345" y="252"/>
                      <a:pt x="345" y="253"/>
                    </a:cubicBezTo>
                    <a:cubicBezTo>
                      <a:pt x="344" y="253"/>
                      <a:pt x="345" y="252"/>
                      <a:pt x="345" y="252"/>
                    </a:cubicBezTo>
                    <a:cubicBezTo>
                      <a:pt x="344" y="252"/>
                      <a:pt x="344" y="252"/>
                      <a:pt x="344" y="252"/>
                    </a:cubicBezTo>
                    <a:cubicBezTo>
                      <a:pt x="344" y="252"/>
                      <a:pt x="344" y="251"/>
                      <a:pt x="344" y="251"/>
                    </a:cubicBezTo>
                    <a:cubicBezTo>
                      <a:pt x="344" y="251"/>
                      <a:pt x="342" y="253"/>
                      <a:pt x="342" y="253"/>
                    </a:cubicBezTo>
                    <a:cubicBezTo>
                      <a:pt x="342" y="253"/>
                      <a:pt x="343" y="252"/>
                      <a:pt x="343" y="252"/>
                    </a:cubicBezTo>
                    <a:cubicBezTo>
                      <a:pt x="343" y="250"/>
                      <a:pt x="343" y="251"/>
                      <a:pt x="343" y="251"/>
                    </a:cubicBezTo>
                    <a:cubicBezTo>
                      <a:pt x="342" y="251"/>
                      <a:pt x="342" y="252"/>
                      <a:pt x="342" y="252"/>
                    </a:cubicBezTo>
                    <a:cubicBezTo>
                      <a:pt x="341" y="252"/>
                      <a:pt x="341" y="251"/>
                      <a:pt x="341" y="251"/>
                    </a:cubicBezTo>
                    <a:cubicBezTo>
                      <a:pt x="341" y="251"/>
                      <a:pt x="340" y="251"/>
                      <a:pt x="340" y="251"/>
                    </a:cubicBezTo>
                    <a:cubicBezTo>
                      <a:pt x="340" y="251"/>
                      <a:pt x="340" y="252"/>
                      <a:pt x="340" y="252"/>
                    </a:cubicBezTo>
                    <a:cubicBezTo>
                      <a:pt x="340" y="252"/>
                      <a:pt x="339" y="251"/>
                      <a:pt x="339" y="251"/>
                    </a:cubicBezTo>
                    <a:cubicBezTo>
                      <a:pt x="338" y="250"/>
                      <a:pt x="338" y="251"/>
                      <a:pt x="338" y="251"/>
                    </a:cubicBezTo>
                    <a:cubicBezTo>
                      <a:pt x="338" y="251"/>
                      <a:pt x="337" y="250"/>
                      <a:pt x="337" y="250"/>
                    </a:cubicBezTo>
                    <a:cubicBezTo>
                      <a:pt x="337" y="250"/>
                      <a:pt x="337" y="251"/>
                      <a:pt x="336" y="250"/>
                    </a:cubicBezTo>
                    <a:cubicBezTo>
                      <a:pt x="337" y="249"/>
                      <a:pt x="338" y="250"/>
                      <a:pt x="338" y="250"/>
                    </a:cubicBezTo>
                    <a:cubicBezTo>
                      <a:pt x="339" y="250"/>
                      <a:pt x="340" y="249"/>
                      <a:pt x="339" y="249"/>
                    </a:cubicBezTo>
                    <a:cubicBezTo>
                      <a:pt x="339" y="248"/>
                      <a:pt x="340" y="249"/>
                      <a:pt x="340" y="249"/>
                    </a:cubicBezTo>
                    <a:cubicBezTo>
                      <a:pt x="340" y="250"/>
                      <a:pt x="339" y="250"/>
                      <a:pt x="339" y="250"/>
                    </a:cubicBezTo>
                    <a:cubicBezTo>
                      <a:pt x="340" y="251"/>
                      <a:pt x="340" y="250"/>
                      <a:pt x="340" y="249"/>
                    </a:cubicBezTo>
                    <a:cubicBezTo>
                      <a:pt x="341" y="249"/>
                      <a:pt x="342" y="249"/>
                      <a:pt x="342" y="249"/>
                    </a:cubicBezTo>
                    <a:cubicBezTo>
                      <a:pt x="342" y="249"/>
                      <a:pt x="340" y="251"/>
                      <a:pt x="342" y="251"/>
                    </a:cubicBezTo>
                    <a:cubicBezTo>
                      <a:pt x="343" y="251"/>
                      <a:pt x="342" y="250"/>
                      <a:pt x="343" y="249"/>
                    </a:cubicBezTo>
                    <a:cubicBezTo>
                      <a:pt x="343" y="249"/>
                      <a:pt x="343" y="249"/>
                      <a:pt x="344" y="249"/>
                    </a:cubicBezTo>
                    <a:cubicBezTo>
                      <a:pt x="344" y="248"/>
                      <a:pt x="345" y="247"/>
                      <a:pt x="345" y="247"/>
                    </a:cubicBezTo>
                    <a:cubicBezTo>
                      <a:pt x="346" y="246"/>
                      <a:pt x="346" y="245"/>
                      <a:pt x="346" y="245"/>
                    </a:cubicBezTo>
                    <a:cubicBezTo>
                      <a:pt x="346" y="245"/>
                      <a:pt x="347" y="246"/>
                      <a:pt x="347" y="246"/>
                    </a:cubicBezTo>
                    <a:cubicBezTo>
                      <a:pt x="347" y="245"/>
                      <a:pt x="348" y="245"/>
                      <a:pt x="348" y="244"/>
                    </a:cubicBezTo>
                    <a:cubicBezTo>
                      <a:pt x="347" y="244"/>
                      <a:pt x="347" y="245"/>
                      <a:pt x="347" y="245"/>
                    </a:cubicBezTo>
                    <a:cubicBezTo>
                      <a:pt x="347" y="244"/>
                      <a:pt x="346" y="244"/>
                      <a:pt x="346" y="243"/>
                    </a:cubicBezTo>
                    <a:cubicBezTo>
                      <a:pt x="347" y="243"/>
                      <a:pt x="347" y="244"/>
                      <a:pt x="347" y="244"/>
                    </a:cubicBezTo>
                    <a:cubicBezTo>
                      <a:pt x="348" y="244"/>
                      <a:pt x="348" y="244"/>
                      <a:pt x="349" y="243"/>
                    </a:cubicBezTo>
                    <a:cubicBezTo>
                      <a:pt x="349" y="243"/>
                      <a:pt x="349" y="242"/>
                      <a:pt x="349" y="242"/>
                    </a:cubicBezTo>
                    <a:cubicBezTo>
                      <a:pt x="349" y="242"/>
                      <a:pt x="350" y="241"/>
                      <a:pt x="350" y="241"/>
                    </a:cubicBezTo>
                    <a:cubicBezTo>
                      <a:pt x="351" y="241"/>
                      <a:pt x="351" y="241"/>
                      <a:pt x="351" y="241"/>
                    </a:cubicBezTo>
                    <a:cubicBezTo>
                      <a:pt x="352" y="241"/>
                      <a:pt x="352" y="241"/>
                      <a:pt x="352" y="241"/>
                    </a:cubicBezTo>
                    <a:cubicBezTo>
                      <a:pt x="353" y="240"/>
                      <a:pt x="353" y="240"/>
                      <a:pt x="353" y="239"/>
                    </a:cubicBezTo>
                    <a:cubicBezTo>
                      <a:pt x="353" y="239"/>
                      <a:pt x="354" y="239"/>
                      <a:pt x="355" y="239"/>
                    </a:cubicBezTo>
                    <a:cubicBezTo>
                      <a:pt x="355" y="238"/>
                      <a:pt x="355" y="239"/>
                      <a:pt x="356" y="239"/>
                    </a:cubicBezTo>
                    <a:cubicBezTo>
                      <a:pt x="356" y="239"/>
                      <a:pt x="356" y="239"/>
                      <a:pt x="356" y="239"/>
                    </a:cubicBezTo>
                    <a:cubicBezTo>
                      <a:pt x="356" y="239"/>
                      <a:pt x="356" y="237"/>
                      <a:pt x="357" y="236"/>
                    </a:cubicBezTo>
                    <a:cubicBezTo>
                      <a:pt x="357" y="236"/>
                      <a:pt x="358" y="235"/>
                      <a:pt x="359" y="236"/>
                    </a:cubicBezTo>
                    <a:cubicBezTo>
                      <a:pt x="359" y="234"/>
                      <a:pt x="360" y="233"/>
                      <a:pt x="361" y="233"/>
                    </a:cubicBezTo>
                    <a:cubicBezTo>
                      <a:pt x="362" y="232"/>
                      <a:pt x="363" y="232"/>
                      <a:pt x="364" y="231"/>
                    </a:cubicBezTo>
                    <a:cubicBezTo>
                      <a:pt x="364" y="231"/>
                      <a:pt x="364" y="232"/>
                      <a:pt x="364" y="232"/>
                    </a:cubicBezTo>
                    <a:cubicBezTo>
                      <a:pt x="364" y="232"/>
                      <a:pt x="364" y="231"/>
                      <a:pt x="365" y="231"/>
                    </a:cubicBezTo>
                    <a:cubicBezTo>
                      <a:pt x="365" y="231"/>
                      <a:pt x="365" y="231"/>
                      <a:pt x="365" y="231"/>
                    </a:cubicBezTo>
                    <a:cubicBezTo>
                      <a:pt x="366" y="230"/>
                      <a:pt x="366" y="230"/>
                      <a:pt x="366" y="229"/>
                    </a:cubicBezTo>
                    <a:cubicBezTo>
                      <a:pt x="366" y="229"/>
                      <a:pt x="366" y="229"/>
                      <a:pt x="366" y="229"/>
                    </a:cubicBezTo>
                    <a:cubicBezTo>
                      <a:pt x="366" y="229"/>
                      <a:pt x="367" y="228"/>
                      <a:pt x="367" y="228"/>
                    </a:cubicBezTo>
                    <a:cubicBezTo>
                      <a:pt x="367" y="229"/>
                      <a:pt x="366" y="228"/>
                      <a:pt x="366" y="230"/>
                    </a:cubicBezTo>
                    <a:cubicBezTo>
                      <a:pt x="367" y="230"/>
                      <a:pt x="369" y="228"/>
                      <a:pt x="369" y="228"/>
                    </a:cubicBezTo>
                    <a:cubicBezTo>
                      <a:pt x="369" y="228"/>
                      <a:pt x="370" y="227"/>
                      <a:pt x="371" y="227"/>
                    </a:cubicBezTo>
                    <a:cubicBezTo>
                      <a:pt x="371" y="227"/>
                      <a:pt x="372" y="229"/>
                      <a:pt x="372" y="229"/>
                    </a:cubicBezTo>
                    <a:cubicBezTo>
                      <a:pt x="370" y="229"/>
                      <a:pt x="370" y="231"/>
                      <a:pt x="369" y="232"/>
                    </a:cubicBezTo>
                    <a:cubicBezTo>
                      <a:pt x="367" y="233"/>
                      <a:pt x="367" y="232"/>
                      <a:pt x="367" y="234"/>
                    </a:cubicBezTo>
                    <a:cubicBezTo>
                      <a:pt x="367" y="234"/>
                      <a:pt x="368" y="234"/>
                      <a:pt x="368" y="234"/>
                    </a:cubicBezTo>
                    <a:cubicBezTo>
                      <a:pt x="368" y="235"/>
                      <a:pt x="368" y="235"/>
                      <a:pt x="367" y="235"/>
                    </a:cubicBezTo>
                    <a:cubicBezTo>
                      <a:pt x="366" y="235"/>
                      <a:pt x="367" y="234"/>
                      <a:pt x="366" y="235"/>
                    </a:cubicBezTo>
                    <a:cubicBezTo>
                      <a:pt x="365" y="236"/>
                      <a:pt x="364" y="237"/>
                      <a:pt x="363" y="237"/>
                    </a:cubicBezTo>
                    <a:cubicBezTo>
                      <a:pt x="363" y="237"/>
                      <a:pt x="363" y="237"/>
                      <a:pt x="364" y="238"/>
                    </a:cubicBezTo>
                    <a:cubicBezTo>
                      <a:pt x="364" y="238"/>
                      <a:pt x="364" y="239"/>
                      <a:pt x="364" y="239"/>
                    </a:cubicBezTo>
                    <a:cubicBezTo>
                      <a:pt x="365" y="239"/>
                      <a:pt x="365" y="238"/>
                      <a:pt x="366" y="239"/>
                    </a:cubicBezTo>
                    <a:cubicBezTo>
                      <a:pt x="367" y="239"/>
                      <a:pt x="367" y="239"/>
                      <a:pt x="367" y="240"/>
                    </a:cubicBezTo>
                    <a:cubicBezTo>
                      <a:pt x="367" y="240"/>
                      <a:pt x="368" y="243"/>
                      <a:pt x="368" y="243"/>
                    </a:cubicBezTo>
                    <a:cubicBezTo>
                      <a:pt x="367" y="243"/>
                      <a:pt x="367" y="242"/>
                      <a:pt x="367" y="242"/>
                    </a:cubicBezTo>
                    <a:cubicBezTo>
                      <a:pt x="367" y="241"/>
                      <a:pt x="366" y="242"/>
                      <a:pt x="366" y="243"/>
                    </a:cubicBezTo>
                    <a:cubicBezTo>
                      <a:pt x="366" y="244"/>
                      <a:pt x="367" y="245"/>
                      <a:pt x="366" y="246"/>
                    </a:cubicBezTo>
                    <a:cubicBezTo>
                      <a:pt x="366" y="246"/>
                      <a:pt x="366" y="246"/>
                      <a:pt x="365" y="246"/>
                    </a:cubicBezTo>
                    <a:cubicBezTo>
                      <a:pt x="365" y="248"/>
                      <a:pt x="366" y="248"/>
                      <a:pt x="366" y="250"/>
                    </a:cubicBezTo>
                    <a:cubicBezTo>
                      <a:pt x="365" y="250"/>
                      <a:pt x="364" y="251"/>
                      <a:pt x="364" y="251"/>
                    </a:cubicBezTo>
                    <a:cubicBezTo>
                      <a:pt x="362" y="252"/>
                      <a:pt x="359" y="250"/>
                      <a:pt x="360" y="253"/>
                    </a:cubicBezTo>
                    <a:cubicBezTo>
                      <a:pt x="360" y="253"/>
                      <a:pt x="360" y="252"/>
                      <a:pt x="360" y="252"/>
                    </a:cubicBezTo>
                    <a:cubicBezTo>
                      <a:pt x="361" y="252"/>
                      <a:pt x="360" y="253"/>
                      <a:pt x="361" y="253"/>
                    </a:cubicBezTo>
                    <a:cubicBezTo>
                      <a:pt x="361" y="253"/>
                      <a:pt x="362" y="252"/>
                      <a:pt x="362" y="252"/>
                    </a:cubicBezTo>
                    <a:cubicBezTo>
                      <a:pt x="362" y="253"/>
                      <a:pt x="359" y="254"/>
                      <a:pt x="360" y="255"/>
                    </a:cubicBezTo>
                    <a:cubicBezTo>
                      <a:pt x="360" y="255"/>
                      <a:pt x="363" y="255"/>
                      <a:pt x="364" y="255"/>
                    </a:cubicBezTo>
                    <a:cubicBezTo>
                      <a:pt x="365" y="256"/>
                      <a:pt x="366" y="257"/>
                      <a:pt x="367" y="257"/>
                    </a:cubicBezTo>
                    <a:cubicBezTo>
                      <a:pt x="368" y="257"/>
                      <a:pt x="368" y="257"/>
                      <a:pt x="369" y="257"/>
                    </a:cubicBezTo>
                    <a:cubicBezTo>
                      <a:pt x="369" y="257"/>
                      <a:pt x="369" y="258"/>
                      <a:pt x="370" y="257"/>
                    </a:cubicBezTo>
                    <a:cubicBezTo>
                      <a:pt x="371" y="257"/>
                      <a:pt x="370" y="257"/>
                      <a:pt x="370" y="257"/>
                    </a:cubicBezTo>
                    <a:cubicBezTo>
                      <a:pt x="371" y="257"/>
                      <a:pt x="371" y="257"/>
                      <a:pt x="372" y="258"/>
                    </a:cubicBezTo>
                    <a:cubicBezTo>
                      <a:pt x="372" y="258"/>
                      <a:pt x="373" y="258"/>
                      <a:pt x="373" y="259"/>
                    </a:cubicBezTo>
                    <a:cubicBezTo>
                      <a:pt x="374" y="259"/>
                      <a:pt x="375" y="259"/>
                      <a:pt x="375" y="259"/>
                    </a:cubicBezTo>
                    <a:cubicBezTo>
                      <a:pt x="376" y="259"/>
                      <a:pt x="377" y="259"/>
                      <a:pt x="377" y="259"/>
                    </a:cubicBezTo>
                    <a:cubicBezTo>
                      <a:pt x="379" y="259"/>
                      <a:pt x="378" y="259"/>
                      <a:pt x="379" y="259"/>
                    </a:cubicBezTo>
                    <a:cubicBezTo>
                      <a:pt x="380" y="260"/>
                      <a:pt x="381" y="260"/>
                      <a:pt x="381" y="260"/>
                    </a:cubicBezTo>
                    <a:cubicBezTo>
                      <a:pt x="382" y="261"/>
                      <a:pt x="383" y="261"/>
                      <a:pt x="384" y="261"/>
                    </a:cubicBezTo>
                    <a:cubicBezTo>
                      <a:pt x="385" y="261"/>
                      <a:pt x="386" y="262"/>
                      <a:pt x="387" y="263"/>
                    </a:cubicBezTo>
                    <a:cubicBezTo>
                      <a:pt x="387" y="263"/>
                      <a:pt x="388" y="264"/>
                      <a:pt x="389" y="265"/>
                    </a:cubicBezTo>
                    <a:cubicBezTo>
                      <a:pt x="390" y="265"/>
                      <a:pt x="391" y="266"/>
                      <a:pt x="391" y="267"/>
                    </a:cubicBezTo>
                    <a:cubicBezTo>
                      <a:pt x="392" y="267"/>
                      <a:pt x="393" y="269"/>
                      <a:pt x="393" y="268"/>
                    </a:cubicBezTo>
                    <a:cubicBezTo>
                      <a:pt x="393" y="269"/>
                      <a:pt x="397" y="269"/>
                      <a:pt x="398" y="269"/>
                    </a:cubicBezTo>
                    <a:cubicBezTo>
                      <a:pt x="401" y="269"/>
                      <a:pt x="403" y="270"/>
                      <a:pt x="406" y="270"/>
                    </a:cubicBezTo>
                    <a:cubicBezTo>
                      <a:pt x="405" y="273"/>
                      <a:pt x="408" y="274"/>
                      <a:pt x="409" y="276"/>
                    </a:cubicBezTo>
                    <a:cubicBezTo>
                      <a:pt x="410" y="278"/>
                      <a:pt x="408" y="281"/>
                      <a:pt x="407" y="282"/>
                    </a:cubicBezTo>
                    <a:cubicBezTo>
                      <a:pt x="407" y="283"/>
                      <a:pt x="405" y="284"/>
                      <a:pt x="405" y="285"/>
                    </a:cubicBezTo>
                    <a:cubicBezTo>
                      <a:pt x="404" y="286"/>
                      <a:pt x="403" y="287"/>
                      <a:pt x="402" y="288"/>
                    </a:cubicBezTo>
                    <a:cubicBezTo>
                      <a:pt x="401" y="289"/>
                      <a:pt x="400" y="289"/>
                      <a:pt x="398" y="289"/>
                    </a:cubicBezTo>
                    <a:cubicBezTo>
                      <a:pt x="398" y="289"/>
                      <a:pt x="397" y="290"/>
                      <a:pt x="396" y="289"/>
                    </a:cubicBezTo>
                    <a:cubicBezTo>
                      <a:pt x="395" y="289"/>
                      <a:pt x="395" y="288"/>
                      <a:pt x="394" y="289"/>
                    </a:cubicBezTo>
                    <a:cubicBezTo>
                      <a:pt x="394" y="289"/>
                      <a:pt x="394" y="290"/>
                      <a:pt x="393" y="290"/>
                    </a:cubicBezTo>
                    <a:cubicBezTo>
                      <a:pt x="392" y="290"/>
                      <a:pt x="392" y="290"/>
                      <a:pt x="391" y="291"/>
                    </a:cubicBezTo>
                    <a:cubicBezTo>
                      <a:pt x="390" y="292"/>
                      <a:pt x="389" y="292"/>
                      <a:pt x="388" y="293"/>
                    </a:cubicBezTo>
                    <a:cubicBezTo>
                      <a:pt x="388" y="293"/>
                      <a:pt x="387" y="293"/>
                      <a:pt x="387" y="293"/>
                    </a:cubicBezTo>
                    <a:cubicBezTo>
                      <a:pt x="386" y="293"/>
                      <a:pt x="386" y="293"/>
                      <a:pt x="385" y="294"/>
                    </a:cubicBezTo>
                    <a:cubicBezTo>
                      <a:pt x="384" y="294"/>
                      <a:pt x="384" y="293"/>
                      <a:pt x="384" y="293"/>
                    </a:cubicBezTo>
                    <a:cubicBezTo>
                      <a:pt x="383" y="293"/>
                      <a:pt x="382" y="294"/>
                      <a:pt x="382" y="293"/>
                    </a:cubicBezTo>
                    <a:cubicBezTo>
                      <a:pt x="381" y="293"/>
                      <a:pt x="381" y="292"/>
                      <a:pt x="380" y="293"/>
                    </a:cubicBezTo>
                    <a:cubicBezTo>
                      <a:pt x="380" y="293"/>
                      <a:pt x="380" y="293"/>
                      <a:pt x="380" y="293"/>
                    </a:cubicBezTo>
                    <a:cubicBezTo>
                      <a:pt x="379" y="294"/>
                      <a:pt x="380" y="294"/>
                      <a:pt x="380" y="294"/>
                    </a:cubicBezTo>
                    <a:cubicBezTo>
                      <a:pt x="379" y="294"/>
                      <a:pt x="379" y="294"/>
                      <a:pt x="378" y="294"/>
                    </a:cubicBezTo>
                    <a:cubicBezTo>
                      <a:pt x="378" y="294"/>
                      <a:pt x="377" y="294"/>
                      <a:pt x="377" y="294"/>
                    </a:cubicBezTo>
                    <a:cubicBezTo>
                      <a:pt x="376" y="294"/>
                      <a:pt x="376" y="294"/>
                      <a:pt x="375" y="294"/>
                    </a:cubicBezTo>
                    <a:cubicBezTo>
                      <a:pt x="375" y="294"/>
                      <a:pt x="375" y="293"/>
                      <a:pt x="375" y="293"/>
                    </a:cubicBezTo>
                    <a:cubicBezTo>
                      <a:pt x="374" y="293"/>
                      <a:pt x="373" y="293"/>
                      <a:pt x="372" y="293"/>
                    </a:cubicBezTo>
                    <a:cubicBezTo>
                      <a:pt x="371" y="293"/>
                      <a:pt x="372" y="294"/>
                      <a:pt x="371" y="294"/>
                    </a:cubicBezTo>
                    <a:cubicBezTo>
                      <a:pt x="371" y="295"/>
                      <a:pt x="370" y="295"/>
                      <a:pt x="369" y="294"/>
                    </a:cubicBezTo>
                    <a:cubicBezTo>
                      <a:pt x="368" y="294"/>
                      <a:pt x="366" y="293"/>
                      <a:pt x="366" y="292"/>
                    </a:cubicBezTo>
                    <a:cubicBezTo>
                      <a:pt x="367" y="292"/>
                      <a:pt x="367" y="292"/>
                      <a:pt x="367" y="292"/>
                    </a:cubicBezTo>
                    <a:cubicBezTo>
                      <a:pt x="367" y="292"/>
                      <a:pt x="367" y="292"/>
                      <a:pt x="367" y="292"/>
                    </a:cubicBezTo>
                    <a:cubicBezTo>
                      <a:pt x="366" y="291"/>
                      <a:pt x="366" y="291"/>
                      <a:pt x="365" y="292"/>
                    </a:cubicBezTo>
                    <a:cubicBezTo>
                      <a:pt x="365" y="292"/>
                      <a:pt x="364" y="292"/>
                      <a:pt x="363" y="293"/>
                    </a:cubicBezTo>
                    <a:cubicBezTo>
                      <a:pt x="362" y="293"/>
                      <a:pt x="362" y="293"/>
                      <a:pt x="361" y="293"/>
                    </a:cubicBezTo>
                    <a:cubicBezTo>
                      <a:pt x="360" y="292"/>
                      <a:pt x="359" y="292"/>
                      <a:pt x="359" y="292"/>
                    </a:cubicBezTo>
                    <a:cubicBezTo>
                      <a:pt x="359" y="292"/>
                      <a:pt x="358" y="290"/>
                      <a:pt x="358" y="290"/>
                    </a:cubicBezTo>
                    <a:cubicBezTo>
                      <a:pt x="358" y="290"/>
                      <a:pt x="357" y="290"/>
                      <a:pt x="357" y="290"/>
                    </a:cubicBezTo>
                    <a:cubicBezTo>
                      <a:pt x="356" y="290"/>
                      <a:pt x="357" y="290"/>
                      <a:pt x="356" y="291"/>
                    </a:cubicBezTo>
                    <a:cubicBezTo>
                      <a:pt x="355" y="292"/>
                      <a:pt x="355" y="292"/>
                      <a:pt x="353" y="292"/>
                    </a:cubicBezTo>
                    <a:cubicBezTo>
                      <a:pt x="353" y="292"/>
                      <a:pt x="352" y="292"/>
                      <a:pt x="352" y="293"/>
                    </a:cubicBezTo>
                    <a:cubicBezTo>
                      <a:pt x="351" y="293"/>
                      <a:pt x="351" y="293"/>
                      <a:pt x="350" y="293"/>
                    </a:cubicBezTo>
                    <a:cubicBezTo>
                      <a:pt x="349" y="293"/>
                      <a:pt x="349" y="293"/>
                      <a:pt x="348" y="293"/>
                    </a:cubicBezTo>
                    <a:cubicBezTo>
                      <a:pt x="347" y="294"/>
                      <a:pt x="346" y="293"/>
                      <a:pt x="345" y="294"/>
                    </a:cubicBezTo>
                    <a:cubicBezTo>
                      <a:pt x="344" y="294"/>
                      <a:pt x="343" y="295"/>
                      <a:pt x="343" y="295"/>
                    </a:cubicBezTo>
                    <a:cubicBezTo>
                      <a:pt x="341" y="297"/>
                      <a:pt x="339" y="297"/>
                      <a:pt x="338" y="299"/>
                    </a:cubicBezTo>
                    <a:cubicBezTo>
                      <a:pt x="337" y="299"/>
                      <a:pt x="337" y="300"/>
                      <a:pt x="336" y="300"/>
                    </a:cubicBezTo>
                    <a:cubicBezTo>
                      <a:pt x="336" y="301"/>
                      <a:pt x="335" y="302"/>
                      <a:pt x="334" y="303"/>
                    </a:cubicBezTo>
                    <a:cubicBezTo>
                      <a:pt x="333" y="303"/>
                      <a:pt x="333" y="304"/>
                      <a:pt x="333" y="304"/>
                    </a:cubicBezTo>
                    <a:cubicBezTo>
                      <a:pt x="332" y="304"/>
                      <a:pt x="332" y="304"/>
                      <a:pt x="332" y="305"/>
                    </a:cubicBezTo>
                    <a:cubicBezTo>
                      <a:pt x="331" y="306"/>
                      <a:pt x="332" y="306"/>
                      <a:pt x="331" y="307"/>
                    </a:cubicBezTo>
                    <a:cubicBezTo>
                      <a:pt x="331" y="309"/>
                      <a:pt x="326" y="309"/>
                      <a:pt x="324" y="309"/>
                    </a:cubicBezTo>
                    <a:cubicBezTo>
                      <a:pt x="324" y="309"/>
                      <a:pt x="323" y="308"/>
                      <a:pt x="323" y="308"/>
                    </a:cubicBezTo>
                    <a:cubicBezTo>
                      <a:pt x="323" y="308"/>
                      <a:pt x="323" y="309"/>
                      <a:pt x="322" y="309"/>
                    </a:cubicBezTo>
                    <a:cubicBezTo>
                      <a:pt x="321" y="310"/>
                      <a:pt x="321" y="310"/>
                      <a:pt x="319" y="310"/>
                    </a:cubicBezTo>
                    <a:cubicBezTo>
                      <a:pt x="317" y="310"/>
                      <a:pt x="315" y="309"/>
                      <a:pt x="314" y="312"/>
                    </a:cubicBezTo>
                    <a:cubicBezTo>
                      <a:pt x="313" y="313"/>
                      <a:pt x="314" y="314"/>
                      <a:pt x="315" y="314"/>
                    </a:cubicBezTo>
                    <a:cubicBezTo>
                      <a:pt x="316" y="315"/>
                      <a:pt x="317" y="315"/>
                      <a:pt x="317" y="315"/>
                    </a:cubicBezTo>
                    <a:cubicBezTo>
                      <a:pt x="317" y="316"/>
                      <a:pt x="315" y="317"/>
                      <a:pt x="314" y="317"/>
                    </a:cubicBezTo>
                    <a:cubicBezTo>
                      <a:pt x="314" y="317"/>
                      <a:pt x="312" y="318"/>
                      <a:pt x="313" y="319"/>
                    </a:cubicBezTo>
                    <a:cubicBezTo>
                      <a:pt x="313" y="320"/>
                      <a:pt x="314" y="319"/>
                      <a:pt x="315" y="319"/>
                    </a:cubicBezTo>
                    <a:cubicBezTo>
                      <a:pt x="315" y="319"/>
                      <a:pt x="316" y="319"/>
                      <a:pt x="316" y="319"/>
                    </a:cubicBezTo>
                    <a:cubicBezTo>
                      <a:pt x="316" y="319"/>
                      <a:pt x="315" y="320"/>
                      <a:pt x="315" y="320"/>
                    </a:cubicBezTo>
                    <a:cubicBezTo>
                      <a:pt x="314" y="320"/>
                      <a:pt x="313" y="320"/>
                      <a:pt x="313" y="320"/>
                    </a:cubicBezTo>
                    <a:cubicBezTo>
                      <a:pt x="313" y="320"/>
                      <a:pt x="312" y="320"/>
                      <a:pt x="312" y="320"/>
                    </a:cubicBezTo>
                    <a:cubicBezTo>
                      <a:pt x="311" y="320"/>
                      <a:pt x="310" y="320"/>
                      <a:pt x="309" y="321"/>
                    </a:cubicBezTo>
                    <a:cubicBezTo>
                      <a:pt x="308" y="321"/>
                      <a:pt x="307" y="322"/>
                      <a:pt x="306" y="322"/>
                    </a:cubicBezTo>
                    <a:cubicBezTo>
                      <a:pt x="306" y="321"/>
                      <a:pt x="308" y="321"/>
                      <a:pt x="307" y="320"/>
                    </a:cubicBezTo>
                    <a:cubicBezTo>
                      <a:pt x="306" y="320"/>
                      <a:pt x="305" y="320"/>
                      <a:pt x="305" y="320"/>
                    </a:cubicBezTo>
                    <a:cubicBezTo>
                      <a:pt x="304" y="321"/>
                      <a:pt x="304" y="320"/>
                      <a:pt x="304" y="321"/>
                    </a:cubicBezTo>
                    <a:cubicBezTo>
                      <a:pt x="304" y="321"/>
                      <a:pt x="305" y="322"/>
                      <a:pt x="306" y="322"/>
                    </a:cubicBezTo>
                    <a:cubicBezTo>
                      <a:pt x="305" y="323"/>
                      <a:pt x="302" y="323"/>
                      <a:pt x="302" y="322"/>
                    </a:cubicBezTo>
                    <a:cubicBezTo>
                      <a:pt x="301" y="322"/>
                      <a:pt x="300" y="322"/>
                      <a:pt x="299" y="322"/>
                    </a:cubicBezTo>
                    <a:cubicBezTo>
                      <a:pt x="299" y="322"/>
                      <a:pt x="299" y="323"/>
                      <a:pt x="298" y="323"/>
                    </a:cubicBezTo>
                    <a:cubicBezTo>
                      <a:pt x="298" y="323"/>
                      <a:pt x="297" y="323"/>
                      <a:pt x="297" y="323"/>
                    </a:cubicBezTo>
                    <a:cubicBezTo>
                      <a:pt x="296" y="324"/>
                      <a:pt x="296" y="324"/>
                      <a:pt x="296" y="325"/>
                    </a:cubicBezTo>
                    <a:cubicBezTo>
                      <a:pt x="295" y="326"/>
                      <a:pt x="295" y="326"/>
                      <a:pt x="294" y="327"/>
                    </a:cubicBezTo>
                    <a:cubicBezTo>
                      <a:pt x="293" y="328"/>
                      <a:pt x="292" y="329"/>
                      <a:pt x="293" y="331"/>
                    </a:cubicBezTo>
                    <a:cubicBezTo>
                      <a:pt x="293" y="331"/>
                      <a:pt x="293" y="332"/>
                      <a:pt x="293" y="333"/>
                    </a:cubicBezTo>
                    <a:cubicBezTo>
                      <a:pt x="293" y="333"/>
                      <a:pt x="292" y="334"/>
                      <a:pt x="293" y="334"/>
                    </a:cubicBezTo>
                    <a:cubicBezTo>
                      <a:pt x="293" y="335"/>
                      <a:pt x="295" y="334"/>
                      <a:pt x="296" y="333"/>
                    </a:cubicBezTo>
                    <a:cubicBezTo>
                      <a:pt x="297" y="333"/>
                      <a:pt x="297" y="333"/>
                      <a:pt x="298" y="333"/>
                    </a:cubicBezTo>
                    <a:cubicBezTo>
                      <a:pt x="298" y="333"/>
                      <a:pt x="300" y="332"/>
                      <a:pt x="300" y="332"/>
                    </a:cubicBezTo>
                    <a:cubicBezTo>
                      <a:pt x="300" y="333"/>
                      <a:pt x="299" y="333"/>
                      <a:pt x="299" y="334"/>
                    </a:cubicBezTo>
                    <a:cubicBezTo>
                      <a:pt x="298" y="334"/>
                      <a:pt x="297" y="335"/>
                      <a:pt x="297" y="335"/>
                    </a:cubicBezTo>
                    <a:cubicBezTo>
                      <a:pt x="297" y="336"/>
                      <a:pt x="300" y="337"/>
                      <a:pt x="300" y="337"/>
                    </a:cubicBezTo>
                    <a:cubicBezTo>
                      <a:pt x="300" y="338"/>
                      <a:pt x="299" y="338"/>
                      <a:pt x="300" y="339"/>
                    </a:cubicBezTo>
                    <a:cubicBezTo>
                      <a:pt x="300" y="339"/>
                      <a:pt x="301" y="339"/>
                      <a:pt x="301" y="339"/>
                    </a:cubicBezTo>
                    <a:cubicBezTo>
                      <a:pt x="302" y="339"/>
                      <a:pt x="301" y="340"/>
                      <a:pt x="301" y="340"/>
                    </a:cubicBezTo>
                    <a:cubicBezTo>
                      <a:pt x="301" y="341"/>
                      <a:pt x="301" y="341"/>
                      <a:pt x="301" y="341"/>
                    </a:cubicBezTo>
                    <a:cubicBezTo>
                      <a:pt x="300" y="341"/>
                      <a:pt x="300" y="341"/>
                      <a:pt x="300" y="341"/>
                    </a:cubicBezTo>
                    <a:cubicBezTo>
                      <a:pt x="300" y="341"/>
                      <a:pt x="300" y="341"/>
                      <a:pt x="300" y="341"/>
                    </a:cubicBezTo>
                    <a:cubicBezTo>
                      <a:pt x="300" y="342"/>
                      <a:pt x="300" y="342"/>
                      <a:pt x="300" y="342"/>
                    </a:cubicBezTo>
                    <a:cubicBezTo>
                      <a:pt x="300" y="342"/>
                      <a:pt x="300" y="342"/>
                      <a:pt x="300" y="342"/>
                    </a:cubicBezTo>
                    <a:cubicBezTo>
                      <a:pt x="301" y="343"/>
                      <a:pt x="301" y="343"/>
                      <a:pt x="301" y="343"/>
                    </a:cubicBezTo>
                    <a:cubicBezTo>
                      <a:pt x="302" y="344"/>
                      <a:pt x="301" y="344"/>
                      <a:pt x="302" y="344"/>
                    </a:cubicBezTo>
                    <a:cubicBezTo>
                      <a:pt x="302" y="344"/>
                      <a:pt x="303" y="343"/>
                      <a:pt x="303" y="344"/>
                    </a:cubicBezTo>
                    <a:cubicBezTo>
                      <a:pt x="303" y="344"/>
                      <a:pt x="301" y="345"/>
                      <a:pt x="301" y="345"/>
                    </a:cubicBezTo>
                    <a:cubicBezTo>
                      <a:pt x="300" y="345"/>
                      <a:pt x="300" y="344"/>
                      <a:pt x="300" y="345"/>
                    </a:cubicBezTo>
                    <a:cubicBezTo>
                      <a:pt x="299" y="346"/>
                      <a:pt x="299" y="343"/>
                      <a:pt x="299" y="343"/>
                    </a:cubicBezTo>
                    <a:cubicBezTo>
                      <a:pt x="296" y="341"/>
                      <a:pt x="297" y="344"/>
                      <a:pt x="297" y="345"/>
                    </a:cubicBezTo>
                    <a:cubicBezTo>
                      <a:pt x="298" y="345"/>
                      <a:pt x="298" y="345"/>
                      <a:pt x="298" y="345"/>
                    </a:cubicBezTo>
                    <a:cubicBezTo>
                      <a:pt x="299" y="345"/>
                      <a:pt x="298" y="346"/>
                      <a:pt x="298" y="346"/>
                    </a:cubicBezTo>
                    <a:cubicBezTo>
                      <a:pt x="297" y="346"/>
                      <a:pt x="297" y="346"/>
                      <a:pt x="297" y="345"/>
                    </a:cubicBezTo>
                    <a:cubicBezTo>
                      <a:pt x="296" y="345"/>
                      <a:pt x="297" y="347"/>
                      <a:pt x="297" y="347"/>
                    </a:cubicBezTo>
                    <a:cubicBezTo>
                      <a:pt x="297" y="347"/>
                      <a:pt x="298" y="347"/>
                      <a:pt x="299" y="348"/>
                    </a:cubicBezTo>
                    <a:cubicBezTo>
                      <a:pt x="299" y="348"/>
                      <a:pt x="300" y="348"/>
                      <a:pt x="300" y="348"/>
                    </a:cubicBezTo>
                    <a:cubicBezTo>
                      <a:pt x="300" y="348"/>
                      <a:pt x="300" y="347"/>
                      <a:pt x="301" y="347"/>
                    </a:cubicBezTo>
                    <a:cubicBezTo>
                      <a:pt x="301" y="347"/>
                      <a:pt x="301" y="347"/>
                      <a:pt x="302" y="347"/>
                    </a:cubicBezTo>
                    <a:cubicBezTo>
                      <a:pt x="302" y="348"/>
                      <a:pt x="302" y="348"/>
                      <a:pt x="302" y="348"/>
                    </a:cubicBezTo>
                    <a:cubicBezTo>
                      <a:pt x="302" y="348"/>
                      <a:pt x="303" y="348"/>
                      <a:pt x="303" y="348"/>
                    </a:cubicBezTo>
                    <a:cubicBezTo>
                      <a:pt x="304" y="348"/>
                      <a:pt x="304" y="348"/>
                      <a:pt x="304" y="348"/>
                    </a:cubicBezTo>
                    <a:cubicBezTo>
                      <a:pt x="305" y="349"/>
                      <a:pt x="305" y="348"/>
                      <a:pt x="306" y="349"/>
                    </a:cubicBezTo>
                    <a:cubicBezTo>
                      <a:pt x="306" y="349"/>
                      <a:pt x="306" y="351"/>
                      <a:pt x="306" y="351"/>
                    </a:cubicBezTo>
                    <a:cubicBezTo>
                      <a:pt x="305" y="352"/>
                      <a:pt x="303" y="351"/>
                      <a:pt x="304" y="352"/>
                    </a:cubicBezTo>
                    <a:cubicBezTo>
                      <a:pt x="305" y="353"/>
                      <a:pt x="305" y="352"/>
                      <a:pt x="305" y="353"/>
                    </a:cubicBezTo>
                    <a:cubicBezTo>
                      <a:pt x="305" y="353"/>
                      <a:pt x="306" y="354"/>
                      <a:pt x="306" y="354"/>
                    </a:cubicBezTo>
                    <a:cubicBezTo>
                      <a:pt x="306" y="354"/>
                      <a:pt x="306" y="355"/>
                      <a:pt x="306" y="355"/>
                    </a:cubicBezTo>
                    <a:cubicBezTo>
                      <a:pt x="307" y="356"/>
                      <a:pt x="307" y="355"/>
                      <a:pt x="308" y="354"/>
                    </a:cubicBezTo>
                    <a:cubicBezTo>
                      <a:pt x="307" y="355"/>
                      <a:pt x="308" y="355"/>
                      <a:pt x="308" y="355"/>
                    </a:cubicBezTo>
                    <a:cubicBezTo>
                      <a:pt x="309" y="355"/>
                      <a:pt x="308" y="355"/>
                      <a:pt x="308" y="355"/>
                    </a:cubicBezTo>
                    <a:cubicBezTo>
                      <a:pt x="308" y="355"/>
                      <a:pt x="309" y="356"/>
                      <a:pt x="309" y="356"/>
                    </a:cubicBezTo>
                    <a:cubicBezTo>
                      <a:pt x="309" y="355"/>
                      <a:pt x="310" y="356"/>
                      <a:pt x="309" y="356"/>
                    </a:cubicBezTo>
                    <a:cubicBezTo>
                      <a:pt x="309" y="356"/>
                      <a:pt x="309" y="356"/>
                      <a:pt x="309" y="356"/>
                    </a:cubicBezTo>
                    <a:cubicBezTo>
                      <a:pt x="309" y="357"/>
                      <a:pt x="310" y="357"/>
                      <a:pt x="309" y="357"/>
                    </a:cubicBezTo>
                    <a:cubicBezTo>
                      <a:pt x="309" y="357"/>
                      <a:pt x="309" y="357"/>
                      <a:pt x="308" y="357"/>
                    </a:cubicBezTo>
                    <a:cubicBezTo>
                      <a:pt x="306" y="358"/>
                      <a:pt x="307" y="360"/>
                      <a:pt x="308" y="359"/>
                    </a:cubicBezTo>
                    <a:cubicBezTo>
                      <a:pt x="308" y="359"/>
                      <a:pt x="308" y="358"/>
                      <a:pt x="309" y="358"/>
                    </a:cubicBezTo>
                    <a:cubicBezTo>
                      <a:pt x="309" y="358"/>
                      <a:pt x="309" y="358"/>
                      <a:pt x="309" y="358"/>
                    </a:cubicBezTo>
                    <a:cubicBezTo>
                      <a:pt x="310" y="358"/>
                      <a:pt x="311" y="358"/>
                      <a:pt x="311" y="358"/>
                    </a:cubicBezTo>
                    <a:cubicBezTo>
                      <a:pt x="313" y="358"/>
                      <a:pt x="314" y="357"/>
                      <a:pt x="316" y="356"/>
                    </a:cubicBezTo>
                    <a:cubicBezTo>
                      <a:pt x="316" y="357"/>
                      <a:pt x="314" y="357"/>
                      <a:pt x="314" y="358"/>
                    </a:cubicBezTo>
                    <a:cubicBezTo>
                      <a:pt x="314" y="359"/>
                      <a:pt x="313" y="359"/>
                      <a:pt x="314" y="359"/>
                    </a:cubicBezTo>
                    <a:cubicBezTo>
                      <a:pt x="314" y="359"/>
                      <a:pt x="315" y="359"/>
                      <a:pt x="315" y="360"/>
                    </a:cubicBezTo>
                    <a:cubicBezTo>
                      <a:pt x="315" y="360"/>
                      <a:pt x="314" y="360"/>
                      <a:pt x="314" y="360"/>
                    </a:cubicBezTo>
                    <a:cubicBezTo>
                      <a:pt x="314" y="361"/>
                      <a:pt x="314" y="360"/>
                      <a:pt x="314" y="361"/>
                    </a:cubicBezTo>
                    <a:cubicBezTo>
                      <a:pt x="315" y="362"/>
                      <a:pt x="315" y="361"/>
                      <a:pt x="315" y="361"/>
                    </a:cubicBezTo>
                    <a:cubicBezTo>
                      <a:pt x="316" y="361"/>
                      <a:pt x="316" y="360"/>
                      <a:pt x="316" y="360"/>
                    </a:cubicBezTo>
                    <a:cubicBezTo>
                      <a:pt x="317" y="360"/>
                      <a:pt x="316" y="359"/>
                      <a:pt x="316" y="359"/>
                    </a:cubicBezTo>
                    <a:cubicBezTo>
                      <a:pt x="317" y="359"/>
                      <a:pt x="317" y="359"/>
                      <a:pt x="318" y="359"/>
                    </a:cubicBezTo>
                    <a:cubicBezTo>
                      <a:pt x="318" y="359"/>
                      <a:pt x="318" y="359"/>
                      <a:pt x="317" y="359"/>
                    </a:cubicBezTo>
                    <a:cubicBezTo>
                      <a:pt x="317" y="359"/>
                      <a:pt x="319" y="359"/>
                      <a:pt x="319" y="359"/>
                    </a:cubicBezTo>
                    <a:cubicBezTo>
                      <a:pt x="319" y="359"/>
                      <a:pt x="319" y="359"/>
                      <a:pt x="319" y="360"/>
                    </a:cubicBezTo>
                    <a:cubicBezTo>
                      <a:pt x="320" y="360"/>
                      <a:pt x="320" y="360"/>
                      <a:pt x="320" y="359"/>
                    </a:cubicBezTo>
                    <a:cubicBezTo>
                      <a:pt x="320" y="360"/>
                      <a:pt x="321" y="360"/>
                      <a:pt x="321" y="360"/>
                    </a:cubicBezTo>
                    <a:cubicBezTo>
                      <a:pt x="322" y="360"/>
                      <a:pt x="322" y="361"/>
                      <a:pt x="322" y="360"/>
                    </a:cubicBezTo>
                    <a:cubicBezTo>
                      <a:pt x="322" y="360"/>
                      <a:pt x="321" y="359"/>
                      <a:pt x="322" y="359"/>
                    </a:cubicBezTo>
                    <a:cubicBezTo>
                      <a:pt x="322" y="358"/>
                      <a:pt x="323" y="358"/>
                      <a:pt x="323" y="359"/>
                    </a:cubicBezTo>
                    <a:cubicBezTo>
                      <a:pt x="323" y="359"/>
                      <a:pt x="323" y="359"/>
                      <a:pt x="323" y="359"/>
                    </a:cubicBezTo>
                    <a:cubicBezTo>
                      <a:pt x="323" y="360"/>
                      <a:pt x="323" y="360"/>
                      <a:pt x="323" y="360"/>
                    </a:cubicBezTo>
                    <a:cubicBezTo>
                      <a:pt x="324" y="360"/>
                      <a:pt x="324" y="360"/>
                      <a:pt x="324" y="360"/>
                    </a:cubicBezTo>
                    <a:cubicBezTo>
                      <a:pt x="324" y="360"/>
                      <a:pt x="324" y="361"/>
                      <a:pt x="324" y="361"/>
                    </a:cubicBezTo>
                    <a:cubicBezTo>
                      <a:pt x="324" y="362"/>
                      <a:pt x="324" y="362"/>
                      <a:pt x="325" y="362"/>
                    </a:cubicBezTo>
                    <a:cubicBezTo>
                      <a:pt x="325" y="362"/>
                      <a:pt x="326" y="363"/>
                      <a:pt x="327" y="363"/>
                    </a:cubicBezTo>
                    <a:cubicBezTo>
                      <a:pt x="328" y="363"/>
                      <a:pt x="330" y="362"/>
                      <a:pt x="330" y="364"/>
                    </a:cubicBezTo>
                    <a:cubicBezTo>
                      <a:pt x="330" y="363"/>
                      <a:pt x="331" y="363"/>
                      <a:pt x="331" y="362"/>
                    </a:cubicBezTo>
                    <a:cubicBezTo>
                      <a:pt x="331" y="362"/>
                      <a:pt x="332" y="362"/>
                      <a:pt x="332" y="361"/>
                    </a:cubicBezTo>
                    <a:cubicBezTo>
                      <a:pt x="333" y="361"/>
                      <a:pt x="335" y="359"/>
                      <a:pt x="335" y="361"/>
                    </a:cubicBezTo>
                    <a:cubicBezTo>
                      <a:pt x="337" y="361"/>
                      <a:pt x="336" y="359"/>
                      <a:pt x="336" y="358"/>
                    </a:cubicBezTo>
                    <a:cubicBezTo>
                      <a:pt x="336" y="357"/>
                      <a:pt x="336" y="357"/>
                      <a:pt x="336" y="357"/>
                    </a:cubicBezTo>
                    <a:cubicBezTo>
                      <a:pt x="336" y="356"/>
                      <a:pt x="336" y="356"/>
                      <a:pt x="336" y="356"/>
                    </a:cubicBezTo>
                    <a:cubicBezTo>
                      <a:pt x="335" y="353"/>
                      <a:pt x="337" y="354"/>
                      <a:pt x="339" y="353"/>
                    </a:cubicBezTo>
                    <a:cubicBezTo>
                      <a:pt x="340" y="353"/>
                      <a:pt x="341" y="353"/>
                      <a:pt x="341" y="353"/>
                    </a:cubicBezTo>
                    <a:cubicBezTo>
                      <a:pt x="342" y="353"/>
                      <a:pt x="342" y="353"/>
                      <a:pt x="343" y="353"/>
                    </a:cubicBezTo>
                    <a:cubicBezTo>
                      <a:pt x="344" y="354"/>
                      <a:pt x="345" y="354"/>
                      <a:pt x="347" y="354"/>
                    </a:cubicBezTo>
                    <a:cubicBezTo>
                      <a:pt x="348" y="354"/>
                      <a:pt x="349" y="354"/>
                      <a:pt x="350" y="355"/>
                    </a:cubicBezTo>
                    <a:cubicBezTo>
                      <a:pt x="351" y="356"/>
                      <a:pt x="351" y="357"/>
                      <a:pt x="352" y="357"/>
                    </a:cubicBezTo>
                    <a:cubicBezTo>
                      <a:pt x="352" y="357"/>
                      <a:pt x="352" y="357"/>
                      <a:pt x="353" y="357"/>
                    </a:cubicBezTo>
                    <a:cubicBezTo>
                      <a:pt x="353" y="357"/>
                      <a:pt x="354" y="357"/>
                      <a:pt x="354" y="358"/>
                    </a:cubicBezTo>
                    <a:cubicBezTo>
                      <a:pt x="355" y="357"/>
                      <a:pt x="356" y="358"/>
                      <a:pt x="357" y="357"/>
                    </a:cubicBezTo>
                    <a:cubicBezTo>
                      <a:pt x="358" y="357"/>
                      <a:pt x="359" y="356"/>
                      <a:pt x="360" y="356"/>
                    </a:cubicBezTo>
                    <a:cubicBezTo>
                      <a:pt x="361" y="355"/>
                      <a:pt x="362" y="355"/>
                      <a:pt x="362" y="355"/>
                    </a:cubicBezTo>
                    <a:cubicBezTo>
                      <a:pt x="363" y="355"/>
                      <a:pt x="363" y="355"/>
                      <a:pt x="363" y="354"/>
                    </a:cubicBezTo>
                    <a:cubicBezTo>
                      <a:pt x="364" y="354"/>
                      <a:pt x="364" y="354"/>
                      <a:pt x="365" y="353"/>
                    </a:cubicBezTo>
                    <a:cubicBezTo>
                      <a:pt x="365" y="353"/>
                      <a:pt x="364" y="353"/>
                      <a:pt x="364" y="353"/>
                    </a:cubicBezTo>
                    <a:cubicBezTo>
                      <a:pt x="365" y="353"/>
                      <a:pt x="365" y="353"/>
                      <a:pt x="365" y="353"/>
                    </a:cubicBezTo>
                    <a:cubicBezTo>
                      <a:pt x="365" y="353"/>
                      <a:pt x="366" y="352"/>
                      <a:pt x="366" y="352"/>
                    </a:cubicBezTo>
                    <a:cubicBezTo>
                      <a:pt x="366" y="352"/>
                      <a:pt x="366" y="351"/>
                      <a:pt x="366" y="351"/>
                    </a:cubicBezTo>
                    <a:cubicBezTo>
                      <a:pt x="366" y="350"/>
                      <a:pt x="367" y="350"/>
                      <a:pt x="367" y="349"/>
                    </a:cubicBezTo>
                    <a:cubicBezTo>
                      <a:pt x="368" y="349"/>
                      <a:pt x="368" y="347"/>
                      <a:pt x="369" y="347"/>
                    </a:cubicBezTo>
                    <a:cubicBezTo>
                      <a:pt x="370" y="345"/>
                      <a:pt x="371" y="345"/>
                      <a:pt x="373" y="346"/>
                    </a:cubicBezTo>
                    <a:cubicBezTo>
                      <a:pt x="374" y="346"/>
                      <a:pt x="374" y="346"/>
                      <a:pt x="375" y="346"/>
                    </a:cubicBezTo>
                    <a:cubicBezTo>
                      <a:pt x="376" y="346"/>
                      <a:pt x="376" y="346"/>
                      <a:pt x="376" y="346"/>
                    </a:cubicBezTo>
                    <a:cubicBezTo>
                      <a:pt x="377" y="346"/>
                      <a:pt x="378" y="345"/>
                      <a:pt x="378" y="345"/>
                    </a:cubicBezTo>
                    <a:cubicBezTo>
                      <a:pt x="378" y="345"/>
                      <a:pt x="378" y="344"/>
                      <a:pt x="378" y="344"/>
                    </a:cubicBezTo>
                    <a:cubicBezTo>
                      <a:pt x="378" y="343"/>
                      <a:pt x="378" y="344"/>
                      <a:pt x="378" y="344"/>
                    </a:cubicBezTo>
                    <a:cubicBezTo>
                      <a:pt x="377" y="344"/>
                      <a:pt x="379" y="343"/>
                      <a:pt x="378" y="343"/>
                    </a:cubicBezTo>
                    <a:cubicBezTo>
                      <a:pt x="379" y="343"/>
                      <a:pt x="379" y="343"/>
                      <a:pt x="380" y="342"/>
                    </a:cubicBezTo>
                    <a:cubicBezTo>
                      <a:pt x="380" y="341"/>
                      <a:pt x="380" y="341"/>
                      <a:pt x="381" y="341"/>
                    </a:cubicBezTo>
                    <a:cubicBezTo>
                      <a:pt x="383" y="342"/>
                      <a:pt x="382" y="344"/>
                      <a:pt x="381" y="345"/>
                    </a:cubicBezTo>
                    <a:cubicBezTo>
                      <a:pt x="380" y="346"/>
                      <a:pt x="379" y="347"/>
                      <a:pt x="381" y="348"/>
                    </a:cubicBezTo>
                    <a:cubicBezTo>
                      <a:pt x="381" y="349"/>
                      <a:pt x="382" y="349"/>
                      <a:pt x="382" y="350"/>
                    </a:cubicBezTo>
                    <a:cubicBezTo>
                      <a:pt x="383" y="350"/>
                      <a:pt x="382" y="350"/>
                      <a:pt x="382" y="351"/>
                    </a:cubicBezTo>
                    <a:cubicBezTo>
                      <a:pt x="382" y="351"/>
                      <a:pt x="383" y="351"/>
                      <a:pt x="383" y="351"/>
                    </a:cubicBezTo>
                    <a:cubicBezTo>
                      <a:pt x="383" y="351"/>
                      <a:pt x="383" y="352"/>
                      <a:pt x="383" y="352"/>
                    </a:cubicBezTo>
                    <a:cubicBezTo>
                      <a:pt x="383" y="352"/>
                      <a:pt x="384" y="352"/>
                      <a:pt x="385" y="351"/>
                    </a:cubicBezTo>
                    <a:cubicBezTo>
                      <a:pt x="385" y="351"/>
                      <a:pt x="384" y="351"/>
                      <a:pt x="385" y="351"/>
                    </a:cubicBezTo>
                    <a:cubicBezTo>
                      <a:pt x="384" y="351"/>
                      <a:pt x="385" y="349"/>
                      <a:pt x="385" y="350"/>
                    </a:cubicBezTo>
                    <a:cubicBezTo>
                      <a:pt x="385" y="349"/>
                      <a:pt x="385" y="349"/>
                      <a:pt x="385" y="348"/>
                    </a:cubicBezTo>
                    <a:cubicBezTo>
                      <a:pt x="385" y="347"/>
                      <a:pt x="386" y="347"/>
                      <a:pt x="386" y="346"/>
                    </a:cubicBezTo>
                    <a:cubicBezTo>
                      <a:pt x="386" y="345"/>
                      <a:pt x="386" y="345"/>
                      <a:pt x="385" y="344"/>
                    </a:cubicBezTo>
                    <a:cubicBezTo>
                      <a:pt x="385" y="343"/>
                      <a:pt x="385" y="341"/>
                      <a:pt x="385" y="340"/>
                    </a:cubicBezTo>
                    <a:cubicBezTo>
                      <a:pt x="386" y="339"/>
                      <a:pt x="388" y="340"/>
                      <a:pt x="389" y="340"/>
                    </a:cubicBezTo>
                    <a:cubicBezTo>
                      <a:pt x="390" y="340"/>
                      <a:pt x="390" y="341"/>
                      <a:pt x="392" y="340"/>
                    </a:cubicBezTo>
                    <a:cubicBezTo>
                      <a:pt x="392" y="340"/>
                      <a:pt x="393" y="340"/>
                      <a:pt x="393" y="340"/>
                    </a:cubicBezTo>
                    <a:cubicBezTo>
                      <a:pt x="395" y="338"/>
                      <a:pt x="398" y="335"/>
                      <a:pt x="400" y="335"/>
                    </a:cubicBezTo>
                    <a:cubicBezTo>
                      <a:pt x="401" y="335"/>
                      <a:pt x="402" y="336"/>
                      <a:pt x="403" y="336"/>
                    </a:cubicBezTo>
                    <a:cubicBezTo>
                      <a:pt x="404" y="336"/>
                      <a:pt x="405" y="336"/>
                      <a:pt x="406" y="336"/>
                    </a:cubicBezTo>
                    <a:cubicBezTo>
                      <a:pt x="408" y="335"/>
                      <a:pt x="409" y="334"/>
                      <a:pt x="411" y="333"/>
                    </a:cubicBezTo>
                    <a:cubicBezTo>
                      <a:pt x="414" y="331"/>
                      <a:pt x="416" y="328"/>
                      <a:pt x="419" y="327"/>
                    </a:cubicBezTo>
                    <a:cubicBezTo>
                      <a:pt x="422" y="325"/>
                      <a:pt x="427" y="325"/>
                      <a:pt x="429" y="321"/>
                    </a:cubicBezTo>
                    <a:cubicBezTo>
                      <a:pt x="430" y="321"/>
                      <a:pt x="430" y="320"/>
                      <a:pt x="430" y="320"/>
                    </a:cubicBezTo>
                    <a:cubicBezTo>
                      <a:pt x="431" y="320"/>
                      <a:pt x="431" y="321"/>
                      <a:pt x="432" y="321"/>
                    </a:cubicBezTo>
                    <a:cubicBezTo>
                      <a:pt x="433" y="321"/>
                      <a:pt x="432" y="321"/>
                      <a:pt x="432" y="321"/>
                    </a:cubicBezTo>
                    <a:cubicBezTo>
                      <a:pt x="433" y="321"/>
                      <a:pt x="434" y="320"/>
                      <a:pt x="434" y="319"/>
                    </a:cubicBezTo>
                    <a:cubicBezTo>
                      <a:pt x="434" y="319"/>
                      <a:pt x="434" y="318"/>
                      <a:pt x="435" y="317"/>
                    </a:cubicBezTo>
                    <a:cubicBezTo>
                      <a:pt x="436" y="317"/>
                      <a:pt x="437" y="318"/>
                      <a:pt x="437" y="317"/>
                    </a:cubicBezTo>
                    <a:cubicBezTo>
                      <a:pt x="438" y="317"/>
                      <a:pt x="438" y="316"/>
                      <a:pt x="439" y="316"/>
                    </a:cubicBezTo>
                    <a:cubicBezTo>
                      <a:pt x="440" y="316"/>
                      <a:pt x="440" y="317"/>
                      <a:pt x="441" y="317"/>
                    </a:cubicBezTo>
                    <a:cubicBezTo>
                      <a:pt x="442" y="317"/>
                      <a:pt x="443" y="316"/>
                      <a:pt x="444" y="316"/>
                    </a:cubicBezTo>
                    <a:cubicBezTo>
                      <a:pt x="444" y="315"/>
                      <a:pt x="444" y="315"/>
                      <a:pt x="445" y="314"/>
                    </a:cubicBezTo>
                    <a:cubicBezTo>
                      <a:pt x="446" y="313"/>
                      <a:pt x="449" y="315"/>
                      <a:pt x="447" y="316"/>
                    </a:cubicBezTo>
                    <a:cubicBezTo>
                      <a:pt x="449" y="318"/>
                      <a:pt x="449" y="315"/>
                      <a:pt x="450" y="314"/>
                    </a:cubicBezTo>
                    <a:cubicBezTo>
                      <a:pt x="450" y="313"/>
                      <a:pt x="451" y="314"/>
                      <a:pt x="451" y="313"/>
                    </a:cubicBezTo>
                    <a:cubicBezTo>
                      <a:pt x="450" y="312"/>
                      <a:pt x="449" y="312"/>
                      <a:pt x="448" y="312"/>
                    </a:cubicBezTo>
                    <a:cubicBezTo>
                      <a:pt x="448" y="311"/>
                      <a:pt x="448" y="310"/>
                      <a:pt x="447" y="309"/>
                    </a:cubicBezTo>
                    <a:cubicBezTo>
                      <a:pt x="447" y="309"/>
                      <a:pt x="446" y="309"/>
                      <a:pt x="446" y="309"/>
                    </a:cubicBezTo>
                    <a:cubicBezTo>
                      <a:pt x="444" y="308"/>
                      <a:pt x="443" y="308"/>
                      <a:pt x="443" y="306"/>
                    </a:cubicBezTo>
                    <a:cubicBezTo>
                      <a:pt x="444" y="306"/>
                      <a:pt x="444" y="305"/>
                      <a:pt x="444" y="304"/>
                    </a:cubicBezTo>
                    <a:cubicBezTo>
                      <a:pt x="444" y="304"/>
                      <a:pt x="444" y="304"/>
                      <a:pt x="444" y="304"/>
                    </a:cubicBezTo>
                    <a:cubicBezTo>
                      <a:pt x="444" y="303"/>
                      <a:pt x="444" y="303"/>
                      <a:pt x="443" y="303"/>
                    </a:cubicBezTo>
                    <a:cubicBezTo>
                      <a:pt x="443" y="303"/>
                      <a:pt x="443" y="303"/>
                      <a:pt x="443" y="303"/>
                    </a:cubicBezTo>
                    <a:cubicBezTo>
                      <a:pt x="442" y="303"/>
                      <a:pt x="442" y="302"/>
                      <a:pt x="442" y="302"/>
                    </a:cubicBezTo>
                    <a:cubicBezTo>
                      <a:pt x="442" y="301"/>
                      <a:pt x="441" y="301"/>
                      <a:pt x="441" y="300"/>
                    </a:cubicBezTo>
                    <a:cubicBezTo>
                      <a:pt x="441" y="300"/>
                      <a:pt x="441" y="299"/>
                      <a:pt x="440" y="299"/>
                    </a:cubicBezTo>
                    <a:cubicBezTo>
                      <a:pt x="440" y="299"/>
                      <a:pt x="440" y="299"/>
                      <a:pt x="439" y="298"/>
                    </a:cubicBezTo>
                    <a:cubicBezTo>
                      <a:pt x="439" y="298"/>
                      <a:pt x="439" y="297"/>
                      <a:pt x="439" y="296"/>
                    </a:cubicBezTo>
                    <a:cubicBezTo>
                      <a:pt x="438" y="296"/>
                      <a:pt x="437" y="296"/>
                      <a:pt x="437" y="295"/>
                    </a:cubicBezTo>
                    <a:cubicBezTo>
                      <a:pt x="437" y="295"/>
                      <a:pt x="437" y="293"/>
                      <a:pt x="436" y="293"/>
                    </a:cubicBezTo>
                    <a:cubicBezTo>
                      <a:pt x="437" y="292"/>
                      <a:pt x="438" y="292"/>
                      <a:pt x="439" y="290"/>
                    </a:cubicBezTo>
                    <a:cubicBezTo>
                      <a:pt x="439" y="289"/>
                      <a:pt x="438" y="288"/>
                      <a:pt x="439" y="287"/>
                    </a:cubicBezTo>
                    <a:cubicBezTo>
                      <a:pt x="439" y="287"/>
                      <a:pt x="436" y="286"/>
                      <a:pt x="436" y="286"/>
                    </a:cubicBezTo>
                    <a:cubicBezTo>
                      <a:pt x="434" y="287"/>
                      <a:pt x="432" y="288"/>
                      <a:pt x="430" y="288"/>
                    </a:cubicBezTo>
                    <a:cubicBezTo>
                      <a:pt x="431" y="287"/>
                      <a:pt x="430" y="287"/>
                      <a:pt x="430" y="286"/>
                    </a:cubicBezTo>
                    <a:cubicBezTo>
                      <a:pt x="429" y="285"/>
                      <a:pt x="429" y="286"/>
                      <a:pt x="430" y="285"/>
                    </a:cubicBezTo>
                    <a:cubicBezTo>
                      <a:pt x="431" y="283"/>
                      <a:pt x="434" y="282"/>
                      <a:pt x="435" y="281"/>
                    </a:cubicBezTo>
                    <a:cubicBezTo>
                      <a:pt x="436" y="281"/>
                      <a:pt x="437" y="280"/>
                      <a:pt x="438" y="280"/>
                    </a:cubicBezTo>
                    <a:cubicBezTo>
                      <a:pt x="439" y="280"/>
                      <a:pt x="440" y="280"/>
                      <a:pt x="440" y="280"/>
                    </a:cubicBezTo>
                    <a:cubicBezTo>
                      <a:pt x="440" y="279"/>
                      <a:pt x="440" y="278"/>
                      <a:pt x="441" y="278"/>
                    </a:cubicBezTo>
                    <a:cubicBezTo>
                      <a:pt x="441" y="277"/>
                      <a:pt x="442" y="277"/>
                      <a:pt x="443" y="276"/>
                    </a:cubicBezTo>
                    <a:cubicBezTo>
                      <a:pt x="444" y="276"/>
                      <a:pt x="446" y="277"/>
                      <a:pt x="448" y="277"/>
                    </a:cubicBezTo>
                    <a:cubicBezTo>
                      <a:pt x="449" y="278"/>
                      <a:pt x="451" y="278"/>
                      <a:pt x="453" y="278"/>
                    </a:cubicBezTo>
                    <a:cubicBezTo>
                      <a:pt x="454" y="278"/>
                      <a:pt x="454" y="276"/>
                      <a:pt x="454" y="275"/>
                    </a:cubicBezTo>
                    <a:cubicBezTo>
                      <a:pt x="453" y="274"/>
                      <a:pt x="452" y="275"/>
                      <a:pt x="451" y="274"/>
                    </a:cubicBezTo>
                    <a:cubicBezTo>
                      <a:pt x="450" y="274"/>
                      <a:pt x="452" y="275"/>
                      <a:pt x="451" y="274"/>
                    </a:cubicBezTo>
                    <a:close/>
                    <a:moveTo>
                      <a:pt x="386" y="117"/>
                    </a:moveTo>
                    <a:cubicBezTo>
                      <a:pt x="386" y="117"/>
                      <a:pt x="386" y="117"/>
                      <a:pt x="386" y="117"/>
                    </a:cubicBezTo>
                    <a:cubicBezTo>
                      <a:pt x="386" y="117"/>
                      <a:pt x="386" y="117"/>
                      <a:pt x="386" y="117"/>
                    </a:cubicBezTo>
                    <a:close/>
                    <a:moveTo>
                      <a:pt x="146" y="114"/>
                    </a:moveTo>
                    <a:cubicBezTo>
                      <a:pt x="146" y="114"/>
                      <a:pt x="146" y="114"/>
                      <a:pt x="146" y="113"/>
                    </a:cubicBezTo>
                    <a:cubicBezTo>
                      <a:pt x="146" y="114"/>
                      <a:pt x="146" y="114"/>
                      <a:pt x="146" y="114"/>
                    </a:cubicBezTo>
                    <a:cubicBezTo>
                      <a:pt x="146" y="114"/>
                      <a:pt x="146" y="114"/>
                      <a:pt x="146" y="114"/>
                    </a:cubicBezTo>
                    <a:close/>
                    <a:moveTo>
                      <a:pt x="146" y="124"/>
                    </a:moveTo>
                    <a:cubicBezTo>
                      <a:pt x="145" y="124"/>
                      <a:pt x="146" y="124"/>
                      <a:pt x="146" y="124"/>
                    </a:cubicBezTo>
                    <a:cubicBezTo>
                      <a:pt x="146" y="124"/>
                      <a:pt x="146" y="124"/>
                      <a:pt x="146" y="124"/>
                    </a:cubicBezTo>
                    <a:close/>
                    <a:moveTo>
                      <a:pt x="149" y="127"/>
                    </a:moveTo>
                    <a:cubicBezTo>
                      <a:pt x="148" y="127"/>
                      <a:pt x="147" y="128"/>
                      <a:pt x="147" y="128"/>
                    </a:cubicBezTo>
                    <a:cubicBezTo>
                      <a:pt x="146" y="130"/>
                      <a:pt x="149" y="129"/>
                      <a:pt x="149" y="129"/>
                    </a:cubicBezTo>
                    <a:cubicBezTo>
                      <a:pt x="149" y="129"/>
                      <a:pt x="148" y="129"/>
                      <a:pt x="147" y="130"/>
                    </a:cubicBezTo>
                    <a:cubicBezTo>
                      <a:pt x="147" y="130"/>
                      <a:pt x="147" y="130"/>
                      <a:pt x="146" y="130"/>
                    </a:cubicBezTo>
                    <a:cubicBezTo>
                      <a:pt x="146" y="130"/>
                      <a:pt x="147" y="129"/>
                      <a:pt x="147" y="129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46" y="129"/>
                      <a:pt x="146" y="128"/>
                      <a:pt x="147" y="128"/>
                    </a:cubicBezTo>
                    <a:cubicBezTo>
                      <a:pt x="147" y="128"/>
                      <a:pt x="147" y="128"/>
                      <a:pt x="147" y="127"/>
                    </a:cubicBezTo>
                    <a:cubicBezTo>
                      <a:pt x="148" y="127"/>
                      <a:pt x="148" y="127"/>
                      <a:pt x="148" y="126"/>
                    </a:cubicBezTo>
                    <a:cubicBezTo>
                      <a:pt x="148" y="126"/>
                      <a:pt x="148" y="126"/>
                      <a:pt x="148" y="127"/>
                    </a:cubicBezTo>
                    <a:cubicBezTo>
                      <a:pt x="149" y="126"/>
                      <a:pt x="149" y="126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lose/>
                    <a:moveTo>
                      <a:pt x="150" y="117"/>
                    </a:moveTo>
                    <a:cubicBezTo>
                      <a:pt x="150" y="117"/>
                      <a:pt x="150" y="117"/>
                      <a:pt x="150" y="117"/>
                    </a:cubicBezTo>
                    <a:cubicBezTo>
                      <a:pt x="150" y="117"/>
                      <a:pt x="150" y="118"/>
                      <a:pt x="150" y="117"/>
                    </a:cubicBezTo>
                    <a:close/>
                    <a:moveTo>
                      <a:pt x="273" y="80"/>
                    </a:moveTo>
                    <a:cubicBezTo>
                      <a:pt x="273" y="80"/>
                      <a:pt x="274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lose/>
                    <a:moveTo>
                      <a:pt x="272" y="79"/>
                    </a:moveTo>
                    <a:cubicBezTo>
                      <a:pt x="272" y="79"/>
                      <a:pt x="272" y="79"/>
                      <a:pt x="272" y="79"/>
                    </a:cubicBezTo>
                    <a:cubicBezTo>
                      <a:pt x="272" y="79"/>
                      <a:pt x="273" y="79"/>
                      <a:pt x="272" y="79"/>
                    </a:cubicBezTo>
                    <a:cubicBezTo>
                      <a:pt x="272" y="79"/>
                      <a:pt x="272" y="79"/>
                      <a:pt x="272" y="79"/>
                    </a:cubicBezTo>
                    <a:close/>
                    <a:moveTo>
                      <a:pt x="266" y="71"/>
                    </a:moveTo>
                    <a:cubicBezTo>
                      <a:pt x="266" y="72"/>
                      <a:pt x="266" y="72"/>
                      <a:pt x="266" y="73"/>
                    </a:cubicBezTo>
                    <a:cubicBezTo>
                      <a:pt x="266" y="73"/>
                      <a:pt x="265" y="74"/>
                      <a:pt x="265" y="75"/>
                    </a:cubicBezTo>
                    <a:cubicBezTo>
                      <a:pt x="265" y="74"/>
                      <a:pt x="266" y="73"/>
                      <a:pt x="266" y="72"/>
                    </a:cubicBezTo>
                    <a:cubicBezTo>
                      <a:pt x="266" y="72"/>
                      <a:pt x="266" y="71"/>
                      <a:pt x="266" y="71"/>
                    </a:cubicBezTo>
                    <a:cubicBezTo>
                      <a:pt x="266" y="71"/>
                      <a:pt x="266" y="71"/>
                      <a:pt x="266" y="71"/>
                    </a:cubicBezTo>
                    <a:cubicBezTo>
                      <a:pt x="266" y="71"/>
                      <a:pt x="266" y="71"/>
                      <a:pt x="266" y="71"/>
                    </a:cubicBezTo>
                    <a:close/>
                    <a:moveTo>
                      <a:pt x="265" y="75"/>
                    </a:moveTo>
                    <a:cubicBezTo>
                      <a:pt x="265" y="75"/>
                      <a:pt x="265" y="74"/>
                      <a:pt x="265" y="75"/>
                    </a:cubicBezTo>
                    <a:cubicBezTo>
                      <a:pt x="265" y="75"/>
                      <a:pt x="265" y="75"/>
                      <a:pt x="265" y="75"/>
                    </a:cubicBezTo>
                    <a:close/>
                    <a:moveTo>
                      <a:pt x="266" y="70"/>
                    </a:moveTo>
                    <a:cubicBezTo>
                      <a:pt x="266" y="70"/>
                      <a:pt x="266" y="69"/>
                      <a:pt x="266" y="69"/>
                    </a:cubicBezTo>
                    <a:cubicBezTo>
                      <a:pt x="266" y="69"/>
                      <a:pt x="266" y="70"/>
                      <a:pt x="266" y="70"/>
                    </a:cubicBezTo>
                    <a:cubicBezTo>
                      <a:pt x="266" y="70"/>
                      <a:pt x="266" y="70"/>
                      <a:pt x="266" y="70"/>
                    </a:cubicBezTo>
                    <a:close/>
                    <a:moveTo>
                      <a:pt x="264" y="68"/>
                    </a:moveTo>
                    <a:cubicBezTo>
                      <a:pt x="263" y="68"/>
                      <a:pt x="264" y="67"/>
                      <a:pt x="264" y="68"/>
                    </a:cubicBezTo>
                    <a:cubicBezTo>
                      <a:pt x="264" y="68"/>
                      <a:pt x="264" y="68"/>
                      <a:pt x="264" y="68"/>
                    </a:cubicBezTo>
                    <a:close/>
                    <a:moveTo>
                      <a:pt x="263" y="67"/>
                    </a:moveTo>
                    <a:cubicBezTo>
                      <a:pt x="263" y="67"/>
                      <a:pt x="263" y="65"/>
                      <a:pt x="263" y="64"/>
                    </a:cubicBezTo>
                    <a:cubicBezTo>
                      <a:pt x="263" y="65"/>
                      <a:pt x="263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lose/>
                    <a:moveTo>
                      <a:pt x="262" y="64"/>
                    </a:moveTo>
                    <a:cubicBezTo>
                      <a:pt x="264" y="65"/>
                      <a:pt x="261" y="62"/>
                      <a:pt x="262" y="64"/>
                    </a:cubicBezTo>
                    <a:cubicBezTo>
                      <a:pt x="262" y="64"/>
                      <a:pt x="262" y="64"/>
                      <a:pt x="262" y="64"/>
                    </a:cubicBezTo>
                    <a:close/>
                    <a:moveTo>
                      <a:pt x="259" y="51"/>
                    </a:moveTo>
                    <a:cubicBezTo>
                      <a:pt x="259" y="52"/>
                      <a:pt x="258" y="50"/>
                      <a:pt x="259" y="51"/>
                    </a:cubicBezTo>
                    <a:cubicBezTo>
                      <a:pt x="259" y="51"/>
                      <a:pt x="259" y="51"/>
                      <a:pt x="259" y="51"/>
                    </a:cubicBezTo>
                    <a:close/>
                    <a:moveTo>
                      <a:pt x="259" y="51"/>
                    </a:moveTo>
                    <a:cubicBezTo>
                      <a:pt x="259" y="51"/>
                      <a:pt x="258" y="51"/>
                      <a:pt x="258" y="51"/>
                    </a:cubicBezTo>
                    <a:cubicBezTo>
                      <a:pt x="258" y="51"/>
                      <a:pt x="259" y="51"/>
                      <a:pt x="259" y="51"/>
                    </a:cubicBezTo>
                    <a:close/>
                    <a:moveTo>
                      <a:pt x="257" y="48"/>
                    </a:moveTo>
                    <a:cubicBezTo>
                      <a:pt x="259" y="51"/>
                      <a:pt x="255" y="45"/>
                      <a:pt x="257" y="48"/>
                    </a:cubicBezTo>
                    <a:cubicBezTo>
                      <a:pt x="257" y="48"/>
                      <a:pt x="257" y="48"/>
                      <a:pt x="257" y="48"/>
                    </a:cubicBezTo>
                    <a:close/>
                    <a:moveTo>
                      <a:pt x="254" y="34"/>
                    </a:moveTo>
                    <a:cubicBezTo>
                      <a:pt x="255" y="35"/>
                      <a:pt x="253" y="32"/>
                      <a:pt x="254" y="34"/>
                    </a:cubicBezTo>
                    <a:cubicBezTo>
                      <a:pt x="254" y="34"/>
                      <a:pt x="254" y="34"/>
                      <a:pt x="254" y="34"/>
                    </a:cubicBezTo>
                    <a:close/>
                    <a:moveTo>
                      <a:pt x="254" y="13"/>
                    </a:moveTo>
                    <a:cubicBezTo>
                      <a:pt x="254" y="13"/>
                      <a:pt x="254" y="12"/>
                      <a:pt x="254" y="12"/>
                    </a:cubicBezTo>
                    <a:cubicBezTo>
                      <a:pt x="254" y="12"/>
                      <a:pt x="254" y="13"/>
                      <a:pt x="254" y="13"/>
                    </a:cubicBezTo>
                    <a:cubicBezTo>
                      <a:pt x="254" y="13"/>
                      <a:pt x="254" y="13"/>
                      <a:pt x="254" y="13"/>
                    </a:cubicBezTo>
                    <a:close/>
                    <a:moveTo>
                      <a:pt x="253" y="12"/>
                    </a:moveTo>
                    <a:cubicBezTo>
                      <a:pt x="253" y="12"/>
                      <a:pt x="253" y="12"/>
                      <a:pt x="253" y="12"/>
                    </a:cubicBezTo>
                    <a:cubicBezTo>
                      <a:pt x="253" y="12"/>
                      <a:pt x="253" y="12"/>
                      <a:pt x="253" y="12"/>
                    </a:cubicBezTo>
                    <a:cubicBezTo>
                      <a:pt x="253" y="12"/>
                      <a:pt x="253" y="12"/>
                      <a:pt x="253" y="12"/>
                    </a:cubicBezTo>
                    <a:close/>
                    <a:moveTo>
                      <a:pt x="251" y="14"/>
                    </a:moveTo>
                    <a:cubicBezTo>
                      <a:pt x="252" y="14"/>
                      <a:pt x="251" y="14"/>
                      <a:pt x="252" y="14"/>
                    </a:cubicBezTo>
                    <a:cubicBezTo>
                      <a:pt x="253" y="14"/>
                      <a:pt x="254" y="14"/>
                      <a:pt x="254" y="13"/>
                    </a:cubicBezTo>
                    <a:cubicBezTo>
                      <a:pt x="254" y="14"/>
                      <a:pt x="253" y="14"/>
                      <a:pt x="252" y="14"/>
                    </a:cubicBezTo>
                    <a:cubicBezTo>
                      <a:pt x="252" y="14"/>
                      <a:pt x="251" y="14"/>
                      <a:pt x="251" y="14"/>
                    </a:cubicBezTo>
                    <a:cubicBezTo>
                      <a:pt x="251" y="14"/>
                      <a:pt x="251" y="14"/>
                      <a:pt x="251" y="14"/>
                    </a:cubicBezTo>
                    <a:close/>
                    <a:moveTo>
                      <a:pt x="248" y="20"/>
                    </a:moveTo>
                    <a:cubicBezTo>
                      <a:pt x="248" y="20"/>
                      <a:pt x="248" y="20"/>
                      <a:pt x="248" y="20"/>
                    </a:cubicBezTo>
                    <a:cubicBezTo>
                      <a:pt x="248" y="19"/>
                      <a:pt x="249" y="19"/>
                      <a:pt x="249" y="18"/>
                    </a:cubicBezTo>
                    <a:cubicBezTo>
                      <a:pt x="249" y="18"/>
                      <a:pt x="249" y="19"/>
                      <a:pt x="248" y="20"/>
                    </a:cubicBezTo>
                    <a:cubicBezTo>
                      <a:pt x="248" y="20"/>
                      <a:pt x="249" y="19"/>
                      <a:pt x="248" y="20"/>
                    </a:cubicBezTo>
                    <a:close/>
                    <a:moveTo>
                      <a:pt x="249" y="17"/>
                    </a:moveTo>
                    <a:cubicBezTo>
                      <a:pt x="250" y="16"/>
                      <a:pt x="250" y="16"/>
                      <a:pt x="250" y="16"/>
                    </a:cubicBezTo>
                    <a:cubicBezTo>
                      <a:pt x="251" y="15"/>
                      <a:pt x="251" y="15"/>
                      <a:pt x="251" y="14"/>
                    </a:cubicBezTo>
                    <a:cubicBezTo>
                      <a:pt x="252" y="14"/>
                      <a:pt x="249" y="18"/>
                      <a:pt x="249" y="18"/>
                    </a:cubicBezTo>
                    <a:cubicBezTo>
                      <a:pt x="248" y="18"/>
                      <a:pt x="249" y="17"/>
                      <a:pt x="249" y="17"/>
                    </a:cubicBezTo>
                    <a:cubicBezTo>
                      <a:pt x="250" y="17"/>
                      <a:pt x="249" y="17"/>
                      <a:pt x="249" y="17"/>
                    </a:cubicBezTo>
                    <a:close/>
                    <a:moveTo>
                      <a:pt x="248" y="12"/>
                    </a:moveTo>
                    <a:cubicBezTo>
                      <a:pt x="248" y="12"/>
                      <a:pt x="248" y="12"/>
                      <a:pt x="249" y="12"/>
                    </a:cubicBezTo>
                    <a:cubicBezTo>
                      <a:pt x="248" y="12"/>
                      <a:pt x="248" y="13"/>
                      <a:pt x="248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12"/>
                      <a:pt x="248" y="12"/>
                      <a:pt x="248" y="12"/>
                    </a:cubicBezTo>
                    <a:close/>
                    <a:moveTo>
                      <a:pt x="235" y="16"/>
                    </a:moveTo>
                    <a:cubicBezTo>
                      <a:pt x="235" y="16"/>
                      <a:pt x="235" y="16"/>
                      <a:pt x="235" y="16"/>
                    </a:cubicBezTo>
                    <a:cubicBezTo>
                      <a:pt x="235" y="16"/>
                      <a:pt x="235" y="16"/>
                      <a:pt x="235" y="16"/>
                    </a:cubicBezTo>
                    <a:close/>
                    <a:moveTo>
                      <a:pt x="227" y="40"/>
                    </a:moveTo>
                    <a:cubicBezTo>
                      <a:pt x="227" y="40"/>
                      <a:pt x="227" y="40"/>
                      <a:pt x="227" y="40"/>
                    </a:cubicBezTo>
                    <a:cubicBezTo>
                      <a:pt x="227" y="40"/>
                      <a:pt x="227" y="40"/>
                      <a:pt x="227" y="40"/>
                    </a:cubicBezTo>
                    <a:close/>
                    <a:moveTo>
                      <a:pt x="227" y="38"/>
                    </a:moveTo>
                    <a:cubicBezTo>
                      <a:pt x="228" y="39"/>
                      <a:pt x="228" y="39"/>
                      <a:pt x="228" y="39"/>
                    </a:cubicBezTo>
                    <a:cubicBezTo>
                      <a:pt x="228" y="39"/>
                      <a:pt x="228" y="39"/>
                      <a:pt x="227" y="38"/>
                    </a:cubicBezTo>
                    <a:cubicBezTo>
                      <a:pt x="228" y="39"/>
                      <a:pt x="228" y="39"/>
                      <a:pt x="227" y="38"/>
                    </a:cubicBezTo>
                    <a:close/>
                    <a:moveTo>
                      <a:pt x="228" y="40"/>
                    </a:moveTo>
                    <a:cubicBezTo>
                      <a:pt x="227" y="40"/>
                      <a:pt x="227" y="40"/>
                      <a:pt x="228" y="40"/>
                    </a:cubicBezTo>
                    <a:cubicBezTo>
                      <a:pt x="228" y="40"/>
                      <a:pt x="227" y="40"/>
                      <a:pt x="228" y="40"/>
                    </a:cubicBezTo>
                    <a:close/>
                    <a:moveTo>
                      <a:pt x="222" y="28"/>
                    </a:moveTo>
                    <a:cubicBezTo>
                      <a:pt x="222" y="28"/>
                      <a:pt x="222" y="28"/>
                      <a:pt x="222" y="28"/>
                    </a:cubicBezTo>
                    <a:cubicBezTo>
                      <a:pt x="222" y="28"/>
                      <a:pt x="222" y="28"/>
                      <a:pt x="222" y="28"/>
                    </a:cubicBezTo>
                    <a:close/>
                    <a:moveTo>
                      <a:pt x="222" y="28"/>
                    </a:moveTo>
                    <a:cubicBezTo>
                      <a:pt x="222" y="28"/>
                      <a:pt x="222" y="28"/>
                      <a:pt x="222" y="28"/>
                    </a:cubicBezTo>
                    <a:cubicBezTo>
                      <a:pt x="222" y="28"/>
                      <a:pt x="222" y="28"/>
                      <a:pt x="222" y="28"/>
                    </a:cubicBezTo>
                    <a:close/>
                    <a:moveTo>
                      <a:pt x="221" y="26"/>
                    </a:moveTo>
                    <a:cubicBezTo>
                      <a:pt x="221" y="26"/>
                      <a:pt x="221" y="25"/>
                      <a:pt x="221" y="26"/>
                    </a:cubicBezTo>
                    <a:cubicBezTo>
                      <a:pt x="221" y="26"/>
                      <a:pt x="221" y="26"/>
                      <a:pt x="221" y="26"/>
                    </a:cubicBezTo>
                    <a:close/>
                    <a:moveTo>
                      <a:pt x="192" y="61"/>
                    </a:moveTo>
                    <a:cubicBezTo>
                      <a:pt x="192" y="61"/>
                      <a:pt x="192" y="61"/>
                      <a:pt x="192" y="61"/>
                    </a:cubicBezTo>
                    <a:close/>
                    <a:moveTo>
                      <a:pt x="192" y="61"/>
                    </a:moveTo>
                    <a:cubicBezTo>
                      <a:pt x="192" y="61"/>
                      <a:pt x="192" y="61"/>
                      <a:pt x="192" y="61"/>
                    </a:cubicBezTo>
                    <a:cubicBezTo>
                      <a:pt x="192" y="61"/>
                      <a:pt x="192" y="61"/>
                      <a:pt x="192" y="61"/>
                    </a:cubicBezTo>
                    <a:close/>
                    <a:moveTo>
                      <a:pt x="192" y="66"/>
                    </a:moveTo>
                    <a:cubicBezTo>
                      <a:pt x="192" y="66"/>
                      <a:pt x="192" y="65"/>
                      <a:pt x="192" y="65"/>
                    </a:cubicBezTo>
                    <a:cubicBezTo>
                      <a:pt x="192" y="65"/>
                      <a:pt x="192" y="66"/>
                      <a:pt x="192" y="66"/>
                    </a:cubicBezTo>
                    <a:close/>
                    <a:moveTo>
                      <a:pt x="182" y="115"/>
                    </a:moveTo>
                    <a:cubicBezTo>
                      <a:pt x="182" y="115"/>
                      <a:pt x="182" y="115"/>
                      <a:pt x="182" y="115"/>
                    </a:cubicBezTo>
                    <a:cubicBezTo>
                      <a:pt x="182" y="115"/>
                      <a:pt x="182" y="115"/>
                      <a:pt x="182" y="115"/>
                    </a:cubicBezTo>
                    <a:close/>
                    <a:moveTo>
                      <a:pt x="182" y="115"/>
                    </a:move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5"/>
                    </a:cubicBezTo>
                    <a:close/>
                    <a:moveTo>
                      <a:pt x="178" y="131"/>
                    </a:moveTo>
                    <a:cubicBezTo>
                      <a:pt x="178" y="131"/>
                      <a:pt x="178" y="131"/>
                      <a:pt x="178" y="131"/>
                    </a:cubicBezTo>
                    <a:close/>
                    <a:moveTo>
                      <a:pt x="178" y="130"/>
                    </a:move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30"/>
                    </a:cubicBezTo>
                    <a:close/>
                    <a:moveTo>
                      <a:pt x="178" y="128"/>
                    </a:moveTo>
                    <a:cubicBezTo>
                      <a:pt x="178" y="128"/>
                      <a:pt x="177" y="128"/>
                      <a:pt x="178" y="128"/>
                    </a:cubicBezTo>
                    <a:cubicBezTo>
                      <a:pt x="178" y="128"/>
                      <a:pt x="178" y="128"/>
                      <a:pt x="178" y="128"/>
                    </a:cubicBezTo>
                    <a:close/>
                    <a:moveTo>
                      <a:pt x="174" y="86"/>
                    </a:moveTo>
                    <a:cubicBezTo>
                      <a:pt x="173" y="86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3" y="87"/>
                      <a:pt x="172" y="86"/>
                      <a:pt x="171" y="87"/>
                    </a:cubicBezTo>
                    <a:cubicBezTo>
                      <a:pt x="171" y="87"/>
                      <a:pt x="170" y="88"/>
                      <a:pt x="170" y="88"/>
                    </a:cubicBezTo>
                    <a:cubicBezTo>
                      <a:pt x="170" y="87"/>
                      <a:pt x="170" y="86"/>
                      <a:pt x="170" y="86"/>
                    </a:cubicBezTo>
                    <a:cubicBezTo>
                      <a:pt x="171" y="86"/>
                      <a:pt x="177" y="83"/>
                      <a:pt x="176" y="83"/>
                    </a:cubicBezTo>
                    <a:cubicBezTo>
                      <a:pt x="177" y="83"/>
                      <a:pt x="176" y="83"/>
                      <a:pt x="176" y="83"/>
                    </a:cubicBezTo>
                    <a:cubicBezTo>
                      <a:pt x="176" y="83"/>
                      <a:pt x="176" y="82"/>
                      <a:pt x="175" y="82"/>
                    </a:cubicBezTo>
                    <a:cubicBezTo>
                      <a:pt x="175" y="82"/>
                      <a:pt x="175" y="82"/>
                      <a:pt x="175" y="82"/>
                    </a:cubicBezTo>
                    <a:cubicBezTo>
                      <a:pt x="175" y="82"/>
                      <a:pt x="176" y="81"/>
                      <a:pt x="176" y="81"/>
                    </a:cubicBezTo>
                    <a:cubicBezTo>
                      <a:pt x="176" y="81"/>
                      <a:pt x="177" y="81"/>
                      <a:pt x="177" y="81"/>
                    </a:cubicBezTo>
                    <a:cubicBezTo>
                      <a:pt x="177" y="81"/>
                      <a:pt x="176" y="82"/>
                      <a:pt x="176" y="83"/>
                    </a:cubicBezTo>
                    <a:cubicBezTo>
                      <a:pt x="176" y="82"/>
                      <a:pt x="177" y="83"/>
                      <a:pt x="177" y="83"/>
                    </a:cubicBezTo>
                    <a:cubicBezTo>
                      <a:pt x="176" y="83"/>
                      <a:pt x="176" y="84"/>
                      <a:pt x="176" y="84"/>
                    </a:cubicBezTo>
                    <a:cubicBezTo>
                      <a:pt x="175" y="84"/>
                      <a:pt x="175" y="84"/>
                      <a:pt x="174" y="85"/>
                    </a:cubicBezTo>
                    <a:cubicBezTo>
                      <a:pt x="174" y="85"/>
                      <a:pt x="173" y="85"/>
                      <a:pt x="173" y="85"/>
                    </a:cubicBezTo>
                    <a:cubicBezTo>
                      <a:pt x="173" y="87"/>
                      <a:pt x="175" y="85"/>
                      <a:pt x="175" y="85"/>
                    </a:cubicBezTo>
                    <a:cubicBezTo>
                      <a:pt x="175" y="86"/>
                      <a:pt x="174" y="85"/>
                      <a:pt x="174" y="86"/>
                    </a:cubicBezTo>
                    <a:cubicBezTo>
                      <a:pt x="174" y="86"/>
                      <a:pt x="174" y="85"/>
                      <a:pt x="174" y="86"/>
                    </a:cubicBezTo>
                    <a:close/>
                    <a:moveTo>
                      <a:pt x="176" y="83"/>
                    </a:moveTo>
                    <a:cubicBezTo>
                      <a:pt x="176" y="83"/>
                      <a:pt x="176" y="83"/>
                      <a:pt x="175" y="83"/>
                    </a:cubicBezTo>
                    <a:cubicBezTo>
                      <a:pt x="175" y="83"/>
                      <a:pt x="176" y="83"/>
                      <a:pt x="176" y="83"/>
                    </a:cubicBezTo>
                    <a:cubicBezTo>
                      <a:pt x="176" y="83"/>
                      <a:pt x="176" y="83"/>
                      <a:pt x="176" y="83"/>
                    </a:cubicBezTo>
                    <a:cubicBezTo>
                      <a:pt x="176" y="83"/>
                      <a:pt x="176" y="83"/>
                      <a:pt x="176" y="83"/>
                    </a:cubicBezTo>
                    <a:close/>
                    <a:moveTo>
                      <a:pt x="179" y="132"/>
                    </a:moveTo>
                    <a:cubicBezTo>
                      <a:pt x="179" y="132"/>
                      <a:pt x="179" y="132"/>
                      <a:pt x="179" y="132"/>
                    </a:cubicBezTo>
                    <a:cubicBezTo>
                      <a:pt x="179" y="132"/>
                      <a:pt x="179" y="132"/>
                      <a:pt x="179" y="132"/>
                    </a:cubicBezTo>
                    <a:close/>
                    <a:moveTo>
                      <a:pt x="178" y="127"/>
                    </a:moveTo>
                    <a:cubicBezTo>
                      <a:pt x="178" y="127"/>
                      <a:pt x="178" y="127"/>
                      <a:pt x="179" y="127"/>
                    </a:cubicBezTo>
                    <a:cubicBezTo>
                      <a:pt x="179" y="127"/>
                      <a:pt x="179" y="127"/>
                      <a:pt x="178" y="127"/>
                    </a:cubicBezTo>
                    <a:close/>
                    <a:moveTo>
                      <a:pt x="206" y="128"/>
                    </a:moveTo>
                    <a:cubicBezTo>
                      <a:pt x="207" y="128"/>
                      <a:pt x="207" y="129"/>
                      <a:pt x="208" y="129"/>
                    </a:cubicBezTo>
                    <a:cubicBezTo>
                      <a:pt x="210" y="129"/>
                      <a:pt x="208" y="128"/>
                      <a:pt x="208" y="128"/>
                    </a:cubicBezTo>
                    <a:cubicBezTo>
                      <a:pt x="208" y="127"/>
                      <a:pt x="209" y="128"/>
                      <a:pt x="209" y="129"/>
                    </a:cubicBezTo>
                    <a:cubicBezTo>
                      <a:pt x="209" y="128"/>
                      <a:pt x="210" y="129"/>
                      <a:pt x="210" y="129"/>
                    </a:cubicBezTo>
                    <a:cubicBezTo>
                      <a:pt x="211" y="129"/>
                      <a:pt x="210" y="128"/>
                      <a:pt x="210" y="128"/>
                    </a:cubicBezTo>
                    <a:cubicBezTo>
                      <a:pt x="210" y="127"/>
                      <a:pt x="210" y="127"/>
                      <a:pt x="209" y="127"/>
                    </a:cubicBezTo>
                    <a:cubicBezTo>
                      <a:pt x="210" y="127"/>
                      <a:pt x="208" y="126"/>
                      <a:pt x="209" y="126"/>
                    </a:cubicBezTo>
                    <a:cubicBezTo>
                      <a:pt x="209" y="125"/>
                      <a:pt x="211" y="128"/>
                      <a:pt x="211" y="128"/>
                    </a:cubicBezTo>
                    <a:cubicBezTo>
                      <a:pt x="211" y="129"/>
                      <a:pt x="210" y="129"/>
                      <a:pt x="211" y="130"/>
                    </a:cubicBezTo>
                    <a:cubicBezTo>
                      <a:pt x="211" y="130"/>
                      <a:pt x="212" y="130"/>
                      <a:pt x="213" y="130"/>
                    </a:cubicBezTo>
                    <a:cubicBezTo>
                      <a:pt x="212" y="130"/>
                      <a:pt x="212" y="130"/>
                      <a:pt x="211" y="130"/>
                    </a:cubicBezTo>
                    <a:cubicBezTo>
                      <a:pt x="210" y="130"/>
                      <a:pt x="210" y="129"/>
                      <a:pt x="210" y="130"/>
                    </a:cubicBezTo>
                    <a:cubicBezTo>
                      <a:pt x="209" y="130"/>
                      <a:pt x="211" y="131"/>
                      <a:pt x="211" y="131"/>
                    </a:cubicBezTo>
                    <a:cubicBezTo>
                      <a:pt x="211" y="131"/>
                      <a:pt x="209" y="131"/>
                      <a:pt x="209" y="131"/>
                    </a:cubicBezTo>
                    <a:cubicBezTo>
                      <a:pt x="209" y="131"/>
                      <a:pt x="208" y="131"/>
                      <a:pt x="208" y="131"/>
                    </a:cubicBezTo>
                    <a:cubicBezTo>
                      <a:pt x="208" y="131"/>
                      <a:pt x="208" y="132"/>
                      <a:pt x="208" y="131"/>
                    </a:cubicBezTo>
                    <a:cubicBezTo>
                      <a:pt x="208" y="131"/>
                      <a:pt x="208" y="131"/>
                      <a:pt x="208" y="131"/>
                    </a:cubicBezTo>
                    <a:cubicBezTo>
                      <a:pt x="208" y="130"/>
                      <a:pt x="208" y="131"/>
                      <a:pt x="207" y="130"/>
                    </a:cubicBezTo>
                    <a:cubicBezTo>
                      <a:pt x="207" y="130"/>
                      <a:pt x="207" y="130"/>
                      <a:pt x="207" y="129"/>
                    </a:cubicBezTo>
                    <a:cubicBezTo>
                      <a:pt x="207" y="129"/>
                      <a:pt x="207" y="129"/>
                      <a:pt x="207" y="129"/>
                    </a:cubicBezTo>
                    <a:cubicBezTo>
                      <a:pt x="206" y="128"/>
                      <a:pt x="206" y="130"/>
                      <a:pt x="206" y="130"/>
                    </a:cubicBezTo>
                    <a:cubicBezTo>
                      <a:pt x="206" y="130"/>
                      <a:pt x="205" y="129"/>
                      <a:pt x="205" y="129"/>
                    </a:cubicBezTo>
                    <a:cubicBezTo>
                      <a:pt x="205" y="130"/>
                      <a:pt x="206" y="130"/>
                      <a:pt x="206" y="130"/>
                    </a:cubicBezTo>
                    <a:cubicBezTo>
                      <a:pt x="205" y="130"/>
                      <a:pt x="205" y="129"/>
                      <a:pt x="204" y="129"/>
                    </a:cubicBezTo>
                    <a:cubicBezTo>
                      <a:pt x="203" y="129"/>
                      <a:pt x="202" y="130"/>
                      <a:pt x="202" y="129"/>
                    </a:cubicBezTo>
                    <a:cubicBezTo>
                      <a:pt x="203" y="129"/>
                      <a:pt x="203" y="130"/>
                      <a:pt x="204" y="128"/>
                    </a:cubicBezTo>
                    <a:cubicBezTo>
                      <a:pt x="204" y="128"/>
                      <a:pt x="205" y="129"/>
                      <a:pt x="205" y="129"/>
                    </a:cubicBezTo>
                    <a:cubicBezTo>
                      <a:pt x="205" y="129"/>
                      <a:pt x="205" y="128"/>
                      <a:pt x="205" y="128"/>
                    </a:cubicBezTo>
                    <a:cubicBezTo>
                      <a:pt x="205" y="129"/>
                      <a:pt x="206" y="129"/>
                      <a:pt x="206" y="128"/>
                    </a:cubicBezTo>
                    <a:close/>
                    <a:moveTo>
                      <a:pt x="217" y="28"/>
                    </a:moveTo>
                    <a:cubicBezTo>
                      <a:pt x="217" y="28"/>
                      <a:pt x="217" y="28"/>
                      <a:pt x="217" y="28"/>
                    </a:cubicBezTo>
                    <a:cubicBezTo>
                      <a:pt x="217" y="28"/>
                      <a:pt x="217" y="28"/>
                      <a:pt x="217" y="28"/>
                    </a:cubicBezTo>
                    <a:close/>
                    <a:moveTo>
                      <a:pt x="217" y="28"/>
                    </a:moveTo>
                    <a:cubicBezTo>
                      <a:pt x="217" y="28"/>
                      <a:pt x="218" y="28"/>
                      <a:pt x="217" y="28"/>
                    </a:cubicBezTo>
                    <a:cubicBezTo>
                      <a:pt x="217" y="28"/>
                      <a:pt x="217" y="28"/>
                      <a:pt x="217" y="28"/>
                    </a:cubicBezTo>
                    <a:close/>
                    <a:moveTo>
                      <a:pt x="218" y="29"/>
                    </a:moveTo>
                    <a:cubicBezTo>
                      <a:pt x="218" y="29"/>
                      <a:pt x="218" y="29"/>
                      <a:pt x="218" y="29"/>
                    </a:cubicBezTo>
                    <a:cubicBezTo>
                      <a:pt x="218" y="29"/>
                      <a:pt x="218" y="29"/>
                      <a:pt x="218" y="29"/>
                    </a:cubicBezTo>
                    <a:cubicBezTo>
                      <a:pt x="218" y="29"/>
                      <a:pt x="218" y="29"/>
                      <a:pt x="218" y="29"/>
                    </a:cubicBezTo>
                    <a:close/>
                    <a:moveTo>
                      <a:pt x="219" y="29"/>
                    </a:moveTo>
                    <a:cubicBezTo>
                      <a:pt x="219" y="29"/>
                      <a:pt x="219" y="29"/>
                      <a:pt x="219" y="30"/>
                    </a:cubicBezTo>
                    <a:cubicBezTo>
                      <a:pt x="219" y="30"/>
                      <a:pt x="219" y="30"/>
                      <a:pt x="219" y="29"/>
                    </a:cubicBezTo>
                    <a:cubicBezTo>
                      <a:pt x="219" y="29"/>
                      <a:pt x="219" y="29"/>
                      <a:pt x="219" y="29"/>
                    </a:cubicBezTo>
                    <a:close/>
                    <a:moveTo>
                      <a:pt x="219" y="30"/>
                    </a:moveTo>
                    <a:cubicBezTo>
                      <a:pt x="219" y="30"/>
                      <a:pt x="219" y="30"/>
                      <a:pt x="219" y="30"/>
                    </a:cubicBezTo>
                    <a:cubicBezTo>
                      <a:pt x="219" y="30"/>
                      <a:pt x="219" y="30"/>
                      <a:pt x="219" y="30"/>
                    </a:cubicBezTo>
                    <a:close/>
                    <a:moveTo>
                      <a:pt x="223" y="65"/>
                    </a:moveTo>
                    <a:cubicBezTo>
                      <a:pt x="223" y="65"/>
                      <a:pt x="223" y="65"/>
                      <a:pt x="223" y="65"/>
                    </a:cubicBezTo>
                    <a:cubicBezTo>
                      <a:pt x="223" y="65"/>
                      <a:pt x="223" y="65"/>
                      <a:pt x="223" y="65"/>
                    </a:cubicBezTo>
                    <a:close/>
                    <a:moveTo>
                      <a:pt x="225" y="63"/>
                    </a:moveTo>
                    <a:cubicBezTo>
                      <a:pt x="225" y="63"/>
                      <a:pt x="225" y="63"/>
                      <a:pt x="225" y="63"/>
                    </a:cubicBezTo>
                    <a:cubicBezTo>
                      <a:pt x="225" y="63"/>
                      <a:pt x="225" y="63"/>
                      <a:pt x="225" y="63"/>
                    </a:cubicBezTo>
                    <a:close/>
                    <a:moveTo>
                      <a:pt x="225" y="63"/>
                    </a:moveTo>
                    <a:cubicBezTo>
                      <a:pt x="225" y="63"/>
                      <a:pt x="225" y="63"/>
                      <a:pt x="225" y="63"/>
                    </a:cubicBezTo>
                    <a:cubicBezTo>
                      <a:pt x="225" y="63"/>
                      <a:pt x="225" y="63"/>
                      <a:pt x="225" y="63"/>
                    </a:cubicBezTo>
                    <a:close/>
                    <a:moveTo>
                      <a:pt x="225" y="63"/>
                    </a:moveTo>
                    <a:cubicBezTo>
                      <a:pt x="225" y="63"/>
                      <a:pt x="225" y="63"/>
                      <a:pt x="225" y="62"/>
                    </a:cubicBezTo>
                    <a:cubicBezTo>
                      <a:pt x="225" y="63"/>
                      <a:pt x="225" y="63"/>
                      <a:pt x="225" y="63"/>
                    </a:cubicBezTo>
                    <a:cubicBezTo>
                      <a:pt x="225" y="63"/>
                      <a:pt x="225" y="63"/>
                      <a:pt x="225" y="63"/>
                    </a:cubicBezTo>
                    <a:close/>
                    <a:moveTo>
                      <a:pt x="227" y="37"/>
                    </a:moveTo>
                    <a:cubicBezTo>
                      <a:pt x="227" y="37"/>
                      <a:pt x="227" y="37"/>
                      <a:pt x="227" y="37"/>
                    </a:cubicBezTo>
                    <a:cubicBezTo>
                      <a:pt x="227" y="37"/>
                      <a:pt x="227" y="37"/>
                      <a:pt x="227" y="37"/>
                    </a:cubicBezTo>
                    <a:close/>
                    <a:moveTo>
                      <a:pt x="227" y="40"/>
                    </a:moveTo>
                    <a:cubicBezTo>
                      <a:pt x="227" y="41"/>
                      <a:pt x="227" y="41"/>
                      <a:pt x="227" y="41"/>
                    </a:cubicBezTo>
                    <a:cubicBezTo>
                      <a:pt x="227" y="41"/>
                      <a:pt x="227" y="41"/>
                      <a:pt x="227" y="40"/>
                    </a:cubicBezTo>
                    <a:close/>
                    <a:moveTo>
                      <a:pt x="228" y="41"/>
                    </a:moveTo>
                    <a:cubicBezTo>
                      <a:pt x="228" y="41"/>
                      <a:pt x="227" y="41"/>
                      <a:pt x="227" y="41"/>
                    </a:cubicBezTo>
                    <a:cubicBezTo>
                      <a:pt x="228" y="41"/>
                      <a:pt x="228" y="42"/>
                      <a:pt x="228" y="41"/>
                    </a:cubicBezTo>
                    <a:close/>
                    <a:moveTo>
                      <a:pt x="229" y="44"/>
                    </a:moveTo>
                    <a:cubicBezTo>
                      <a:pt x="229" y="44"/>
                      <a:pt x="229" y="44"/>
                      <a:pt x="229" y="44"/>
                    </a:cubicBezTo>
                    <a:cubicBezTo>
                      <a:pt x="229" y="44"/>
                      <a:pt x="229" y="44"/>
                      <a:pt x="229" y="44"/>
                    </a:cubicBezTo>
                    <a:close/>
                    <a:moveTo>
                      <a:pt x="232" y="55"/>
                    </a:moveTo>
                    <a:cubicBezTo>
                      <a:pt x="232" y="55"/>
                      <a:pt x="232" y="55"/>
                      <a:pt x="232" y="55"/>
                    </a:cubicBezTo>
                    <a:close/>
                    <a:moveTo>
                      <a:pt x="232" y="55"/>
                    </a:moveTo>
                    <a:cubicBezTo>
                      <a:pt x="232" y="55"/>
                      <a:pt x="232" y="55"/>
                      <a:pt x="232" y="55"/>
                    </a:cubicBezTo>
                    <a:cubicBezTo>
                      <a:pt x="232" y="55"/>
                      <a:pt x="232" y="55"/>
                      <a:pt x="232" y="55"/>
                    </a:cubicBezTo>
                    <a:close/>
                    <a:moveTo>
                      <a:pt x="232" y="55"/>
                    </a:moveTo>
                    <a:cubicBezTo>
                      <a:pt x="232" y="55"/>
                      <a:pt x="232" y="55"/>
                      <a:pt x="232" y="55"/>
                    </a:cubicBezTo>
                    <a:close/>
                    <a:moveTo>
                      <a:pt x="232" y="56"/>
                    </a:move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2" y="56"/>
                      <a:pt x="232" y="56"/>
                    </a:cubicBezTo>
                    <a:close/>
                    <a:moveTo>
                      <a:pt x="233" y="56"/>
                    </a:moveTo>
                    <a:cubicBezTo>
                      <a:pt x="233" y="56"/>
                      <a:pt x="233" y="56"/>
                      <a:pt x="233" y="56"/>
                    </a:cubicBezTo>
                    <a:cubicBezTo>
                      <a:pt x="233" y="56"/>
                      <a:pt x="233" y="56"/>
                      <a:pt x="233" y="56"/>
                    </a:cubicBezTo>
                    <a:close/>
                    <a:moveTo>
                      <a:pt x="234" y="58"/>
                    </a:moveTo>
                    <a:cubicBezTo>
                      <a:pt x="234" y="58"/>
                      <a:pt x="234" y="58"/>
                      <a:pt x="234" y="58"/>
                    </a:cubicBezTo>
                    <a:cubicBezTo>
                      <a:pt x="234" y="58"/>
                      <a:pt x="234" y="58"/>
                      <a:pt x="234" y="58"/>
                    </a:cubicBezTo>
                    <a:close/>
                    <a:moveTo>
                      <a:pt x="236" y="15"/>
                    </a:move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15"/>
                      <a:pt x="236" y="15"/>
                      <a:pt x="236" y="15"/>
                    </a:cubicBezTo>
                    <a:close/>
                    <a:moveTo>
                      <a:pt x="236" y="14"/>
                    </a:moveTo>
                    <a:cubicBezTo>
                      <a:pt x="236" y="15"/>
                      <a:pt x="236" y="14"/>
                      <a:pt x="236" y="14"/>
                    </a:cubicBezTo>
                    <a:cubicBezTo>
                      <a:pt x="236" y="14"/>
                      <a:pt x="236" y="14"/>
                      <a:pt x="236" y="14"/>
                    </a:cubicBezTo>
                    <a:close/>
                    <a:moveTo>
                      <a:pt x="246" y="22"/>
                    </a:moveTo>
                    <a:cubicBezTo>
                      <a:pt x="246" y="21"/>
                      <a:pt x="247" y="21"/>
                      <a:pt x="247" y="21"/>
                    </a:cubicBezTo>
                    <a:cubicBezTo>
                      <a:pt x="247" y="21"/>
                      <a:pt x="249" y="21"/>
                      <a:pt x="249" y="20"/>
                    </a:cubicBezTo>
                    <a:cubicBezTo>
                      <a:pt x="249" y="21"/>
                      <a:pt x="247" y="20"/>
                      <a:pt x="247" y="20"/>
                    </a:cubicBezTo>
                    <a:cubicBezTo>
                      <a:pt x="247" y="21"/>
                      <a:pt x="245" y="22"/>
                      <a:pt x="245" y="22"/>
                    </a:cubicBezTo>
                    <a:cubicBezTo>
                      <a:pt x="245" y="22"/>
                      <a:pt x="246" y="22"/>
                      <a:pt x="246" y="22"/>
                    </a:cubicBezTo>
                    <a:cubicBezTo>
                      <a:pt x="246" y="22"/>
                      <a:pt x="246" y="22"/>
                      <a:pt x="246" y="22"/>
                    </a:cubicBezTo>
                    <a:close/>
                    <a:moveTo>
                      <a:pt x="247" y="25"/>
                    </a:moveTo>
                    <a:cubicBezTo>
                      <a:pt x="247" y="24"/>
                      <a:pt x="247" y="24"/>
                      <a:pt x="247" y="23"/>
                    </a:cubicBezTo>
                    <a:cubicBezTo>
                      <a:pt x="247" y="24"/>
                      <a:pt x="247" y="26"/>
                      <a:pt x="246" y="27"/>
                    </a:cubicBezTo>
                    <a:cubicBezTo>
                      <a:pt x="246" y="26"/>
                      <a:pt x="247" y="25"/>
                      <a:pt x="247" y="25"/>
                    </a:cubicBezTo>
                    <a:close/>
                    <a:moveTo>
                      <a:pt x="248" y="29"/>
                    </a:moveTo>
                    <a:cubicBezTo>
                      <a:pt x="248" y="29"/>
                      <a:pt x="248" y="29"/>
                      <a:pt x="248" y="29"/>
                    </a:cubicBezTo>
                    <a:cubicBezTo>
                      <a:pt x="248" y="29"/>
                      <a:pt x="248" y="29"/>
                      <a:pt x="248" y="29"/>
                    </a:cubicBezTo>
                    <a:cubicBezTo>
                      <a:pt x="248" y="29"/>
                      <a:pt x="248" y="29"/>
                      <a:pt x="248" y="29"/>
                    </a:cubicBezTo>
                    <a:close/>
                    <a:moveTo>
                      <a:pt x="252" y="32"/>
                    </a:moveTo>
                    <a:cubicBezTo>
                      <a:pt x="251" y="30"/>
                      <a:pt x="254" y="34"/>
                      <a:pt x="252" y="32"/>
                    </a:cubicBezTo>
                    <a:cubicBezTo>
                      <a:pt x="252" y="32"/>
                      <a:pt x="252" y="32"/>
                      <a:pt x="252" y="32"/>
                    </a:cubicBezTo>
                    <a:close/>
                    <a:moveTo>
                      <a:pt x="252" y="43"/>
                    </a:moveTo>
                    <a:cubicBezTo>
                      <a:pt x="252" y="42"/>
                      <a:pt x="253" y="41"/>
                      <a:pt x="253" y="40"/>
                    </a:cubicBezTo>
                    <a:cubicBezTo>
                      <a:pt x="254" y="38"/>
                      <a:pt x="254" y="36"/>
                      <a:pt x="255" y="34"/>
                    </a:cubicBezTo>
                    <a:cubicBezTo>
                      <a:pt x="255" y="35"/>
                      <a:pt x="253" y="39"/>
                      <a:pt x="253" y="40"/>
                    </a:cubicBezTo>
                    <a:cubicBezTo>
                      <a:pt x="253" y="41"/>
                      <a:pt x="252" y="42"/>
                      <a:pt x="252" y="43"/>
                    </a:cubicBezTo>
                    <a:close/>
                    <a:moveTo>
                      <a:pt x="253" y="45"/>
                    </a:moveTo>
                    <a:cubicBezTo>
                      <a:pt x="253" y="44"/>
                      <a:pt x="253" y="44"/>
                      <a:pt x="253" y="43"/>
                    </a:cubicBezTo>
                    <a:cubicBezTo>
                      <a:pt x="253" y="43"/>
                      <a:pt x="253" y="45"/>
                      <a:pt x="253" y="45"/>
                    </a:cubicBezTo>
                    <a:close/>
                    <a:moveTo>
                      <a:pt x="253" y="45"/>
                    </a:moveTo>
                    <a:cubicBezTo>
                      <a:pt x="253" y="45"/>
                      <a:pt x="253" y="46"/>
                      <a:pt x="253" y="45"/>
                    </a:cubicBezTo>
                    <a:cubicBezTo>
                      <a:pt x="253" y="45"/>
                      <a:pt x="253" y="46"/>
                      <a:pt x="253" y="45"/>
                    </a:cubicBezTo>
                    <a:close/>
                    <a:moveTo>
                      <a:pt x="255" y="46"/>
                    </a:moveTo>
                    <a:cubicBezTo>
                      <a:pt x="255" y="46"/>
                      <a:pt x="255" y="46"/>
                      <a:pt x="255" y="46"/>
                    </a:cubicBezTo>
                    <a:cubicBezTo>
                      <a:pt x="255" y="46"/>
                      <a:pt x="255" y="46"/>
                      <a:pt x="255" y="46"/>
                    </a:cubicBezTo>
                    <a:cubicBezTo>
                      <a:pt x="255" y="46"/>
                      <a:pt x="255" y="46"/>
                      <a:pt x="255" y="46"/>
                    </a:cubicBezTo>
                    <a:close/>
                    <a:moveTo>
                      <a:pt x="256" y="46"/>
                    </a:moveTo>
                    <a:cubicBezTo>
                      <a:pt x="256" y="46"/>
                      <a:pt x="256" y="47"/>
                      <a:pt x="256" y="47"/>
                    </a:cubicBezTo>
                    <a:cubicBezTo>
                      <a:pt x="256" y="47"/>
                      <a:pt x="256" y="47"/>
                      <a:pt x="256" y="46"/>
                    </a:cubicBezTo>
                    <a:cubicBezTo>
                      <a:pt x="256" y="46"/>
                      <a:pt x="256" y="47"/>
                      <a:pt x="256" y="46"/>
                    </a:cubicBezTo>
                    <a:close/>
                    <a:moveTo>
                      <a:pt x="256" y="47"/>
                    </a:moveTo>
                    <a:cubicBezTo>
                      <a:pt x="257" y="47"/>
                      <a:pt x="257" y="48"/>
                      <a:pt x="257" y="48"/>
                    </a:cubicBezTo>
                    <a:cubicBezTo>
                      <a:pt x="257" y="48"/>
                      <a:pt x="257" y="47"/>
                      <a:pt x="256" y="47"/>
                    </a:cubicBezTo>
                    <a:close/>
                    <a:moveTo>
                      <a:pt x="258" y="50"/>
                    </a:moveTo>
                    <a:cubicBezTo>
                      <a:pt x="258" y="50"/>
                      <a:pt x="258" y="50"/>
                      <a:pt x="258" y="50"/>
                    </a:cubicBezTo>
                    <a:cubicBezTo>
                      <a:pt x="258" y="51"/>
                      <a:pt x="258" y="50"/>
                      <a:pt x="258" y="50"/>
                    </a:cubicBezTo>
                    <a:cubicBezTo>
                      <a:pt x="258" y="50"/>
                      <a:pt x="258" y="50"/>
                      <a:pt x="258" y="50"/>
                    </a:cubicBezTo>
                    <a:close/>
                    <a:moveTo>
                      <a:pt x="259" y="52"/>
                    </a:moveTo>
                    <a:cubicBezTo>
                      <a:pt x="259" y="52"/>
                      <a:pt x="259" y="52"/>
                      <a:pt x="259" y="52"/>
                    </a:cubicBezTo>
                    <a:cubicBezTo>
                      <a:pt x="259" y="52"/>
                      <a:pt x="259" y="52"/>
                      <a:pt x="259" y="52"/>
                    </a:cubicBezTo>
                    <a:cubicBezTo>
                      <a:pt x="259" y="52"/>
                      <a:pt x="259" y="52"/>
                      <a:pt x="259" y="52"/>
                    </a:cubicBezTo>
                    <a:close/>
                    <a:moveTo>
                      <a:pt x="260" y="57"/>
                    </a:moveTo>
                    <a:cubicBezTo>
                      <a:pt x="259" y="56"/>
                      <a:pt x="259" y="55"/>
                      <a:pt x="259" y="55"/>
                    </a:cubicBezTo>
                    <a:cubicBezTo>
                      <a:pt x="260" y="54"/>
                      <a:pt x="260" y="54"/>
                      <a:pt x="260" y="53"/>
                    </a:cubicBezTo>
                    <a:cubicBezTo>
                      <a:pt x="260" y="54"/>
                      <a:pt x="259" y="55"/>
                      <a:pt x="259" y="56"/>
                    </a:cubicBezTo>
                    <a:cubicBezTo>
                      <a:pt x="259" y="57"/>
                      <a:pt x="259" y="58"/>
                      <a:pt x="259" y="59"/>
                    </a:cubicBezTo>
                    <a:cubicBezTo>
                      <a:pt x="259" y="59"/>
                      <a:pt x="260" y="57"/>
                      <a:pt x="260" y="57"/>
                    </a:cubicBezTo>
                    <a:cubicBezTo>
                      <a:pt x="260" y="56"/>
                      <a:pt x="259" y="58"/>
                      <a:pt x="260" y="57"/>
                    </a:cubicBezTo>
                    <a:close/>
                    <a:moveTo>
                      <a:pt x="260" y="61"/>
                    </a:moveTo>
                    <a:cubicBezTo>
                      <a:pt x="260" y="61"/>
                      <a:pt x="261" y="60"/>
                      <a:pt x="261" y="60"/>
                    </a:cubicBezTo>
                    <a:cubicBezTo>
                      <a:pt x="261" y="60"/>
                      <a:pt x="260" y="61"/>
                      <a:pt x="260" y="62"/>
                    </a:cubicBezTo>
                    <a:cubicBezTo>
                      <a:pt x="260" y="62"/>
                      <a:pt x="260" y="61"/>
                      <a:pt x="260" y="61"/>
                    </a:cubicBezTo>
                    <a:cubicBezTo>
                      <a:pt x="260" y="61"/>
                      <a:pt x="260" y="62"/>
                      <a:pt x="260" y="61"/>
                    </a:cubicBezTo>
                    <a:close/>
                    <a:moveTo>
                      <a:pt x="260" y="62"/>
                    </a:moveTo>
                    <a:cubicBezTo>
                      <a:pt x="260" y="62"/>
                      <a:pt x="260" y="62"/>
                      <a:pt x="260" y="62"/>
                    </a:cubicBezTo>
                    <a:cubicBezTo>
                      <a:pt x="260" y="62"/>
                      <a:pt x="260" y="62"/>
                      <a:pt x="260" y="62"/>
                    </a:cubicBezTo>
                    <a:cubicBezTo>
                      <a:pt x="260" y="62"/>
                      <a:pt x="260" y="62"/>
                      <a:pt x="260" y="62"/>
                    </a:cubicBezTo>
                    <a:close/>
                    <a:moveTo>
                      <a:pt x="261" y="63"/>
                    </a:moveTo>
                    <a:cubicBezTo>
                      <a:pt x="261" y="63"/>
                      <a:pt x="261" y="63"/>
                      <a:pt x="261" y="64"/>
                    </a:cubicBezTo>
                    <a:cubicBezTo>
                      <a:pt x="261" y="64"/>
                      <a:pt x="261" y="63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lose/>
                    <a:moveTo>
                      <a:pt x="262" y="64"/>
                    </a:moveTo>
                    <a:cubicBezTo>
                      <a:pt x="263" y="64"/>
                      <a:pt x="262" y="64"/>
                      <a:pt x="262" y="64"/>
                    </a:cubicBezTo>
                    <a:cubicBezTo>
                      <a:pt x="262" y="64"/>
                      <a:pt x="262" y="64"/>
                      <a:pt x="262" y="64"/>
                    </a:cubicBezTo>
                    <a:close/>
                    <a:moveTo>
                      <a:pt x="270" y="96"/>
                    </a:moveTo>
                    <a:cubicBezTo>
                      <a:pt x="269" y="96"/>
                      <a:pt x="269" y="97"/>
                      <a:pt x="269" y="97"/>
                    </a:cubicBezTo>
                    <a:cubicBezTo>
                      <a:pt x="269" y="98"/>
                      <a:pt x="268" y="99"/>
                      <a:pt x="268" y="100"/>
                    </a:cubicBezTo>
                    <a:cubicBezTo>
                      <a:pt x="267" y="101"/>
                      <a:pt x="267" y="102"/>
                      <a:pt x="266" y="103"/>
                    </a:cubicBezTo>
                    <a:cubicBezTo>
                      <a:pt x="266" y="104"/>
                      <a:pt x="266" y="104"/>
                      <a:pt x="265" y="105"/>
                    </a:cubicBezTo>
                    <a:cubicBezTo>
                      <a:pt x="265" y="105"/>
                      <a:pt x="264" y="106"/>
                      <a:pt x="264" y="107"/>
                    </a:cubicBezTo>
                    <a:cubicBezTo>
                      <a:pt x="264" y="107"/>
                      <a:pt x="263" y="109"/>
                      <a:pt x="263" y="110"/>
                    </a:cubicBezTo>
                    <a:cubicBezTo>
                      <a:pt x="262" y="110"/>
                      <a:pt x="265" y="105"/>
                      <a:pt x="265" y="105"/>
                    </a:cubicBezTo>
                    <a:cubicBezTo>
                      <a:pt x="266" y="104"/>
                      <a:pt x="266" y="103"/>
                      <a:pt x="266" y="103"/>
                    </a:cubicBezTo>
                    <a:cubicBezTo>
                      <a:pt x="267" y="102"/>
                      <a:pt x="267" y="101"/>
                      <a:pt x="268" y="100"/>
                    </a:cubicBezTo>
                    <a:cubicBezTo>
                      <a:pt x="269" y="99"/>
                      <a:pt x="269" y="97"/>
                      <a:pt x="270" y="95"/>
                    </a:cubicBezTo>
                    <a:cubicBezTo>
                      <a:pt x="270" y="96"/>
                      <a:pt x="270" y="96"/>
                      <a:pt x="270" y="96"/>
                    </a:cubicBezTo>
                    <a:close/>
                    <a:moveTo>
                      <a:pt x="270" y="95"/>
                    </a:moveTo>
                    <a:cubicBezTo>
                      <a:pt x="270" y="95"/>
                      <a:pt x="270" y="94"/>
                      <a:pt x="270" y="94"/>
                    </a:cubicBezTo>
                    <a:cubicBezTo>
                      <a:pt x="270" y="95"/>
                      <a:pt x="270" y="95"/>
                      <a:pt x="270" y="95"/>
                    </a:cubicBezTo>
                    <a:cubicBezTo>
                      <a:pt x="270" y="95"/>
                      <a:pt x="270" y="95"/>
                      <a:pt x="270" y="95"/>
                    </a:cubicBezTo>
                    <a:close/>
                    <a:moveTo>
                      <a:pt x="274" y="86"/>
                    </a:moveTo>
                    <a:cubicBezTo>
                      <a:pt x="274" y="87"/>
                      <a:pt x="274" y="88"/>
                      <a:pt x="273" y="88"/>
                    </a:cubicBezTo>
                    <a:cubicBezTo>
                      <a:pt x="273" y="88"/>
                      <a:pt x="272" y="89"/>
                      <a:pt x="272" y="89"/>
                    </a:cubicBezTo>
                    <a:cubicBezTo>
                      <a:pt x="272" y="90"/>
                      <a:pt x="272" y="91"/>
                      <a:pt x="272" y="91"/>
                    </a:cubicBezTo>
                    <a:cubicBezTo>
                      <a:pt x="271" y="92"/>
                      <a:pt x="271" y="93"/>
                      <a:pt x="271" y="93"/>
                    </a:cubicBezTo>
                    <a:cubicBezTo>
                      <a:pt x="271" y="93"/>
                      <a:pt x="271" y="93"/>
                      <a:pt x="270" y="93"/>
                    </a:cubicBezTo>
                    <a:cubicBezTo>
                      <a:pt x="270" y="93"/>
                      <a:pt x="269" y="94"/>
                      <a:pt x="269" y="95"/>
                    </a:cubicBezTo>
                    <a:cubicBezTo>
                      <a:pt x="270" y="95"/>
                      <a:pt x="270" y="93"/>
                      <a:pt x="270" y="93"/>
                    </a:cubicBezTo>
                    <a:cubicBezTo>
                      <a:pt x="271" y="93"/>
                      <a:pt x="271" y="93"/>
                      <a:pt x="271" y="93"/>
                    </a:cubicBezTo>
                    <a:cubicBezTo>
                      <a:pt x="271" y="92"/>
                      <a:pt x="272" y="91"/>
                      <a:pt x="272" y="90"/>
                    </a:cubicBezTo>
                    <a:cubicBezTo>
                      <a:pt x="273" y="88"/>
                      <a:pt x="275" y="87"/>
                      <a:pt x="274" y="85"/>
                    </a:cubicBezTo>
                    <a:cubicBezTo>
                      <a:pt x="274" y="85"/>
                      <a:pt x="274" y="86"/>
                      <a:pt x="274" y="86"/>
                    </a:cubicBezTo>
                    <a:cubicBezTo>
                      <a:pt x="274" y="87"/>
                      <a:pt x="274" y="86"/>
                      <a:pt x="274" y="86"/>
                    </a:cubicBezTo>
                    <a:close/>
                    <a:moveTo>
                      <a:pt x="275" y="82"/>
                    </a:moveTo>
                    <a:cubicBezTo>
                      <a:pt x="275" y="82"/>
                      <a:pt x="273" y="84"/>
                      <a:pt x="274" y="84"/>
                    </a:cubicBezTo>
                    <a:cubicBezTo>
                      <a:pt x="273" y="84"/>
                      <a:pt x="275" y="82"/>
                      <a:pt x="275" y="81"/>
                    </a:cubicBezTo>
                    <a:cubicBezTo>
                      <a:pt x="275" y="81"/>
                      <a:pt x="275" y="82"/>
                      <a:pt x="275" y="82"/>
                    </a:cubicBezTo>
                    <a:cubicBezTo>
                      <a:pt x="275" y="82"/>
                      <a:pt x="275" y="82"/>
                      <a:pt x="275" y="82"/>
                    </a:cubicBezTo>
                    <a:close/>
                    <a:moveTo>
                      <a:pt x="167" y="159"/>
                    </a:moveTo>
                    <a:cubicBezTo>
                      <a:pt x="167" y="159"/>
                      <a:pt x="167" y="159"/>
                      <a:pt x="167" y="159"/>
                    </a:cubicBezTo>
                    <a:cubicBezTo>
                      <a:pt x="168" y="159"/>
                      <a:pt x="168" y="159"/>
                      <a:pt x="169" y="159"/>
                    </a:cubicBezTo>
                    <a:cubicBezTo>
                      <a:pt x="168" y="160"/>
                      <a:pt x="168" y="159"/>
                      <a:pt x="168" y="159"/>
                    </a:cubicBezTo>
                    <a:cubicBezTo>
                      <a:pt x="168" y="159"/>
                      <a:pt x="166" y="160"/>
                      <a:pt x="166" y="160"/>
                    </a:cubicBezTo>
                    <a:cubicBezTo>
                      <a:pt x="166" y="160"/>
                      <a:pt x="167" y="160"/>
                      <a:pt x="167" y="159"/>
                    </a:cubicBezTo>
                    <a:cubicBezTo>
                      <a:pt x="167" y="159"/>
                      <a:pt x="167" y="160"/>
                      <a:pt x="167" y="159"/>
                    </a:cubicBezTo>
                    <a:close/>
                    <a:moveTo>
                      <a:pt x="156" y="170"/>
                    </a:moveTo>
                    <a:cubicBezTo>
                      <a:pt x="156" y="170"/>
                      <a:pt x="156" y="170"/>
                      <a:pt x="156" y="170"/>
                    </a:cubicBezTo>
                    <a:cubicBezTo>
                      <a:pt x="156" y="170"/>
                      <a:pt x="156" y="170"/>
                      <a:pt x="156" y="170"/>
                    </a:cubicBezTo>
                    <a:close/>
                    <a:moveTo>
                      <a:pt x="31" y="298"/>
                    </a:moveTo>
                    <a:cubicBezTo>
                      <a:pt x="31" y="298"/>
                      <a:pt x="31" y="298"/>
                      <a:pt x="31" y="298"/>
                    </a:cubicBezTo>
                    <a:cubicBezTo>
                      <a:pt x="31" y="298"/>
                      <a:pt x="31" y="298"/>
                      <a:pt x="31" y="298"/>
                    </a:cubicBezTo>
                    <a:close/>
                    <a:moveTo>
                      <a:pt x="32" y="297"/>
                    </a:moveTo>
                    <a:cubicBezTo>
                      <a:pt x="32" y="297"/>
                      <a:pt x="32" y="297"/>
                      <a:pt x="32" y="297"/>
                    </a:cubicBezTo>
                    <a:close/>
                    <a:moveTo>
                      <a:pt x="27" y="307"/>
                    </a:moveTo>
                    <a:cubicBezTo>
                      <a:pt x="27" y="307"/>
                      <a:pt x="27" y="307"/>
                      <a:pt x="27" y="307"/>
                    </a:cubicBezTo>
                    <a:cubicBezTo>
                      <a:pt x="27" y="307"/>
                      <a:pt x="27" y="307"/>
                      <a:pt x="27" y="307"/>
                    </a:cubicBezTo>
                    <a:close/>
                    <a:moveTo>
                      <a:pt x="27" y="311"/>
                    </a:moveTo>
                    <a:cubicBezTo>
                      <a:pt x="27" y="311"/>
                      <a:pt x="27" y="311"/>
                      <a:pt x="27" y="311"/>
                    </a:cubicBezTo>
                    <a:cubicBezTo>
                      <a:pt x="27" y="311"/>
                      <a:pt x="27" y="311"/>
                      <a:pt x="27" y="311"/>
                    </a:cubicBezTo>
                    <a:close/>
                    <a:moveTo>
                      <a:pt x="26" y="307"/>
                    </a:moveTo>
                    <a:cubicBezTo>
                      <a:pt x="26" y="307"/>
                      <a:pt x="26" y="308"/>
                      <a:pt x="26" y="307"/>
                    </a:cubicBezTo>
                    <a:cubicBezTo>
                      <a:pt x="26" y="307"/>
                      <a:pt x="26" y="307"/>
                      <a:pt x="26" y="307"/>
                    </a:cubicBezTo>
                    <a:close/>
                    <a:moveTo>
                      <a:pt x="22" y="320"/>
                    </a:moveTo>
                    <a:cubicBezTo>
                      <a:pt x="22" y="320"/>
                      <a:pt x="22" y="320"/>
                      <a:pt x="22" y="320"/>
                    </a:cubicBezTo>
                    <a:close/>
                    <a:moveTo>
                      <a:pt x="17" y="335"/>
                    </a:moveTo>
                    <a:cubicBezTo>
                      <a:pt x="17" y="335"/>
                      <a:pt x="17" y="336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lose/>
                    <a:moveTo>
                      <a:pt x="17" y="331"/>
                    </a:moveTo>
                    <a:cubicBezTo>
                      <a:pt x="17" y="331"/>
                      <a:pt x="17" y="331"/>
                      <a:pt x="17" y="331"/>
                    </a:cubicBezTo>
                    <a:cubicBezTo>
                      <a:pt x="17" y="331"/>
                      <a:pt x="17" y="331"/>
                      <a:pt x="17" y="331"/>
                    </a:cubicBezTo>
                    <a:close/>
                    <a:moveTo>
                      <a:pt x="17" y="331"/>
                    </a:moveTo>
                    <a:cubicBezTo>
                      <a:pt x="17" y="331"/>
                      <a:pt x="17" y="331"/>
                      <a:pt x="17" y="331"/>
                    </a:cubicBezTo>
                    <a:cubicBezTo>
                      <a:pt x="17" y="331"/>
                      <a:pt x="17" y="331"/>
                      <a:pt x="17" y="331"/>
                    </a:cubicBezTo>
                    <a:close/>
                    <a:moveTo>
                      <a:pt x="17" y="332"/>
                    </a:moveTo>
                    <a:cubicBezTo>
                      <a:pt x="17" y="332"/>
                      <a:pt x="17" y="332"/>
                      <a:pt x="17" y="332"/>
                    </a:cubicBezTo>
                    <a:close/>
                    <a:moveTo>
                      <a:pt x="19" y="330"/>
                    </a:moveTo>
                    <a:cubicBezTo>
                      <a:pt x="19" y="330"/>
                      <a:pt x="19" y="330"/>
                      <a:pt x="19" y="330"/>
                    </a:cubicBezTo>
                    <a:cubicBezTo>
                      <a:pt x="19" y="330"/>
                      <a:pt x="19" y="330"/>
                      <a:pt x="19" y="330"/>
                    </a:cubicBezTo>
                    <a:close/>
                    <a:moveTo>
                      <a:pt x="19" y="326"/>
                    </a:moveTo>
                    <a:cubicBezTo>
                      <a:pt x="20" y="326"/>
                      <a:pt x="19" y="326"/>
                      <a:pt x="19" y="326"/>
                    </a:cubicBezTo>
                    <a:cubicBezTo>
                      <a:pt x="19" y="326"/>
                      <a:pt x="19" y="326"/>
                      <a:pt x="19" y="326"/>
                    </a:cubicBezTo>
                    <a:close/>
                    <a:moveTo>
                      <a:pt x="20" y="326"/>
                    </a:moveTo>
                    <a:cubicBezTo>
                      <a:pt x="20" y="326"/>
                      <a:pt x="20" y="326"/>
                      <a:pt x="20" y="326"/>
                    </a:cubicBezTo>
                    <a:cubicBezTo>
                      <a:pt x="20" y="326"/>
                      <a:pt x="20" y="326"/>
                      <a:pt x="20" y="326"/>
                    </a:cubicBezTo>
                    <a:close/>
                    <a:moveTo>
                      <a:pt x="15" y="293"/>
                    </a:moveTo>
                    <a:cubicBezTo>
                      <a:pt x="15" y="293"/>
                      <a:pt x="15" y="293"/>
                      <a:pt x="15" y="293"/>
                    </a:cubicBezTo>
                    <a:cubicBezTo>
                      <a:pt x="15" y="293"/>
                      <a:pt x="15" y="293"/>
                      <a:pt x="15" y="293"/>
                    </a:cubicBezTo>
                    <a:close/>
                    <a:moveTo>
                      <a:pt x="20" y="329"/>
                    </a:moveTo>
                    <a:cubicBezTo>
                      <a:pt x="20" y="330"/>
                      <a:pt x="20" y="330"/>
                      <a:pt x="20" y="329"/>
                    </a:cubicBezTo>
                    <a:close/>
                    <a:moveTo>
                      <a:pt x="21" y="329"/>
                    </a:moveTo>
                    <a:cubicBezTo>
                      <a:pt x="21" y="328"/>
                      <a:pt x="21" y="328"/>
                      <a:pt x="21" y="329"/>
                    </a:cubicBezTo>
                    <a:cubicBezTo>
                      <a:pt x="21" y="328"/>
                      <a:pt x="21" y="328"/>
                      <a:pt x="21" y="329"/>
                    </a:cubicBezTo>
                    <a:close/>
                    <a:moveTo>
                      <a:pt x="26" y="315"/>
                    </a:moveTo>
                    <a:cubicBezTo>
                      <a:pt x="26" y="315"/>
                      <a:pt x="26" y="315"/>
                      <a:pt x="26" y="315"/>
                    </a:cubicBezTo>
                    <a:cubicBezTo>
                      <a:pt x="26" y="315"/>
                      <a:pt x="26" y="315"/>
                      <a:pt x="26" y="315"/>
                    </a:cubicBezTo>
                    <a:close/>
                    <a:moveTo>
                      <a:pt x="27" y="310"/>
                    </a:move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10"/>
                      <a:pt x="27" y="310"/>
                      <a:pt x="27" y="310"/>
                    </a:cubicBezTo>
                    <a:close/>
                    <a:moveTo>
                      <a:pt x="100" y="306"/>
                    </a:moveTo>
                    <a:cubicBezTo>
                      <a:pt x="100" y="306"/>
                      <a:pt x="100" y="306"/>
                      <a:pt x="100" y="306"/>
                    </a:cubicBezTo>
                    <a:cubicBezTo>
                      <a:pt x="100" y="306"/>
                      <a:pt x="100" y="306"/>
                      <a:pt x="100" y="306"/>
                    </a:cubicBezTo>
                    <a:close/>
                    <a:moveTo>
                      <a:pt x="372" y="218"/>
                    </a:moveTo>
                    <a:cubicBezTo>
                      <a:pt x="371" y="217"/>
                      <a:pt x="372" y="217"/>
                      <a:pt x="372" y="216"/>
                    </a:cubicBezTo>
                    <a:cubicBezTo>
                      <a:pt x="372" y="217"/>
                      <a:pt x="371" y="217"/>
                      <a:pt x="372" y="218"/>
                    </a:cubicBezTo>
                    <a:cubicBezTo>
                      <a:pt x="371" y="218"/>
                      <a:pt x="371" y="217"/>
                      <a:pt x="372" y="218"/>
                    </a:cubicBezTo>
                    <a:close/>
                    <a:moveTo>
                      <a:pt x="371" y="215"/>
                    </a:moveTo>
                    <a:cubicBezTo>
                      <a:pt x="371" y="215"/>
                      <a:pt x="371" y="214"/>
                      <a:pt x="371" y="214"/>
                    </a:cubicBezTo>
                    <a:cubicBezTo>
                      <a:pt x="371" y="214"/>
                      <a:pt x="371" y="215"/>
                      <a:pt x="371" y="215"/>
                    </a:cubicBezTo>
                    <a:cubicBezTo>
                      <a:pt x="371" y="215"/>
                      <a:pt x="371" y="215"/>
                      <a:pt x="371" y="215"/>
                    </a:cubicBezTo>
                    <a:close/>
                    <a:moveTo>
                      <a:pt x="370" y="209"/>
                    </a:moveTo>
                    <a:cubicBezTo>
                      <a:pt x="370" y="209"/>
                      <a:pt x="369" y="209"/>
                      <a:pt x="369" y="210"/>
                    </a:cubicBezTo>
                    <a:cubicBezTo>
                      <a:pt x="369" y="210"/>
                      <a:pt x="368" y="210"/>
                      <a:pt x="368" y="210"/>
                    </a:cubicBezTo>
                    <a:cubicBezTo>
                      <a:pt x="368" y="210"/>
                      <a:pt x="369" y="210"/>
                      <a:pt x="369" y="209"/>
                    </a:cubicBezTo>
                    <a:cubicBezTo>
                      <a:pt x="369" y="209"/>
                      <a:pt x="370" y="209"/>
                      <a:pt x="370" y="209"/>
                    </a:cubicBezTo>
                    <a:cubicBezTo>
                      <a:pt x="370" y="209"/>
                      <a:pt x="370" y="209"/>
                      <a:pt x="370" y="209"/>
                    </a:cubicBezTo>
                    <a:close/>
                    <a:moveTo>
                      <a:pt x="369" y="212"/>
                    </a:moveTo>
                    <a:cubicBezTo>
                      <a:pt x="369" y="212"/>
                      <a:pt x="369" y="211"/>
                      <a:pt x="369" y="211"/>
                    </a:cubicBezTo>
                    <a:cubicBezTo>
                      <a:pt x="369" y="211"/>
                      <a:pt x="369" y="212"/>
                      <a:pt x="369" y="212"/>
                    </a:cubicBezTo>
                    <a:cubicBezTo>
                      <a:pt x="369" y="212"/>
                      <a:pt x="369" y="212"/>
                      <a:pt x="369" y="212"/>
                    </a:cubicBezTo>
                    <a:close/>
                    <a:moveTo>
                      <a:pt x="368" y="207"/>
                    </a:moveTo>
                    <a:cubicBezTo>
                      <a:pt x="368" y="207"/>
                      <a:pt x="369" y="207"/>
                      <a:pt x="369" y="207"/>
                    </a:cubicBezTo>
                    <a:cubicBezTo>
                      <a:pt x="369" y="207"/>
                      <a:pt x="368" y="207"/>
                      <a:pt x="368" y="207"/>
                    </a:cubicBezTo>
                    <a:cubicBezTo>
                      <a:pt x="367" y="208"/>
                      <a:pt x="368" y="208"/>
                      <a:pt x="368" y="208"/>
                    </a:cubicBezTo>
                    <a:cubicBezTo>
                      <a:pt x="368" y="208"/>
                      <a:pt x="368" y="207"/>
                      <a:pt x="368" y="207"/>
                    </a:cubicBezTo>
                    <a:close/>
                    <a:moveTo>
                      <a:pt x="368" y="203"/>
                    </a:moveTo>
                    <a:cubicBezTo>
                      <a:pt x="368" y="203"/>
                      <a:pt x="368" y="203"/>
                      <a:pt x="368" y="203"/>
                    </a:cubicBezTo>
                    <a:cubicBezTo>
                      <a:pt x="368" y="203"/>
                      <a:pt x="368" y="203"/>
                      <a:pt x="368" y="203"/>
                    </a:cubicBezTo>
                    <a:close/>
                    <a:moveTo>
                      <a:pt x="369" y="205"/>
                    </a:moveTo>
                    <a:cubicBezTo>
                      <a:pt x="369" y="205"/>
                      <a:pt x="369" y="205"/>
                      <a:pt x="369" y="205"/>
                    </a:cubicBezTo>
                    <a:cubicBezTo>
                      <a:pt x="369" y="206"/>
                      <a:pt x="369" y="206"/>
                      <a:pt x="369" y="206"/>
                    </a:cubicBezTo>
                    <a:cubicBezTo>
                      <a:pt x="369" y="206"/>
                      <a:pt x="368" y="206"/>
                      <a:pt x="368" y="206"/>
                    </a:cubicBezTo>
                    <a:cubicBezTo>
                      <a:pt x="368" y="206"/>
                      <a:pt x="369" y="205"/>
                      <a:pt x="369" y="204"/>
                    </a:cubicBezTo>
                    <a:cubicBezTo>
                      <a:pt x="369" y="204"/>
                      <a:pt x="369" y="205"/>
                      <a:pt x="369" y="205"/>
                    </a:cubicBezTo>
                    <a:cubicBezTo>
                      <a:pt x="369" y="205"/>
                      <a:pt x="369" y="205"/>
                      <a:pt x="369" y="205"/>
                    </a:cubicBezTo>
                    <a:close/>
                    <a:moveTo>
                      <a:pt x="369" y="204"/>
                    </a:moveTo>
                    <a:cubicBezTo>
                      <a:pt x="369" y="204"/>
                      <a:pt x="369" y="204"/>
                      <a:pt x="369" y="204"/>
                    </a:cubicBezTo>
                    <a:cubicBezTo>
                      <a:pt x="369" y="204"/>
                      <a:pt x="369" y="204"/>
                      <a:pt x="369" y="204"/>
                    </a:cubicBezTo>
                    <a:close/>
                    <a:moveTo>
                      <a:pt x="369" y="204"/>
                    </a:moveTo>
                    <a:cubicBezTo>
                      <a:pt x="369" y="204"/>
                      <a:pt x="369" y="204"/>
                      <a:pt x="369" y="204"/>
                    </a:cubicBezTo>
                    <a:cubicBezTo>
                      <a:pt x="369" y="204"/>
                      <a:pt x="369" y="204"/>
                      <a:pt x="369" y="204"/>
                    </a:cubicBezTo>
                    <a:cubicBezTo>
                      <a:pt x="369" y="204"/>
                      <a:pt x="369" y="204"/>
                      <a:pt x="369" y="204"/>
                    </a:cubicBezTo>
                    <a:close/>
                    <a:moveTo>
                      <a:pt x="369" y="204"/>
                    </a:moveTo>
                    <a:cubicBezTo>
                      <a:pt x="369" y="204"/>
                      <a:pt x="369" y="203"/>
                      <a:pt x="369" y="204"/>
                    </a:cubicBezTo>
                    <a:cubicBezTo>
                      <a:pt x="369" y="204"/>
                      <a:pt x="369" y="204"/>
                      <a:pt x="369" y="204"/>
                    </a:cubicBezTo>
                    <a:close/>
                    <a:moveTo>
                      <a:pt x="368" y="201"/>
                    </a:moveTo>
                    <a:cubicBezTo>
                      <a:pt x="368" y="202"/>
                      <a:pt x="368" y="202"/>
                      <a:pt x="368" y="203"/>
                    </a:cubicBezTo>
                    <a:cubicBezTo>
                      <a:pt x="368" y="202"/>
                      <a:pt x="368" y="202"/>
                      <a:pt x="368" y="201"/>
                    </a:cubicBezTo>
                    <a:cubicBezTo>
                      <a:pt x="368" y="201"/>
                      <a:pt x="368" y="201"/>
                      <a:pt x="368" y="201"/>
                    </a:cubicBezTo>
                    <a:cubicBezTo>
                      <a:pt x="368" y="202"/>
                      <a:pt x="368" y="201"/>
                      <a:pt x="368" y="201"/>
                    </a:cubicBezTo>
                    <a:close/>
                    <a:moveTo>
                      <a:pt x="364" y="201"/>
                    </a:moveTo>
                    <a:cubicBezTo>
                      <a:pt x="364" y="202"/>
                      <a:pt x="364" y="201"/>
                      <a:pt x="364" y="201"/>
                    </a:cubicBezTo>
                    <a:cubicBezTo>
                      <a:pt x="364" y="201"/>
                      <a:pt x="364" y="201"/>
                      <a:pt x="364" y="201"/>
                    </a:cubicBezTo>
                    <a:close/>
                    <a:moveTo>
                      <a:pt x="354" y="201"/>
                    </a:moveTo>
                    <a:cubicBezTo>
                      <a:pt x="354" y="200"/>
                      <a:pt x="354" y="201"/>
                      <a:pt x="354" y="201"/>
                    </a:cubicBezTo>
                    <a:cubicBezTo>
                      <a:pt x="354" y="201"/>
                      <a:pt x="354" y="201"/>
                      <a:pt x="354" y="201"/>
                    </a:cubicBezTo>
                    <a:cubicBezTo>
                      <a:pt x="354" y="201"/>
                      <a:pt x="354" y="201"/>
                      <a:pt x="354" y="201"/>
                    </a:cubicBezTo>
                    <a:close/>
                    <a:moveTo>
                      <a:pt x="335" y="200"/>
                    </a:moveTo>
                    <a:cubicBezTo>
                      <a:pt x="335" y="200"/>
                      <a:pt x="335" y="199"/>
                      <a:pt x="335" y="199"/>
                    </a:cubicBezTo>
                    <a:cubicBezTo>
                      <a:pt x="335" y="199"/>
                      <a:pt x="335" y="200"/>
                      <a:pt x="335" y="200"/>
                    </a:cubicBezTo>
                    <a:cubicBezTo>
                      <a:pt x="335" y="200"/>
                      <a:pt x="335" y="200"/>
                      <a:pt x="335" y="200"/>
                    </a:cubicBezTo>
                    <a:close/>
                    <a:moveTo>
                      <a:pt x="333" y="197"/>
                    </a:moveTo>
                    <a:cubicBezTo>
                      <a:pt x="333" y="197"/>
                      <a:pt x="333" y="197"/>
                      <a:pt x="333" y="196"/>
                    </a:cubicBezTo>
                    <a:cubicBezTo>
                      <a:pt x="333" y="196"/>
                      <a:pt x="333" y="197"/>
                      <a:pt x="333" y="197"/>
                    </a:cubicBezTo>
                    <a:cubicBezTo>
                      <a:pt x="333" y="197"/>
                      <a:pt x="333" y="197"/>
                      <a:pt x="333" y="197"/>
                    </a:cubicBezTo>
                    <a:close/>
                    <a:moveTo>
                      <a:pt x="324" y="191"/>
                    </a:moveTo>
                    <a:cubicBezTo>
                      <a:pt x="324" y="191"/>
                      <a:pt x="324" y="190"/>
                      <a:pt x="324" y="191"/>
                    </a:cubicBezTo>
                    <a:cubicBezTo>
                      <a:pt x="324" y="191"/>
                      <a:pt x="324" y="191"/>
                      <a:pt x="324" y="191"/>
                    </a:cubicBezTo>
                    <a:close/>
                    <a:moveTo>
                      <a:pt x="316" y="30"/>
                    </a:moveTo>
                    <a:cubicBezTo>
                      <a:pt x="316" y="30"/>
                      <a:pt x="316" y="30"/>
                      <a:pt x="316" y="30"/>
                    </a:cubicBezTo>
                    <a:close/>
                    <a:moveTo>
                      <a:pt x="297" y="284"/>
                    </a:moveTo>
                    <a:cubicBezTo>
                      <a:pt x="297" y="285"/>
                      <a:pt x="296" y="286"/>
                      <a:pt x="295" y="286"/>
                    </a:cubicBezTo>
                    <a:cubicBezTo>
                      <a:pt x="295" y="286"/>
                      <a:pt x="295" y="287"/>
                      <a:pt x="295" y="287"/>
                    </a:cubicBezTo>
                    <a:cubicBezTo>
                      <a:pt x="294" y="287"/>
                      <a:pt x="294" y="287"/>
                      <a:pt x="294" y="287"/>
                    </a:cubicBezTo>
                    <a:cubicBezTo>
                      <a:pt x="294" y="288"/>
                      <a:pt x="294" y="288"/>
                      <a:pt x="294" y="288"/>
                    </a:cubicBezTo>
                    <a:cubicBezTo>
                      <a:pt x="294" y="288"/>
                      <a:pt x="293" y="288"/>
                      <a:pt x="293" y="288"/>
                    </a:cubicBezTo>
                    <a:cubicBezTo>
                      <a:pt x="293" y="288"/>
                      <a:pt x="293" y="288"/>
                      <a:pt x="292" y="288"/>
                    </a:cubicBezTo>
                    <a:cubicBezTo>
                      <a:pt x="292" y="288"/>
                      <a:pt x="292" y="288"/>
                      <a:pt x="292" y="288"/>
                    </a:cubicBezTo>
                    <a:cubicBezTo>
                      <a:pt x="291" y="288"/>
                      <a:pt x="291" y="287"/>
                      <a:pt x="291" y="287"/>
                    </a:cubicBezTo>
                    <a:cubicBezTo>
                      <a:pt x="290" y="287"/>
                      <a:pt x="287" y="287"/>
                      <a:pt x="287" y="286"/>
                    </a:cubicBezTo>
                    <a:cubicBezTo>
                      <a:pt x="287" y="286"/>
                      <a:pt x="287" y="286"/>
                      <a:pt x="287" y="286"/>
                    </a:cubicBezTo>
                    <a:cubicBezTo>
                      <a:pt x="287" y="285"/>
                      <a:pt x="289" y="285"/>
                      <a:pt x="289" y="285"/>
                    </a:cubicBezTo>
                    <a:cubicBezTo>
                      <a:pt x="290" y="284"/>
                      <a:pt x="291" y="284"/>
                      <a:pt x="291" y="283"/>
                    </a:cubicBezTo>
                    <a:cubicBezTo>
                      <a:pt x="292" y="283"/>
                      <a:pt x="293" y="283"/>
                      <a:pt x="294" y="283"/>
                    </a:cubicBezTo>
                    <a:cubicBezTo>
                      <a:pt x="295" y="283"/>
                      <a:pt x="297" y="283"/>
                      <a:pt x="297" y="284"/>
                    </a:cubicBezTo>
                    <a:cubicBezTo>
                      <a:pt x="297" y="285"/>
                      <a:pt x="297" y="284"/>
                      <a:pt x="297" y="284"/>
                    </a:cubicBezTo>
                    <a:close/>
                    <a:moveTo>
                      <a:pt x="293" y="307"/>
                    </a:moveTo>
                    <a:cubicBezTo>
                      <a:pt x="293" y="307"/>
                      <a:pt x="294" y="307"/>
                      <a:pt x="293" y="307"/>
                    </a:cubicBezTo>
                    <a:cubicBezTo>
                      <a:pt x="293" y="307"/>
                      <a:pt x="293" y="307"/>
                      <a:pt x="293" y="307"/>
                    </a:cubicBezTo>
                    <a:close/>
                    <a:moveTo>
                      <a:pt x="293" y="309"/>
                    </a:moveTo>
                    <a:cubicBezTo>
                      <a:pt x="293" y="309"/>
                      <a:pt x="293" y="309"/>
                      <a:pt x="293" y="309"/>
                    </a:cubicBezTo>
                    <a:cubicBezTo>
                      <a:pt x="293" y="309"/>
                      <a:pt x="293" y="309"/>
                      <a:pt x="293" y="309"/>
                    </a:cubicBezTo>
                    <a:close/>
                    <a:moveTo>
                      <a:pt x="293" y="309"/>
                    </a:moveTo>
                    <a:cubicBezTo>
                      <a:pt x="292" y="309"/>
                      <a:pt x="293" y="309"/>
                      <a:pt x="293" y="309"/>
                    </a:cubicBezTo>
                    <a:cubicBezTo>
                      <a:pt x="292" y="309"/>
                      <a:pt x="293" y="309"/>
                      <a:pt x="293" y="309"/>
                    </a:cubicBezTo>
                    <a:close/>
                    <a:moveTo>
                      <a:pt x="294" y="307"/>
                    </a:moveTo>
                    <a:cubicBezTo>
                      <a:pt x="294" y="307"/>
                      <a:pt x="293" y="307"/>
                      <a:pt x="294" y="307"/>
                    </a:cubicBezTo>
                    <a:cubicBezTo>
                      <a:pt x="294" y="307"/>
                      <a:pt x="292" y="308"/>
                      <a:pt x="294" y="307"/>
                    </a:cubicBezTo>
                    <a:cubicBezTo>
                      <a:pt x="294" y="307"/>
                      <a:pt x="294" y="307"/>
                      <a:pt x="294" y="307"/>
                    </a:cubicBezTo>
                    <a:close/>
                    <a:moveTo>
                      <a:pt x="271" y="292"/>
                    </a:moveTo>
                    <a:cubicBezTo>
                      <a:pt x="271" y="292"/>
                      <a:pt x="271" y="292"/>
                      <a:pt x="271" y="291"/>
                    </a:cubicBezTo>
                    <a:cubicBezTo>
                      <a:pt x="271" y="292"/>
                      <a:pt x="271" y="292"/>
                      <a:pt x="271" y="292"/>
                    </a:cubicBezTo>
                    <a:close/>
                    <a:moveTo>
                      <a:pt x="270" y="292"/>
                    </a:moveTo>
                    <a:cubicBezTo>
                      <a:pt x="270" y="292"/>
                      <a:pt x="270" y="292"/>
                      <a:pt x="270" y="292"/>
                    </a:cubicBezTo>
                    <a:cubicBezTo>
                      <a:pt x="270" y="292"/>
                      <a:pt x="271" y="292"/>
                      <a:pt x="270" y="292"/>
                    </a:cubicBezTo>
                    <a:cubicBezTo>
                      <a:pt x="270" y="292"/>
                      <a:pt x="271" y="292"/>
                      <a:pt x="270" y="292"/>
                    </a:cubicBezTo>
                    <a:close/>
                    <a:moveTo>
                      <a:pt x="250" y="326"/>
                    </a:moveTo>
                    <a:cubicBezTo>
                      <a:pt x="250" y="326"/>
                      <a:pt x="250" y="326"/>
                      <a:pt x="250" y="326"/>
                    </a:cubicBezTo>
                    <a:cubicBezTo>
                      <a:pt x="250" y="326"/>
                      <a:pt x="250" y="326"/>
                      <a:pt x="250" y="326"/>
                    </a:cubicBezTo>
                    <a:close/>
                    <a:moveTo>
                      <a:pt x="235" y="171"/>
                    </a:moveTo>
                    <a:cubicBezTo>
                      <a:pt x="235" y="171"/>
                      <a:pt x="236" y="171"/>
                      <a:pt x="236" y="171"/>
                    </a:cubicBezTo>
                    <a:cubicBezTo>
                      <a:pt x="236" y="171"/>
                      <a:pt x="235" y="171"/>
                      <a:pt x="235" y="171"/>
                    </a:cubicBezTo>
                    <a:cubicBezTo>
                      <a:pt x="235" y="171"/>
                      <a:pt x="235" y="171"/>
                      <a:pt x="235" y="171"/>
                    </a:cubicBezTo>
                    <a:close/>
                    <a:moveTo>
                      <a:pt x="237" y="172"/>
                    </a:moveTo>
                    <a:cubicBezTo>
                      <a:pt x="237" y="172"/>
                      <a:pt x="238" y="172"/>
                      <a:pt x="238" y="172"/>
                    </a:cubicBezTo>
                    <a:cubicBezTo>
                      <a:pt x="237" y="172"/>
                      <a:pt x="236" y="171"/>
                      <a:pt x="236" y="171"/>
                    </a:cubicBezTo>
                    <a:cubicBezTo>
                      <a:pt x="236" y="171"/>
                      <a:pt x="236" y="171"/>
                      <a:pt x="237" y="172"/>
                    </a:cubicBezTo>
                    <a:cubicBezTo>
                      <a:pt x="237" y="172"/>
                      <a:pt x="236" y="171"/>
                      <a:pt x="237" y="172"/>
                    </a:cubicBezTo>
                    <a:close/>
                    <a:moveTo>
                      <a:pt x="244" y="173"/>
                    </a:moveTo>
                    <a:cubicBezTo>
                      <a:pt x="244" y="173"/>
                      <a:pt x="244" y="173"/>
                      <a:pt x="244" y="173"/>
                    </a:cubicBezTo>
                    <a:cubicBezTo>
                      <a:pt x="244" y="172"/>
                      <a:pt x="239" y="173"/>
                      <a:pt x="238" y="172"/>
                    </a:cubicBezTo>
                    <a:cubicBezTo>
                      <a:pt x="238" y="172"/>
                      <a:pt x="240" y="173"/>
                      <a:pt x="241" y="173"/>
                    </a:cubicBezTo>
                    <a:cubicBezTo>
                      <a:pt x="242" y="173"/>
                      <a:pt x="243" y="173"/>
                      <a:pt x="244" y="173"/>
                    </a:cubicBezTo>
                    <a:cubicBezTo>
                      <a:pt x="244" y="173"/>
                      <a:pt x="244" y="173"/>
                      <a:pt x="244" y="173"/>
                    </a:cubicBezTo>
                    <a:close/>
                    <a:moveTo>
                      <a:pt x="266" y="134"/>
                    </a:moveTo>
                    <a:cubicBezTo>
                      <a:pt x="266" y="134"/>
                      <a:pt x="266" y="133"/>
                      <a:pt x="266" y="133"/>
                    </a:cubicBezTo>
                    <a:cubicBezTo>
                      <a:pt x="266" y="133"/>
                      <a:pt x="266" y="133"/>
                      <a:pt x="266" y="134"/>
                    </a:cubicBezTo>
                    <a:close/>
                    <a:moveTo>
                      <a:pt x="267" y="140"/>
                    </a:moveTo>
                    <a:cubicBezTo>
                      <a:pt x="267" y="140"/>
                      <a:pt x="267" y="140"/>
                      <a:pt x="268" y="140"/>
                    </a:cubicBezTo>
                    <a:cubicBezTo>
                      <a:pt x="267" y="139"/>
                      <a:pt x="267" y="139"/>
                      <a:pt x="267" y="139"/>
                    </a:cubicBezTo>
                    <a:cubicBezTo>
                      <a:pt x="268" y="140"/>
                      <a:pt x="267" y="140"/>
                      <a:pt x="267" y="141"/>
                    </a:cubicBezTo>
                    <a:cubicBezTo>
                      <a:pt x="267" y="141"/>
                      <a:pt x="267" y="140"/>
                      <a:pt x="267" y="140"/>
                    </a:cubicBezTo>
                    <a:cubicBezTo>
                      <a:pt x="267" y="140"/>
                      <a:pt x="267" y="141"/>
                      <a:pt x="267" y="140"/>
                    </a:cubicBezTo>
                    <a:close/>
                    <a:moveTo>
                      <a:pt x="307" y="182"/>
                    </a:moveTo>
                    <a:cubicBezTo>
                      <a:pt x="308" y="182"/>
                      <a:pt x="308" y="180"/>
                      <a:pt x="308" y="179"/>
                    </a:cubicBezTo>
                    <a:cubicBezTo>
                      <a:pt x="308" y="179"/>
                      <a:pt x="308" y="180"/>
                      <a:pt x="308" y="180"/>
                    </a:cubicBezTo>
                    <a:cubicBezTo>
                      <a:pt x="308" y="181"/>
                      <a:pt x="308" y="181"/>
                      <a:pt x="308" y="181"/>
                    </a:cubicBezTo>
                    <a:cubicBezTo>
                      <a:pt x="307" y="182"/>
                      <a:pt x="305" y="183"/>
                      <a:pt x="304" y="182"/>
                    </a:cubicBezTo>
                    <a:cubicBezTo>
                      <a:pt x="305" y="182"/>
                      <a:pt x="305" y="182"/>
                      <a:pt x="306" y="182"/>
                    </a:cubicBezTo>
                    <a:cubicBezTo>
                      <a:pt x="306" y="182"/>
                      <a:pt x="307" y="182"/>
                      <a:pt x="307" y="182"/>
                    </a:cubicBezTo>
                    <a:cubicBezTo>
                      <a:pt x="308" y="182"/>
                      <a:pt x="307" y="182"/>
                      <a:pt x="307" y="182"/>
                    </a:cubicBezTo>
                    <a:close/>
                    <a:moveTo>
                      <a:pt x="307" y="176"/>
                    </a:moveTo>
                    <a:cubicBezTo>
                      <a:pt x="307" y="175"/>
                      <a:pt x="309" y="177"/>
                      <a:pt x="307" y="176"/>
                    </a:cubicBezTo>
                    <a:cubicBezTo>
                      <a:pt x="308" y="176"/>
                      <a:pt x="308" y="176"/>
                      <a:pt x="307" y="176"/>
                    </a:cubicBezTo>
                    <a:close/>
                    <a:moveTo>
                      <a:pt x="210" y="275"/>
                    </a:moveTo>
                    <a:cubicBezTo>
                      <a:pt x="210" y="275"/>
                      <a:pt x="209" y="276"/>
                      <a:pt x="210" y="275"/>
                    </a:cubicBezTo>
                    <a:cubicBezTo>
                      <a:pt x="210" y="275"/>
                      <a:pt x="210" y="275"/>
                      <a:pt x="210" y="275"/>
                    </a:cubicBezTo>
                    <a:close/>
                    <a:moveTo>
                      <a:pt x="210" y="275"/>
                    </a:moveTo>
                    <a:cubicBezTo>
                      <a:pt x="210" y="275"/>
                      <a:pt x="210" y="275"/>
                      <a:pt x="210" y="275"/>
                    </a:cubicBezTo>
                    <a:close/>
                    <a:moveTo>
                      <a:pt x="207" y="278"/>
                    </a:moveTo>
                    <a:cubicBezTo>
                      <a:pt x="207" y="278"/>
                      <a:pt x="207" y="278"/>
                      <a:pt x="207" y="278"/>
                    </a:cubicBezTo>
                    <a:cubicBezTo>
                      <a:pt x="207" y="278"/>
                      <a:pt x="207" y="278"/>
                      <a:pt x="207" y="278"/>
                    </a:cubicBezTo>
                    <a:close/>
                    <a:moveTo>
                      <a:pt x="213" y="250"/>
                    </a:moveTo>
                    <a:cubicBezTo>
                      <a:pt x="213" y="249"/>
                      <a:pt x="213" y="249"/>
                      <a:pt x="212" y="249"/>
                    </a:cubicBezTo>
                    <a:cubicBezTo>
                      <a:pt x="213" y="249"/>
                      <a:pt x="213" y="249"/>
                      <a:pt x="213" y="250"/>
                    </a:cubicBezTo>
                    <a:close/>
                    <a:moveTo>
                      <a:pt x="213" y="250"/>
                    </a:moveTo>
                    <a:cubicBezTo>
                      <a:pt x="213" y="250"/>
                      <a:pt x="213" y="250"/>
                      <a:pt x="213" y="250"/>
                    </a:cubicBezTo>
                    <a:close/>
                    <a:moveTo>
                      <a:pt x="213" y="250"/>
                    </a:moveTo>
                    <a:cubicBezTo>
                      <a:pt x="213" y="250"/>
                      <a:pt x="213" y="250"/>
                      <a:pt x="213" y="250"/>
                    </a:cubicBezTo>
                    <a:close/>
                    <a:moveTo>
                      <a:pt x="214" y="252"/>
                    </a:moveTo>
                    <a:cubicBezTo>
                      <a:pt x="214" y="252"/>
                      <a:pt x="214" y="252"/>
                      <a:pt x="214" y="252"/>
                    </a:cubicBezTo>
                    <a:cubicBezTo>
                      <a:pt x="214" y="252"/>
                      <a:pt x="214" y="252"/>
                      <a:pt x="214" y="252"/>
                    </a:cubicBezTo>
                    <a:close/>
                    <a:moveTo>
                      <a:pt x="214" y="252"/>
                    </a:moveTo>
                    <a:cubicBezTo>
                      <a:pt x="214" y="252"/>
                      <a:pt x="214" y="252"/>
                      <a:pt x="214" y="253"/>
                    </a:cubicBezTo>
                    <a:cubicBezTo>
                      <a:pt x="214" y="252"/>
                      <a:pt x="214" y="252"/>
                      <a:pt x="214" y="252"/>
                    </a:cubicBezTo>
                    <a:close/>
                    <a:moveTo>
                      <a:pt x="214" y="253"/>
                    </a:moveTo>
                    <a:cubicBezTo>
                      <a:pt x="214" y="253"/>
                      <a:pt x="214" y="253"/>
                      <a:pt x="214" y="253"/>
                    </a:cubicBezTo>
                    <a:cubicBezTo>
                      <a:pt x="214" y="253"/>
                      <a:pt x="214" y="253"/>
                      <a:pt x="214" y="253"/>
                    </a:cubicBezTo>
                    <a:close/>
                    <a:moveTo>
                      <a:pt x="215" y="251"/>
                    </a:moveTo>
                    <a:cubicBezTo>
                      <a:pt x="214" y="251"/>
                      <a:pt x="215" y="251"/>
                      <a:pt x="215" y="251"/>
                    </a:cubicBezTo>
                    <a:cubicBezTo>
                      <a:pt x="215" y="252"/>
                      <a:pt x="215" y="252"/>
                      <a:pt x="216" y="252"/>
                    </a:cubicBezTo>
                    <a:cubicBezTo>
                      <a:pt x="215" y="252"/>
                      <a:pt x="215" y="252"/>
                      <a:pt x="215" y="251"/>
                    </a:cubicBezTo>
                    <a:cubicBezTo>
                      <a:pt x="215" y="251"/>
                      <a:pt x="215" y="252"/>
                      <a:pt x="215" y="251"/>
                    </a:cubicBezTo>
                    <a:close/>
                    <a:moveTo>
                      <a:pt x="206" y="278"/>
                    </a:moveTo>
                    <a:cubicBezTo>
                      <a:pt x="206" y="278"/>
                      <a:pt x="206" y="278"/>
                      <a:pt x="206" y="278"/>
                    </a:cubicBezTo>
                    <a:cubicBezTo>
                      <a:pt x="206" y="278"/>
                      <a:pt x="206" y="278"/>
                      <a:pt x="206" y="278"/>
                    </a:cubicBezTo>
                    <a:close/>
                    <a:moveTo>
                      <a:pt x="208" y="277"/>
                    </a:moveTo>
                    <a:cubicBezTo>
                      <a:pt x="208" y="277"/>
                      <a:pt x="208" y="277"/>
                      <a:pt x="208" y="277"/>
                    </a:cubicBezTo>
                    <a:cubicBezTo>
                      <a:pt x="208" y="277"/>
                      <a:pt x="208" y="277"/>
                      <a:pt x="208" y="277"/>
                    </a:cubicBezTo>
                    <a:close/>
                    <a:moveTo>
                      <a:pt x="212" y="273"/>
                    </a:moveTo>
                    <a:cubicBezTo>
                      <a:pt x="212" y="273"/>
                      <a:pt x="212" y="273"/>
                      <a:pt x="212" y="273"/>
                    </a:cubicBezTo>
                    <a:cubicBezTo>
                      <a:pt x="212" y="273"/>
                      <a:pt x="212" y="273"/>
                      <a:pt x="212" y="273"/>
                    </a:cubicBezTo>
                    <a:close/>
                    <a:moveTo>
                      <a:pt x="212" y="276"/>
                    </a:moveTo>
                    <a:cubicBezTo>
                      <a:pt x="212" y="276"/>
                      <a:pt x="212" y="276"/>
                      <a:pt x="212" y="276"/>
                    </a:cubicBezTo>
                    <a:cubicBezTo>
                      <a:pt x="212" y="276"/>
                      <a:pt x="212" y="276"/>
                      <a:pt x="212" y="276"/>
                    </a:cubicBezTo>
                    <a:close/>
                    <a:moveTo>
                      <a:pt x="214" y="278"/>
                    </a:moveTo>
                    <a:cubicBezTo>
                      <a:pt x="215" y="278"/>
                      <a:pt x="214" y="278"/>
                      <a:pt x="214" y="278"/>
                    </a:cubicBezTo>
                    <a:cubicBezTo>
                      <a:pt x="214" y="278"/>
                      <a:pt x="214" y="278"/>
                      <a:pt x="214" y="278"/>
                    </a:cubicBezTo>
                    <a:close/>
                    <a:moveTo>
                      <a:pt x="215" y="271"/>
                    </a:moveTo>
                    <a:cubicBezTo>
                      <a:pt x="215" y="271"/>
                      <a:pt x="215" y="271"/>
                      <a:pt x="215" y="271"/>
                    </a:cubicBezTo>
                    <a:close/>
                    <a:moveTo>
                      <a:pt x="215" y="271"/>
                    </a:moveTo>
                    <a:cubicBezTo>
                      <a:pt x="215" y="271"/>
                      <a:pt x="215" y="271"/>
                      <a:pt x="215" y="271"/>
                    </a:cubicBezTo>
                    <a:cubicBezTo>
                      <a:pt x="215" y="271"/>
                      <a:pt x="215" y="271"/>
                      <a:pt x="215" y="271"/>
                    </a:cubicBezTo>
                    <a:close/>
                    <a:moveTo>
                      <a:pt x="216" y="272"/>
                    </a:moveTo>
                    <a:cubicBezTo>
                      <a:pt x="216" y="272"/>
                      <a:pt x="216" y="272"/>
                      <a:pt x="216" y="272"/>
                    </a:cubicBezTo>
                    <a:cubicBezTo>
                      <a:pt x="216" y="272"/>
                      <a:pt x="216" y="272"/>
                      <a:pt x="216" y="272"/>
                    </a:cubicBezTo>
                    <a:close/>
                    <a:moveTo>
                      <a:pt x="219" y="273"/>
                    </a:move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9" y="273"/>
                      <a:pt x="219" y="273"/>
                      <a:pt x="219" y="273"/>
                    </a:cubicBezTo>
                    <a:close/>
                    <a:moveTo>
                      <a:pt x="266" y="135"/>
                    </a:moveTo>
                    <a:cubicBezTo>
                      <a:pt x="265" y="135"/>
                      <a:pt x="265" y="135"/>
                      <a:pt x="266" y="135"/>
                    </a:cubicBezTo>
                    <a:cubicBezTo>
                      <a:pt x="266" y="135"/>
                      <a:pt x="266" y="135"/>
                      <a:pt x="266" y="135"/>
                    </a:cubicBezTo>
                    <a:close/>
                    <a:moveTo>
                      <a:pt x="266" y="135"/>
                    </a:moveTo>
                    <a:cubicBezTo>
                      <a:pt x="266" y="135"/>
                      <a:pt x="266" y="135"/>
                      <a:pt x="266" y="135"/>
                    </a:cubicBezTo>
                    <a:cubicBezTo>
                      <a:pt x="266" y="135"/>
                      <a:pt x="266" y="135"/>
                      <a:pt x="266" y="135"/>
                    </a:cubicBezTo>
                    <a:cubicBezTo>
                      <a:pt x="266" y="135"/>
                      <a:pt x="266" y="135"/>
                      <a:pt x="266" y="135"/>
                    </a:cubicBezTo>
                    <a:close/>
                    <a:moveTo>
                      <a:pt x="276" y="246"/>
                    </a:move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6"/>
                      <a:pt x="276" y="246"/>
                      <a:pt x="276" y="246"/>
                    </a:cubicBezTo>
                    <a:close/>
                    <a:moveTo>
                      <a:pt x="248" y="312"/>
                    </a:moveTo>
                    <a:cubicBezTo>
                      <a:pt x="248" y="312"/>
                      <a:pt x="248" y="312"/>
                      <a:pt x="248" y="312"/>
                    </a:cubicBezTo>
                    <a:cubicBezTo>
                      <a:pt x="248" y="312"/>
                      <a:pt x="248" y="312"/>
                      <a:pt x="248" y="312"/>
                    </a:cubicBezTo>
                    <a:close/>
                    <a:moveTo>
                      <a:pt x="244" y="300"/>
                    </a:moveTo>
                    <a:cubicBezTo>
                      <a:pt x="244" y="300"/>
                      <a:pt x="244" y="300"/>
                      <a:pt x="244" y="300"/>
                    </a:cubicBezTo>
                    <a:cubicBezTo>
                      <a:pt x="244" y="300"/>
                      <a:pt x="244" y="300"/>
                      <a:pt x="244" y="300"/>
                    </a:cubicBezTo>
                    <a:close/>
                    <a:moveTo>
                      <a:pt x="264" y="157"/>
                    </a:moveTo>
                    <a:cubicBezTo>
                      <a:pt x="264" y="157"/>
                      <a:pt x="264" y="157"/>
                      <a:pt x="264" y="157"/>
                    </a:cubicBezTo>
                    <a:cubicBezTo>
                      <a:pt x="264" y="157"/>
                      <a:pt x="264" y="157"/>
                      <a:pt x="264" y="157"/>
                    </a:cubicBezTo>
                    <a:close/>
                    <a:moveTo>
                      <a:pt x="263" y="157"/>
                    </a:moveTo>
                    <a:cubicBezTo>
                      <a:pt x="263" y="157"/>
                      <a:pt x="263" y="157"/>
                      <a:pt x="263" y="157"/>
                    </a:cubicBezTo>
                    <a:cubicBezTo>
                      <a:pt x="263" y="157"/>
                      <a:pt x="263" y="157"/>
                      <a:pt x="263" y="157"/>
                    </a:cubicBezTo>
                    <a:close/>
                    <a:moveTo>
                      <a:pt x="263" y="157"/>
                    </a:moveTo>
                    <a:cubicBezTo>
                      <a:pt x="263" y="158"/>
                      <a:pt x="263" y="158"/>
                      <a:pt x="263" y="157"/>
                    </a:cubicBezTo>
                    <a:cubicBezTo>
                      <a:pt x="263" y="158"/>
                      <a:pt x="263" y="158"/>
                      <a:pt x="263" y="157"/>
                    </a:cubicBezTo>
                    <a:close/>
                    <a:moveTo>
                      <a:pt x="266" y="146"/>
                    </a:moveTo>
                    <a:cubicBezTo>
                      <a:pt x="266" y="146"/>
                      <a:pt x="265" y="146"/>
                      <a:pt x="266" y="146"/>
                    </a:cubicBezTo>
                    <a:close/>
                    <a:moveTo>
                      <a:pt x="266" y="146"/>
                    </a:moveTo>
                    <a:cubicBezTo>
                      <a:pt x="266" y="146"/>
                      <a:pt x="266" y="147"/>
                      <a:pt x="265" y="147"/>
                    </a:cubicBezTo>
                    <a:cubicBezTo>
                      <a:pt x="266" y="147"/>
                      <a:pt x="266" y="146"/>
                      <a:pt x="266" y="146"/>
                    </a:cubicBezTo>
                    <a:close/>
                    <a:moveTo>
                      <a:pt x="261" y="292"/>
                    </a:moveTo>
                    <a:cubicBezTo>
                      <a:pt x="261" y="292"/>
                      <a:pt x="261" y="291"/>
                      <a:pt x="261" y="292"/>
                    </a:cubicBezTo>
                    <a:cubicBezTo>
                      <a:pt x="261" y="292"/>
                      <a:pt x="261" y="292"/>
                      <a:pt x="261" y="292"/>
                    </a:cubicBezTo>
                    <a:close/>
                    <a:moveTo>
                      <a:pt x="245" y="313"/>
                    </a:moveTo>
                    <a:cubicBezTo>
                      <a:pt x="245" y="313"/>
                      <a:pt x="245" y="313"/>
                      <a:pt x="245" y="313"/>
                    </a:cubicBezTo>
                    <a:cubicBezTo>
                      <a:pt x="245" y="313"/>
                      <a:pt x="245" y="313"/>
                      <a:pt x="245" y="313"/>
                    </a:cubicBezTo>
                    <a:close/>
                    <a:moveTo>
                      <a:pt x="258" y="220"/>
                    </a:moveTo>
                    <a:cubicBezTo>
                      <a:pt x="258" y="220"/>
                      <a:pt x="258" y="220"/>
                      <a:pt x="258" y="220"/>
                    </a:cubicBezTo>
                    <a:cubicBezTo>
                      <a:pt x="258" y="220"/>
                      <a:pt x="258" y="220"/>
                      <a:pt x="258" y="220"/>
                    </a:cubicBezTo>
                    <a:close/>
                    <a:moveTo>
                      <a:pt x="257" y="222"/>
                    </a:moveTo>
                    <a:cubicBezTo>
                      <a:pt x="257" y="222"/>
                      <a:pt x="257" y="222"/>
                      <a:pt x="256" y="223"/>
                    </a:cubicBezTo>
                    <a:cubicBezTo>
                      <a:pt x="257" y="222"/>
                      <a:pt x="257" y="222"/>
                      <a:pt x="257" y="222"/>
                    </a:cubicBezTo>
                    <a:close/>
                    <a:moveTo>
                      <a:pt x="244" y="268"/>
                    </a:moveTo>
                    <a:cubicBezTo>
                      <a:pt x="244" y="268"/>
                      <a:pt x="244" y="268"/>
                      <a:pt x="244" y="268"/>
                    </a:cubicBezTo>
                    <a:cubicBezTo>
                      <a:pt x="244" y="268"/>
                      <a:pt x="244" y="268"/>
                      <a:pt x="244" y="268"/>
                    </a:cubicBezTo>
                    <a:close/>
                    <a:moveTo>
                      <a:pt x="244" y="312"/>
                    </a:moveTo>
                    <a:cubicBezTo>
                      <a:pt x="244" y="312"/>
                      <a:pt x="244" y="312"/>
                      <a:pt x="244" y="312"/>
                    </a:cubicBezTo>
                    <a:cubicBezTo>
                      <a:pt x="244" y="312"/>
                      <a:pt x="244" y="312"/>
                      <a:pt x="244" y="312"/>
                    </a:cubicBezTo>
                    <a:close/>
                    <a:moveTo>
                      <a:pt x="246" y="300"/>
                    </a:moveTo>
                    <a:cubicBezTo>
                      <a:pt x="246" y="300"/>
                      <a:pt x="246" y="300"/>
                      <a:pt x="246" y="300"/>
                    </a:cubicBezTo>
                    <a:cubicBezTo>
                      <a:pt x="246" y="300"/>
                      <a:pt x="246" y="300"/>
                      <a:pt x="246" y="300"/>
                    </a:cubicBezTo>
                    <a:close/>
                    <a:moveTo>
                      <a:pt x="249" y="301"/>
                    </a:moveTo>
                    <a:cubicBezTo>
                      <a:pt x="249" y="301"/>
                      <a:pt x="249" y="301"/>
                      <a:pt x="249" y="301"/>
                    </a:cubicBezTo>
                    <a:close/>
                    <a:moveTo>
                      <a:pt x="249" y="302"/>
                    </a:moveTo>
                    <a:cubicBezTo>
                      <a:pt x="249" y="302"/>
                      <a:pt x="249" y="302"/>
                      <a:pt x="249" y="302"/>
                    </a:cubicBezTo>
                    <a:close/>
                    <a:moveTo>
                      <a:pt x="262" y="289"/>
                    </a:moveTo>
                    <a:cubicBezTo>
                      <a:pt x="262" y="289"/>
                      <a:pt x="262" y="289"/>
                      <a:pt x="262" y="289"/>
                    </a:cubicBezTo>
                    <a:cubicBezTo>
                      <a:pt x="262" y="289"/>
                      <a:pt x="262" y="289"/>
                      <a:pt x="262" y="289"/>
                    </a:cubicBezTo>
                    <a:close/>
                    <a:moveTo>
                      <a:pt x="268" y="247"/>
                    </a:moveTo>
                    <a:cubicBezTo>
                      <a:pt x="268" y="247"/>
                      <a:pt x="268" y="247"/>
                      <a:pt x="268" y="247"/>
                    </a:cubicBezTo>
                    <a:cubicBezTo>
                      <a:pt x="268" y="247"/>
                      <a:pt x="268" y="247"/>
                      <a:pt x="268" y="247"/>
                    </a:cubicBezTo>
                    <a:close/>
                    <a:moveTo>
                      <a:pt x="249" y="235"/>
                    </a:moveTo>
                    <a:cubicBezTo>
                      <a:pt x="249" y="235"/>
                      <a:pt x="249" y="235"/>
                      <a:pt x="249" y="235"/>
                    </a:cubicBezTo>
                    <a:close/>
                    <a:moveTo>
                      <a:pt x="247" y="234"/>
                    </a:moveTo>
                    <a:cubicBezTo>
                      <a:pt x="247" y="234"/>
                      <a:pt x="247" y="234"/>
                      <a:pt x="247" y="234"/>
                    </a:cubicBezTo>
                    <a:cubicBezTo>
                      <a:pt x="247" y="234"/>
                      <a:pt x="247" y="234"/>
                      <a:pt x="247" y="234"/>
                    </a:cubicBezTo>
                    <a:close/>
                    <a:moveTo>
                      <a:pt x="247" y="234"/>
                    </a:moveTo>
                    <a:cubicBezTo>
                      <a:pt x="247" y="234"/>
                      <a:pt x="247" y="234"/>
                      <a:pt x="247" y="234"/>
                    </a:cubicBezTo>
                    <a:cubicBezTo>
                      <a:pt x="247" y="234"/>
                      <a:pt x="247" y="234"/>
                      <a:pt x="247" y="234"/>
                    </a:cubicBezTo>
                    <a:close/>
                    <a:moveTo>
                      <a:pt x="247" y="234"/>
                    </a:moveTo>
                    <a:cubicBezTo>
                      <a:pt x="247" y="234"/>
                      <a:pt x="247" y="234"/>
                      <a:pt x="247" y="234"/>
                    </a:cubicBezTo>
                    <a:cubicBezTo>
                      <a:pt x="247" y="234"/>
                      <a:pt x="247" y="234"/>
                      <a:pt x="247" y="234"/>
                    </a:cubicBezTo>
                    <a:close/>
                    <a:moveTo>
                      <a:pt x="247" y="234"/>
                    </a:moveTo>
                    <a:cubicBezTo>
                      <a:pt x="247" y="234"/>
                      <a:pt x="247" y="234"/>
                      <a:pt x="247" y="234"/>
                    </a:cubicBezTo>
                    <a:cubicBezTo>
                      <a:pt x="247" y="234"/>
                      <a:pt x="247" y="234"/>
                      <a:pt x="247" y="234"/>
                    </a:cubicBezTo>
                    <a:close/>
                    <a:moveTo>
                      <a:pt x="245" y="179"/>
                    </a:moveTo>
                    <a:cubicBezTo>
                      <a:pt x="245" y="179"/>
                      <a:pt x="245" y="178"/>
                      <a:pt x="245" y="178"/>
                    </a:cubicBezTo>
                    <a:cubicBezTo>
                      <a:pt x="245" y="178"/>
                      <a:pt x="245" y="179"/>
                      <a:pt x="245" y="179"/>
                    </a:cubicBezTo>
                    <a:close/>
                    <a:moveTo>
                      <a:pt x="227" y="273"/>
                    </a:moveTo>
                    <a:cubicBezTo>
                      <a:pt x="228" y="273"/>
                      <a:pt x="227" y="273"/>
                      <a:pt x="227" y="273"/>
                    </a:cubicBezTo>
                    <a:cubicBezTo>
                      <a:pt x="227" y="273"/>
                      <a:pt x="227" y="273"/>
                      <a:pt x="227" y="273"/>
                    </a:cubicBezTo>
                    <a:close/>
                    <a:moveTo>
                      <a:pt x="229" y="278"/>
                    </a:moveTo>
                    <a:cubicBezTo>
                      <a:pt x="229" y="278"/>
                      <a:pt x="229" y="278"/>
                      <a:pt x="229" y="278"/>
                    </a:cubicBezTo>
                    <a:cubicBezTo>
                      <a:pt x="229" y="278"/>
                      <a:pt x="229" y="278"/>
                      <a:pt x="229" y="278"/>
                    </a:cubicBezTo>
                    <a:close/>
                    <a:moveTo>
                      <a:pt x="234" y="284"/>
                    </a:moveTo>
                    <a:cubicBezTo>
                      <a:pt x="233" y="285"/>
                      <a:pt x="233" y="285"/>
                      <a:pt x="233" y="285"/>
                    </a:cubicBezTo>
                    <a:cubicBezTo>
                      <a:pt x="233" y="285"/>
                      <a:pt x="233" y="285"/>
                      <a:pt x="234" y="284"/>
                    </a:cubicBezTo>
                    <a:close/>
                    <a:moveTo>
                      <a:pt x="243" y="304"/>
                    </a:moveTo>
                    <a:cubicBezTo>
                      <a:pt x="243" y="304"/>
                      <a:pt x="243" y="304"/>
                      <a:pt x="243" y="304"/>
                    </a:cubicBezTo>
                    <a:cubicBezTo>
                      <a:pt x="243" y="304"/>
                      <a:pt x="243" y="304"/>
                      <a:pt x="243" y="304"/>
                    </a:cubicBezTo>
                    <a:close/>
                    <a:moveTo>
                      <a:pt x="244" y="302"/>
                    </a:moveTo>
                    <a:cubicBezTo>
                      <a:pt x="244" y="302"/>
                      <a:pt x="244" y="302"/>
                      <a:pt x="244" y="302"/>
                    </a:cubicBezTo>
                    <a:cubicBezTo>
                      <a:pt x="244" y="302"/>
                      <a:pt x="244" y="302"/>
                      <a:pt x="244" y="302"/>
                    </a:cubicBezTo>
                    <a:close/>
                    <a:moveTo>
                      <a:pt x="244" y="311"/>
                    </a:moveTo>
                    <a:cubicBezTo>
                      <a:pt x="244" y="312"/>
                      <a:pt x="244" y="311"/>
                      <a:pt x="244" y="311"/>
                    </a:cubicBezTo>
                    <a:cubicBezTo>
                      <a:pt x="244" y="311"/>
                      <a:pt x="244" y="311"/>
                      <a:pt x="244" y="311"/>
                    </a:cubicBezTo>
                    <a:close/>
                    <a:moveTo>
                      <a:pt x="246" y="312"/>
                    </a:moveTo>
                    <a:cubicBezTo>
                      <a:pt x="246" y="312"/>
                      <a:pt x="246" y="313"/>
                      <a:pt x="246" y="312"/>
                    </a:cubicBezTo>
                    <a:cubicBezTo>
                      <a:pt x="246" y="312"/>
                      <a:pt x="246" y="312"/>
                      <a:pt x="246" y="312"/>
                    </a:cubicBezTo>
                    <a:close/>
                    <a:moveTo>
                      <a:pt x="247" y="312"/>
                    </a:moveTo>
                    <a:cubicBezTo>
                      <a:pt x="247" y="312"/>
                      <a:pt x="247" y="312"/>
                      <a:pt x="247" y="312"/>
                    </a:cubicBezTo>
                    <a:close/>
                    <a:moveTo>
                      <a:pt x="247" y="312"/>
                    </a:moveTo>
                    <a:cubicBezTo>
                      <a:pt x="247" y="312"/>
                      <a:pt x="247" y="312"/>
                      <a:pt x="247" y="312"/>
                    </a:cubicBezTo>
                    <a:close/>
                    <a:moveTo>
                      <a:pt x="273" y="247"/>
                    </a:moveTo>
                    <a:cubicBezTo>
                      <a:pt x="273" y="247"/>
                      <a:pt x="273" y="246"/>
                      <a:pt x="273" y="247"/>
                    </a:cubicBezTo>
                    <a:cubicBezTo>
                      <a:pt x="273" y="247"/>
                      <a:pt x="273" y="247"/>
                      <a:pt x="273" y="247"/>
                    </a:cubicBezTo>
                    <a:close/>
                    <a:moveTo>
                      <a:pt x="297" y="241"/>
                    </a:moveTo>
                    <a:cubicBezTo>
                      <a:pt x="297" y="241"/>
                      <a:pt x="297" y="241"/>
                      <a:pt x="297" y="241"/>
                    </a:cubicBezTo>
                    <a:close/>
                    <a:moveTo>
                      <a:pt x="305" y="190"/>
                    </a:moveTo>
                    <a:cubicBezTo>
                      <a:pt x="305" y="190"/>
                      <a:pt x="305" y="188"/>
                      <a:pt x="305" y="188"/>
                    </a:cubicBezTo>
                    <a:cubicBezTo>
                      <a:pt x="305" y="188"/>
                      <a:pt x="305" y="190"/>
                      <a:pt x="305" y="190"/>
                    </a:cubicBezTo>
                    <a:cubicBezTo>
                      <a:pt x="305" y="190"/>
                      <a:pt x="305" y="190"/>
                      <a:pt x="305" y="190"/>
                    </a:cubicBezTo>
                    <a:close/>
                    <a:moveTo>
                      <a:pt x="302" y="195"/>
                    </a:moveTo>
                    <a:cubicBezTo>
                      <a:pt x="302" y="195"/>
                      <a:pt x="302" y="195"/>
                      <a:pt x="302" y="195"/>
                    </a:cubicBezTo>
                    <a:cubicBezTo>
                      <a:pt x="302" y="195"/>
                      <a:pt x="302" y="195"/>
                      <a:pt x="302" y="195"/>
                    </a:cubicBezTo>
                    <a:close/>
                    <a:moveTo>
                      <a:pt x="303" y="194"/>
                    </a:moveTo>
                    <a:cubicBezTo>
                      <a:pt x="303" y="194"/>
                      <a:pt x="303" y="194"/>
                      <a:pt x="303" y="194"/>
                    </a:cubicBezTo>
                    <a:close/>
                    <a:moveTo>
                      <a:pt x="303" y="194"/>
                    </a:moveTo>
                    <a:cubicBezTo>
                      <a:pt x="303" y="194"/>
                      <a:pt x="303" y="194"/>
                      <a:pt x="303" y="194"/>
                    </a:cubicBezTo>
                    <a:close/>
                    <a:moveTo>
                      <a:pt x="302" y="195"/>
                    </a:moveTo>
                    <a:cubicBezTo>
                      <a:pt x="302" y="195"/>
                      <a:pt x="302" y="195"/>
                      <a:pt x="302" y="195"/>
                    </a:cubicBezTo>
                    <a:cubicBezTo>
                      <a:pt x="302" y="195"/>
                      <a:pt x="302" y="195"/>
                      <a:pt x="302" y="195"/>
                    </a:cubicBezTo>
                    <a:close/>
                    <a:moveTo>
                      <a:pt x="302" y="195"/>
                    </a:moveTo>
                    <a:cubicBezTo>
                      <a:pt x="302" y="195"/>
                      <a:pt x="302" y="195"/>
                      <a:pt x="302" y="195"/>
                    </a:cubicBezTo>
                    <a:cubicBezTo>
                      <a:pt x="302" y="195"/>
                      <a:pt x="302" y="195"/>
                      <a:pt x="302" y="195"/>
                    </a:cubicBezTo>
                    <a:close/>
                    <a:moveTo>
                      <a:pt x="301" y="202"/>
                    </a:moveTo>
                    <a:cubicBezTo>
                      <a:pt x="301" y="202"/>
                      <a:pt x="302" y="202"/>
                      <a:pt x="301" y="202"/>
                    </a:cubicBezTo>
                    <a:cubicBezTo>
                      <a:pt x="301" y="202"/>
                      <a:pt x="301" y="202"/>
                      <a:pt x="301" y="202"/>
                    </a:cubicBezTo>
                    <a:close/>
                    <a:moveTo>
                      <a:pt x="300" y="200"/>
                    </a:moveTo>
                    <a:cubicBezTo>
                      <a:pt x="300" y="200"/>
                      <a:pt x="300" y="200"/>
                      <a:pt x="300" y="200"/>
                    </a:cubicBezTo>
                    <a:cubicBezTo>
                      <a:pt x="300" y="200"/>
                      <a:pt x="300" y="200"/>
                      <a:pt x="300" y="200"/>
                    </a:cubicBezTo>
                    <a:close/>
                    <a:moveTo>
                      <a:pt x="300" y="200"/>
                    </a:moveTo>
                    <a:cubicBezTo>
                      <a:pt x="300" y="200"/>
                      <a:pt x="300" y="200"/>
                      <a:pt x="300" y="200"/>
                    </a:cubicBezTo>
                    <a:cubicBezTo>
                      <a:pt x="300" y="200"/>
                      <a:pt x="300" y="200"/>
                      <a:pt x="300" y="200"/>
                    </a:cubicBezTo>
                    <a:close/>
                    <a:moveTo>
                      <a:pt x="300" y="203"/>
                    </a:moveTo>
                    <a:cubicBezTo>
                      <a:pt x="300" y="203"/>
                      <a:pt x="300" y="203"/>
                      <a:pt x="300" y="203"/>
                    </a:cubicBezTo>
                    <a:close/>
                    <a:moveTo>
                      <a:pt x="300" y="203"/>
                    </a:moveTo>
                    <a:cubicBezTo>
                      <a:pt x="300" y="203"/>
                      <a:pt x="300" y="203"/>
                      <a:pt x="300" y="203"/>
                    </a:cubicBezTo>
                    <a:cubicBezTo>
                      <a:pt x="300" y="203"/>
                      <a:pt x="300" y="203"/>
                      <a:pt x="300" y="203"/>
                    </a:cubicBezTo>
                    <a:close/>
                    <a:moveTo>
                      <a:pt x="303" y="186"/>
                    </a:moveTo>
                    <a:cubicBezTo>
                      <a:pt x="303" y="186"/>
                      <a:pt x="303" y="186"/>
                      <a:pt x="303" y="186"/>
                    </a:cubicBezTo>
                    <a:cubicBezTo>
                      <a:pt x="304" y="186"/>
                      <a:pt x="303" y="186"/>
                      <a:pt x="303" y="186"/>
                    </a:cubicBezTo>
                    <a:cubicBezTo>
                      <a:pt x="303" y="186"/>
                      <a:pt x="303" y="186"/>
                      <a:pt x="303" y="186"/>
                    </a:cubicBezTo>
                    <a:close/>
                    <a:moveTo>
                      <a:pt x="303" y="186"/>
                    </a:moveTo>
                    <a:cubicBezTo>
                      <a:pt x="303" y="186"/>
                      <a:pt x="303" y="186"/>
                      <a:pt x="303" y="186"/>
                    </a:cubicBezTo>
                    <a:cubicBezTo>
                      <a:pt x="304" y="186"/>
                      <a:pt x="303" y="186"/>
                      <a:pt x="303" y="186"/>
                    </a:cubicBezTo>
                    <a:cubicBezTo>
                      <a:pt x="303" y="186"/>
                      <a:pt x="303" y="186"/>
                      <a:pt x="303" y="186"/>
                    </a:cubicBezTo>
                    <a:close/>
                    <a:moveTo>
                      <a:pt x="303" y="185"/>
                    </a:move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lose/>
                    <a:moveTo>
                      <a:pt x="302" y="196"/>
                    </a:moveTo>
                    <a:cubicBezTo>
                      <a:pt x="301" y="196"/>
                      <a:pt x="301" y="196"/>
                      <a:pt x="301" y="196"/>
                    </a:cubicBezTo>
                    <a:cubicBezTo>
                      <a:pt x="301" y="196"/>
                      <a:pt x="301" y="196"/>
                      <a:pt x="302" y="196"/>
                    </a:cubicBezTo>
                    <a:close/>
                    <a:moveTo>
                      <a:pt x="300" y="203"/>
                    </a:moveTo>
                    <a:cubicBezTo>
                      <a:pt x="300" y="203"/>
                      <a:pt x="300" y="203"/>
                      <a:pt x="300" y="203"/>
                    </a:cubicBezTo>
                    <a:cubicBezTo>
                      <a:pt x="300" y="203"/>
                      <a:pt x="300" y="203"/>
                      <a:pt x="300" y="203"/>
                    </a:cubicBezTo>
                    <a:close/>
                    <a:moveTo>
                      <a:pt x="287" y="203"/>
                    </a:moveTo>
                    <a:cubicBezTo>
                      <a:pt x="287" y="203"/>
                      <a:pt x="287" y="203"/>
                      <a:pt x="287" y="203"/>
                    </a:cubicBezTo>
                    <a:cubicBezTo>
                      <a:pt x="287" y="203"/>
                      <a:pt x="287" y="203"/>
                      <a:pt x="287" y="203"/>
                    </a:cubicBezTo>
                    <a:close/>
                    <a:moveTo>
                      <a:pt x="287" y="203"/>
                    </a:moveTo>
                    <a:cubicBezTo>
                      <a:pt x="287" y="203"/>
                      <a:pt x="287" y="203"/>
                      <a:pt x="287" y="203"/>
                    </a:cubicBezTo>
                    <a:cubicBezTo>
                      <a:pt x="287" y="203"/>
                      <a:pt x="287" y="203"/>
                      <a:pt x="287" y="203"/>
                    </a:cubicBezTo>
                    <a:close/>
                    <a:moveTo>
                      <a:pt x="287" y="203"/>
                    </a:moveTo>
                    <a:cubicBezTo>
                      <a:pt x="287" y="203"/>
                      <a:pt x="287" y="203"/>
                      <a:pt x="287" y="203"/>
                    </a:cubicBezTo>
                    <a:cubicBezTo>
                      <a:pt x="287" y="203"/>
                      <a:pt x="287" y="203"/>
                      <a:pt x="287" y="203"/>
                    </a:cubicBezTo>
                    <a:close/>
                    <a:moveTo>
                      <a:pt x="286" y="204"/>
                    </a:moveTo>
                    <a:cubicBezTo>
                      <a:pt x="286" y="204"/>
                      <a:pt x="286" y="204"/>
                      <a:pt x="286" y="204"/>
                    </a:cubicBezTo>
                    <a:close/>
                    <a:moveTo>
                      <a:pt x="283" y="241"/>
                    </a:moveTo>
                    <a:cubicBezTo>
                      <a:pt x="282" y="241"/>
                      <a:pt x="283" y="241"/>
                      <a:pt x="283" y="241"/>
                    </a:cubicBezTo>
                    <a:cubicBezTo>
                      <a:pt x="283" y="241"/>
                      <a:pt x="283" y="241"/>
                      <a:pt x="283" y="241"/>
                    </a:cubicBezTo>
                    <a:close/>
                    <a:moveTo>
                      <a:pt x="287" y="283"/>
                    </a:moveTo>
                    <a:cubicBezTo>
                      <a:pt x="287" y="283"/>
                      <a:pt x="286" y="283"/>
                      <a:pt x="287" y="283"/>
                    </a:cubicBezTo>
                    <a:cubicBezTo>
                      <a:pt x="287" y="283"/>
                      <a:pt x="287" y="283"/>
                      <a:pt x="287" y="283"/>
                    </a:cubicBezTo>
                    <a:close/>
                    <a:moveTo>
                      <a:pt x="289" y="248"/>
                    </a:moveTo>
                    <a:cubicBezTo>
                      <a:pt x="289" y="248"/>
                      <a:pt x="289" y="248"/>
                      <a:pt x="289" y="248"/>
                    </a:cubicBezTo>
                    <a:cubicBezTo>
                      <a:pt x="289" y="248"/>
                      <a:pt x="289" y="248"/>
                      <a:pt x="289" y="248"/>
                    </a:cubicBezTo>
                    <a:close/>
                    <a:moveTo>
                      <a:pt x="291" y="250"/>
                    </a:moveTo>
                    <a:cubicBezTo>
                      <a:pt x="291" y="250"/>
                      <a:pt x="291" y="250"/>
                      <a:pt x="291" y="250"/>
                    </a:cubicBezTo>
                    <a:cubicBezTo>
                      <a:pt x="291" y="250"/>
                      <a:pt x="291" y="250"/>
                      <a:pt x="291" y="250"/>
                    </a:cubicBezTo>
                    <a:close/>
                    <a:moveTo>
                      <a:pt x="297" y="240"/>
                    </a:moveTo>
                    <a:cubicBezTo>
                      <a:pt x="297" y="240"/>
                      <a:pt x="297" y="240"/>
                      <a:pt x="297" y="240"/>
                    </a:cubicBezTo>
                    <a:cubicBezTo>
                      <a:pt x="297" y="240"/>
                      <a:pt x="297" y="240"/>
                      <a:pt x="297" y="240"/>
                    </a:cubicBezTo>
                    <a:close/>
                    <a:moveTo>
                      <a:pt x="299" y="268"/>
                    </a:moveTo>
                    <a:cubicBezTo>
                      <a:pt x="299" y="268"/>
                      <a:pt x="299" y="268"/>
                      <a:pt x="299" y="268"/>
                    </a:cubicBezTo>
                    <a:cubicBezTo>
                      <a:pt x="299" y="268"/>
                      <a:pt x="299" y="268"/>
                      <a:pt x="299" y="268"/>
                    </a:cubicBezTo>
                    <a:close/>
                    <a:moveTo>
                      <a:pt x="303" y="181"/>
                    </a:moveTo>
                    <a:cubicBezTo>
                      <a:pt x="303" y="181"/>
                      <a:pt x="304" y="181"/>
                      <a:pt x="304" y="181"/>
                    </a:cubicBezTo>
                    <a:cubicBezTo>
                      <a:pt x="304" y="181"/>
                      <a:pt x="302" y="181"/>
                      <a:pt x="302" y="182"/>
                    </a:cubicBezTo>
                    <a:cubicBezTo>
                      <a:pt x="302" y="182"/>
                      <a:pt x="302" y="183"/>
                      <a:pt x="301" y="183"/>
                    </a:cubicBezTo>
                    <a:cubicBezTo>
                      <a:pt x="301" y="183"/>
                      <a:pt x="302" y="182"/>
                      <a:pt x="302" y="182"/>
                    </a:cubicBezTo>
                    <a:cubicBezTo>
                      <a:pt x="302" y="181"/>
                      <a:pt x="302" y="182"/>
                      <a:pt x="303" y="181"/>
                    </a:cubicBezTo>
                    <a:close/>
                    <a:moveTo>
                      <a:pt x="274" y="155"/>
                    </a:moveTo>
                    <a:cubicBezTo>
                      <a:pt x="274" y="155"/>
                      <a:pt x="274" y="155"/>
                      <a:pt x="274" y="155"/>
                    </a:cubicBezTo>
                    <a:cubicBezTo>
                      <a:pt x="274" y="155"/>
                      <a:pt x="274" y="155"/>
                      <a:pt x="274" y="155"/>
                    </a:cubicBezTo>
                    <a:close/>
                    <a:moveTo>
                      <a:pt x="274" y="155"/>
                    </a:moveTo>
                    <a:cubicBezTo>
                      <a:pt x="274" y="155"/>
                      <a:pt x="274" y="154"/>
                      <a:pt x="274" y="154"/>
                    </a:cubicBezTo>
                    <a:cubicBezTo>
                      <a:pt x="274" y="155"/>
                      <a:pt x="274" y="155"/>
                      <a:pt x="274" y="155"/>
                    </a:cubicBezTo>
                    <a:cubicBezTo>
                      <a:pt x="274" y="155"/>
                      <a:pt x="274" y="155"/>
                      <a:pt x="274" y="155"/>
                    </a:cubicBezTo>
                    <a:close/>
                    <a:moveTo>
                      <a:pt x="266" y="135"/>
                    </a:moveTo>
                    <a:cubicBezTo>
                      <a:pt x="266" y="135"/>
                      <a:pt x="266" y="135"/>
                      <a:pt x="266" y="135"/>
                    </a:cubicBezTo>
                    <a:cubicBezTo>
                      <a:pt x="266" y="135"/>
                      <a:pt x="266" y="135"/>
                      <a:pt x="266" y="134"/>
                    </a:cubicBezTo>
                    <a:cubicBezTo>
                      <a:pt x="266" y="135"/>
                      <a:pt x="266" y="135"/>
                      <a:pt x="266" y="135"/>
                    </a:cubicBezTo>
                    <a:cubicBezTo>
                      <a:pt x="266" y="135"/>
                      <a:pt x="266" y="135"/>
                      <a:pt x="266" y="135"/>
                    </a:cubicBezTo>
                    <a:close/>
                    <a:moveTo>
                      <a:pt x="266" y="133"/>
                    </a:moveTo>
                    <a:cubicBezTo>
                      <a:pt x="265" y="132"/>
                      <a:pt x="265" y="131"/>
                      <a:pt x="265" y="131"/>
                    </a:cubicBezTo>
                    <a:cubicBezTo>
                      <a:pt x="265" y="131"/>
                      <a:pt x="265" y="132"/>
                      <a:pt x="266" y="133"/>
                    </a:cubicBezTo>
                    <a:close/>
                    <a:moveTo>
                      <a:pt x="245" y="175"/>
                    </a:moveTo>
                    <a:cubicBezTo>
                      <a:pt x="245" y="175"/>
                      <a:pt x="245" y="175"/>
                      <a:pt x="245" y="174"/>
                    </a:cubicBezTo>
                    <a:cubicBezTo>
                      <a:pt x="245" y="175"/>
                      <a:pt x="245" y="175"/>
                      <a:pt x="245" y="175"/>
                    </a:cubicBezTo>
                    <a:close/>
                    <a:moveTo>
                      <a:pt x="245" y="174"/>
                    </a:moveTo>
                    <a:cubicBezTo>
                      <a:pt x="245" y="174"/>
                      <a:pt x="244" y="173"/>
                      <a:pt x="244" y="173"/>
                    </a:cubicBezTo>
                    <a:cubicBezTo>
                      <a:pt x="244" y="174"/>
                      <a:pt x="245" y="174"/>
                      <a:pt x="245" y="174"/>
                    </a:cubicBezTo>
                    <a:cubicBezTo>
                      <a:pt x="245" y="174"/>
                      <a:pt x="245" y="174"/>
                      <a:pt x="245" y="174"/>
                    </a:cubicBezTo>
                    <a:cubicBezTo>
                      <a:pt x="245" y="174"/>
                      <a:pt x="245" y="174"/>
                      <a:pt x="245" y="174"/>
                    </a:cubicBezTo>
                    <a:close/>
                    <a:moveTo>
                      <a:pt x="226" y="253"/>
                    </a:moveTo>
                    <a:cubicBezTo>
                      <a:pt x="226" y="252"/>
                      <a:pt x="226" y="253"/>
                      <a:pt x="226" y="253"/>
                    </a:cubicBezTo>
                    <a:cubicBezTo>
                      <a:pt x="226" y="253"/>
                      <a:pt x="226" y="253"/>
                      <a:pt x="226" y="253"/>
                    </a:cubicBezTo>
                    <a:close/>
                    <a:moveTo>
                      <a:pt x="226" y="253"/>
                    </a:moveTo>
                    <a:cubicBezTo>
                      <a:pt x="225" y="253"/>
                      <a:pt x="226" y="253"/>
                      <a:pt x="226" y="253"/>
                    </a:cubicBezTo>
                    <a:cubicBezTo>
                      <a:pt x="226" y="253"/>
                      <a:pt x="226" y="253"/>
                      <a:pt x="226" y="253"/>
                    </a:cubicBezTo>
                    <a:close/>
                    <a:moveTo>
                      <a:pt x="211" y="229"/>
                    </a:moveTo>
                    <a:cubicBezTo>
                      <a:pt x="210" y="229"/>
                      <a:pt x="210" y="229"/>
                      <a:pt x="210" y="229"/>
                    </a:cubicBezTo>
                    <a:cubicBezTo>
                      <a:pt x="210" y="229"/>
                      <a:pt x="211" y="229"/>
                      <a:pt x="211" y="229"/>
                    </a:cubicBezTo>
                    <a:close/>
                    <a:moveTo>
                      <a:pt x="196" y="220"/>
                    </a:moveTo>
                    <a:cubicBezTo>
                      <a:pt x="196" y="220"/>
                      <a:pt x="196" y="220"/>
                      <a:pt x="196" y="220"/>
                    </a:cubicBezTo>
                    <a:cubicBezTo>
                      <a:pt x="196" y="220"/>
                      <a:pt x="196" y="220"/>
                      <a:pt x="196" y="220"/>
                    </a:cubicBezTo>
                    <a:close/>
                    <a:moveTo>
                      <a:pt x="195" y="213"/>
                    </a:moveTo>
                    <a:cubicBezTo>
                      <a:pt x="195" y="213"/>
                      <a:pt x="195" y="213"/>
                      <a:pt x="195" y="213"/>
                    </a:cubicBezTo>
                    <a:cubicBezTo>
                      <a:pt x="195" y="213"/>
                      <a:pt x="195" y="213"/>
                      <a:pt x="195" y="213"/>
                    </a:cubicBezTo>
                    <a:close/>
                    <a:moveTo>
                      <a:pt x="188" y="246"/>
                    </a:moveTo>
                    <a:cubicBezTo>
                      <a:pt x="188" y="246"/>
                      <a:pt x="188" y="246"/>
                      <a:pt x="188" y="246"/>
                    </a:cubicBezTo>
                    <a:cubicBezTo>
                      <a:pt x="188" y="246"/>
                      <a:pt x="188" y="246"/>
                      <a:pt x="188" y="246"/>
                    </a:cubicBezTo>
                    <a:close/>
                    <a:moveTo>
                      <a:pt x="188" y="246"/>
                    </a:moveTo>
                    <a:cubicBezTo>
                      <a:pt x="188" y="246"/>
                      <a:pt x="188" y="246"/>
                      <a:pt x="188" y="246"/>
                    </a:cubicBezTo>
                    <a:close/>
                    <a:moveTo>
                      <a:pt x="188" y="269"/>
                    </a:moveTo>
                    <a:cubicBezTo>
                      <a:pt x="188" y="269"/>
                      <a:pt x="188" y="269"/>
                      <a:pt x="189" y="269"/>
                    </a:cubicBezTo>
                    <a:cubicBezTo>
                      <a:pt x="188" y="269"/>
                      <a:pt x="188" y="269"/>
                      <a:pt x="188" y="269"/>
                    </a:cubicBezTo>
                    <a:close/>
                    <a:moveTo>
                      <a:pt x="188" y="246"/>
                    </a:moveTo>
                    <a:cubicBezTo>
                      <a:pt x="188" y="246"/>
                      <a:pt x="188" y="246"/>
                      <a:pt x="188" y="246"/>
                    </a:cubicBezTo>
                    <a:cubicBezTo>
                      <a:pt x="188" y="246"/>
                      <a:pt x="188" y="246"/>
                      <a:pt x="188" y="246"/>
                    </a:cubicBezTo>
                    <a:close/>
                    <a:moveTo>
                      <a:pt x="179" y="229"/>
                    </a:moveTo>
                    <a:cubicBezTo>
                      <a:pt x="179" y="229"/>
                      <a:pt x="179" y="230"/>
                      <a:pt x="180" y="230"/>
                    </a:cubicBezTo>
                    <a:cubicBezTo>
                      <a:pt x="179" y="230"/>
                      <a:pt x="179" y="230"/>
                      <a:pt x="179" y="229"/>
                    </a:cubicBezTo>
                    <a:close/>
                    <a:moveTo>
                      <a:pt x="244" y="302"/>
                    </a:moveTo>
                    <a:cubicBezTo>
                      <a:pt x="244" y="302"/>
                      <a:pt x="244" y="302"/>
                      <a:pt x="244" y="302"/>
                    </a:cubicBezTo>
                    <a:close/>
                    <a:moveTo>
                      <a:pt x="244" y="311"/>
                    </a:moveTo>
                    <a:cubicBezTo>
                      <a:pt x="244" y="311"/>
                      <a:pt x="244" y="311"/>
                      <a:pt x="244" y="311"/>
                    </a:cubicBezTo>
                    <a:cubicBezTo>
                      <a:pt x="244" y="311"/>
                      <a:pt x="244" y="311"/>
                      <a:pt x="244" y="311"/>
                    </a:cubicBezTo>
                    <a:close/>
                    <a:moveTo>
                      <a:pt x="270" y="292"/>
                    </a:moveTo>
                    <a:cubicBezTo>
                      <a:pt x="269" y="291"/>
                      <a:pt x="269" y="291"/>
                      <a:pt x="269" y="292"/>
                    </a:cubicBezTo>
                    <a:cubicBezTo>
                      <a:pt x="269" y="291"/>
                      <a:pt x="269" y="291"/>
                      <a:pt x="270" y="292"/>
                    </a:cubicBezTo>
                    <a:close/>
                    <a:moveTo>
                      <a:pt x="309" y="178"/>
                    </a:moveTo>
                    <a:cubicBezTo>
                      <a:pt x="309" y="178"/>
                      <a:pt x="308" y="179"/>
                      <a:pt x="308" y="179"/>
                    </a:cubicBezTo>
                    <a:cubicBezTo>
                      <a:pt x="308" y="179"/>
                      <a:pt x="310" y="178"/>
                      <a:pt x="310" y="177"/>
                    </a:cubicBezTo>
                    <a:cubicBezTo>
                      <a:pt x="310" y="177"/>
                      <a:pt x="309" y="178"/>
                      <a:pt x="309" y="178"/>
                    </a:cubicBezTo>
                    <a:cubicBezTo>
                      <a:pt x="309" y="178"/>
                      <a:pt x="309" y="178"/>
                      <a:pt x="309" y="178"/>
                    </a:cubicBezTo>
                    <a:close/>
                    <a:moveTo>
                      <a:pt x="307" y="175"/>
                    </a:moveTo>
                    <a:cubicBezTo>
                      <a:pt x="307" y="175"/>
                      <a:pt x="307" y="174"/>
                      <a:pt x="307" y="174"/>
                    </a:cubicBezTo>
                    <a:cubicBezTo>
                      <a:pt x="307" y="174"/>
                      <a:pt x="307" y="175"/>
                      <a:pt x="307" y="175"/>
                    </a:cubicBezTo>
                    <a:cubicBezTo>
                      <a:pt x="307" y="175"/>
                      <a:pt x="307" y="175"/>
                      <a:pt x="307" y="175"/>
                    </a:cubicBezTo>
                    <a:close/>
                    <a:moveTo>
                      <a:pt x="303" y="174"/>
                    </a:moveTo>
                    <a:cubicBezTo>
                      <a:pt x="302" y="174"/>
                      <a:pt x="302" y="172"/>
                      <a:pt x="302" y="172"/>
                    </a:cubicBezTo>
                    <a:cubicBezTo>
                      <a:pt x="303" y="173"/>
                      <a:pt x="302" y="174"/>
                      <a:pt x="303" y="174"/>
                    </a:cubicBezTo>
                    <a:cubicBezTo>
                      <a:pt x="303" y="174"/>
                      <a:pt x="302" y="174"/>
                      <a:pt x="303" y="174"/>
                    </a:cubicBezTo>
                    <a:close/>
                    <a:moveTo>
                      <a:pt x="297" y="169"/>
                    </a:moveTo>
                    <a:cubicBezTo>
                      <a:pt x="297" y="169"/>
                      <a:pt x="297" y="169"/>
                      <a:pt x="297" y="168"/>
                    </a:cubicBezTo>
                    <a:cubicBezTo>
                      <a:pt x="297" y="169"/>
                      <a:pt x="297" y="169"/>
                      <a:pt x="297" y="169"/>
                    </a:cubicBezTo>
                    <a:cubicBezTo>
                      <a:pt x="297" y="169"/>
                      <a:pt x="297" y="169"/>
                      <a:pt x="297" y="169"/>
                    </a:cubicBezTo>
                    <a:close/>
                    <a:moveTo>
                      <a:pt x="295" y="167"/>
                    </a:moveTo>
                    <a:cubicBezTo>
                      <a:pt x="295" y="167"/>
                      <a:pt x="295" y="167"/>
                      <a:pt x="295" y="167"/>
                    </a:cubicBezTo>
                    <a:cubicBezTo>
                      <a:pt x="295" y="167"/>
                      <a:pt x="295" y="167"/>
                      <a:pt x="295" y="167"/>
                    </a:cubicBezTo>
                    <a:close/>
                    <a:moveTo>
                      <a:pt x="295" y="167"/>
                    </a:moveTo>
                    <a:cubicBezTo>
                      <a:pt x="294" y="167"/>
                      <a:pt x="295" y="167"/>
                      <a:pt x="295" y="167"/>
                    </a:cubicBezTo>
                    <a:cubicBezTo>
                      <a:pt x="295" y="167"/>
                      <a:pt x="295" y="167"/>
                      <a:pt x="295" y="167"/>
                    </a:cubicBezTo>
                    <a:close/>
                    <a:moveTo>
                      <a:pt x="294" y="162"/>
                    </a:moveTo>
                    <a:cubicBezTo>
                      <a:pt x="293" y="162"/>
                      <a:pt x="294" y="163"/>
                      <a:pt x="293" y="164"/>
                    </a:cubicBezTo>
                    <a:cubicBezTo>
                      <a:pt x="293" y="165"/>
                      <a:pt x="292" y="165"/>
                      <a:pt x="293" y="166"/>
                    </a:cubicBezTo>
                    <a:cubicBezTo>
                      <a:pt x="292" y="166"/>
                      <a:pt x="293" y="164"/>
                      <a:pt x="293" y="163"/>
                    </a:cubicBezTo>
                    <a:cubicBezTo>
                      <a:pt x="294" y="163"/>
                      <a:pt x="294" y="161"/>
                      <a:pt x="294" y="162"/>
                    </a:cubicBezTo>
                    <a:cubicBezTo>
                      <a:pt x="293" y="162"/>
                      <a:pt x="294" y="161"/>
                      <a:pt x="294" y="162"/>
                    </a:cubicBezTo>
                    <a:close/>
                    <a:moveTo>
                      <a:pt x="293" y="161"/>
                    </a:moveTo>
                    <a:cubicBezTo>
                      <a:pt x="294" y="162"/>
                      <a:pt x="293" y="160"/>
                      <a:pt x="293" y="161"/>
                    </a:cubicBezTo>
                    <a:cubicBezTo>
                      <a:pt x="293" y="161"/>
                      <a:pt x="293" y="161"/>
                      <a:pt x="293" y="161"/>
                    </a:cubicBezTo>
                    <a:close/>
                    <a:moveTo>
                      <a:pt x="292" y="160"/>
                    </a:moveTo>
                    <a:cubicBezTo>
                      <a:pt x="292" y="160"/>
                      <a:pt x="292" y="160"/>
                      <a:pt x="292" y="160"/>
                    </a:cubicBezTo>
                    <a:cubicBezTo>
                      <a:pt x="292" y="160"/>
                      <a:pt x="292" y="160"/>
                      <a:pt x="292" y="160"/>
                    </a:cubicBezTo>
                    <a:close/>
                    <a:moveTo>
                      <a:pt x="292" y="158"/>
                    </a:moveTo>
                    <a:cubicBezTo>
                      <a:pt x="292" y="159"/>
                      <a:pt x="292" y="159"/>
                      <a:pt x="292" y="159"/>
                    </a:cubicBezTo>
                    <a:cubicBezTo>
                      <a:pt x="292" y="159"/>
                      <a:pt x="292" y="158"/>
                      <a:pt x="292" y="157"/>
                    </a:cubicBezTo>
                    <a:cubicBezTo>
                      <a:pt x="292" y="158"/>
                      <a:pt x="292" y="158"/>
                      <a:pt x="292" y="158"/>
                    </a:cubicBezTo>
                    <a:cubicBezTo>
                      <a:pt x="292" y="159"/>
                      <a:pt x="292" y="158"/>
                      <a:pt x="292" y="158"/>
                    </a:cubicBezTo>
                    <a:close/>
                    <a:moveTo>
                      <a:pt x="292" y="157"/>
                    </a:move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lose/>
                    <a:moveTo>
                      <a:pt x="291" y="156"/>
                    </a:moveTo>
                    <a:cubicBezTo>
                      <a:pt x="291" y="156"/>
                      <a:pt x="291" y="156"/>
                      <a:pt x="291" y="156"/>
                    </a:cubicBezTo>
                    <a:cubicBezTo>
                      <a:pt x="291" y="156"/>
                      <a:pt x="291" y="156"/>
                      <a:pt x="291" y="156"/>
                    </a:cubicBezTo>
                    <a:close/>
                    <a:moveTo>
                      <a:pt x="282" y="157"/>
                    </a:moveTo>
                    <a:cubicBezTo>
                      <a:pt x="282" y="157"/>
                      <a:pt x="282" y="155"/>
                      <a:pt x="282" y="155"/>
                    </a:cubicBezTo>
                    <a:cubicBezTo>
                      <a:pt x="282" y="156"/>
                      <a:pt x="282" y="156"/>
                      <a:pt x="282" y="157"/>
                    </a:cubicBezTo>
                    <a:cubicBezTo>
                      <a:pt x="282" y="157"/>
                      <a:pt x="282" y="157"/>
                      <a:pt x="282" y="157"/>
                    </a:cubicBezTo>
                    <a:close/>
                    <a:moveTo>
                      <a:pt x="277" y="156"/>
                    </a:moveTo>
                    <a:cubicBezTo>
                      <a:pt x="277" y="156"/>
                      <a:pt x="278" y="155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lose/>
                    <a:moveTo>
                      <a:pt x="277" y="155"/>
                    </a:moveTo>
                    <a:cubicBezTo>
                      <a:pt x="277" y="156"/>
                      <a:pt x="277" y="155"/>
                      <a:pt x="277" y="155"/>
                    </a:cubicBezTo>
                    <a:cubicBezTo>
                      <a:pt x="277" y="155"/>
                      <a:pt x="277" y="155"/>
                      <a:pt x="277" y="155"/>
                    </a:cubicBezTo>
                    <a:close/>
                    <a:moveTo>
                      <a:pt x="274" y="154"/>
                    </a:moveTo>
                    <a:cubicBezTo>
                      <a:pt x="274" y="154"/>
                      <a:pt x="274" y="153"/>
                      <a:pt x="274" y="153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4" y="154"/>
                      <a:pt x="274" y="154"/>
                      <a:pt x="274" y="154"/>
                    </a:cubicBezTo>
                    <a:close/>
                    <a:moveTo>
                      <a:pt x="273" y="152"/>
                    </a:moveTo>
                    <a:cubicBezTo>
                      <a:pt x="273" y="152"/>
                      <a:pt x="273" y="151"/>
                      <a:pt x="273" y="151"/>
                    </a:cubicBezTo>
                    <a:cubicBezTo>
                      <a:pt x="273" y="151"/>
                      <a:pt x="273" y="151"/>
                      <a:pt x="273" y="152"/>
                    </a:cubicBezTo>
                    <a:cubicBezTo>
                      <a:pt x="273" y="152"/>
                      <a:pt x="273" y="151"/>
                      <a:pt x="273" y="152"/>
                    </a:cubicBezTo>
                    <a:close/>
                    <a:moveTo>
                      <a:pt x="272" y="150"/>
                    </a:moveTo>
                    <a:cubicBezTo>
                      <a:pt x="271" y="150"/>
                      <a:pt x="271" y="149"/>
                      <a:pt x="271" y="149"/>
                    </a:cubicBezTo>
                    <a:cubicBezTo>
                      <a:pt x="271" y="149"/>
                      <a:pt x="271" y="149"/>
                      <a:pt x="272" y="150"/>
                    </a:cubicBezTo>
                    <a:cubicBezTo>
                      <a:pt x="272" y="150"/>
                      <a:pt x="271" y="149"/>
                      <a:pt x="272" y="150"/>
                    </a:cubicBezTo>
                    <a:close/>
                    <a:moveTo>
                      <a:pt x="270" y="149"/>
                    </a:moveTo>
                    <a:cubicBezTo>
                      <a:pt x="269" y="149"/>
                      <a:pt x="270" y="147"/>
                      <a:pt x="270" y="147"/>
                    </a:cubicBezTo>
                    <a:cubicBezTo>
                      <a:pt x="270" y="147"/>
                      <a:pt x="270" y="148"/>
                      <a:pt x="270" y="149"/>
                    </a:cubicBezTo>
                    <a:cubicBezTo>
                      <a:pt x="270" y="149"/>
                      <a:pt x="270" y="148"/>
                      <a:pt x="270" y="149"/>
                    </a:cubicBezTo>
                    <a:close/>
                    <a:moveTo>
                      <a:pt x="270" y="145"/>
                    </a:moveTo>
                    <a:cubicBezTo>
                      <a:pt x="270" y="145"/>
                      <a:pt x="269" y="146"/>
                      <a:pt x="269" y="146"/>
                    </a:cubicBezTo>
                    <a:cubicBezTo>
                      <a:pt x="269" y="146"/>
                      <a:pt x="270" y="145"/>
                      <a:pt x="270" y="144"/>
                    </a:cubicBezTo>
                    <a:cubicBezTo>
                      <a:pt x="270" y="144"/>
                      <a:pt x="270" y="145"/>
                      <a:pt x="270" y="145"/>
                    </a:cubicBezTo>
                    <a:cubicBezTo>
                      <a:pt x="270" y="145"/>
                      <a:pt x="270" y="144"/>
                      <a:pt x="270" y="145"/>
                    </a:cubicBezTo>
                    <a:close/>
                    <a:moveTo>
                      <a:pt x="269" y="144"/>
                    </a:moveTo>
                    <a:cubicBezTo>
                      <a:pt x="269" y="144"/>
                      <a:pt x="269" y="143"/>
                      <a:pt x="269" y="144"/>
                    </a:cubicBezTo>
                    <a:cubicBezTo>
                      <a:pt x="269" y="144"/>
                      <a:pt x="269" y="144"/>
                      <a:pt x="269" y="144"/>
                    </a:cubicBezTo>
                    <a:close/>
                    <a:moveTo>
                      <a:pt x="269" y="143"/>
                    </a:moveTo>
                    <a:cubicBezTo>
                      <a:pt x="269" y="144"/>
                      <a:pt x="268" y="142"/>
                      <a:pt x="269" y="143"/>
                    </a:cubicBezTo>
                    <a:cubicBezTo>
                      <a:pt x="269" y="143"/>
                      <a:pt x="269" y="143"/>
                      <a:pt x="269" y="143"/>
                    </a:cubicBezTo>
                    <a:close/>
                    <a:moveTo>
                      <a:pt x="268" y="142"/>
                    </a:moveTo>
                    <a:cubicBezTo>
                      <a:pt x="268" y="142"/>
                      <a:pt x="268" y="142"/>
                      <a:pt x="268" y="142"/>
                    </a:cubicBezTo>
                    <a:cubicBezTo>
                      <a:pt x="268" y="142"/>
                      <a:pt x="268" y="142"/>
                      <a:pt x="268" y="142"/>
                    </a:cubicBezTo>
                    <a:close/>
                    <a:moveTo>
                      <a:pt x="268" y="138"/>
                    </a:moveTo>
                    <a:cubicBezTo>
                      <a:pt x="268" y="138"/>
                      <a:pt x="267" y="138"/>
                      <a:pt x="267" y="138"/>
                    </a:cubicBezTo>
                    <a:cubicBezTo>
                      <a:pt x="267" y="138"/>
                      <a:pt x="268" y="138"/>
                      <a:pt x="268" y="138"/>
                    </a:cubicBezTo>
                    <a:cubicBezTo>
                      <a:pt x="268" y="138"/>
                      <a:pt x="268" y="138"/>
                      <a:pt x="268" y="138"/>
                    </a:cubicBezTo>
                    <a:close/>
                    <a:moveTo>
                      <a:pt x="268" y="137"/>
                    </a:moveTo>
                    <a:cubicBezTo>
                      <a:pt x="268" y="138"/>
                      <a:pt x="267" y="136"/>
                      <a:pt x="268" y="137"/>
                    </a:cubicBezTo>
                    <a:cubicBezTo>
                      <a:pt x="268" y="137"/>
                      <a:pt x="268" y="137"/>
                      <a:pt x="268" y="137"/>
                    </a:cubicBezTo>
                    <a:close/>
                    <a:moveTo>
                      <a:pt x="267" y="137"/>
                    </a:moveTo>
                    <a:cubicBezTo>
                      <a:pt x="267" y="137"/>
                      <a:pt x="267" y="137"/>
                      <a:pt x="267" y="137"/>
                    </a:cubicBezTo>
                    <a:cubicBezTo>
                      <a:pt x="267" y="137"/>
                      <a:pt x="267" y="137"/>
                      <a:pt x="267" y="137"/>
                    </a:cubicBezTo>
                    <a:close/>
                    <a:moveTo>
                      <a:pt x="267" y="137"/>
                    </a:moveTo>
                    <a:cubicBezTo>
                      <a:pt x="267" y="136"/>
                      <a:pt x="267" y="137"/>
                      <a:pt x="267" y="137"/>
                    </a:cubicBezTo>
                    <a:cubicBezTo>
                      <a:pt x="267" y="137"/>
                      <a:pt x="267" y="137"/>
                      <a:pt x="267" y="137"/>
                    </a:cubicBezTo>
                    <a:close/>
                    <a:moveTo>
                      <a:pt x="265" y="123"/>
                    </a:moveTo>
                    <a:cubicBezTo>
                      <a:pt x="266" y="123"/>
                      <a:pt x="267" y="122"/>
                      <a:pt x="267" y="122"/>
                    </a:cubicBezTo>
                    <a:cubicBezTo>
                      <a:pt x="267" y="122"/>
                      <a:pt x="265" y="123"/>
                      <a:pt x="265" y="124"/>
                    </a:cubicBezTo>
                    <a:cubicBezTo>
                      <a:pt x="265" y="123"/>
                      <a:pt x="265" y="123"/>
                      <a:pt x="265" y="123"/>
                    </a:cubicBezTo>
                    <a:cubicBezTo>
                      <a:pt x="266" y="123"/>
                      <a:pt x="265" y="123"/>
                      <a:pt x="265" y="123"/>
                    </a:cubicBezTo>
                    <a:close/>
                    <a:moveTo>
                      <a:pt x="262" y="128"/>
                    </a:moveTo>
                    <a:cubicBezTo>
                      <a:pt x="261" y="128"/>
                      <a:pt x="263" y="127"/>
                      <a:pt x="263" y="126"/>
                    </a:cubicBezTo>
                    <a:cubicBezTo>
                      <a:pt x="264" y="126"/>
                      <a:pt x="265" y="126"/>
                      <a:pt x="265" y="126"/>
                    </a:cubicBezTo>
                    <a:cubicBezTo>
                      <a:pt x="265" y="126"/>
                      <a:pt x="265" y="125"/>
                      <a:pt x="265" y="124"/>
                    </a:cubicBezTo>
                    <a:cubicBezTo>
                      <a:pt x="265" y="124"/>
                      <a:pt x="265" y="126"/>
                      <a:pt x="265" y="126"/>
                    </a:cubicBezTo>
                    <a:cubicBezTo>
                      <a:pt x="265" y="126"/>
                      <a:pt x="264" y="126"/>
                      <a:pt x="264" y="126"/>
                    </a:cubicBezTo>
                    <a:cubicBezTo>
                      <a:pt x="263" y="127"/>
                      <a:pt x="262" y="127"/>
                      <a:pt x="262" y="128"/>
                    </a:cubicBezTo>
                    <a:cubicBezTo>
                      <a:pt x="262" y="128"/>
                      <a:pt x="262" y="128"/>
                      <a:pt x="262" y="128"/>
                    </a:cubicBezTo>
                    <a:close/>
                    <a:moveTo>
                      <a:pt x="262" y="128"/>
                    </a:moveTo>
                    <a:cubicBezTo>
                      <a:pt x="262" y="128"/>
                      <a:pt x="262" y="128"/>
                      <a:pt x="262" y="128"/>
                    </a:cubicBezTo>
                    <a:cubicBezTo>
                      <a:pt x="262" y="128"/>
                      <a:pt x="262" y="128"/>
                      <a:pt x="262" y="128"/>
                    </a:cubicBezTo>
                    <a:close/>
                    <a:moveTo>
                      <a:pt x="260" y="142"/>
                    </a:move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lose/>
                    <a:moveTo>
                      <a:pt x="260" y="141"/>
                    </a:moveTo>
                    <a:cubicBezTo>
                      <a:pt x="260" y="141"/>
                      <a:pt x="260" y="141"/>
                      <a:pt x="260" y="141"/>
                    </a:cubicBezTo>
                    <a:cubicBezTo>
                      <a:pt x="260" y="141"/>
                      <a:pt x="260" y="141"/>
                      <a:pt x="260" y="141"/>
                    </a:cubicBezTo>
                    <a:close/>
                    <a:moveTo>
                      <a:pt x="233" y="181"/>
                    </a:moveTo>
                    <a:cubicBezTo>
                      <a:pt x="233" y="181"/>
                      <a:pt x="233" y="180"/>
                      <a:pt x="233" y="181"/>
                    </a:cubicBezTo>
                    <a:cubicBezTo>
                      <a:pt x="233" y="181"/>
                      <a:pt x="233" y="181"/>
                      <a:pt x="233" y="181"/>
                    </a:cubicBezTo>
                    <a:close/>
                    <a:moveTo>
                      <a:pt x="205" y="223"/>
                    </a:move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lose/>
                    <a:moveTo>
                      <a:pt x="202" y="222"/>
                    </a:moveTo>
                    <a:cubicBezTo>
                      <a:pt x="202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2" y="222"/>
                    </a:cubicBezTo>
                    <a:close/>
                    <a:moveTo>
                      <a:pt x="199" y="219"/>
                    </a:moveTo>
                    <a:cubicBezTo>
                      <a:pt x="199" y="219"/>
                      <a:pt x="199" y="219"/>
                      <a:pt x="199" y="219"/>
                    </a:cubicBezTo>
                    <a:cubicBezTo>
                      <a:pt x="199" y="219"/>
                      <a:pt x="199" y="219"/>
                      <a:pt x="199" y="219"/>
                    </a:cubicBezTo>
                    <a:close/>
                    <a:moveTo>
                      <a:pt x="196" y="214"/>
                    </a:moveTo>
                    <a:cubicBezTo>
                      <a:pt x="196" y="214"/>
                      <a:pt x="196" y="214"/>
                      <a:pt x="196" y="214"/>
                    </a:cubicBezTo>
                    <a:cubicBezTo>
                      <a:pt x="196" y="213"/>
                      <a:pt x="196" y="213"/>
                      <a:pt x="196" y="214"/>
                    </a:cubicBezTo>
                    <a:close/>
                    <a:moveTo>
                      <a:pt x="195" y="213"/>
                    </a:moveTo>
                    <a:cubicBezTo>
                      <a:pt x="195" y="213"/>
                      <a:pt x="196" y="213"/>
                      <a:pt x="196" y="213"/>
                    </a:cubicBezTo>
                    <a:cubicBezTo>
                      <a:pt x="195" y="213"/>
                      <a:pt x="195" y="213"/>
                      <a:pt x="195" y="213"/>
                    </a:cubicBezTo>
                    <a:close/>
                    <a:moveTo>
                      <a:pt x="195" y="212"/>
                    </a:moveTo>
                    <a:cubicBezTo>
                      <a:pt x="195" y="212"/>
                      <a:pt x="195" y="212"/>
                      <a:pt x="195" y="212"/>
                    </a:cubicBezTo>
                    <a:cubicBezTo>
                      <a:pt x="195" y="212"/>
                      <a:pt x="195" y="212"/>
                      <a:pt x="195" y="212"/>
                    </a:cubicBezTo>
                    <a:close/>
                    <a:moveTo>
                      <a:pt x="183" y="226"/>
                    </a:moveTo>
                    <a:cubicBezTo>
                      <a:pt x="183" y="226"/>
                      <a:pt x="183" y="226"/>
                      <a:pt x="183" y="226"/>
                    </a:cubicBezTo>
                    <a:close/>
                    <a:moveTo>
                      <a:pt x="162" y="268"/>
                    </a:moveTo>
                    <a:cubicBezTo>
                      <a:pt x="162" y="268"/>
                      <a:pt x="162" y="267"/>
                      <a:pt x="162" y="268"/>
                    </a:cubicBezTo>
                    <a:cubicBezTo>
                      <a:pt x="162" y="268"/>
                      <a:pt x="162" y="268"/>
                      <a:pt x="162" y="268"/>
                    </a:cubicBezTo>
                    <a:close/>
                    <a:moveTo>
                      <a:pt x="146" y="203"/>
                    </a:moveTo>
                    <a:cubicBezTo>
                      <a:pt x="146" y="203"/>
                      <a:pt x="146" y="203"/>
                      <a:pt x="146" y="203"/>
                    </a:cubicBezTo>
                    <a:close/>
                    <a:moveTo>
                      <a:pt x="144" y="201"/>
                    </a:moveTo>
                    <a:cubicBezTo>
                      <a:pt x="144" y="201"/>
                      <a:pt x="144" y="201"/>
                      <a:pt x="144" y="201"/>
                    </a:cubicBezTo>
                    <a:close/>
                    <a:moveTo>
                      <a:pt x="138" y="209"/>
                    </a:moveTo>
                    <a:cubicBezTo>
                      <a:pt x="138" y="209"/>
                      <a:pt x="138" y="209"/>
                      <a:pt x="138" y="210"/>
                    </a:cubicBezTo>
                    <a:cubicBezTo>
                      <a:pt x="138" y="209"/>
                      <a:pt x="138" y="209"/>
                      <a:pt x="138" y="209"/>
                    </a:cubicBezTo>
                    <a:close/>
                    <a:moveTo>
                      <a:pt x="148" y="194"/>
                    </a:move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48" y="194"/>
                      <a:pt x="148" y="194"/>
                      <a:pt x="148" y="194"/>
                    </a:cubicBezTo>
                    <a:close/>
                    <a:moveTo>
                      <a:pt x="140" y="208"/>
                    </a:moveTo>
                    <a:cubicBezTo>
                      <a:pt x="140" y="208"/>
                      <a:pt x="139" y="208"/>
                      <a:pt x="140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lose/>
                    <a:moveTo>
                      <a:pt x="137" y="200"/>
                    </a:moveTo>
                    <a:cubicBezTo>
                      <a:pt x="138" y="200"/>
                      <a:pt x="139" y="200"/>
                      <a:pt x="139" y="200"/>
                    </a:cubicBezTo>
                    <a:cubicBezTo>
                      <a:pt x="140" y="200"/>
                      <a:pt x="137" y="202"/>
                      <a:pt x="137" y="200"/>
                    </a:cubicBezTo>
                    <a:cubicBezTo>
                      <a:pt x="137" y="200"/>
                      <a:pt x="137" y="200"/>
                      <a:pt x="137" y="200"/>
                    </a:cubicBezTo>
                    <a:close/>
                    <a:moveTo>
                      <a:pt x="157" y="270"/>
                    </a:moveTo>
                    <a:cubicBezTo>
                      <a:pt x="157" y="270"/>
                      <a:pt x="157" y="269"/>
                      <a:pt x="157" y="270"/>
                    </a:cubicBezTo>
                    <a:cubicBezTo>
                      <a:pt x="157" y="270"/>
                      <a:pt x="157" y="270"/>
                      <a:pt x="157" y="270"/>
                    </a:cubicBezTo>
                    <a:close/>
                    <a:moveTo>
                      <a:pt x="157" y="269"/>
                    </a:moveTo>
                    <a:cubicBezTo>
                      <a:pt x="157" y="269"/>
                      <a:pt x="157" y="269"/>
                      <a:pt x="157" y="269"/>
                    </a:cubicBezTo>
                    <a:cubicBezTo>
                      <a:pt x="157" y="269"/>
                      <a:pt x="157" y="269"/>
                      <a:pt x="157" y="269"/>
                    </a:cubicBezTo>
                    <a:close/>
                    <a:moveTo>
                      <a:pt x="158" y="267"/>
                    </a:moveTo>
                    <a:cubicBezTo>
                      <a:pt x="158" y="267"/>
                      <a:pt x="158" y="267"/>
                      <a:pt x="158" y="267"/>
                    </a:cubicBezTo>
                    <a:cubicBezTo>
                      <a:pt x="158" y="267"/>
                      <a:pt x="158" y="267"/>
                      <a:pt x="158" y="267"/>
                    </a:cubicBezTo>
                    <a:close/>
                    <a:moveTo>
                      <a:pt x="158" y="267"/>
                    </a:moveTo>
                    <a:cubicBezTo>
                      <a:pt x="158" y="267"/>
                      <a:pt x="158" y="267"/>
                      <a:pt x="158" y="267"/>
                    </a:cubicBezTo>
                    <a:cubicBezTo>
                      <a:pt x="158" y="267"/>
                      <a:pt x="158" y="267"/>
                      <a:pt x="158" y="267"/>
                    </a:cubicBezTo>
                    <a:close/>
                    <a:moveTo>
                      <a:pt x="158" y="267"/>
                    </a:moveTo>
                    <a:cubicBezTo>
                      <a:pt x="158" y="267"/>
                      <a:pt x="158" y="267"/>
                      <a:pt x="158" y="267"/>
                    </a:cubicBezTo>
                    <a:cubicBezTo>
                      <a:pt x="158" y="267"/>
                      <a:pt x="158" y="267"/>
                      <a:pt x="158" y="267"/>
                    </a:cubicBezTo>
                    <a:close/>
                    <a:moveTo>
                      <a:pt x="158" y="267"/>
                    </a:moveTo>
                    <a:cubicBezTo>
                      <a:pt x="158" y="267"/>
                      <a:pt x="158" y="267"/>
                      <a:pt x="158" y="267"/>
                    </a:cubicBezTo>
                    <a:cubicBezTo>
                      <a:pt x="158" y="267"/>
                      <a:pt x="158" y="267"/>
                      <a:pt x="158" y="267"/>
                    </a:cubicBezTo>
                    <a:close/>
                    <a:moveTo>
                      <a:pt x="160" y="269"/>
                    </a:moveTo>
                    <a:cubicBezTo>
                      <a:pt x="160" y="269"/>
                      <a:pt x="161" y="269"/>
                      <a:pt x="160" y="269"/>
                    </a:cubicBezTo>
                    <a:cubicBezTo>
                      <a:pt x="160" y="269"/>
                      <a:pt x="160" y="269"/>
                      <a:pt x="160" y="269"/>
                    </a:cubicBezTo>
                    <a:close/>
                    <a:moveTo>
                      <a:pt x="165" y="267"/>
                    </a:moveTo>
                    <a:cubicBezTo>
                      <a:pt x="165" y="267"/>
                      <a:pt x="165" y="267"/>
                      <a:pt x="165" y="267"/>
                    </a:cubicBezTo>
                    <a:cubicBezTo>
                      <a:pt x="165" y="267"/>
                      <a:pt x="165" y="267"/>
                      <a:pt x="165" y="267"/>
                    </a:cubicBezTo>
                    <a:close/>
                    <a:moveTo>
                      <a:pt x="204" y="284"/>
                    </a:moveTo>
                    <a:cubicBezTo>
                      <a:pt x="204" y="284"/>
                      <a:pt x="204" y="284"/>
                      <a:pt x="204" y="284"/>
                    </a:cubicBezTo>
                    <a:cubicBezTo>
                      <a:pt x="204" y="284"/>
                      <a:pt x="204" y="284"/>
                      <a:pt x="204" y="284"/>
                    </a:cubicBezTo>
                    <a:close/>
                    <a:moveTo>
                      <a:pt x="209" y="289"/>
                    </a:moveTo>
                    <a:cubicBezTo>
                      <a:pt x="209" y="289"/>
                      <a:pt x="209" y="289"/>
                      <a:pt x="209" y="289"/>
                    </a:cubicBezTo>
                    <a:close/>
                    <a:moveTo>
                      <a:pt x="209" y="289"/>
                    </a:moveTo>
                    <a:cubicBezTo>
                      <a:pt x="209" y="289"/>
                      <a:pt x="209" y="289"/>
                      <a:pt x="209" y="289"/>
                    </a:cubicBezTo>
                    <a:cubicBezTo>
                      <a:pt x="209" y="289"/>
                      <a:pt x="209" y="289"/>
                      <a:pt x="209" y="289"/>
                    </a:cubicBezTo>
                    <a:cubicBezTo>
                      <a:pt x="209" y="289"/>
                      <a:pt x="209" y="289"/>
                      <a:pt x="209" y="289"/>
                    </a:cubicBezTo>
                    <a:close/>
                    <a:moveTo>
                      <a:pt x="209" y="290"/>
                    </a:moveTo>
                    <a:cubicBezTo>
                      <a:pt x="209" y="290"/>
                      <a:pt x="209" y="290"/>
                      <a:pt x="209" y="290"/>
                    </a:cubicBezTo>
                    <a:close/>
                    <a:moveTo>
                      <a:pt x="210" y="291"/>
                    </a:moveTo>
                    <a:cubicBezTo>
                      <a:pt x="210" y="291"/>
                      <a:pt x="210" y="290"/>
                      <a:pt x="210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lose/>
                    <a:moveTo>
                      <a:pt x="220" y="303"/>
                    </a:moveTo>
                    <a:cubicBezTo>
                      <a:pt x="220" y="303"/>
                      <a:pt x="220" y="303"/>
                      <a:pt x="220" y="303"/>
                    </a:cubicBezTo>
                    <a:cubicBezTo>
                      <a:pt x="220" y="303"/>
                      <a:pt x="220" y="303"/>
                      <a:pt x="220" y="303"/>
                    </a:cubicBezTo>
                    <a:close/>
                    <a:moveTo>
                      <a:pt x="221" y="304"/>
                    </a:moveTo>
                    <a:cubicBezTo>
                      <a:pt x="221" y="304"/>
                      <a:pt x="221" y="304"/>
                      <a:pt x="221" y="304"/>
                    </a:cubicBezTo>
                    <a:close/>
                    <a:moveTo>
                      <a:pt x="236" y="310"/>
                    </a:moveTo>
                    <a:cubicBezTo>
                      <a:pt x="236" y="310"/>
                      <a:pt x="236" y="310"/>
                      <a:pt x="236" y="310"/>
                    </a:cubicBezTo>
                    <a:cubicBezTo>
                      <a:pt x="236" y="310"/>
                      <a:pt x="236" y="310"/>
                      <a:pt x="236" y="310"/>
                    </a:cubicBezTo>
                    <a:close/>
                    <a:moveTo>
                      <a:pt x="252" y="325"/>
                    </a:moveTo>
                    <a:cubicBezTo>
                      <a:pt x="252" y="325"/>
                      <a:pt x="252" y="325"/>
                      <a:pt x="252" y="325"/>
                    </a:cubicBezTo>
                    <a:cubicBezTo>
                      <a:pt x="252" y="325"/>
                      <a:pt x="252" y="325"/>
                      <a:pt x="252" y="325"/>
                    </a:cubicBezTo>
                    <a:close/>
                    <a:moveTo>
                      <a:pt x="293" y="315"/>
                    </a:moveTo>
                    <a:cubicBezTo>
                      <a:pt x="293" y="314"/>
                      <a:pt x="293" y="315"/>
                      <a:pt x="293" y="315"/>
                    </a:cubicBezTo>
                    <a:cubicBezTo>
                      <a:pt x="293" y="315"/>
                      <a:pt x="293" y="315"/>
                      <a:pt x="293" y="315"/>
                    </a:cubicBezTo>
                    <a:close/>
                    <a:moveTo>
                      <a:pt x="293" y="314"/>
                    </a:moveTo>
                    <a:cubicBezTo>
                      <a:pt x="291" y="315"/>
                      <a:pt x="295" y="313"/>
                      <a:pt x="293" y="314"/>
                    </a:cubicBezTo>
                    <a:cubicBezTo>
                      <a:pt x="293" y="314"/>
                      <a:pt x="293" y="314"/>
                      <a:pt x="293" y="314"/>
                    </a:cubicBezTo>
                    <a:close/>
                    <a:moveTo>
                      <a:pt x="294" y="314"/>
                    </a:moveTo>
                    <a:cubicBezTo>
                      <a:pt x="294" y="313"/>
                      <a:pt x="294" y="314"/>
                      <a:pt x="294" y="314"/>
                    </a:cubicBezTo>
                    <a:cubicBezTo>
                      <a:pt x="294" y="314"/>
                      <a:pt x="294" y="314"/>
                      <a:pt x="294" y="314"/>
                    </a:cubicBezTo>
                    <a:close/>
                    <a:moveTo>
                      <a:pt x="294" y="307"/>
                    </a:moveTo>
                    <a:cubicBezTo>
                      <a:pt x="295" y="307"/>
                      <a:pt x="295" y="307"/>
                      <a:pt x="295" y="307"/>
                    </a:cubicBezTo>
                    <a:cubicBezTo>
                      <a:pt x="295" y="307"/>
                      <a:pt x="294" y="307"/>
                      <a:pt x="294" y="307"/>
                    </a:cubicBezTo>
                    <a:cubicBezTo>
                      <a:pt x="295" y="307"/>
                      <a:pt x="295" y="307"/>
                      <a:pt x="294" y="307"/>
                    </a:cubicBezTo>
                    <a:close/>
                    <a:moveTo>
                      <a:pt x="303" y="305"/>
                    </a:moveTo>
                    <a:cubicBezTo>
                      <a:pt x="303" y="305"/>
                      <a:pt x="303" y="305"/>
                      <a:pt x="303" y="305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303" y="305"/>
                      <a:pt x="303" y="305"/>
                      <a:pt x="303" y="305"/>
                    </a:cubicBezTo>
                    <a:close/>
                    <a:moveTo>
                      <a:pt x="304" y="305"/>
                    </a:moveTo>
                    <a:cubicBezTo>
                      <a:pt x="303" y="306"/>
                      <a:pt x="304" y="305"/>
                      <a:pt x="304" y="305"/>
                    </a:cubicBezTo>
                    <a:cubicBezTo>
                      <a:pt x="304" y="305"/>
                      <a:pt x="304" y="305"/>
                      <a:pt x="304" y="305"/>
                    </a:cubicBezTo>
                    <a:close/>
                    <a:moveTo>
                      <a:pt x="303" y="306"/>
                    </a:moveTo>
                    <a:cubicBezTo>
                      <a:pt x="302" y="306"/>
                      <a:pt x="302" y="306"/>
                      <a:pt x="302" y="306"/>
                    </a:cubicBezTo>
                    <a:cubicBezTo>
                      <a:pt x="302" y="305"/>
                      <a:pt x="302" y="306"/>
                      <a:pt x="303" y="306"/>
                    </a:cubicBezTo>
                    <a:close/>
                    <a:moveTo>
                      <a:pt x="299" y="306"/>
                    </a:moveTo>
                    <a:cubicBezTo>
                      <a:pt x="299" y="306"/>
                      <a:pt x="300" y="306"/>
                      <a:pt x="301" y="306"/>
                    </a:cubicBezTo>
                    <a:cubicBezTo>
                      <a:pt x="299" y="307"/>
                      <a:pt x="298" y="304"/>
                      <a:pt x="296" y="305"/>
                    </a:cubicBezTo>
                    <a:cubicBezTo>
                      <a:pt x="296" y="305"/>
                      <a:pt x="299" y="305"/>
                      <a:pt x="299" y="306"/>
                    </a:cubicBezTo>
                    <a:cubicBezTo>
                      <a:pt x="299" y="306"/>
                      <a:pt x="299" y="306"/>
                      <a:pt x="299" y="306"/>
                    </a:cubicBezTo>
                    <a:close/>
                    <a:moveTo>
                      <a:pt x="305" y="275"/>
                    </a:moveTo>
                    <a:cubicBezTo>
                      <a:pt x="305" y="275"/>
                      <a:pt x="305" y="276"/>
                      <a:pt x="304" y="276"/>
                    </a:cubicBezTo>
                    <a:cubicBezTo>
                      <a:pt x="304" y="276"/>
                      <a:pt x="304" y="275"/>
                      <a:pt x="304" y="275"/>
                    </a:cubicBezTo>
                    <a:cubicBezTo>
                      <a:pt x="304" y="274"/>
                      <a:pt x="305" y="274"/>
                      <a:pt x="305" y="275"/>
                    </a:cubicBezTo>
                    <a:cubicBezTo>
                      <a:pt x="305" y="275"/>
                      <a:pt x="305" y="275"/>
                      <a:pt x="305" y="275"/>
                    </a:cubicBezTo>
                    <a:close/>
                    <a:moveTo>
                      <a:pt x="322" y="188"/>
                    </a:moveTo>
                    <a:cubicBezTo>
                      <a:pt x="322" y="187"/>
                      <a:pt x="322" y="188"/>
                      <a:pt x="322" y="188"/>
                    </a:cubicBezTo>
                    <a:cubicBezTo>
                      <a:pt x="322" y="188"/>
                      <a:pt x="322" y="188"/>
                      <a:pt x="322" y="188"/>
                    </a:cubicBezTo>
                    <a:cubicBezTo>
                      <a:pt x="322" y="188"/>
                      <a:pt x="322" y="188"/>
                      <a:pt x="322" y="188"/>
                    </a:cubicBezTo>
                    <a:close/>
                    <a:moveTo>
                      <a:pt x="322" y="189"/>
                    </a:moveTo>
                    <a:cubicBezTo>
                      <a:pt x="322" y="189"/>
                      <a:pt x="322" y="189"/>
                      <a:pt x="322" y="189"/>
                    </a:cubicBezTo>
                    <a:cubicBezTo>
                      <a:pt x="322" y="189"/>
                      <a:pt x="322" y="189"/>
                      <a:pt x="322" y="189"/>
                    </a:cubicBezTo>
                    <a:cubicBezTo>
                      <a:pt x="322" y="189"/>
                      <a:pt x="322" y="189"/>
                      <a:pt x="322" y="189"/>
                    </a:cubicBezTo>
                    <a:close/>
                    <a:moveTo>
                      <a:pt x="324" y="193"/>
                    </a:moveTo>
                    <a:cubicBezTo>
                      <a:pt x="324" y="193"/>
                      <a:pt x="325" y="192"/>
                      <a:pt x="325" y="191"/>
                    </a:cubicBezTo>
                    <a:cubicBezTo>
                      <a:pt x="326" y="192"/>
                      <a:pt x="323" y="192"/>
                      <a:pt x="323" y="193"/>
                    </a:cubicBezTo>
                    <a:cubicBezTo>
                      <a:pt x="323" y="193"/>
                      <a:pt x="323" y="193"/>
                      <a:pt x="324" y="193"/>
                    </a:cubicBezTo>
                    <a:cubicBezTo>
                      <a:pt x="324" y="193"/>
                      <a:pt x="323" y="193"/>
                      <a:pt x="324" y="193"/>
                    </a:cubicBezTo>
                    <a:close/>
                    <a:moveTo>
                      <a:pt x="325" y="194"/>
                    </a:moveTo>
                    <a:cubicBezTo>
                      <a:pt x="325" y="194"/>
                      <a:pt x="325" y="194"/>
                      <a:pt x="325" y="194"/>
                    </a:cubicBezTo>
                    <a:cubicBezTo>
                      <a:pt x="325" y="194"/>
                      <a:pt x="325" y="194"/>
                      <a:pt x="325" y="194"/>
                    </a:cubicBezTo>
                    <a:cubicBezTo>
                      <a:pt x="325" y="194"/>
                      <a:pt x="325" y="194"/>
                      <a:pt x="325" y="194"/>
                    </a:cubicBezTo>
                    <a:close/>
                    <a:moveTo>
                      <a:pt x="325" y="195"/>
                    </a:moveTo>
                    <a:cubicBezTo>
                      <a:pt x="325" y="195"/>
                      <a:pt x="325" y="195"/>
                      <a:pt x="325" y="195"/>
                    </a:cubicBezTo>
                    <a:cubicBezTo>
                      <a:pt x="325" y="195"/>
                      <a:pt x="325" y="195"/>
                      <a:pt x="325" y="195"/>
                    </a:cubicBezTo>
                    <a:cubicBezTo>
                      <a:pt x="325" y="195"/>
                      <a:pt x="325" y="195"/>
                      <a:pt x="325" y="195"/>
                    </a:cubicBezTo>
                    <a:close/>
                    <a:moveTo>
                      <a:pt x="325" y="196"/>
                    </a:moveTo>
                    <a:cubicBezTo>
                      <a:pt x="326" y="196"/>
                      <a:pt x="326" y="196"/>
                      <a:pt x="325" y="197"/>
                    </a:cubicBezTo>
                    <a:cubicBezTo>
                      <a:pt x="325" y="197"/>
                      <a:pt x="325" y="196"/>
                      <a:pt x="325" y="196"/>
                    </a:cubicBezTo>
                    <a:close/>
                    <a:moveTo>
                      <a:pt x="331" y="195"/>
                    </a:moveTo>
                    <a:cubicBezTo>
                      <a:pt x="331" y="195"/>
                      <a:pt x="331" y="196"/>
                      <a:pt x="331" y="196"/>
                    </a:cubicBezTo>
                    <a:cubicBezTo>
                      <a:pt x="331" y="196"/>
                      <a:pt x="331" y="195"/>
                      <a:pt x="331" y="195"/>
                    </a:cubicBezTo>
                    <a:cubicBezTo>
                      <a:pt x="331" y="195"/>
                      <a:pt x="331" y="196"/>
                      <a:pt x="331" y="195"/>
                    </a:cubicBezTo>
                    <a:close/>
                    <a:moveTo>
                      <a:pt x="334" y="198"/>
                    </a:moveTo>
                    <a:cubicBezTo>
                      <a:pt x="334" y="197"/>
                      <a:pt x="334" y="197"/>
                      <a:pt x="334" y="197"/>
                    </a:cubicBezTo>
                    <a:cubicBezTo>
                      <a:pt x="334" y="197"/>
                      <a:pt x="334" y="198"/>
                      <a:pt x="334" y="198"/>
                    </a:cubicBezTo>
                    <a:cubicBezTo>
                      <a:pt x="333" y="198"/>
                      <a:pt x="334" y="198"/>
                      <a:pt x="334" y="198"/>
                    </a:cubicBezTo>
                    <a:close/>
                    <a:moveTo>
                      <a:pt x="334" y="198"/>
                    </a:moveTo>
                    <a:cubicBezTo>
                      <a:pt x="334" y="199"/>
                      <a:pt x="334" y="199"/>
                      <a:pt x="334" y="199"/>
                    </a:cubicBezTo>
                    <a:cubicBezTo>
                      <a:pt x="334" y="199"/>
                      <a:pt x="334" y="199"/>
                      <a:pt x="334" y="198"/>
                    </a:cubicBezTo>
                    <a:cubicBezTo>
                      <a:pt x="334" y="198"/>
                      <a:pt x="334" y="199"/>
                      <a:pt x="334" y="198"/>
                    </a:cubicBezTo>
                    <a:close/>
                    <a:moveTo>
                      <a:pt x="335" y="200"/>
                    </a:moveTo>
                    <a:cubicBezTo>
                      <a:pt x="335" y="201"/>
                      <a:pt x="335" y="201"/>
                      <a:pt x="335" y="201"/>
                    </a:cubicBezTo>
                    <a:cubicBezTo>
                      <a:pt x="334" y="201"/>
                      <a:pt x="335" y="201"/>
                      <a:pt x="335" y="200"/>
                    </a:cubicBezTo>
                    <a:cubicBezTo>
                      <a:pt x="335" y="200"/>
                      <a:pt x="335" y="201"/>
                      <a:pt x="335" y="200"/>
                    </a:cubicBezTo>
                    <a:close/>
                    <a:moveTo>
                      <a:pt x="336" y="250"/>
                    </a:moveTo>
                    <a:cubicBezTo>
                      <a:pt x="336" y="250"/>
                      <a:pt x="336" y="250"/>
                      <a:pt x="336" y="250"/>
                    </a:cubicBezTo>
                    <a:cubicBezTo>
                      <a:pt x="336" y="250"/>
                      <a:pt x="336" y="250"/>
                      <a:pt x="336" y="250"/>
                    </a:cubicBezTo>
                    <a:close/>
                    <a:moveTo>
                      <a:pt x="337" y="203"/>
                    </a:moveTo>
                    <a:cubicBezTo>
                      <a:pt x="337" y="203"/>
                      <a:pt x="337" y="203"/>
                      <a:pt x="337" y="203"/>
                    </a:cubicBezTo>
                    <a:cubicBezTo>
                      <a:pt x="337" y="203"/>
                      <a:pt x="337" y="203"/>
                      <a:pt x="337" y="203"/>
                    </a:cubicBezTo>
                    <a:close/>
                    <a:moveTo>
                      <a:pt x="358" y="201"/>
                    </a:moveTo>
                    <a:cubicBezTo>
                      <a:pt x="358" y="201"/>
                      <a:pt x="358" y="201"/>
                      <a:pt x="358" y="201"/>
                    </a:cubicBezTo>
                    <a:cubicBezTo>
                      <a:pt x="358" y="201"/>
                      <a:pt x="358" y="201"/>
                      <a:pt x="358" y="201"/>
                    </a:cubicBezTo>
                    <a:close/>
                    <a:moveTo>
                      <a:pt x="361" y="200"/>
                    </a:moveTo>
                    <a:cubicBezTo>
                      <a:pt x="361" y="200"/>
                      <a:pt x="361" y="200"/>
                      <a:pt x="361" y="200"/>
                    </a:cubicBezTo>
                    <a:cubicBezTo>
                      <a:pt x="361" y="200"/>
                      <a:pt x="361" y="200"/>
                      <a:pt x="361" y="200"/>
                    </a:cubicBezTo>
                    <a:close/>
                    <a:moveTo>
                      <a:pt x="362" y="200"/>
                    </a:moveTo>
                    <a:cubicBezTo>
                      <a:pt x="362" y="200"/>
                      <a:pt x="362" y="201"/>
                      <a:pt x="362" y="200"/>
                    </a:cubicBezTo>
                    <a:cubicBezTo>
                      <a:pt x="362" y="200"/>
                      <a:pt x="362" y="200"/>
                      <a:pt x="362" y="200"/>
                    </a:cubicBezTo>
                    <a:close/>
                    <a:moveTo>
                      <a:pt x="362" y="201"/>
                    </a:moveTo>
                    <a:cubicBezTo>
                      <a:pt x="362" y="201"/>
                      <a:pt x="362" y="201"/>
                      <a:pt x="362" y="201"/>
                    </a:cubicBezTo>
                    <a:cubicBezTo>
                      <a:pt x="362" y="201"/>
                      <a:pt x="362" y="201"/>
                      <a:pt x="362" y="201"/>
                    </a:cubicBezTo>
                    <a:close/>
                    <a:moveTo>
                      <a:pt x="362" y="201"/>
                    </a:moveTo>
                    <a:cubicBezTo>
                      <a:pt x="362" y="201"/>
                      <a:pt x="362" y="201"/>
                      <a:pt x="362" y="201"/>
                    </a:cubicBezTo>
                    <a:cubicBezTo>
                      <a:pt x="362" y="201"/>
                      <a:pt x="362" y="201"/>
                      <a:pt x="362" y="201"/>
                    </a:cubicBezTo>
                    <a:close/>
                    <a:moveTo>
                      <a:pt x="364" y="230"/>
                    </a:moveTo>
                    <a:cubicBezTo>
                      <a:pt x="364" y="230"/>
                      <a:pt x="365" y="231"/>
                      <a:pt x="364" y="231"/>
                    </a:cubicBezTo>
                    <a:cubicBezTo>
                      <a:pt x="365" y="231"/>
                      <a:pt x="364" y="230"/>
                      <a:pt x="364" y="230"/>
                    </a:cubicBezTo>
                    <a:cubicBezTo>
                      <a:pt x="364" y="230"/>
                      <a:pt x="364" y="230"/>
                      <a:pt x="364" y="230"/>
                    </a:cubicBezTo>
                    <a:close/>
                    <a:moveTo>
                      <a:pt x="372" y="219"/>
                    </a:moveTo>
                    <a:cubicBezTo>
                      <a:pt x="371" y="220"/>
                      <a:pt x="366" y="220"/>
                      <a:pt x="366" y="222"/>
                    </a:cubicBezTo>
                    <a:cubicBezTo>
                      <a:pt x="366" y="222"/>
                      <a:pt x="366" y="223"/>
                      <a:pt x="366" y="223"/>
                    </a:cubicBezTo>
                    <a:cubicBezTo>
                      <a:pt x="366" y="224"/>
                      <a:pt x="366" y="224"/>
                      <a:pt x="365" y="224"/>
                    </a:cubicBezTo>
                    <a:cubicBezTo>
                      <a:pt x="365" y="224"/>
                      <a:pt x="364" y="225"/>
                      <a:pt x="364" y="225"/>
                    </a:cubicBez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3" y="228"/>
                      <a:pt x="364" y="227"/>
                      <a:pt x="364" y="226"/>
                    </a:cubicBezTo>
                    <a:cubicBezTo>
                      <a:pt x="364" y="226"/>
                      <a:pt x="364" y="225"/>
                      <a:pt x="364" y="225"/>
                    </a:cubicBezTo>
                    <a:cubicBezTo>
                      <a:pt x="364" y="224"/>
                      <a:pt x="365" y="224"/>
                      <a:pt x="365" y="224"/>
                    </a:cubicBezTo>
                    <a:cubicBezTo>
                      <a:pt x="366" y="223"/>
                      <a:pt x="366" y="223"/>
                      <a:pt x="366" y="222"/>
                    </a:cubicBezTo>
                    <a:cubicBezTo>
                      <a:pt x="366" y="221"/>
                      <a:pt x="367" y="220"/>
                      <a:pt x="369" y="220"/>
                    </a:cubicBezTo>
                    <a:cubicBezTo>
                      <a:pt x="369" y="220"/>
                      <a:pt x="372" y="220"/>
                      <a:pt x="372" y="219"/>
                    </a:cubicBezTo>
                    <a:cubicBezTo>
                      <a:pt x="372" y="219"/>
                      <a:pt x="372" y="219"/>
                      <a:pt x="372" y="219"/>
                    </a:cubicBezTo>
                    <a:cubicBezTo>
                      <a:pt x="372" y="220"/>
                      <a:pt x="372" y="219"/>
                      <a:pt x="372" y="219"/>
                    </a:cubicBezTo>
                    <a:close/>
                    <a:moveTo>
                      <a:pt x="383" y="133"/>
                    </a:moveTo>
                    <a:cubicBezTo>
                      <a:pt x="383" y="133"/>
                      <a:pt x="383" y="133"/>
                      <a:pt x="383" y="133"/>
                    </a:cubicBezTo>
                    <a:close/>
                    <a:moveTo>
                      <a:pt x="392" y="266"/>
                    </a:moveTo>
                    <a:cubicBezTo>
                      <a:pt x="392" y="265"/>
                      <a:pt x="392" y="265"/>
                      <a:pt x="392" y="265"/>
                    </a:cubicBezTo>
                    <a:cubicBezTo>
                      <a:pt x="392" y="265"/>
                      <a:pt x="392" y="266"/>
                      <a:pt x="392" y="266"/>
                    </a:cubicBezTo>
                    <a:close/>
                    <a:moveTo>
                      <a:pt x="356" y="330"/>
                    </a:moveTo>
                    <a:cubicBezTo>
                      <a:pt x="356" y="331"/>
                      <a:pt x="355" y="331"/>
                      <a:pt x="354" y="330"/>
                    </a:cubicBezTo>
                    <a:cubicBezTo>
                      <a:pt x="354" y="330"/>
                      <a:pt x="353" y="330"/>
                      <a:pt x="353" y="330"/>
                    </a:cubicBezTo>
                    <a:cubicBezTo>
                      <a:pt x="353" y="329"/>
                      <a:pt x="353" y="329"/>
                      <a:pt x="353" y="329"/>
                    </a:cubicBezTo>
                    <a:cubicBezTo>
                      <a:pt x="352" y="329"/>
                      <a:pt x="352" y="329"/>
                      <a:pt x="352" y="329"/>
                    </a:cubicBezTo>
                    <a:cubicBezTo>
                      <a:pt x="352" y="328"/>
                      <a:pt x="352" y="327"/>
                      <a:pt x="352" y="327"/>
                    </a:cubicBezTo>
                    <a:cubicBezTo>
                      <a:pt x="352" y="326"/>
                      <a:pt x="353" y="326"/>
                      <a:pt x="353" y="326"/>
                    </a:cubicBezTo>
                    <a:cubicBezTo>
                      <a:pt x="353" y="325"/>
                      <a:pt x="352" y="325"/>
                      <a:pt x="352" y="324"/>
                    </a:cubicBezTo>
                    <a:cubicBezTo>
                      <a:pt x="352" y="324"/>
                      <a:pt x="353" y="325"/>
                      <a:pt x="354" y="325"/>
                    </a:cubicBezTo>
                    <a:cubicBezTo>
                      <a:pt x="354" y="326"/>
                      <a:pt x="353" y="328"/>
                      <a:pt x="355" y="327"/>
                    </a:cubicBezTo>
                    <a:cubicBezTo>
                      <a:pt x="355" y="327"/>
                      <a:pt x="355" y="326"/>
                      <a:pt x="355" y="327"/>
                    </a:cubicBezTo>
                    <a:cubicBezTo>
                      <a:pt x="355" y="327"/>
                      <a:pt x="356" y="328"/>
                      <a:pt x="356" y="328"/>
                    </a:cubicBezTo>
                    <a:cubicBezTo>
                      <a:pt x="356" y="328"/>
                      <a:pt x="356" y="328"/>
                      <a:pt x="356" y="329"/>
                    </a:cubicBezTo>
                    <a:cubicBezTo>
                      <a:pt x="356" y="329"/>
                      <a:pt x="356" y="330"/>
                      <a:pt x="356" y="330"/>
                    </a:cubicBezTo>
                    <a:cubicBezTo>
                      <a:pt x="356" y="330"/>
                      <a:pt x="356" y="330"/>
                      <a:pt x="356" y="330"/>
                    </a:cubicBezTo>
                    <a:close/>
                    <a:moveTo>
                      <a:pt x="429" y="304"/>
                    </a:moveTo>
                    <a:cubicBezTo>
                      <a:pt x="430" y="304"/>
                      <a:pt x="432" y="303"/>
                      <a:pt x="431" y="302"/>
                    </a:cubicBezTo>
                    <a:cubicBezTo>
                      <a:pt x="431" y="302"/>
                      <a:pt x="429" y="302"/>
                      <a:pt x="430" y="301"/>
                    </a:cubicBezTo>
                    <a:cubicBezTo>
                      <a:pt x="430" y="301"/>
                      <a:pt x="433" y="300"/>
                      <a:pt x="433" y="300"/>
                    </a:cubicBezTo>
                    <a:cubicBezTo>
                      <a:pt x="433" y="299"/>
                      <a:pt x="434" y="299"/>
                      <a:pt x="435" y="299"/>
                    </a:cubicBezTo>
                    <a:cubicBezTo>
                      <a:pt x="434" y="301"/>
                      <a:pt x="432" y="304"/>
                      <a:pt x="434" y="305"/>
                    </a:cubicBezTo>
                    <a:cubicBezTo>
                      <a:pt x="434" y="305"/>
                      <a:pt x="435" y="304"/>
                      <a:pt x="435" y="305"/>
                    </a:cubicBezTo>
                    <a:cubicBezTo>
                      <a:pt x="435" y="305"/>
                      <a:pt x="434" y="307"/>
                      <a:pt x="434" y="307"/>
                    </a:cubicBezTo>
                    <a:cubicBezTo>
                      <a:pt x="434" y="308"/>
                      <a:pt x="433" y="308"/>
                      <a:pt x="431" y="309"/>
                    </a:cubicBezTo>
                    <a:cubicBezTo>
                      <a:pt x="430" y="309"/>
                      <a:pt x="430" y="309"/>
                      <a:pt x="429" y="309"/>
                    </a:cubicBezTo>
                    <a:cubicBezTo>
                      <a:pt x="428" y="309"/>
                      <a:pt x="427" y="309"/>
                      <a:pt x="426" y="309"/>
                    </a:cubicBezTo>
                    <a:cubicBezTo>
                      <a:pt x="426" y="308"/>
                      <a:pt x="426" y="307"/>
                      <a:pt x="426" y="307"/>
                    </a:cubicBezTo>
                    <a:cubicBezTo>
                      <a:pt x="426" y="306"/>
                      <a:pt x="426" y="306"/>
                      <a:pt x="426" y="305"/>
                    </a:cubicBezTo>
                    <a:cubicBezTo>
                      <a:pt x="427" y="304"/>
                      <a:pt x="428" y="304"/>
                      <a:pt x="429" y="304"/>
                    </a:cubicBezTo>
                    <a:cubicBezTo>
                      <a:pt x="430" y="304"/>
                      <a:pt x="429" y="304"/>
                      <a:pt x="429" y="304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3" name="Google Shape;1306;p28"/>
              <p:cNvSpPr>
                <a:spLocks/>
              </p:cNvSpPr>
              <p:nvPr/>
            </p:nvSpPr>
            <p:spPr bwMode="auto">
              <a:xfrm>
                <a:off x="1236663" y="2252663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4" name="Google Shape;1307;p28"/>
              <p:cNvSpPr>
                <a:spLocks/>
              </p:cNvSpPr>
              <p:nvPr/>
            </p:nvSpPr>
            <p:spPr bwMode="auto">
              <a:xfrm>
                <a:off x="1243013" y="2243138"/>
                <a:ext cx="0" cy="3175"/>
              </a:xfrm>
              <a:custGeom>
                <a:avLst/>
                <a:gdLst>
                  <a:gd name="T0" fmla="*/ 0 w 120000"/>
                  <a:gd name="T1" fmla="*/ 0 h 1"/>
                  <a:gd name="T2" fmla="*/ 0 w 120000"/>
                  <a:gd name="T3" fmla="*/ 0 h 1"/>
                  <a:gd name="T4" fmla="*/ 0 w 120000"/>
                  <a:gd name="T5" fmla="*/ 0 h 1"/>
                  <a:gd name="T6" fmla="*/ 0 w 120000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5" name="Google Shape;1308;p28"/>
              <p:cNvSpPr>
                <a:spLocks/>
              </p:cNvSpPr>
              <p:nvPr/>
            </p:nvSpPr>
            <p:spPr bwMode="auto">
              <a:xfrm>
                <a:off x="1243013" y="2243138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0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6" name="Google Shape;1309;p28"/>
              <p:cNvSpPr>
                <a:spLocks/>
              </p:cNvSpPr>
              <p:nvPr/>
            </p:nvSpPr>
            <p:spPr bwMode="auto">
              <a:xfrm>
                <a:off x="1289050" y="2257425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7" name="Google Shape;1310;p28"/>
              <p:cNvSpPr>
                <a:spLocks/>
              </p:cNvSpPr>
              <p:nvPr/>
            </p:nvSpPr>
            <p:spPr bwMode="auto">
              <a:xfrm>
                <a:off x="1236663" y="2327275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0"/>
                    </a:cubicBezTo>
                    <a:cubicBezTo>
                      <a:pt x="1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8" name="Google Shape;1311;p28"/>
              <p:cNvSpPr>
                <a:spLocks/>
              </p:cNvSpPr>
              <p:nvPr/>
            </p:nvSpPr>
            <p:spPr bwMode="auto">
              <a:xfrm>
                <a:off x="1289050" y="2243138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29" name="Google Shape;1312;p28"/>
              <p:cNvSpPr>
                <a:spLocks/>
              </p:cNvSpPr>
              <p:nvPr/>
            </p:nvSpPr>
            <p:spPr bwMode="auto">
              <a:xfrm>
                <a:off x="1211263" y="2208213"/>
                <a:ext cx="158750" cy="136525"/>
              </a:xfrm>
              <a:custGeom>
                <a:avLst/>
                <a:gdLst>
                  <a:gd name="T0" fmla="*/ 4 w 45"/>
                  <a:gd name="T1" fmla="*/ 27 h 39"/>
                  <a:gd name="T2" fmla="*/ 8 w 45"/>
                  <a:gd name="T3" fmla="*/ 28 h 39"/>
                  <a:gd name="T4" fmla="*/ 8 w 45"/>
                  <a:gd name="T5" fmla="*/ 30 h 39"/>
                  <a:gd name="T6" fmla="*/ 12 w 45"/>
                  <a:gd name="T7" fmla="*/ 37 h 39"/>
                  <a:gd name="T8" fmla="*/ 22 w 45"/>
                  <a:gd name="T9" fmla="*/ 37 h 39"/>
                  <a:gd name="T10" fmla="*/ 25 w 45"/>
                  <a:gd name="T11" fmla="*/ 38 h 39"/>
                  <a:gd name="T12" fmla="*/ 32 w 45"/>
                  <a:gd name="T13" fmla="*/ 36 h 39"/>
                  <a:gd name="T14" fmla="*/ 35 w 45"/>
                  <a:gd name="T15" fmla="*/ 37 h 39"/>
                  <a:gd name="T16" fmla="*/ 39 w 45"/>
                  <a:gd name="T17" fmla="*/ 34 h 39"/>
                  <a:gd name="T18" fmla="*/ 42 w 45"/>
                  <a:gd name="T19" fmla="*/ 34 h 39"/>
                  <a:gd name="T20" fmla="*/ 41 w 45"/>
                  <a:gd name="T21" fmla="*/ 31 h 39"/>
                  <a:gd name="T22" fmla="*/ 43 w 45"/>
                  <a:gd name="T23" fmla="*/ 32 h 39"/>
                  <a:gd name="T24" fmla="*/ 44 w 45"/>
                  <a:gd name="T25" fmla="*/ 31 h 39"/>
                  <a:gd name="T26" fmla="*/ 43 w 45"/>
                  <a:gd name="T27" fmla="*/ 29 h 39"/>
                  <a:gd name="T28" fmla="*/ 44 w 45"/>
                  <a:gd name="T29" fmla="*/ 26 h 39"/>
                  <a:gd name="T30" fmla="*/ 42 w 45"/>
                  <a:gd name="T31" fmla="*/ 23 h 39"/>
                  <a:gd name="T32" fmla="*/ 42 w 45"/>
                  <a:gd name="T33" fmla="*/ 19 h 39"/>
                  <a:gd name="T34" fmla="*/ 44 w 45"/>
                  <a:gd name="T35" fmla="*/ 17 h 39"/>
                  <a:gd name="T36" fmla="*/ 42 w 45"/>
                  <a:gd name="T37" fmla="*/ 18 h 39"/>
                  <a:gd name="T38" fmla="*/ 41 w 45"/>
                  <a:gd name="T39" fmla="*/ 15 h 39"/>
                  <a:gd name="T40" fmla="*/ 38 w 45"/>
                  <a:gd name="T41" fmla="*/ 15 h 39"/>
                  <a:gd name="T42" fmla="*/ 35 w 45"/>
                  <a:gd name="T43" fmla="*/ 15 h 39"/>
                  <a:gd name="T44" fmla="*/ 29 w 45"/>
                  <a:gd name="T45" fmla="*/ 13 h 39"/>
                  <a:gd name="T46" fmla="*/ 29 w 45"/>
                  <a:gd name="T47" fmla="*/ 16 h 39"/>
                  <a:gd name="T48" fmla="*/ 27 w 45"/>
                  <a:gd name="T49" fmla="*/ 12 h 39"/>
                  <a:gd name="T50" fmla="*/ 22 w 45"/>
                  <a:gd name="T51" fmla="*/ 10 h 39"/>
                  <a:gd name="T52" fmla="*/ 18 w 45"/>
                  <a:gd name="T53" fmla="*/ 13 h 39"/>
                  <a:gd name="T54" fmla="*/ 15 w 45"/>
                  <a:gd name="T55" fmla="*/ 14 h 39"/>
                  <a:gd name="T56" fmla="*/ 15 w 45"/>
                  <a:gd name="T57" fmla="*/ 12 h 39"/>
                  <a:gd name="T58" fmla="*/ 16 w 45"/>
                  <a:gd name="T59" fmla="*/ 10 h 39"/>
                  <a:gd name="T60" fmla="*/ 17 w 45"/>
                  <a:gd name="T61" fmla="*/ 8 h 39"/>
                  <a:gd name="T62" fmla="*/ 17 w 45"/>
                  <a:gd name="T63" fmla="*/ 6 h 39"/>
                  <a:gd name="T64" fmla="*/ 16 w 45"/>
                  <a:gd name="T65" fmla="*/ 4 h 39"/>
                  <a:gd name="T66" fmla="*/ 13 w 45"/>
                  <a:gd name="T67" fmla="*/ 1 h 39"/>
                  <a:gd name="T68" fmla="*/ 13 w 45"/>
                  <a:gd name="T69" fmla="*/ 6 h 39"/>
                  <a:gd name="T70" fmla="*/ 12 w 45"/>
                  <a:gd name="T71" fmla="*/ 6 h 39"/>
                  <a:gd name="T72" fmla="*/ 11 w 45"/>
                  <a:gd name="T73" fmla="*/ 5 h 39"/>
                  <a:gd name="T74" fmla="*/ 10 w 45"/>
                  <a:gd name="T75" fmla="*/ 2 h 39"/>
                  <a:gd name="T76" fmla="*/ 9 w 45"/>
                  <a:gd name="T77" fmla="*/ 2 h 39"/>
                  <a:gd name="T78" fmla="*/ 8 w 45"/>
                  <a:gd name="T79" fmla="*/ 5 h 39"/>
                  <a:gd name="T80" fmla="*/ 8 w 45"/>
                  <a:gd name="T81" fmla="*/ 7 h 39"/>
                  <a:gd name="T82" fmla="*/ 5 w 45"/>
                  <a:gd name="T83" fmla="*/ 5 h 39"/>
                  <a:gd name="T84" fmla="*/ 4 w 45"/>
                  <a:gd name="T85" fmla="*/ 5 h 39"/>
                  <a:gd name="T86" fmla="*/ 4 w 45"/>
                  <a:gd name="T87" fmla="*/ 7 h 39"/>
                  <a:gd name="T88" fmla="*/ 7 w 45"/>
                  <a:gd name="T89" fmla="*/ 8 h 39"/>
                  <a:gd name="T90" fmla="*/ 10 w 45"/>
                  <a:gd name="T91" fmla="*/ 9 h 39"/>
                  <a:gd name="T92" fmla="*/ 11 w 45"/>
                  <a:gd name="T93" fmla="*/ 10 h 39"/>
                  <a:gd name="T94" fmla="*/ 9 w 45"/>
                  <a:gd name="T95" fmla="*/ 15 h 39"/>
                  <a:gd name="T96" fmla="*/ 8 w 45"/>
                  <a:gd name="T97" fmla="*/ 14 h 39"/>
                  <a:gd name="T98" fmla="*/ 4 w 45"/>
                  <a:gd name="T99" fmla="*/ 14 h 39"/>
                  <a:gd name="T100" fmla="*/ 2 w 45"/>
                  <a:gd name="T101" fmla="*/ 12 h 39"/>
                  <a:gd name="T102" fmla="*/ 1 w 45"/>
                  <a:gd name="T103" fmla="*/ 14 h 39"/>
                  <a:gd name="T104" fmla="*/ 5 w 45"/>
                  <a:gd name="T105" fmla="*/ 16 h 39"/>
                  <a:gd name="T106" fmla="*/ 5 w 45"/>
                  <a:gd name="T107" fmla="*/ 20 h 39"/>
                  <a:gd name="T108" fmla="*/ 6 w 45"/>
                  <a:gd name="T109" fmla="*/ 21 h 39"/>
                  <a:gd name="T110" fmla="*/ 8 w 45"/>
                  <a:gd name="T111" fmla="*/ 23 h 39"/>
                  <a:gd name="T112" fmla="*/ 5 w 45"/>
                  <a:gd name="T113" fmla="*/ 24 h 39"/>
                  <a:gd name="T114" fmla="*/ 1 w 45"/>
                  <a:gd name="T115" fmla="*/ 23 h 39"/>
                  <a:gd name="T116" fmla="*/ 0 w 45"/>
                  <a:gd name="T117" fmla="*/ 25 h 39"/>
                  <a:gd name="T118" fmla="*/ 6 w 45"/>
                  <a:gd name="T119" fmla="*/ 6 h 39"/>
                  <a:gd name="T120" fmla="*/ 6 w 45"/>
                  <a:gd name="T121" fmla="*/ 26 h 39"/>
                  <a:gd name="T122" fmla="*/ 6 w 45"/>
                  <a:gd name="T12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" h="39" extrusionOk="0">
                    <a:moveTo>
                      <a:pt x="0" y="25"/>
                    </a:moveTo>
                    <a:cubicBezTo>
                      <a:pt x="1" y="25"/>
                      <a:pt x="1" y="26"/>
                      <a:pt x="2" y="26"/>
                    </a:cubicBezTo>
                    <a:cubicBezTo>
                      <a:pt x="3" y="27"/>
                      <a:pt x="3" y="26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5" y="28"/>
                      <a:pt x="6" y="27"/>
                      <a:pt x="6" y="27"/>
                    </a:cubicBezTo>
                    <a:cubicBezTo>
                      <a:pt x="6" y="27"/>
                      <a:pt x="8" y="27"/>
                      <a:pt x="8" y="28"/>
                    </a:cubicBezTo>
                    <a:cubicBezTo>
                      <a:pt x="6" y="28"/>
                      <a:pt x="7" y="28"/>
                      <a:pt x="7" y="30"/>
                    </a:cubicBezTo>
                    <a:cubicBezTo>
                      <a:pt x="8" y="30"/>
                      <a:pt x="8" y="28"/>
                      <a:pt x="9" y="29"/>
                    </a:cubicBezTo>
                    <a:cubicBezTo>
                      <a:pt x="9" y="30"/>
                      <a:pt x="8" y="30"/>
                      <a:pt x="8" y="30"/>
                    </a:cubicBezTo>
                    <a:cubicBezTo>
                      <a:pt x="8" y="31"/>
                      <a:pt x="8" y="32"/>
                      <a:pt x="9" y="33"/>
                    </a:cubicBezTo>
                    <a:cubicBezTo>
                      <a:pt x="9" y="34"/>
                      <a:pt x="10" y="34"/>
                      <a:pt x="11" y="35"/>
                    </a:cubicBezTo>
                    <a:cubicBezTo>
                      <a:pt x="11" y="35"/>
                      <a:pt x="12" y="36"/>
                      <a:pt x="12" y="37"/>
                    </a:cubicBezTo>
                    <a:cubicBezTo>
                      <a:pt x="14" y="38"/>
                      <a:pt x="16" y="39"/>
                      <a:pt x="18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0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4" y="38"/>
                      <a:pt x="25" y="38"/>
                    </a:cubicBezTo>
                    <a:cubicBezTo>
                      <a:pt x="25" y="38"/>
                      <a:pt x="28" y="37"/>
                      <a:pt x="29" y="37"/>
                    </a:cubicBezTo>
                    <a:cubicBezTo>
                      <a:pt x="29" y="37"/>
                      <a:pt x="30" y="36"/>
                      <a:pt x="31" y="36"/>
                    </a:cubicBezTo>
                    <a:cubicBezTo>
                      <a:pt x="32" y="36"/>
                      <a:pt x="32" y="37"/>
                      <a:pt x="32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37"/>
                      <a:pt x="34" y="37"/>
                      <a:pt x="35" y="37"/>
                    </a:cubicBezTo>
                    <a:cubicBezTo>
                      <a:pt x="35" y="37"/>
                      <a:pt x="34" y="37"/>
                      <a:pt x="35" y="37"/>
                    </a:cubicBezTo>
                    <a:cubicBezTo>
                      <a:pt x="35" y="36"/>
                      <a:pt x="38" y="37"/>
                      <a:pt x="38" y="35"/>
                    </a:cubicBezTo>
                    <a:cubicBezTo>
                      <a:pt x="37" y="36"/>
                      <a:pt x="38" y="35"/>
                      <a:pt x="38" y="35"/>
                    </a:cubicBezTo>
                    <a:cubicBezTo>
                      <a:pt x="39" y="35"/>
                      <a:pt x="38" y="35"/>
                      <a:pt x="39" y="34"/>
                    </a:cubicBezTo>
                    <a:cubicBezTo>
                      <a:pt x="39" y="33"/>
                      <a:pt x="39" y="34"/>
                      <a:pt x="40" y="34"/>
                    </a:cubicBezTo>
                    <a:cubicBezTo>
                      <a:pt x="40" y="34"/>
                      <a:pt x="40" y="34"/>
                      <a:pt x="41" y="34"/>
                    </a:cubicBezTo>
                    <a:cubicBezTo>
                      <a:pt x="41" y="33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1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3" y="33"/>
                      <a:pt x="41" y="31"/>
                      <a:pt x="41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44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4" y="30"/>
                      <a:pt x="43" y="31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4" y="30"/>
                      <a:pt x="43" y="29"/>
                      <a:pt x="43" y="29"/>
                    </a:cubicBezTo>
                    <a:cubicBezTo>
                      <a:pt x="43" y="30"/>
                      <a:pt x="44" y="28"/>
                      <a:pt x="44" y="29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3" y="25"/>
                      <a:pt x="44" y="25"/>
                      <a:pt x="43" y="24"/>
                    </a:cubicBezTo>
                    <a:cubicBezTo>
                      <a:pt x="43" y="23"/>
                      <a:pt x="42" y="24"/>
                      <a:pt x="41" y="23"/>
                    </a:cubicBezTo>
                    <a:cubicBezTo>
                      <a:pt x="41" y="23"/>
                      <a:pt x="42" y="23"/>
                      <a:pt x="42" y="23"/>
                    </a:cubicBezTo>
                    <a:cubicBezTo>
                      <a:pt x="42" y="22"/>
                      <a:pt x="44" y="22"/>
                      <a:pt x="43" y="21"/>
                    </a:cubicBezTo>
                    <a:cubicBezTo>
                      <a:pt x="43" y="20"/>
                      <a:pt x="42" y="21"/>
                      <a:pt x="42" y="20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2" y="19"/>
                      <a:pt x="43" y="19"/>
                      <a:pt x="43" y="18"/>
                    </a:cubicBezTo>
                    <a:cubicBezTo>
                      <a:pt x="43" y="19"/>
                      <a:pt x="43" y="18"/>
                      <a:pt x="43" y="18"/>
                    </a:cubicBezTo>
                    <a:cubicBezTo>
                      <a:pt x="44" y="17"/>
                      <a:pt x="44" y="18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3" y="18"/>
                      <a:pt x="42" y="18"/>
                      <a:pt x="42" y="18"/>
                    </a:cubicBezTo>
                    <a:cubicBezTo>
                      <a:pt x="42" y="18"/>
                      <a:pt x="42" y="18"/>
                      <a:pt x="41" y="18"/>
                    </a:cubicBezTo>
                    <a:cubicBezTo>
                      <a:pt x="41" y="18"/>
                      <a:pt x="40" y="17"/>
                      <a:pt x="40" y="17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0" y="14"/>
                    </a:cubicBezTo>
                    <a:cubicBezTo>
                      <a:pt x="40" y="14"/>
                      <a:pt x="41" y="14"/>
                      <a:pt x="40" y="13"/>
                    </a:cubicBezTo>
                    <a:cubicBezTo>
                      <a:pt x="38" y="12"/>
                      <a:pt x="38" y="14"/>
                      <a:pt x="38" y="15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6" y="16"/>
                      <a:pt x="35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3" y="14"/>
                      <a:pt x="33" y="18"/>
                      <a:pt x="32" y="16"/>
                    </a:cubicBezTo>
                    <a:cubicBezTo>
                      <a:pt x="31" y="15"/>
                      <a:pt x="32" y="14"/>
                      <a:pt x="31" y="13"/>
                    </a:cubicBezTo>
                    <a:cubicBezTo>
                      <a:pt x="30" y="13"/>
                      <a:pt x="30" y="13"/>
                      <a:pt x="29" y="13"/>
                    </a:cubicBezTo>
                    <a:cubicBezTo>
                      <a:pt x="29" y="14"/>
                      <a:pt x="29" y="16"/>
                      <a:pt x="29" y="17"/>
                    </a:cubicBezTo>
                    <a:cubicBezTo>
                      <a:pt x="29" y="18"/>
                      <a:pt x="28" y="19"/>
                      <a:pt x="28" y="18"/>
                    </a:cubicBezTo>
                    <a:cubicBezTo>
                      <a:pt x="28" y="18"/>
                      <a:pt x="28" y="17"/>
                      <a:pt x="29" y="16"/>
                    </a:cubicBezTo>
                    <a:cubicBezTo>
                      <a:pt x="29" y="15"/>
                      <a:pt x="28" y="14"/>
                      <a:pt x="28" y="13"/>
                    </a:cubicBezTo>
                    <a:cubicBezTo>
                      <a:pt x="28" y="12"/>
                      <a:pt x="29" y="12"/>
                      <a:pt x="27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5" y="12"/>
                      <a:pt x="25" y="12"/>
                    </a:cubicBezTo>
                    <a:cubicBezTo>
                      <a:pt x="23" y="12"/>
                      <a:pt x="25" y="15"/>
                      <a:pt x="23" y="16"/>
                    </a:cubicBezTo>
                    <a:cubicBezTo>
                      <a:pt x="23" y="16"/>
                      <a:pt x="22" y="10"/>
                      <a:pt x="22" y="10"/>
                    </a:cubicBezTo>
                    <a:cubicBezTo>
                      <a:pt x="20" y="10"/>
                      <a:pt x="21" y="15"/>
                      <a:pt x="18" y="14"/>
                    </a:cubicBezTo>
                    <a:cubicBezTo>
                      <a:pt x="18" y="14"/>
                      <a:pt x="18" y="14"/>
                      <a:pt x="18" y="15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8" y="12"/>
                      <a:pt x="16" y="13"/>
                      <a:pt x="16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3" y="16"/>
                      <a:pt x="15" y="14"/>
                      <a:pt x="15" y="14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3"/>
                      <a:pt x="14" y="13"/>
                      <a:pt x="14" y="13"/>
                    </a:cubicBezTo>
                    <a:cubicBezTo>
                      <a:pt x="14" y="13"/>
                      <a:pt x="15" y="13"/>
                      <a:pt x="15" y="12"/>
                    </a:cubicBezTo>
                    <a:cubicBezTo>
                      <a:pt x="15" y="12"/>
                      <a:pt x="15" y="12"/>
                      <a:pt x="14" y="12"/>
                    </a:cubicBezTo>
                    <a:cubicBezTo>
                      <a:pt x="15" y="12"/>
                      <a:pt x="14" y="10"/>
                      <a:pt x="15" y="9"/>
                    </a:cubicBezTo>
                    <a:cubicBezTo>
                      <a:pt x="15" y="10"/>
                      <a:pt x="15" y="11"/>
                      <a:pt x="16" y="10"/>
                    </a:cubicBezTo>
                    <a:cubicBezTo>
                      <a:pt x="16" y="10"/>
                      <a:pt x="17" y="9"/>
                      <a:pt x="17" y="9"/>
                    </a:cubicBezTo>
                    <a:cubicBezTo>
                      <a:pt x="17" y="9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7" y="6"/>
                      <a:pt x="17" y="6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17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5" y="1"/>
                    </a:cubicBezTo>
                    <a:cubicBezTo>
                      <a:pt x="15" y="1"/>
                      <a:pt x="13" y="0"/>
                      <a:pt x="13" y="1"/>
                    </a:cubicBezTo>
                    <a:cubicBezTo>
                      <a:pt x="13" y="2"/>
                      <a:pt x="15" y="2"/>
                      <a:pt x="15" y="3"/>
                    </a:cubicBezTo>
                    <a:cubicBezTo>
                      <a:pt x="14" y="3"/>
                      <a:pt x="12" y="1"/>
                      <a:pt x="13" y="3"/>
                    </a:cubicBezTo>
                    <a:cubicBezTo>
                      <a:pt x="13" y="4"/>
                      <a:pt x="14" y="5"/>
                      <a:pt x="13" y="6"/>
                    </a:cubicBezTo>
                    <a:cubicBezTo>
                      <a:pt x="13" y="6"/>
                      <a:pt x="13" y="8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2" y="7"/>
                      <a:pt x="12" y="6"/>
                    </a:cubicBezTo>
                    <a:cubicBezTo>
                      <a:pt x="12" y="7"/>
                      <a:pt x="13" y="5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2" y="5"/>
                      <a:pt x="11" y="5"/>
                    </a:cubicBezTo>
                    <a:cubicBezTo>
                      <a:pt x="11" y="4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2" y="3"/>
                      <a:pt x="10" y="0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10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7" y="3"/>
                      <a:pt x="9" y="5"/>
                      <a:pt x="9" y="5"/>
                    </a:cubicBezTo>
                    <a:cubicBezTo>
                      <a:pt x="9" y="5"/>
                      <a:pt x="8" y="3"/>
                      <a:pt x="7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8" y="5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6"/>
                      <a:pt x="8" y="7"/>
                      <a:pt x="7" y="6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3"/>
                      <a:pt x="6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7"/>
                      <a:pt x="5" y="7"/>
                    </a:cubicBezTo>
                    <a:cubicBezTo>
                      <a:pt x="4" y="7"/>
                      <a:pt x="5" y="6"/>
                      <a:pt x="4" y="5"/>
                    </a:cubicBezTo>
                    <a:cubicBezTo>
                      <a:pt x="4" y="5"/>
                      <a:pt x="4" y="6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9" y="9"/>
                    </a:cubicBezTo>
                    <a:cubicBezTo>
                      <a:pt x="9" y="9"/>
                      <a:pt x="9" y="10"/>
                      <a:pt x="10" y="10"/>
                    </a:cubicBezTo>
                    <a:cubicBezTo>
                      <a:pt x="10" y="10"/>
                      <a:pt x="9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3" y="12"/>
                      <a:pt x="13" y="12"/>
                    </a:cubicBezTo>
                    <a:cubicBezTo>
                      <a:pt x="12" y="12"/>
                      <a:pt x="8" y="12"/>
                      <a:pt x="8" y="13"/>
                    </a:cubicBezTo>
                    <a:cubicBezTo>
                      <a:pt x="9" y="13"/>
                      <a:pt x="9" y="14"/>
                      <a:pt x="9" y="15"/>
                    </a:cubicBezTo>
                    <a:cubicBezTo>
                      <a:pt x="10" y="15"/>
                      <a:pt x="11" y="14"/>
                      <a:pt x="11" y="15"/>
                    </a:cubicBezTo>
                    <a:cubicBezTo>
                      <a:pt x="12" y="15"/>
                      <a:pt x="10" y="16"/>
                      <a:pt x="10" y="16"/>
                    </a:cubicBezTo>
                    <a:cubicBezTo>
                      <a:pt x="9" y="16"/>
                      <a:pt x="8" y="15"/>
                      <a:pt x="8" y="14"/>
                    </a:cubicBezTo>
                    <a:cubicBezTo>
                      <a:pt x="7" y="14"/>
                      <a:pt x="7" y="15"/>
                      <a:pt x="7" y="13"/>
                    </a:cubicBezTo>
                    <a:cubicBezTo>
                      <a:pt x="6" y="13"/>
                      <a:pt x="6" y="14"/>
                      <a:pt x="5" y="14"/>
                    </a:cubicBezTo>
                    <a:cubicBezTo>
                      <a:pt x="6" y="12"/>
                      <a:pt x="3" y="13"/>
                      <a:pt x="4" y="14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1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4"/>
                      <a:pt x="4" y="15"/>
                      <a:pt x="5" y="16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6" y="17"/>
                      <a:pt x="6" y="17"/>
                      <a:pt x="6" y="18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6" y="20"/>
                      <a:pt x="6" y="20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8" y="21"/>
                      <a:pt x="6" y="20"/>
                      <a:pt x="6" y="21"/>
                    </a:cubicBezTo>
                    <a:cubicBezTo>
                      <a:pt x="6" y="21"/>
                      <a:pt x="6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8" y="22"/>
                      <a:pt x="8" y="23"/>
                    </a:cubicBezTo>
                    <a:cubicBezTo>
                      <a:pt x="7" y="23"/>
                      <a:pt x="6" y="22"/>
                      <a:pt x="6" y="23"/>
                    </a:cubicBezTo>
                    <a:cubicBezTo>
                      <a:pt x="5" y="23"/>
                      <a:pt x="6" y="2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2" y="23"/>
                      <a:pt x="1" y="23"/>
                    </a:cubicBezTo>
                    <a:cubicBezTo>
                      <a:pt x="1" y="23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6" y="6"/>
                    </a:cubicBezTo>
                    <a:close/>
                    <a:moveTo>
                      <a:pt x="6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6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0" name="Google Shape;1313;p28"/>
              <p:cNvSpPr>
                <a:spLocks/>
              </p:cNvSpPr>
              <p:nvPr/>
            </p:nvSpPr>
            <p:spPr bwMode="auto">
              <a:xfrm>
                <a:off x="2220913" y="3424238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1" name="Google Shape;1314;p28"/>
              <p:cNvSpPr>
                <a:spLocks/>
              </p:cNvSpPr>
              <p:nvPr/>
            </p:nvSpPr>
            <p:spPr bwMode="auto">
              <a:xfrm>
                <a:off x="2206625" y="3451225"/>
                <a:ext cx="9525" cy="25400"/>
              </a:xfrm>
              <a:custGeom>
                <a:avLst/>
                <a:gdLst>
                  <a:gd name="T0" fmla="*/ 2 w 3"/>
                  <a:gd name="T1" fmla="*/ 4 h 7"/>
                  <a:gd name="T2" fmla="*/ 1 w 3"/>
                  <a:gd name="T3" fmla="*/ 0 h 7"/>
                  <a:gd name="T4" fmla="*/ 1 w 3"/>
                  <a:gd name="T5" fmla="*/ 5 h 7"/>
                  <a:gd name="T6" fmla="*/ 2 w 3"/>
                  <a:gd name="T7" fmla="*/ 6 h 7"/>
                  <a:gd name="T8" fmla="*/ 2 w 3"/>
                  <a:gd name="T9" fmla="*/ 5 h 7"/>
                  <a:gd name="T10" fmla="*/ 2 w 3"/>
                  <a:gd name="T11" fmla="*/ 5 h 7"/>
                  <a:gd name="T12" fmla="*/ 2 w 3"/>
                  <a:gd name="T13" fmla="*/ 4 h 7"/>
                  <a:gd name="T14" fmla="*/ 2 w 3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 extrusionOk="0">
                    <a:moveTo>
                      <a:pt x="2" y="4"/>
                    </a:moveTo>
                    <a:cubicBezTo>
                      <a:pt x="0" y="4"/>
                      <a:pt x="3" y="0"/>
                      <a:pt x="1" y="0"/>
                    </a:cubicBezTo>
                    <a:cubicBezTo>
                      <a:pt x="1" y="2"/>
                      <a:pt x="0" y="3"/>
                      <a:pt x="1" y="5"/>
                    </a:cubicBezTo>
                    <a:cubicBezTo>
                      <a:pt x="1" y="6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5"/>
                      <a:pt x="2" y="4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2" name="Google Shape;1315;p28"/>
              <p:cNvSpPr>
                <a:spLocks/>
              </p:cNvSpPr>
              <p:nvPr/>
            </p:nvSpPr>
            <p:spPr bwMode="auto">
              <a:xfrm>
                <a:off x="2201863" y="3427413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3" name="Google Shape;1316;p28"/>
              <p:cNvSpPr>
                <a:spLocks/>
              </p:cNvSpPr>
              <p:nvPr/>
            </p:nvSpPr>
            <p:spPr bwMode="auto">
              <a:xfrm>
                <a:off x="2209800" y="3430588"/>
                <a:ext cx="6350" cy="79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1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4" name="Google Shape;1317;p28"/>
              <p:cNvSpPr>
                <a:spLocks/>
              </p:cNvSpPr>
              <p:nvPr/>
            </p:nvSpPr>
            <p:spPr bwMode="auto">
              <a:xfrm>
                <a:off x="2201863" y="3473450"/>
                <a:ext cx="7938" cy="317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5" name="Google Shape;1318;p28"/>
              <p:cNvSpPr>
                <a:spLocks noChangeArrowheads="1"/>
              </p:cNvSpPr>
              <p:nvPr/>
            </p:nvSpPr>
            <p:spPr bwMode="auto">
              <a:xfrm>
                <a:off x="2201863" y="3427413"/>
                <a:ext cx="1588" cy="1588"/>
              </a:xfrm>
              <a:prstGeom prst="ellipse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236" name="Google Shape;1319;p28"/>
              <p:cNvSpPr>
                <a:spLocks/>
              </p:cNvSpPr>
              <p:nvPr/>
            </p:nvSpPr>
            <p:spPr bwMode="auto">
              <a:xfrm>
                <a:off x="2216150" y="3438525"/>
                <a:ext cx="7938" cy="3175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7" name="Google Shape;1320;p28"/>
              <p:cNvSpPr>
                <a:spLocks/>
              </p:cNvSpPr>
              <p:nvPr/>
            </p:nvSpPr>
            <p:spPr bwMode="auto">
              <a:xfrm>
                <a:off x="2062163" y="3357563"/>
                <a:ext cx="55563" cy="41275"/>
              </a:xfrm>
              <a:custGeom>
                <a:avLst/>
                <a:gdLst>
                  <a:gd name="T0" fmla="*/ 7 w 16"/>
                  <a:gd name="T1" fmla="*/ 6 h 12"/>
                  <a:gd name="T2" fmla="*/ 10 w 16"/>
                  <a:gd name="T3" fmla="*/ 7 h 12"/>
                  <a:gd name="T4" fmla="*/ 12 w 16"/>
                  <a:gd name="T5" fmla="*/ 7 h 12"/>
                  <a:gd name="T6" fmla="*/ 13 w 16"/>
                  <a:gd name="T7" fmla="*/ 9 h 12"/>
                  <a:gd name="T8" fmla="*/ 14 w 16"/>
                  <a:gd name="T9" fmla="*/ 9 h 12"/>
                  <a:gd name="T10" fmla="*/ 15 w 16"/>
                  <a:gd name="T11" fmla="*/ 11 h 12"/>
                  <a:gd name="T12" fmla="*/ 15 w 16"/>
                  <a:gd name="T13" fmla="*/ 10 h 12"/>
                  <a:gd name="T14" fmla="*/ 16 w 16"/>
                  <a:gd name="T15" fmla="*/ 8 h 12"/>
                  <a:gd name="T16" fmla="*/ 14 w 16"/>
                  <a:gd name="T17" fmla="*/ 8 h 12"/>
                  <a:gd name="T18" fmla="*/ 13 w 16"/>
                  <a:gd name="T19" fmla="*/ 7 h 12"/>
                  <a:gd name="T20" fmla="*/ 12 w 16"/>
                  <a:gd name="T21" fmla="*/ 4 h 12"/>
                  <a:gd name="T22" fmla="*/ 11 w 16"/>
                  <a:gd name="T23" fmla="*/ 3 h 12"/>
                  <a:gd name="T24" fmla="*/ 10 w 16"/>
                  <a:gd name="T25" fmla="*/ 3 h 12"/>
                  <a:gd name="T26" fmla="*/ 8 w 16"/>
                  <a:gd name="T27" fmla="*/ 3 h 12"/>
                  <a:gd name="T28" fmla="*/ 6 w 16"/>
                  <a:gd name="T29" fmla="*/ 2 h 12"/>
                  <a:gd name="T30" fmla="*/ 5 w 16"/>
                  <a:gd name="T31" fmla="*/ 1 h 12"/>
                  <a:gd name="T32" fmla="*/ 3 w 16"/>
                  <a:gd name="T33" fmla="*/ 1 h 12"/>
                  <a:gd name="T34" fmla="*/ 2 w 16"/>
                  <a:gd name="T35" fmla="*/ 2 h 12"/>
                  <a:gd name="T36" fmla="*/ 0 w 16"/>
                  <a:gd name="T37" fmla="*/ 3 h 12"/>
                  <a:gd name="T38" fmla="*/ 1 w 16"/>
                  <a:gd name="T39" fmla="*/ 3 h 12"/>
                  <a:gd name="T40" fmla="*/ 2 w 16"/>
                  <a:gd name="T41" fmla="*/ 2 h 12"/>
                  <a:gd name="T42" fmla="*/ 3 w 16"/>
                  <a:gd name="T43" fmla="*/ 3 h 12"/>
                  <a:gd name="T44" fmla="*/ 5 w 16"/>
                  <a:gd name="T45" fmla="*/ 4 h 12"/>
                  <a:gd name="T46" fmla="*/ 7 w 16"/>
                  <a:gd name="T4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" h="12" extrusionOk="0">
                    <a:moveTo>
                      <a:pt x="7" y="6"/>
                    </a:moveTo>
                    <a:cubicBezTo>
                      <a:pt x="7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9"/>
                    </a:cubicBezTo>
                    <a:cubicBezTo>
                      <a:pt x="13" y="9"/>
                      <a:pt x="14" y="9"/>
                      <a:pt x="14" y="9"/>
                    </a:cubicBezTo>
                    <a:cubicBezTo>
                      <a:pt x="14" y="10"/>
                      <a:pt x="14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6" y="8"/>
                      <a:pt x="16" y="8"/>
                    </a:cubicBezTo>
                    <a:cubicBezTo>
                      <a:pt x="16" y="8"/>
                      <a:pt x="15" y="8"/>
                      <a:pt x="14" y="8"/>
                    </a:cubicBezTo>
                    <a:cubicBezTo>
                      <a:pt x="13" y="8"/>
                      <a:pt x="13" y="7"/>
                      <a:pt x="13" y="7"/>
                    </a:cubicBezTo>
                    <a:cubicBezTo>
                      <a:pt x="12" y="7"/>
                      <a:pt x="12" y="5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2"/>
                      <a:pt x="7" y="3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3"/>
                      <a:pt x="5" y="4"/>
                      <a:pt x="5" y="4"/>
                    </a:cubicBezTo>
                    <a:cubicBezTo>
                      <a:pt x="6" y="5"/>
                      <a:pt x="7" y="5"/>
                      <a:pt x="7" y="6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8" name="Google Shape;1321;p28"/>
              <p:cNvSpPr>
                <a:spLocks/>
              </p:cNvSpPr>
              <p:nvPr/>
            </p:nvSpPr>
            <p:spPr bwMode="auto">
              <a:xfrm>
                <a:off x="2068513" y="335280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39" name="Google Shape;1322;p28"/>
              <p:cNvSpPr>
                <a:spLocks/>
              </p:cNvSpPr>
              <p:nvPr/>
            </p:nvSpPr>
            <p:spPr bwMode="auto">
              <a:xfrm>
                <a:off x="2224088" y="3433763"/>
                <a:ext cx="0" cy="7938"/>
              </a:xfrm>
              <a:custGeom>
                <a:avLst/>
                <a:gdLst>
                  <a:gd name="T0" fmla="*/ 0 w 120000"/>
                  <a:gd name="T1" fmla="*/ 1 h 2"/>
                  <a:gd name="T2" fmla="*/ 0 w 120000"/>
                  <a:gd name="T3" fmla="*/ 1 h 2"/>
                  <a:gd name="T4" fmla="*/ 0 w 120000"/>
                  <a:gd name="T5" fmla="*/ 1 h 2"/>
                  <a:gd name="T6" fmla="*/ 0 w 120000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0" name="Google Shape;1323;p28"/>
              <p:cNvSpPr>
                <a:spLocks/>
              </p:cNvSpPr>
              <p:nvPr/>
            </p:nvSpPr>
            <p:spPr bwMode="auto">
              <a:xfrm>
                <a:off x="2085975" y="3413125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1" name="Google Shape;1324;p28"/>
              <p:cNvSpPr>
                <a:spLocks/>
              </p:cNvSpPr>
              <p:nvPr/>
            </p:nvSpPr>
            <p:spPr bwMode="auto">
              <a:xfrm>
                <a:off x="2224088" y="3427413"/>
                <a:ext cx="14288" cy="28575"/>
              </a:xfrm>
              <a:custGeom>
                <a:avLst/>
                <a:gdLst>
                  <a:gd name="T0" fmla="*/ 4 w 4"/>
                  <a:gd name="T1" fmla="*/ 0 h 8"/>
                  <a:gd name="T2" fmla="*/ 2 w 4"/>
                  <a:gd name="T3" fmla="*/ 1 h 8"/>
                  <a:gd name="T4" fmla="*/ 1 w 4"/>
                  <a:gd name="T5" fmla="*/ 2 h 8"/>
                  <a:gd name="T6" fmla="*/ 0 w 4"/>
                  <a:gd name="T7" fmla="*/ 3 h 8"/>
                  <a:gd name="T8" fmla="*/ 0 w 4"/>
                  <a:gd name="T9" fmla="*/ 4 h 8"/>
                  <a:gd name="T10" fmla="*/ 0 w 4"/>
                  <a:gd name="T11" fmla="*/ 6 h 8"/>
                  <a:gd name="T12" fmla="*/ 1 w 4"/>
                  <a:gd name="T13" fmla="*/ 8 h 8"/>
                  <a:gd name="T14" fmla="*/ 3 w 4"/>
                  <a:gd name="T15" fmla="*/ 5 h 8"/>
                  <a:gd name="T16" fmla="*/ 3 w 4"/>
                  <a:gd name="T17" fmla="*/ 4 h 8"/>
                  <a:gd name="T18" fmla="*/ 4 w 4"/>
                  <a:gd name="T19" fmla="*/ 3 h 8"/>
                  <a:gd name="T20" fmla="*/ 4 w 4"/>
                  <a:gd name="T21" fmla="*/ 2 h 8"/>
                  <a:gd name="T22" fmla="*/ 4 w 4"/>
                  <a:gd name="T23" fmla="*/ 1 h 8"/>
                  <a:gd name="T24" fmla="*/ 4 w 4"/>
                  <a:gd name="T25" fmla="*/ 0 h 8"/>
                  <a:gd name="T26" fmla="*/ 4 w 4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 extrusionOk="0">
                    <a:moveTo>
                      <a:pt x="4" y="0"/>
                    </a:move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3" y="5"/>
                      <a:pt x="3" y="5"/>
                    </a:cubicBezTo>
                    <a:cubicBezTo>
                      <a:pt x="3" y="4"/>
                      <a:pt x="3" y="5"/>
                      <a:pt x="3" y="4"/>
                    </a:cubicBezTo>
                    <a:cubicBezTo>
                      <a:pt x="3" y="3"/>
                      <a:pt x="4" y="4"/>
                      <a:pt x="4" y="3"/>
                    </a:cubicBezTo>
                    <a:cubicBezTo>
                      <a:pt x="4" y="2"/>
                      <a:pt x="4" y="3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2" name="Google Shape;1325;p28"/>
              <p:cNvSpPr>
                <a:spLocks/>
              </p:cNvSpPr>
              <p:nvPr/>
            </p:nvSpPr>
            <p:spPr bwMode="auto">
              <a:xfrm>
                <a:off x="2192338" y="344170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3" name="Google Shape;1326;p28"/>
              <p:cNvSpPr>
                <a:spLocks noChangeArrowheads="1"/>
              </p:cNvSpPr>
              <p:nvPr/>
            </p:nvSpPr>
            <p:spPr bwMode="auto">
              <a:xfrm>
                <a:off x="2114550" y="3448050"/>
                <a:ext cx="1588" cy="1588"/>
              </a:xfrm>
              <a:prstGeom prst="ellipse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244" name="Google Shape;1327;p28"/>
              <p:cNvSpPr>
                <a:spLocks/>
              </p:cNvSpPr>
              <p:nvPr/>
            </p:nvSpPr>
            <p:spPr bwMode="auto">
              <a:xfrm>
                <a:off x="2108200" y="3402013"/>
                <a:ext cx="6350" cy="79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2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1" y="2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5" name="Google Shape;1328;p28"/>
              <p:cNvSpPr>
                <a:spLocks/>
              </p:cNvSpPr>
              <p:nvPr/>
            </p:nvSpPr>
            <p:spPr bwMode="auto">
              <a:xfrm>
                <a:off x="2192338" y="3413125"/>
                <a:ext cx="14288" cy="14288"/>
              </a:xfrm>
              <a:custGeom>
                <a:avLst/>
                <a:gdLst>
                  <a:gd name="T0" fmla="*/ 3 w 4"/>
                  <a:gd name="T1" fmla="*/ 2 h 4"/>
                  <a:gd name="T2" fmla="*/ 4 w 4"/>
                  <a:gd name="T3" fmla="*/ 1 h 4"/>
                  <a:gd name="T4" fmla="*/ 2 w 4"/>
                  <a:gd name="T5" fmla="*/ 2 h 4"/>
                  <a:gd name="T6" fmla="*/ 1 w 4"/>
                  <a:gd name="T7" fmla="*/ 4 h 4"/>
                  <a:gd name="T8" fmla="*/ 3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 extrusionOk="0">
                    <a:moveTo>
                      <a:pt x="3" y="2"/>
                    </a:moveTo>
                    <a:cubicBezTo>
                      <a:pt x="3" y="2"/>
                      <a:pt x="4" y="2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2" y="3"/>
                      <a:pt x="0" y="3"/>
                      <a:pt x="1" y="4"/>
                    </a:cubicBezTo>
                    <a:cubicBezTo>
                      <a:pt x="1" y="4"/>
                      <a:pt x="3" y="3"/>
                      <a:pt x="3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6" name="Google Shape;1329;p28"/>
              <p:cNvSpPr>
                <a:spLocks/>
              </p:cNvSpPr>
              <p:nvPr/>
            </p:nvSpPr>
            <p:spPr bwMode="auto">
              <a:xfrm>
                <a:off x="2117725" y="3416300"/>
                <a:ext cx="7938" cy="1111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  <a:gd name="T4" fmla="*/ 1 w 2"/>
                  <a:gd name="T5" fmla="*/ 3 h 3"/>
                  <a:gd name="T6" fmla="*/ 2 w 2"/>
                  <a:gd name="T7" fmla="*/ 1 h 3"/>
                  <a:gd name="T8" fmla="*/ 0 w 2"/>
                  <a:gd name="T9" fmla="*/ 2 h 3"/>
                  <a:gd name="T10" fmla="*/ 0 w 2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7" name="Google Shape;1330;p28"/>
              <p:cNvSpPr>
                <a:spLocks/>
              </p:cNvSpPr>
              <p:nvPr/>
            </p:nvSpPr>
            <p:spPr bwMode="auto">
              <a:xfrm>
                <a:off x="2117725" y="3311525"/>
                <a:ext cx="14288" cy="11113"/>
              </a:xfrm>
              <a:custGeom>
                <a:avLst/>
                <a:gdLst>
                  <a:gd name="T0" fmla="*/ 2 w 4"/>
                  <a:gd name="T1" fmla="*/ 1 h 3"/>
                  <a:gd name="T2" fmla="*/ 0 w 4"/>
                  <a:gd name="T3" fmla="*/ 1 h 3"/>
                  <a:gd name="T4" fmla="*/ 1 w 4"/>
                  <a:gd name="T5" fmla="*/ 2 h 3"/>
                  <a:gd name="T6" fmla="*/ 2 w 4"/>
                  <a:gd name="T7" fmla="*/ 3 h 3"/>
                  <a:gd name="T8" fmla="*/ 2 w 4"/>
                  <a:gd name="T9" fmla="*/ 3 h 3"/>
                  <a:gd name="T10" fmla="*/ 3 w 4"/>
                  <a:gd name="T11" fmla="*/ 2 h 3"/>
                  <a:gd name="T12" fmla="*/ 4 w 4"/>
                  <a:gd name="T13" fmla="*/ 3 h 3"/>
                  <a:gd name="T14" fmla="*/ 4 w 4"/>
                  <a:gd name="T15" fmla="*/ 0 h 3"/>
                  <a:gd name="T16" fmla="*/ 2 w 4"/>
                  <a:gd name="T17" fmla="*/ 1 h 3"/>
                  <a:gd name="T18" fmla="*/ 2 w 4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3" extrusionOk="0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1" y="3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3"/>
                      <a:pt x="4" y="1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48" name="Google Shape;1331;p28"/>
              <p:cNvSpPr>
                <a:spLocks noChangeArrowheads="1"/>
              </p:cNvSpPr>
              <p:nvPr/>
            </p:nvSpPr>
            <p:spPr bwMode="auto">
              <a:xfrm>
                <a:off x="2114550" y="3438525"/>
                <a:ext cx="1588" cy="1588"/>
              </a:xfrm>
              <a:prstGeom prst="ellipse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249" name="Google Shape;1332;p28"/>
              <p:cNvSpPr>
                <a:spLocks/>
              </p:cNvSpPr>
              <p:nvPr/>
            </p:nvSpPr>
            <p:spPr bwMode="auto">
              <a:xfrm>
                <a:off x="2184400" y="3409950"/>
                <a:ext cx="14288" cy="11113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1 w 4"/>
                  <a:gd name="T5" fmla="*/ 0 h 3"/>
                  <a:gd name="T6" fmla="*/ 1 w 4"/>
                  <a:gd name="T7" fmla="*/ 0 h 3"/>
                  <a:gd name="T8" fmla="*/ 2 w 4"/>
                  <a:gd name="T9" fmla="*/ 1 h 3"/>
                  <a:gd name="T10" fmla="*/ 2 w 4"/>
                  <a:gd name="T11" fmla="*/ 2 h 3"/>
                  <a:gd name="T12" fmla="*/ 3 w 4"/>
                  <a:gd name="T13" fmla="*/ 3 h 3"/>
                  <a:gd name="T14" fmla="*/ 4 w 4"/>
                  <a:gd name="T15" fmla="*/ 1 h 3"/>
                  <a:gd name="T16" fmla="*/ 4 w 4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 extrusionOk="0">
                    <a:moveTo>
                      <a:pt x="4" y="1"/>
                    </a:move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3" y="1"/>
                      <a:pt x="4" y="2"/>
                      <a:pt x="4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0" name="Google Shape;1333;p28"/>
              <p:cNvSpPr>
                <a:spLocks/>
              </p:cNvSpPr>
              <p:nvPr/>
            </p:nvSpPr>
            <p:spPr bwMode="auto">
              <a:xfrm>
                <a:off x="2100263" y="3413125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1" name="Google Shape;1334;p28"/>
              <p:cNvSpPr>
                <a:spLocks/>
              </p:cNvSpPr>
              <p:nvPr/>
            </p:nvSpPr>
            <p:spPr bwMode="auto">
              <a:xfrm>
                <a:off x="2108200" y="3389313"/>
                <a:ext cx="3175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1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0" y="1"/>
                    </a:moveTo>
                    <a:cubicBezTo>
                      <a:pt x="1" y="1"/>
                      <a:pt x="0" y="0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2" name="Google Shape;1335;p28"/>
              <p:cNvSpPr>
                <a:spLocks/>
              </p:cNvSpPr>
              <p:nvPr/>
            </p:nvSpPr>
            <p:spPr bwMode="auto">
              <a:xfrm>
                <a:off x="2114550" y="3409950"/>
                <a:ext cx="7938" cy="635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1" y="2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0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3" name="Google Shape;1336;p28"/>
              <p:cNvSpPr>
                <a:spLocks/>
              </p:cNvSpPr>
              <p:nvPr/>
            </p:nvSpPr>
            <p:spPr bwMode="auto">
              <a:xfrm>
                <a:off x="2189163" y="3441700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1 w 1"/>
                  <a:gd name="T3" fmla="*/ 0 h 120000"/>
                  <a:gd name="T4" fmla="*/ 1 w 1"/>
                  <a:gd name="T5" fmla="*/ 0 h 120000"/>
                  <a:gd name="T6" fmla="*/ 1 w 1"/>
                  <a:gd name="T7" fmla="*/ 0 h 120000"/>
                  <a:gd name="T8" fmla="*/ 1 w 1"/>
                  <a:gd name="T9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4" name="Google Shape;1337;p28"/>
              <p:cNvSpPr>
                <a:spLocks/>
              </p:cNvSpPr>
              <p:nvPr/>
            </p:nvSpPr>
            <p:spPr bwMode="auto">
              <a:xfrm>
                <a:off x="2117725" y="3508375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5" name="Google Shape;1338;p28"/>
              <p:cNvSpPr>
                <a:spLocks/>
              </p:cNvSpPr>
              <p:nvPr/>
            </p:nvSpPr>
            <p:spPr bwMode="auto">
              <a:xfrm>
                <a:off x="1984375" y="336391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6" name="Google Shape;1339;p28"/>
              <p:cNvSpPr>
                <a:spLocks/>
              </p:cNvSpPr>
              <p:nvPr/>
            </p:nvSpPr>
            <p:spPr bwMode="auto">
              <a:xfrm>
                <a:off x="1981200" y="3360738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7" name="Google Shape;1340;p28"/>
              <p:cNvSpPr>
                <a:spLocks/>
              </p:cNvSpPr>
              <p:nvPr/>
            </p:nvSpPr>
            <p:spPr bwMode="auto">
              <a:xfrm>
                <a:off x="2184400" y="339883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8" name="Google Shape;1341;p28"/>
              <p:cNvSpPr>
                <a:spLocks/>
              </p:cNvSpPr>
              <p:nvPr/>
            </p:nvSpPr>
            <p:spPr bwMode="auto">
              <a:xfrm>
                <a:off x="1998663" y="3389313"/>
                <a:ext cx="7938" cy="6350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59" name="Google Shape;1342;p28"/>
              <p:cNvSpPr>
                <a:spLocks/>
              </p:cNvSpPr>
              <p:nvPr/>
            </p:nvSpPr>
            <p:spPr bwMode="auto">
              <a:xfrm>
                <a:off x="1998663" y="3384550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0" name="Google Shape;1343;p28"/>
              <p:cNvSpPr>
                <a:spLocks/>
              </p:cNvSpPr>
              <p:nvPr/>
            </p:nvSpPr>
            <p:spPr bwMode="auto">
              <a:xfrm>
                <a:off x="2082800" y="3349625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1 w 1"/>
                  <a:gd name="T3" fmla="*/ 0 h 120000"/>
                  <a:gd name="T4" fmla="*/ 0 w 1"/>
                  <a:gd name="T5" fmla="*/ 0 h 120000"/>
                  <a:gd name="T6" fmla="*/ 0 w 1"/>
                  <a:gd name="T7" fmla="*/ 0 h 120000"/>
                  <a:gd name="T8" fmla="*/ 0 w 1"/>
                  <a:gd name="T9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1" name="Google Shape;1344;p28"/>
              <p:cNvSpPr>
                <a:spLocks/>
              </p:cNvSpPr>
              <p:nvPr/>
            </p:nvSpPr>
            <p:spPr bwMode="auto">
              <a:xfrm>
                <a:off x="2076450" y="3349625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2" name="Google Shape;1345;p28"/>
              <p:cNvSpPr>
                <a:spLocks/>
              </p:cNvSpPr>
              <p:nvPr/>
            </p:nvSpPr>
            <p:spPr bwMode="auto">
              <a:xfrm>
                <a:off x="2001838" y="3384550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3" name="Google Shape;1346;p28"/>
              <p:cNvSpPr>
                <a:spLocks/>
              </p:cNvSpPr>
              <p:nvPr/>
            </p:nvSpPr>
            <p:spPr bwMode="auto">
              <a:xfrm>
                <a:off x="1963738" y="3340100"/>
                <a:ext cx="17463" cy="17463"/>
              </a:xfrm>
              <a:custGeom>
                <a:avLst/>
                <a:gdLst>
                  <a:gd name="T0" fmla="*/ 5 w 5"/>
                  <a:gd name="T1" fmla="*/ 4 h 5"/>
                  <a:gd name="T2" fmla="*/ 3 w 5"/>
                  <a:gd name="T3" fmla="*/ 3 h 5"/>
                  <a:gd name="T4" fmla="*/ 3 w 5"/>
                  <a:gd name="T5" fmla="*/ 1 h 5"/>
                  <a:gd name="T6" fmla="*/ 3 w 5"/>
                  <a:gd name="T7" fmla="*/ 1 h 5"/>
                  <a:gd name="T8" fmla="*/ 1 w 5"/>
                  <a:gd name="T9" fmla="*/ 1 h 5"/>
                  <a:gd name="T10" fmla="*/ 2 w 5"/>
                  <a:gd name="T11" fmla="*/ 3 h 5"/>
                  <a:gd name="T12" fmla="*/ 5 w 5"/>
                  <a:gd name="T13" fmla="*/ 5 h 5"/>
                  <a:gd name="T14" fmla="*/ 5 w 5"/>
                  <a:gd name="T15" fmla="*/ 4 h 5"/>
                  <a:gd name="T16" fmla="*/ 5 w 5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 extrusionOk="0">
                    <a:moveTo>
                      <a:pt x="5" y="4"/>
                    </a:move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1" y="2"/>
                      <a:pt x="2" y="3"/>
                    </a:cubicBezTo>
                    <a:cubicBezTo>
                      <a:pt x="3" y="4"/>
                      <a:pt x="3" y="5"/>
                      <a:pt x="5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4" y="4"/>
                      <a:pt x="5" y="5"/>
                      <a:pt x="5" y="4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4" name="Google Shape;1347;p28"/>
              <p:cNvSpPr>
                <a:spLocks/>
              </p:cNvSpPr>
              <p:nvPr/>
            </p:nvSpPr>
            <p:spPr bwMode="auto">
              <a:xfrm>
                <a:off x="1957388" y="3340100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5" name="Google Shape;1348;p28"/>
              <p:cNvSpPr>
                <a:spLocks/>
              </p:cNvSpPr>
              <p:nvPr/>
            </p:nvSpPr>
            <p:spPr bwMode="auto">
              <a:xfrm>
                <a:off x="2082800" y="3349625"/>
                <a:ext cx="7938" cy="7938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6" name="Google Shape;1349;p28"/>
              <p:cNvSpPr>
                <a:spLocks/>
              </p:cNvSpPr>
              <p:nvPr/>
            </p:nvSpPr>
            <p:spPr bwMode="auto">
              <a:xfrm>
                <a:off x="2001838" y="3409950"/>
                <a:ext cx="11113" cy="11113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0 h 3"/>
                  <a:gd name="T4" fmla="*/ 0 w 3"/>
                  <a:gd name="T5" fmla="*/ 0 h 3"/>
                  <a:gd name="T6" fmla="*/ 2 w 3"/>
                  <a:gd name="T7" fmla="*/ 2 h 3"/>
                  <a:gd name="T8" fmla="*/ 3 w 3"/>
                  <a:gd name="T9" fmla="*/ 1 h 3"/>
                  <a:gd name="T10" fmla="*/ 3 w 3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 extrusionOk="0">
                    <a:moveTo>
                      <a:pt x="3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2"/>
                      <a:pt x="3" y="3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7" name="Google Shape;1350;p28"/>
              <p:cNvSpPr>
                <a:spLocks/>
              </p:cNvSpPr>
              <p:nvPr/>
            </p:nvSpPr>
            <p:spPr bwMode="auto">
              <a:xfrm>
                <a:off x="2085975" y="3416300"/>
                <a:ext cx="7938" cy="793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2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8" name="Google Shape;1351;p28"/>
              <p:cNvSpPr>
                <a:spLocks/>
              </p:cNvSpPr>
              <p:nvPr/>
            </p:nvSpPr>
            <p:spPr bwMode="auto">
              <a:xfrm>
                <a:off x="2090738" y="3433763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69" name="Google Shape;1352;p28"/>
              <p:cNvSpPr>
                <a:spLocks/>
              </p:cNvSpPr>
              <p:nvPr/>
            </p:nvSpPr>
            <p:spPr bwMode="auto">
              <a:xfrm>
                <a:off x="2128838" y="3294063"/>
                <a:ext cx="11113" cy="6350"/>
              </a:xfrm>
              <a:custGeom>
                <a:avLst/>
                <a:gdLst>
                  <a:gd name="T0" fmla="*/ 0 w 3"/>
                  <a:gd name="T1" fmla="*/ 0 h 2"/>
                  <a:gd name="T2" fmla="*/ 2 w 3"/>
                  <a:gd name="T3" fmla="*/ 1 h 2"/>
                  <a:gd name="T4" fmla="*/ 0 w 3"/>
                  <a:gd name="T5" fmla="*/ 0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 extrusionOk="0">
                    <a:moveTo>
                      <a:pt x="0" y="0"/>
                    </a:moveTo>
                    <a:cubicBezTo>
                      <a:pt x="0" y="0"/>
                      <a:pt x="1" y="2"/>
                      <a:pt x="2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0" name="Google Shape;1353;p28"/>
              <p:cNvSpPr>
                <a:spLocks/>
              </p:cNvSpPr>
              <p:nvPr/>
            </p:nvSpPr>
            <p:spPr bwMode="auto">
              <a:xfrm>
                <a:off x="2178050" y="3497263"/>
                <a:ext cx="6350" cy="0"/>
              </a:xfrm>
              <a:custGeom>
                <a:avLst/>
                <a:gdLst>
                  <a:gd name="T0" fmla="*/ 1 w 2"/>
                  <a:gd name="T1" fmla="*/ 0 h 120000"/>
                  <a:gd name="T2" fmla="*/ 2 w 2"/>
                  <a:gd name="T3" fmla="*/ 0 h 120000"/>
                  <a:gd name="T4" fmla="*/ 1 w 2"/>
                  <a:gd name="T5" fmla="*/ 0 h 120000"/>
                  <a:gd name="T6" fmla="*/ 1 w 2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1" name="Google Shape;1354;p28"/>
              <p:cNvSpPr>
                <a:spLocks/>
              </p:cNvSpPr>
              <p:nvPr/>
            </p:nvSpPr>
            <p:spPr bwMode="auto">
              <a:xfrm>
                <a:off x="2171700" y="35004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2" name="Google Shape;1355;p28"/>
              <p:cNvSpPr>
                <a:spLocks/>
              </p:cNvSpPr>
              <p:nvPr/>
            </p:nvSpPr>
            <p:spPr bwMode="auto">
              <a:xfrm>
                <a:off x="2076450" y="3451225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3" name="Google Shape;1356;p28"/>
              <p:cNvSpPr>
                <a:spLocks/>
              </p:cNvSpPr>
              <p:nvPr/>
            </p:nvSpPr>
            <p:spPr bwMode="auto">
              <a:xfrm>
                <a:off x="2041525" y="344805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4" name="Google Shape;1357;p28"/>
              <p:cNvSpPr>
                <a:spLocks/>
              </p:cNvSpPr>
              <p:nvPr/>
            </p:nvSpPr>
            <p:spPr bwMode="auto">
              <a:xfrm>
                <a:off x="2090738" y="347345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5" name="Google Shape;1358;p28"/>
              <p:cNvSpPr>
                <a:spLocks/>
              </p:cNvSpPr>
              <p:nvPr/>
            </p:nvSpPr>
            <p:spPr bwMode="auto">
              <a:xfrm>
                <a:off x="2036763" y="3448050"/>
                <a:ext cx="4763" cy="0"/>
              </a:xfrm>
              <a:custGeom>
                <a:avLst/>
                <a:gdLst>
                  <a:gd name="T0" fmla="*/ 1 w 1"/>
                  <a:gd name="T1" fmla="*/ 0 h 120000"/>
                  <a:gd name="T2" fmla="*/ 0 w 1"/>
                  <a:gd name="T3" fmla="*/ 0 h 120000"/>
                  <a:gd name="T4" fmla="*/ 1 w 1"/>
                  <a:gd name="T5" fmla="*/ 0 h 120000"/>
                  <a:gd name="T6" fmla="*/ 1 w 1"/>
                  <a:gd name="T7" fmla="*/ 0 h 120000"/>
                  <a:gd name="T8" fmla="*/ 1 w 1"/>
                  <a:gd name="T9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6" name="Google Shape;1359;p28"/>
              <p:cNvSpPr>
                <a:spLocks/>
              </p:cNvSpPr>
              <p:nvPr/>
            </p:nvSpPr>
            <p:spPr bwMode="auto">
              <a:xfrm>
                <a:off x="2076450" y="3455988"/>
                <a:ext cx="6350" cy="14288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2 h 4"/>
                  <a:gd name="T4" fmla="*/ 1 w 2"/>
                  <a:gd name="T5" fmla="*/ 3 h 4"/>
                  <a:gd name="T6" fmla="*/ 2 w 2"/>
                  <a:gd name="T7" fmla="*/ 2 h 4"/>
                  <a:gd name="T8" fmla="*/ 1 w 2"/>
                  <a:gd name="T9" fmla="*/ 1 h 4"/>
                  <a:gd name="T10" fmla="*/ 1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 extrusionOk="0">
                    <a:moveTo>
                      <a:pt x="1" y="1"/>
                    </a:moveTo>
                    <a:cubicBezTo>
                      <a:pt x="1" y="0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7" name="Google Shape;1360;p28"/>
              <p:cNvSpPr>
                <a:spLocks/>
              </p:cNvSpPr>
              <p:nvPr/>
            </p:nvSpPr>
            <p:spPr bwMode="auto">
              <a:xfrm>
                <a:off x="2100263" y="3479800"/>
                <a:ext cx="88900" cy="25400"/>
              </a:xfrm>
              <a:custGeom>
                <a:avLst/>
                <a:gdLst>
                  <a:gd name="T0" fmla="*/ 24 w 25"/>
                  <a:gd name="T1" fmla="*/ 1 h 7"/>
                  <a:gd name="T2" fmla="*/ 23 w 25"/>
                  <a:gd name="T3" fmla="*/ 2 h 7"/>
                  <a:gd name="T4" fmla="*/ 22 w 25"/>
                  <a:gd name="T5" fmla="*/ 2 h 7"/>
                  <a:gd name="T6" fmla="*/ 21 w 25"/>
                  <a:gd name="T7" fmla="*/ 3 h 7"/>
                  <a:gd name="T8" fmla="*/ 20 w 25"/>
                  <a:gd name="T9" fmla="*/ 1 h 7"/>
                  <a:gd name="T10" fmla="*/ 16 w 25"/>
                  <a:gd name="T11" fmla="*/ 2 h 7"/>
                  <a:gd name="T12" fmla="*/ 16 w 25"/>
                  <a:gd name="T13" fmla="*/ 2 h 7"/>
                  <a:gd name="T14" fmla="*/ 13 w 25"/>
                  <a:gd name="T15" fmla="*/ 2 h 7"/>
                  <a:gd name="T16" fmla="*/ 11 w 25"/>
                  <a:gd name="T17" fmla="*/ 2 h 7"/>
                  <a:gd name="T18" fmla="*/ 7 w 25"/>
                  <a:gd name="T19" fmla="*/ 3 h 7"/>
                  <a:gd name="T20" fmla="*/ 5 w 25"/>
                  <a:gd name="T21" fmla="*/ 2 h 7"/>
                  <a:gd name="T22" fmla="*/ 5 w 25"/>
                  <a:gd name="T23" fmla="*/ 1 h 7"/>
                  <a:gd name="T24" fmla="*/ 4 w 25"/>
                  <a:gd name="T25" fmla="*/ 1 h 7"/>
                  <a:gd name="T26" fmla="*/ 2 w 25"/>
                  <a:gd name="T27" fmla="*/ 1 h 7"/>
                  <a:gd name="T28" fmla="*/ 1 w 25"/>
                  <a:gd name="T29" fmla="*/ 0 h 7"/>
                  <a:gd name="T30" fmla="*/ 1 w 25"/>
                  <a:gd name="T31" fmla="*/ 2 h 7"/>
                  <a:gd name="T32" fmla="*/ 0 w 25"/>
                  <a:gd name="T33" fmla="*/ 1 h 7"/>
                  <a:gd name="T34" fmla="*/ 0 w 25"/>
                  <a:gd name="T35" fmla="*/ 2 h 7"/>
                  <a:gd name="T36" fmla="*/ 0 w 25"/>
                  <a:gd name="T37" fmla="*/ 5 h 7"/>
                  <a:gd name="T38" fmla="*/ 2 w 25"/>
                  <a:gd name="T39" fmla="*/ 5 h 7"/>
                  <a:gd name="T40" fmla="*/ 4 w 25"/>
                  <a:gd name="T41" fmla="*/ 5 h 7"/>
                  <a:gd name="T42" fmla="*/ 5 w 25"/>
                  <a:gd name="T43" fmla="*/ 5 h 7"/>
                  <a:gd name="T44" fmla="*/ 7 w 25"/>
                  <a:gd name="T45" fmla="*/ 5 h 7"/>
                  <a:gd name="T46" fmla="*/ 11 w 25"/>
                  <a:gd name="T47" fmla="*/ 6 h 7"/>
                  <a:gd name="T48" fmla="*/ 12 w 25"/>
                  <a:gd name="T49" fmla="*/ 7 h 7"/>
                  <a:gd name="T50" fmla="*/ 14 w 25"/>
                  <a:gd name="T51" fmla="*/ 7 h 7"/>
                  <a:gd name="T52" fmla="*/ 17 w 25"/>
                  <a:gd name="T53" fmla="*/ 6 h 7"/>
                  <a:gd name="T54" fmla="*/ 21 w 25"/>
                  <a:gd name="T55" fmla="*/ 5 h 7"/>
                  <a:gd name="T56" fmla="*/ 22 w 25"/>
                  <a:gd name="T57" fmla="*/ 4 h 7"/>
                  <a:gd name="T58" fmla="*/ 24 w 25"/>
                  <a:gd name="T59" fmla="*/ 4 h 7"/>
                  <a:gd name="T60" fmla="*/ 24 w 25"/>
                  <a:gd name="T61" fmla="*/ 1 h 7"/>
                  <a:gd name="T62" fmla="*/ 25 w 25"/>
                  <a:gd name="T63" fmla="*/ 1 h 7"/>
                  <a:gd name="T64" fmla="*/ 24 w 25"/>
                  <a:gd name="T65" fmla="*/ 1 h 7"/>
                  <a:gd name="T66" fmla="*/ 24 w 25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" h="7" extrusionOk="0">
                    <a:moveTo>
                      <a:pt x="24" y="1"/>
                    </a:moveTo>
                    <a:cubicBezTo>
                      <a:pt x="24" y="1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3"/>
                      <a:pt x="21" y="3"/>
                    </a:cubicBezTo>
                    <a:cubicBezTo>
                      <a:pt x="19" y="4"/>
                      <a:pt x="19" y="2"/>
                      <a:pt x="20" y="1"/>
                    </a:cubicBezTo>
                    <a:cubicBezTo>
                      <a:pt x="18" y="1"/>
                      <a:pt x="17" y="2"/>
                      <a:pt x="16" y="2"/>
                    </a:cubicBezTo>
                    <a:cubicBezTo>
                      <a:pt x="17" y="2"/>
                      <a:pt x="15" y="2"/>
                      <a:pt x="16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1"/>
                      <a:pt x="11" y="2"/>
                      <a:pt x="11" y="2"/>
                    </a:cubicBezTo>
                    <a:cubicBezTo>
                      <a:pt x="9" y="2"/>
                      <a:pt x="8" y="3"/>
                      <a:pt x="7" y="3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5" y="1"/>
                      <a:pt x="6" y="1"/>
                      <a:pt x="5" y="1"/>
                    </a:cubicBezTo>
                    <a:cubicBezTo>
                      <a:pt x="5" y="0"/>
                      <a:pt x="5" y="1"/>
                      <a:pt x="4" y="1"/>
                    </a:cubicBezTo>
                    <a:cubicBezTo>
                      <a:pt x="4" y="2"/>
                      <a:pt x="3" y="2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2"/>
                      <a:pt x="1" y="2"/>
                    </a:cubicBezTo>
                    <a:cubicBezTo>
                      <a:pt x="0" y="3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8" y="5"/>
                      <a:pt x="10" y="5"/>
                      <a:pt x="11" y="6"/>
                    </a:cubicBezTo>
                    <a:cubicBezTo>
                      <a:pt x="12" y="7"/>
                      <a:pt x="10" y="7"/>
                      <a:pt x="12" y="7"/>
                    </a:cubicBezTo>
                    <a:cubicBezTo>
                      <a:pt x="12" y="7"/>
                      <a:pt x="13" y="7"/>
                      <a:pt x="14" y="7"/>
                    </a:cubicBezTo>
                    <a:cubicBezTo>
                      <a:pt x="15" y="7"/>
                      <a:pt x="16" y="6"/>
                      <a:pt x="17" y="6"/>
                    </a:cubicBezTo>
                    <a:cubicBezTo>
                      <a:pt x="18" y="5"/>
                      <a:pt x="19" y="5"/>
                      <a:pt x="21" y="5"/>
                    </a:cubicBezTo>
                    <a:cubicBezTo>
                      <a:pt x="21" y="5"/>
                      <a:pt x="22" y="4"/>
                      <a:pt x="22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5" y="3"/>
                      <a:pt x="24" y="1"/>
                      <a:pt x="24" y="1"/>
                    </a:cubicBezTo>
                    <a:cubicBezTo>
                      <a:pt x="24" y="1"/>
                      <a:pt x="25" y="1"/>
                      <a:pt x="25" y="1"/>
                    </a:cubicBezTo>
                    <a:cubicBezTo>
                      <a:pt x="25" y="1"/>
                      <a:pt x="24" y="0"/>
                      <a:pt x="24" y="1"/>
                    </a:cubicBezTo>
                    <a:cubicBezTo>
                      <a:pt x="24" y="1"/>
                      <a:pt x="24" y="0"/>
                      <a:pt x="24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8" name="Google Shape;1361;p28"/>
              <p:cNvSpPr>
                <a:spLocks/>
              </p:cNvSpPr>
              <p:nvPr/>
            </p:nvSpPr>
            <p:spPr bwMode="auto">
              <a:xfrm>
                <a:off x="1992313" y="3389313"/>
                <a:ext cx="14288" cy="12700"/>
              </a:xfrm>
              <a:custGeom>
                <a:avLst/>
                <a:gdLst>
                  <a:gd name="T0" fmla="*/ 3 w 4"/>
                  <a:gd name="T1" fmla="*/ 4 h 4"/>
                  <a:gd name="T2" fmla="*/ 4 w 4"/>
                  <a:gd name="T3" fmla="*/ 4 h 4"/>
                  <a:gd name="T4" fmla="*/ 3 w 4"/>
                  <a:gd name="T5" fmla="*/ 2 h 4"/>
                  <a:gd name="T6" fmla="*/ 2 w 4"/>
                  <a:gd name="T7" fmla="*/ 1 h 4"/>
                  <a:gd name="T8" fmla="*/ 2 w 4"/>
                  <a:gd name="T9" fmla="*/ 0 h 4"/>
                  <a:gd name="T10" fmla="*/ 1 w 4"/>
                  <a:gd name="T11" fmla="*/ 2 h 4"/>
                  <a:gd name="T12" fmla="*/ 0 w 4"/>
                  <a:gd name="T13" fmla="*/ 2 h 4"/>
                  <a:gd name="T14" fmla="*/ 1 w 4"/>
                  <a:gd name="T15" fmla="*/ 3 h 4"/>
                  <a:gd name="T16" fmla="*/ 2 w 4"/>
                  <a:gd name="T17" fmla="*/ 4 h 4"/>
                  <a:gd name="T18" fmla="*/ 3 w 4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 extrusionOk="0">
                    <a:moveTo>
                      <a:pt x="3" y="4"/>
                    </a:move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2" y="2"/>
                      <a:pt x="3" y="2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79" name="Google Shape;1362;p28"/>
              <p:cNvSpPr>
                <a:spLocks/>
              </p:cNvSpPr>
              <p:nvPr/>
            </p:nvSpPr>
            <p:spPr bwMode="auto">
              <a:xfrm>
                <a:off x="2149475" y="3479800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0" name="Google Shape;1363;p28"/>
              <p:cNvSpPr>
                <a:spLocks/>
              </p:cNvSpPr>
              <p:nvPr/>
            </p:nvSpPr>
            <p:spPr bwMode="auto">
              <a:xfrm>
                <a:off x="2132013" y="3421063"/>
                <a:ext cx="11113" cy="9525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1 h 3"/>
                  <a:gd name="T4" fmla="*/ 3 w 3"/>
                  <a:gd name="T5" fmla="*/ 0 h 3"/>
                  <a:gd name="T6" fmla="*/ 1 w 3"/>
                  <a:gd name="T7" fmla="*/ 2 h 3"/>
                  <a:gd name="T8" fmla="*/ 1 w 3"/>
                  <a:gd name="T9" fmla="*/ 3 h 3"/>
                  <a:gd name="T10" fmla="*/ 2 w 3"/>
                  <a:gd name="T11" fmla="*/ 2 h 3"/>
                  <a:gd name="T12" fmla="*/ 2 w 3"/>
                  <a:gd name="T13" fmla="*/ 1 h 3"/>
                  <a:gd name="T14" fmla="*/ 3 w 3"/>
                  <a:gd name="T15" fmla="*/ 2 h 3"/>
                  <a:gd name="T16" fmla="*/ 3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 extrusionOk="0">
                    <a:moveTo>
                      <a:pt x="3" y="2"/>
                    </a:move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2" y="2"/>
                      <a:pt x="3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1" name="Google Shape;1364;p28"/>
              <p:cNvSpPr>
                <a:spLocks/>
              </p:cNvSpPr>
              <p:nvPr/>
            </p:nvSpPr>
            <p:spPr bwMode="auto">
              <a:xfrm>
                <a:off x="2128838" y="3406775"/>
                <a:ext cx="6350" cy="9525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0 h 3"/>
                  <a:gd name="T4" fmla="*/ 0 w 2"/>
                  <a:gd name="T5" fmla="*/ 1 h 3"/>
                  <a:gd name="T6" fmla="*/ 0 w 2"/>
                  <a:gd name="T7" fmla="*/ 2 h 3"/>
                  <a:gd name="T8" fmla="*/ 1 w 2"/>
                  <a:gd name="T9" fmla="*/ 3 h 3"/>
                  <a:gd name="T10" fmla="*/ 1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 extrusionOk="0">
                    <a:moveTo>
                      <a:pt x="1" y="3"/>
                    </a:moveTo>
                    <a:cubicBezTo>
                      <a:pt x="1" y="2"/>
                      <a:pt x="2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2" name="Google Shape;1365;p28"/>
              <p:cNvSpPr>
                <a:spLocks/>
              </p:cNvSpPr>
              <p:nvPr/>
            </p:nvSpPr>
            <p:spPr bwMode="auto">
              <a:xfrm>
                <a:off x="2125663" y="3424238"/>
                <a:ext cx="3175" cy="635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3" name="Google Shape;1366;p28"/>
              <p:cNvSpPr>
                <a:spLocks/>
              </p:cNvSpPr>
              <p:nvPr/>
            </p:nvSpPr>
            <p:spPr bwMode="auto">
              <a:xfrm>
                <a:off x="2122488" y="3402013"/>
                <a:ext cx="3175" cy="7938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 extrusionOk="0">
                    <a:moveTo>
                      <a:pt x="1" y="0"/>
                    </a:moveTo>
                    <a:cubicBezTo>
                      <a:pt x="0" y="0"/>
                      <a:pt x="1" y="2"/>
                      <a:pt x="1" y="0"/>
                    </a:cubicBezTo>
                    <a:cubicBezTo>
                      <a:pt x="1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4" name="Google Shape;1367;p28"/>
              <p:cNvSpPr>
                <a:spLocks/>
              </p:cNvSpPr>
              <p:nvPr/>
            </p:nvSpPr>
            <p:spPr bwMode="auto">
              <a:xfrm>
                <a:off x="2146300" y="3444875"/>
                <a:ext cx="11113" cy="3175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1 w 3"/>
                  <a:gd name="T5" fmla="*/ 1 h 1"/>
                  <a:gd name="T6" fmla="*/ 2 w 3"/>
                  <a:gd name="T7" fmla="*/ 0 h 1"/>
                  <a:gd name="T8" fmla="*/ 1 w 3"/>
                  <a:gd name="T9" fmla="*/ 1 h 1"/>
                  <a:gd name="T10" fmla="*/ 3 w 3"/>
                  <a:gd name="T11" fmla="*/ 1 h 1"/>
                  <a:gd name="T12" fmla="*/ 3 w 3"/>
                  <a:gd name="T13" fmla="*/ 1 h 1"/>
                  <a:gd name="T14" fmla="*/ 3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 extrusionOk="0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5" name="Google Shape;1368;p28"/>
              <p:cNvSpPr>
                <a:spLocks/>
              </p:cNvSpPr>
              <p:nvPr/>
            </p:nvSpPr>
            <p:spPr bwMode="auto">
              <a:xfrm>
                <a:off x="2082800" y="3395663"/>
                <a:ext cx="7938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6" name="Google Shape;1369;p28"/>
              <p:cNvSpPr>
                <a:spLocks/>
              </p:cNvSpPr>
              <p:nvPr/>
            </p:nvSpPr>
            <p:spPr bwMode="auto">
              <a:xfrm>
                <a:off x="2139950" y="3406775"/>
                <a:ext cx="3175" cy="635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7" name="Google Shape;1370;p28"/>
              <p:cNvSpPr>
                <a:spLocks/>
              </p:cNvSpPr>
              <p:nvPr/>
            </p:nvSpPr>
            <p:spPr bwMode="auto">
              <a:xfrm>
                <a:off x="2122488" y="3392488"/>
                <a:ext cx="20638" cy="14288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3 h 4"/>
                  <a:gd name="T4" fmla="*/ 4 w 6"/>
                  <a:gd name="T5" fmla="*/ 4 h 4"/>
                  <a:gd name="T6" fmla="*/ 5 w 6"/>
                  <a:gd name="T7" fmla="*/ 4 h 4"/>
                  <a:gd name="T8" fmla="*/ 6 w 6"/>
                  <a:gd name="T9" fmla="*/ 3 h 4"/>
                  <a:gd name="T10" fmla="*/ 4 w 6"/>
                  <a:gd name="T11" fmla="*/ 3 h 4"/>
                  <a:gd name="T12" fmla="*/ 3 w 6"/>
                  <a:gd name="T13" fmla="*/ 2 h 4"/>
                  <a:gd name="T14" fmla="*/ 3 w 6"/>
                  <a:gd name="T15" fmla="*/ 1 h 4"/>
                  <a:gd name="T16" fmla="*/ 3 w 6"/>
                  <a:gd name="T17" fmla="*/ 1 h 4"/>
                  <a:gd name="T18" fmla="*/ 2 w 6"/>
                  <a:gd name="T19" fmla="*/ 0 h 4"/>
                  <a:gd name="T20" fmla="*/ 1 w 6"/>
                  <a:gd name="T21" fmla="*/ 0 h 4"/>
                  <a:gd name="T22" fmla="*/ 0 w 6"/>
                  <a:gd name="T23" fmla="*/ 1 h 4"/>
                  <a:gd name="T24" fmla="*/ 0 w 6"/>
                  <a:gd name="T2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4" extrusionOk="0">
                    <a:moveTo>
                      <a:pt x="0" y="1"/>
                    </a:moveTo>
                    <a:cubicBezTo>
                      <a:pt x="0" y="1"/>
                      <a:pt x="2" y="2"/>
                      <a:pt x="3" y="3"/>
                    </a:cubicBezTo>
                    <a:cubicBezTo>
                      <a:pt x="3" y="3"/>
                      <a:pt x="3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8" name="Google Shape;1371;p28"/>
              <p:cNvSpPr>
                <a:spLocks/>
              </p:cNvSpPr>
              <p:nvPr/>
            </p:nvSpPr>
            <p:spPr bwMode="auto">
              <a:xfrm>
                <a:off x="2114550" y="3438525"/>
                <a:ext cx="11113" cy="6350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1 h 2"/>
                  <a:gd name="T4" fmla="*/ 3 w 3"/>
                  <a:gd name="T5" fmla="*/ 0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 extrusionOk="0">
                    <a:moveTo>
                      <a:pt x="3" y="0"/>
                    </a:move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89" name="Google Shape;1372;p28"/>
              <p:cNvSpPr>
                <a:spLocks/>
              </p:cNvSpPr>
              <p:nvPr/>
            </p:nvSpPr>
            <p:spPr bwMode="auto">
              <a:xfrm>
                <a:off x="2122488" y="3328988"/>
                <a:ext cx="3175" cy="6350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2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0" name="Google Shape;1373;p28"/>
              <p:cNvSpPr>
                <a:spLocks/>
              </p:cNvSpPr>
              <p:nvPr/>
            </p:nvSpPr>
            <p:spPr bwMode="auto">
              <a:xfrm>
                <a:off x="2163763" y="3360738"/>
                <a:ext cx="0" cy="6350"/>
              </a:xfrm>
              <a:custGeom>
                <a:avLst/>
                <a:gdLst>
                  <a:gd name="T0" fmla="*/ 0 w 120000"/>
                  <a:gd name="T1" fmla="*/ 1 h 2"/>
                  <a:gd name="T2" fmla="*/ 0 w 120000"/>
                  <a:gd name="T3" fmla="*/ 1 h 2"/>
                  <a:gd name="T4" fmla="*/ 0 w 120000"/>
                  <a:gd name="T5" fmla="*/ 1 h 2"/>
                  <a:gd name="T6" fmla="*/ 0 w 120000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1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1" name="Google Shape;1374;p28"/>
              <p:cNvSpPr>
                <a:spLocks/>
              </p:cNvSpPr>
              <p:nvPr/>
            </p:nvSpPr>
            <p:spPr bwMode="auto">
              <a:xfrm>
                <a:off x="2160588" y="3441700"/>
                <a:ext cx="6350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2" name="Google Shape;1375;p28"/>
              <p:cNvSpPr>
                <a:spLocks/>
              </p:cNvSpPr>
              <p:nvPr/>
            </p:nvSpPr>
            <p:spPr bwMode="auto">
              <a:xfrm>
                <a:off x="2174875" y="3430588"/>
                <a:ext cx="14288" cy="14288"/>
              </a:xfrm>
              <a:custGeom>
                <a:avLst/>
                <a:gdLst>
                  <a:gd name="T0" fmla="*/ 1 w 4"/>
                  <a:gd name="T1" fmla="*/ 1 h 4"/>
                  <a:gd name="T2" fmla="*/ 2 w 4"/>
                  <a:gd name="T3" fmla="*/ 0 h 4"/>
                  <a:gd name="T4" fmla="*/ 1 w 4"/>
                  <a:gd name="T5" fmla="*/ 1 h 4"/>
                  <a:gd name="T6" fmla="*/ 1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 extrusionOk="0">
                    <a:moveTo>
                      <a:pt x="1" y="1"/>
                    </a:moveTo>
                    <a:cubicBezTo>
                      <a:pt x="0" y="4"/>
                      <a:pt x="4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3" name="Google Shape;1376;p28"/>
              <p:cNvSpPr>
                <a:spLocks/>
              </p:cNvSpPr>
              <p:nvPr/>
            </p:nvSpPr>
            <p:spPr bwMode="auto">
              <a:xfrm>
                <a:off x="2181225" y="3451225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4" name="Google Shape;1377;p28"/>
              <p:cNvSpPr>
                <a:spLocks/>
              </p:cNvSpPr>
              <p:nvPr/>
            </p:nvSpPr>
            <p:spPr bwMode="auto">
              <a:xfrm>
                <a:off x="2184400" y="3455988"/>
                <a:ext cx="4763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0 w 1"/>
                  <a:gd name="T5" fmla="*/ 0 h 120000"/>
                  <a:gd name="T6" fmla="*/ 0 w 1"/>
                  <a:gd name="T7" fmla="*/ 0 h 120000"/>
                  <a:gd name="T8" fmla="*/ 0 w 1"/>
                  <a:gd name="T9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5" name="Google Shape;1378;p28"/>
              <p:cNvSpPr>
                <a:spLocks/>
              </p:cNvSpPr>
              <p:nvPr/>
            </p:nvSpPr>
            <p:spPr bwMode="auto">
              <a:xfrm>
                <a:off x="2178050" y="3416300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6" name="Google Shape;1379;p28"/>
              <p:cNvSpPr>
                <a:spLocks/>
              </p:cNvSpPr>
              <p:nvPr/>
            </p:nvSpPr>
            <p:spPr bwMode="auto">
              <a:xfrm>
                <a:off x="2184400" y="34020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7" name="Google Shape;1380;p28"/>
              <p:cNvSpPr>
                <a:spLocks/>
              </p:cNvSpPr>
              <p:nvPr/>
            </p:nvSpPr>
            <p:spPr bwMode="auto">
              <a:xfrm>
                <a:off x="2157413" y="3424238"/>
                <a:ext cx="14288" cy="6350"/>
              </a:xfrm>
              <a:custGeom>
                <a:avLst/>
                <a:gdLst>
                  <a:gd name="T0" fmla="*/ 3 w 4"/>
                  <a:gd name="T1" fmla="*/ 0 h 2"/>
                  <a:gd name="T2" fmla="*/ 4 w 4"/>
                  <a:gd name="T3" fmla="*/ 0 h 2"/>
                  <a:gd name="T4" fmla="*/ 3 w 4"/>
                  <a:gd name="T5" fmla="*/ 0 h 2"/>
                  <a:gd name="T6" fmla="*/ 2 w 4"/>
                  <a:gd name="T7" fmla="*/ 0 h 2"/>
                  <a:gd name="T8" fmla="*/ 2 w 4"/>
                  <a:gd name="T9" fmla="*/ 1 h 2"/>
                  <a:gd name="T10" fmla="*/ 2 w 4"/>
                  <a:gd name="T11" fmla="*/ 2 h 2"/>
                  <a:gd name="T12" fmla="*/ 3 w 4"/>
                  <a:gd name="T13" fmla="*/ 0 h 2"/>
                  <a:gd name="T14" fmla="*/ 3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 extrusionOk="0">
                    <a:moveTo>
                      <a:pt x="3" y="0"/>
                    </a:move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2"/>
                      <a:pt x="2" y="2"/>
                    </a:cubicBezTo>
                    <a:cubicBezTo>
                      <a:pt x="3" y="2"/>
                      <a:pt x="3" y="1"/>
                      <a:pt x="3" y="0"/>
                    </a:cubicBezTo>
                    <a:cubicBezTo>
                      <a:pt x="4" y="0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8" name="Google Shape;1381;p28"/>
              <p:cNvSpPr>
                <a:spLocks/>
              </p:cNvSpPr>
              <p:nvPr/>
            </p:nvSpPr>
            <p:spPr bwMode="auto">
              <a:xfrm>
                <a:off x="2178050" y="3402013"/>
                <a:ext cx="6350" cy="7938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2 h 2"/>
                  <a:gd name="T4" fmla="*/ 1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 extrusionOk="0">
                    <a:moveTo>
                      <a:pt x="0" y="1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299" name="Google Shape;1382;p28"/>
              <p:cNvSpPr>
                <a:spLocks/>
              </p:cNvSpPr>
              <p:nvPr/>
            </p:nvSpPr>
            <p:spPr bwMode="auto">
              <a:xfrm>
                <a:off x="2160588" y="3392488"/>
                <a:ext cx="14288" cy="9525"/>
              </a:xfrm>
              <a:custGeom>
                <a:avLst/>
                <a:gdLst>
                  <a:gd name="T0" fmla="*/ 3 w 4"/>
                  <a:gd name="T1" fmla="*/ 0 h 3"/>
                  <a:gd name="T2" fmla="*/ 1 w 4"/>
                  <a:gd name="T3" fmla="*/ 1 h 3"/>
                  <a:gd name="T4" fmla="*/ 0 w 4"/>
                  <a:gd name="T5" fmla="*/ 3 h 3"/>
                  <a:gd name="T6" fmla="*/ 1 w 4"/>
                  <a:gd name="T7" fmla="*/ 3 h 3"/>
                  <a:gd name="T8" fmla="*/ 4 w 4"/>
                  <a:gd name="T9" fmla="*/ 0 h 3"/>
                  <a:gd name="T10" fmla="*/ 3 w 4"/>
                  <a:gd name="T11" fmla="*/ 0 h 3"/>
                  <a:gd name="T12" fmla="*/ 3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 extrusionOk="0">
                    <a:moveTo>
                      <a:pt x="3" y="0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0" name="Google Shape;1383;p28"/>
              <p:cNvSpPr>
                <a:spLocks/>
              </p:cNvSpPr>
              <p:nvPr/>
            </p:nvSpPr>
            <p:spPr bwMode="auto">
              <a:xfrm>
                <a:off x="2171700" y="3433763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1" name="Google Shape;1384;p28"/>
              <p:cNvSpPr>
                <a:spLocks/>
              </p:cNvSpPr>
              <p:nvPr/>
            </p:nvSpPr>
            <p:spPr bwMode="auto">
              <a:xfrm>
                <a:off x="2082800" y="3406775"/>
                <a:ext cx="0" cy="3175"/>
              </a:xfrm>
              <a:custGeom>
                <a:avLst/>
                <a:gdLst>
                  <a:gd name="T0" fmla="*/ 0 w 120000"/>
                  <a:gd name="T1" fmla="*/ 0 h 1"/>
                  <a:gd name="T2" fmla="*/ 0 w 120000"/>
                  <a:gd name="T3" fmla="*/ 1 h 1"/>
                  <a:gd name="T4" fmla="*/ 0 w 12000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2" name="Google Shape;1385;p28"/>
              <p:cNvSpPr>
                <a:spLocks/>
              </p:cNvSpPr>
              <p:nvPr/>
            </p:nvSpPr>
            <p:spPr bwMode="auto">
              <a:xfrm>
                <a:off x="2079625" y="3402013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3" name="Google Shape;1386;p28"/>
              <p:cNvSpPr>
                <a:spLocks noChangeArrowheads="1"/>
              </p:cNvSpPr>
              <p:nvPr/>
            </p:nvSpPr>
            <p:spPr bwMode="auto">
              <a:xfrm>
                <a:off x="2174875" y="3421063"/>
                <a:ext cx="1588" cy="1588"/>
              </a:xfrm>
              <a:prstGeom prst="ellipse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304" name="Google Shape;1387;p28"/>
              <p:cNvSpPr>
                <a:spLocks/>
              </p:cNvSpPr>
              <p:nvPr/>
            </p:nvSpPr>
            <p:spPr bwMode="auto">
              <a:xfrm>
                <a:off x="2122488" y="3433763"/>
                <a:ext cx="6350" cy="476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5" name="Google Shape;1388;p28"/>
              <p:cNvSpPr>
                <a:spLocks/>
              </p:cNvSpPr>
              <p:nvPr/>
            </p:nvSpPr>
            <p:spPr bwMode="auto">
              <a:xfrm>
                <a:off x="2097088" y="3340100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6" name="Google Shape;1389;p28"/>
              <p:cNvSpPr>
                <a:spLocks/>
              </p:cNvSpPr>
              <p:nvPr/>
            </p:nvSpPr>
            <p:spPr bwMode="auto">
              <a:xfrm>
                <a:off x="2100263" y="3282950"/>
                <a:ext cx="11113" cy="14288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3 h 4"/>
                  <a:gd name="T4" fmla="*/ 2 w 3"/>
                  <a:gd name="T5" fmla="*/ 4 h 4"/>
                  <a:gd name="T6" fmla="*/ 3 w 3"/>
                  <a:gd name="T7" fmla="*/ 2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 extrusionOk="0">
                    <a:moveTo>
                      <a:pt x="0" y="2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2" y="1"/>
                      <a:pt x="1" y="0"/>
                      <a:pt x="0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7" name="Google Shape;1390;p28"/>
              <p:cNvSpPr>
                <a:spLocks/>
              </p:cNvSpPr>
              <p:nvPr/>
            </p:nvSpPr>
            <p:spPr bwMode="auto">
              <a:xfrm>
                <a:off x="2149475" y="3360738"/>
                <a:ext cx="14288" cy="20638"/>
              </a:xfrm>
              <a:custGeom>
                <a:avLst/>
                <a:gdLst>
                  <a:gd name="T0" fmla="*/ 2 w 4"/>
                  <a:gd name="T1" fmla="*/ 0 h 6"/>
                  <a:gd name="T2" fmla="*/ 1 w 4"/>
                  <a:gd name="T3" fmla="*/ 2 h 6"/>
                  <a:gd name="T4" fmla="*/ 2 w 4"/>
                  <a:gd name="T5" fmla="*/ 3 h 6"/>
                  <a:gd name="T6" fmla="*/ 2 w 4"/>
                  <a:gd name="T7" fmla="*/ 4 h 6"/>
                  <a:gd name="T8" fmla="*/ 3 w 4"/>
                  <a:gd name="T9" fmla="*/ 5 h 6"/>
                  <a:gd name="T10" fmla="*/ 3 w 4"/>
                  <a:gd name="T11" fmla="*/ 4 h 6"/>
                  <a:gd name="T12" fmla="*/ 4 w 4"/>
                  <a:gd name="T13" fmla="*/ 3 h 6"/>
                  <a:gd name="T14" fmla="*/ 3 w 4"/>
                  <a:gd name="T15" fmla="*/ 1 h 6"/>
                  <a:gd name="T16" fmla="*/ 2 w 4"/>
                  <a:gd name="T17" fmla="*/ 0 h 6"/>
                  <a:gd name="T18" fmla="*/ 2 w 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6" extrusionOk="0">
                    <a:moveTo>
                      <a:pt x="2" y="0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4"/>
                      <a:pt x="2" y="3"/>
                      <a:pt x="2" y="4"/>
                    </a:cubicBezTo>
                    <a:cubicBezTo>
                      <a:pt x="1" y="4"/>
                      <a:pt x="2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4" y="4"/>
                      <a:pt x="4" y="3"/>
                    </a:cubicBezTo>
                    <a:cubicBezTo>
                      <a:pt x="4" y="2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8" name="Google Shape;1391;p28"/>
              <p:cNvSpPr>
                <a:spLocks/>
              </p:cNvSpPr>
              <p:nvPr/>
            </p:nvSpPr>
            <p:spPr bwMode="auto">
              <a:xfrm>
                <a:off x="2108200" y="3352800"/>
                <a:ext cx="14288" cy="11113"/>
              </a:xfrm>
              <a:custGeom>
                <a:avLst/>
                <a:gdLst>
                  <a:gd name="T0" fmla="*/ 1 w 4"/>
                  <a:gd name="T1" fmla="*/ 0 h 3"/>
                  <a:gd name="T2" fmla="*/ 1 w 4"/>
                  <a:gd name="T3" fmla="*/ 0 h 3"/>
                  <a:gd name="T4" fmla="*/ 1 w 4"/>
                  <a:gd name="T5" fmla="*/ 2 h 3"/>
                  <a:gd name="T6" fmla="*/ 0 w 4"/>
                  <a:gd name="T7" fmla="*/ 2 h 3"/>
                  <a:gd name="T8" fmla="*/ 2 w 4"/>
                  <a:gd name="T9" fmla="*/ 2 h 3"/>
                  <a:gd name="T10" fmla="*/ 3 w 4"/>
                  <a:gd name="T11" fmla="*/ 1 h 3"/>
                  <a:gd name="T12" fmla="*/ 3 w 4"/>
                  <a:gd name="T13" fmla="*/ 1 h 3"/>
                  <a:gd name="T14" fmla="*/ 2 w 4"/>
                  <a:gd name="T15" fmla="*/ 0 h 3"/>
                  <a:gd name="T16" fmla="*/ 2 w 4"/>
                  <a:gd name="T17" fmla="*/ 1 h 3"/>
                  <a:gd name="T18" fmla="*/ 1 w 4"/>
                  <a:gd name="T19" fmla="*/ 1 h 3"/>
                  <a:gd name="T20" fmla="*/ 1 w 4"/>
                  <a:gd name="T21" fmla="*/ 0 h 3"/>
                  <a:gd name="T22" fmla="*/ 1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 extrusionOk="0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3"/>
                      <a:pt x="4" y="2"/>
                      <a:pt x="3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09" name="Google Shape;1392;p28"/>
              <p:cNvSpPr>
                <a:spLocks/>
              </p:cNvSpPr>
              <p:nvPr/>
            </p:nvSpPr>
            <p:spPr bwMode="auto">
              <a:xfrm>
                <a:off x="2146300" y="3416300"/>
                <a:ext cx="6350" cy="11113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 extrusionOk="0">
                    <a:moveTo>
                      <a:pt x="1" y="0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0" name="Google Shape;1393;p28"/>
              <p:cNvSpPr>
                <a:spLocks/>
              </p:cNvSpPr>
              <p:nvPr/>
            </p:nvSpPr>
            <p:spPr bwMode="auto">
              <a:xfrm>
                <a:off x="2139950" y="3363913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1" name="Google Shape;1394;p28"/>
              <p:cNvSpPr>
                <a:spLocks/>
              </p:cNvSpPr>
              <p:nvPr/>
            </p:nvSpPr>
            <p:spPr bwMode="auto">
              <a:xfrm>
                <a:off x="2093913" y="3349625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0 w 1"/>
                  <a:gd name="T3" fmla="*/ 0 h 120000"/>
                  <a:gd name="T4" fmla="*/ 1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2" name="Google Shape;1395;p28"/>
              <p:cNvSpPr>
                <a:spLocks/>
              </p:cNvSpPr>
              <p:nvPr/>
            </p:nvSpPr>
            <p:spPr bwMode="auto">
              <a:xfrm>
                <a:off x="2090738" y="3346450"/>
                <a:ext cx="3175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3" name="Google Shape;1396;p28"/>
              <p:cNvSpPr>
                <a:spLocks/>
              </p:cNvSpPr>
              <p:nvPr/>
            </p:nvSpPr>
            <p:spPr bwMode="auto">
              <a:xfrm>
                <a:off x="2149475" y="3427413"/>
                <a:ext cx="11113" cy="3175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1 h 1"/>
                  <a:gd name="T8" fmla="*/ 1 w 3"/>
                  <a:gd name="T9" fmla="*/ 1 h 1"/>
                  <a:gd name="T10" fmla="*/ 1 w 3"/>
                  <a:gd name="T11" fmla="*/ 0 h 1"/>
                  <a:gd name="T12" fmla="*/ 2 w 3"/>
                  <a:gd name="T13" fmla="*/ 0 h 1"/>
                  <a:gd name="T14" fmla="*/ 2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 extrusionOk="0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4" name="Google Shape;1397;p28"/>
              <p:cNvSpPr>
                <a:spLocks/>
              </p:cNvSpPr>
              <p:nvPr/>
            </p:nvSpPr>
            <p:spPr bwMode="auto">
              <a:xfrm>
                <a:off x="2143125" y="3430588"/>
                <a:ext cx="9525" cy="7938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  <a:gd name="T8" fmla="*/ 2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 extrusionOk="0">
                    <a:moveTo>
                      <a:pt x="2" y="2"/>
                    </a:moveTo>
                    <a:cubicBezTo>
                      <a:pt x="2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5" name="Google Shape;1398;p28"/>
              <p:cNvSpPr>
                <a:spLocks/>
              </p:cNvSpPr>
              <p:nvPr/>
            </p:nvSpPr>
            <p:spPr bwMode="auto">
              <a:xfrm>
                <a:off x="2097088" y="3343275"/>
                <a:ext cx="0" cy="3175"/>
              </a:xfrm>
              <a:custGeom>
                <a:avLst/>
                <a:gdLst>
                  <a:gd name="T0" fmla="*/ 0 w 120000"/>
                  <a:gd name="T1" fmla="*/ 0 h 1"/>
                  <a:gd name="T2" fmla="*/ 0 w 120000"/>
                  <a:gd name="T3" fmla="*/ 0 h 1"/>
                  <a:gd name="T4" fmla="*/ 0 w 120000"/>
                  <a:gd name="T5" fmla="*/ 1 h 1"/>
                  <a:gd name="T6" fmla="*/ 0 w 120000"/>
                  <a:gd name="T7" fmla="*/ 0 h 1"/>
                  <a:gd name="T8" fmla="*/ 0 w 120000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6" name="Google Shape;1399;p28"/>
              <p:cNvSpPr>
                <a:spLocks/>
              </p:cNvSpPr>
              <p:nvPr/>
            </p:nvSpPr>
            <p:spPr bwMode="auto">
              <a:xfrm>
                <a:off x="2149475" y="3328988"/>
                <a:ext cx="25400" cy="17463"/>
              </a:xfrm>
              <a:custGeom>
                <a:avLst/>
                <a:gdLst>
                  <a:gd name="T0" fmla="*/ 4 w 7"/>
                  <a:gd name="T1" fmla="*/ 1 h 5"/>
                  <a:gd name="T2" fmla="*/ 1 w 7"/>
                  <a:gd name="T3" fmla="*/ 2 h 5"/>
                  <a:gd name="T4" fmla="*/ 0 w 7"/>
                  <a:gd name="T5" fmla="*/ 3 h 5"/>
                  <a:gd name="T6" fmla="*/ 2 w 7"/>
                  <a:gd name="T7" fmla="*/ 4 h 5"/>
                  <a:gd name="T8" fmla="*/ 3 w 7"/>
                  <a:gd name="T9" fmla="*/ 3 h 5"/>
                  <a:gd name="T10" fmla="*/ 2 w 7"/>
                  <a:gd name="T11" fmla="*/ 4 h 5"/>
                  <a:gd name="T12" fmla="*/ 4 w 7"/>
                  <a:gd name="T13" fmla="*/ 5 h 5"/>
                  <a:gd name="T14" fmla="*/ 5 w 7"/>
                  <a:gd name="T15" fmla="*/ 4 h 5"/>
                  <a:gd name="T16" fmla="*/ 6 w 7"/>
                  <a:gd name="T17" fmla="*/ 4 h 5"/>
                  <a:gd name="T18" fmla="*/ 5 w 7"/>
                  <a:gd name="T19" fmla="*/ 3 h 5"/>
                  <a:gd name="T20" fmla="*/ 4 w 7"/>
                  <a:gd name="T21" fmla="*/ 1 h 5"/>
                  <a:gd name="T22" fmla="*/ 4 w 7"/>
                  <a:gd name="T2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 extrusionOk="0">
                    <a:moveTo>
                      <a:pt x="4" y="1"/>
                    </a:moveTo>
                    <a:cubicBezTo>
                      <a:pt x="2" y="0"/>
                      <a:pt x="2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2" y="4"/>
                      <a:pt x="3" y="2"/>
                      <a:pt x="3" y="3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5" y="5"/>
                      <a:pt x="6" y="5"/>
                      <a:pt x="5" y="4"/>
                    </a:cubicBezTo>
                    <a:cubicBezTo>
                      <a:pt x="5" y="4"/>
                      <a:pt x="6" y="5"/>
                      <a:pt x="6" y="4"/>
                    </a:cubicBezTo>
                    <a:cubicBezTo>
                      <a:pt x="7" y="4"/>
                      <a:pt x="6" y="3"/>
                      <a:pt x="5" y="3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0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7" name="Google Shape;1400;p28"/>
              <p:cNvSpPr>
                <a:spLocks/>
              </p:cNvSpPr>
              <p:nvPr/>
            </p:nvSpPr>
            <p:spPr bwMode="auto">
              <a:xfrm>
                <a:off x="2174875" y="3392488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0 h 2"/>
                  <a:gd name="T8" fmla="*/ 1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8" name="Google Shape;1401;p28"/>
              <p:cNvSpPr>
                <a:spLocks/>
              </p:cNvSpPr>
              <p:nvPr/>
            </p:nvSpPr>
            <p:spPr bwMode="auto">
              <a:xfrm>
                <a:off x="2139950" y="3433763"/>
                <a:ext cx="6350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19" name="Google Shape;1402;p28"/>
              <p:cNvSpPr>
                <a:spLocks/>
              </p:cNvSpPr>
              <p:nvPr/>
            </p:nvSpPr>
            <p:spPr bwMode="auto">
              <a:xfrm>
                <a:off x="2132013" y="3438525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0" name="Google Shape;1403;p28"/>
              <p:cNvSpPr>
                <a:spLocks/>
              </p:cNvSpPr>
              <p:nvPr/>
            </p:nvSpPr>
            <p:spPr bwMode="auto">
              <a:xfrm>
                <a:off x="2143125" y="3402013"/>
                <a:ext cx="6350" cy="7938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1" name="Google Shape;1404;p28"/>
              <p:cNvSpPr>
                <a:spLocks/>
              </p:cNvSpPr>
              <p:nvPr/>
            </p:nvSpPr>
            <p:spPr bwMode="auto">
              <a:xfrm>
                <a:off x="2157413" y="3416300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2" name="Google Shape;1405;p28"/>
              <p:cNvSpPr>
                <a:spLocks/>
              </p:cNvSpPr>
              <p:nvPr/>
            </p:nvSpPr>
            <p:spPr bwMode="auto">
              <a:xfrm>
                <a:off x="2189163" y="3395663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3" name="Google Shape;1406;p28"/>
              <p:cNvSpPr>
                <a:spLocks/>
              </p:cNvSpPr>
              <p:nvPr/>
            </p:nvSpPr>
            <p:spPr bwMode="auto">
              <a:xfrm>
                <a:off x="2178050" y="3384550"/>
                <a:ext cx="14288" cy="1111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1 h 3"/>
                  <a:gd name="T4" fmla="*/ 0 w 4"/>
                  <a:gd name="T5" fmla="*/ 2 h 3"/>
                  <a:gd name="T6" fmla="*/ 1 w 4"/>
                  <a:gd name="T7" fmla="*/ 2 h 3"/>
                  <a:gd name="T8" fmla="*/ 2 w 4"/>
                  <a:gd name="T9" fmla="*/ 2 h 3"/>
                  <a:gd name="T10" fmla="*/ 3 w 4"/>
                  <a:gd name="T11" fmla="*/ 2 h 3"/>
                  <a:gd name="T12" fmla="*/ 4 w 4"/>
                  <a:gd name="T13" fmla="*/ 1 h 3"/>
                  <a:gd name="T14" fmla="*/ 3 w 4"/>
                  <a:gd name="T15" fmla="*/ 0 h 3"/>
                  <a:gd name="T16" fmla="*/ 3 w 4"/>
                  <a:gd name="T17" fmla="*/ 1 h 3"/>
                  <a:gd name="T18" fmla="*/ 3 w 4"/>
                  <a:gd name="T19" fmla="*/ 1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 extrusionOk="0">
                    <a:moveTo>
                      <a:pt x="3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4" name="Google Shape;1407;p28"/>
              <p:cNvSpPr>
                <a:spLocks/>
              </p:cNvSpPr>
              <p:nvPr/>
            </p:nvSpPr>
            <p:spPr bwMode="auto">
              <a:xfrm>
                <a:off x="2085975" y="3402013"/>
                <a:ext cx="7938" cy="79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0" y="1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5" name="Google Shape;1408;p28"/>
              <p:cNvSpPr>
                <a:spLocks/>
              </p:cNvSpPr>
              <p:nvPr/>
            </p:nvSpPr>
            <p:spPr bwMode="auto">
              <a:xfrm>
                <a:off x="2027238" y="2552700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0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6" name="Google Shape;1409;p28"/>
              <p:cNvSpPr>
                <a:spLocks/>
              </p:cNvSpPr>
              <p:nvPr/>
            </p:nvSpPr>
            <p:spPr bwMode="auto">
              <a:xfrm>
                <a:off x="2012950" y="2552700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1 w 1"/>
                  <a:gd name="T3" fmla="*/ 0 h 120000"/>
                  <a:gd name="T4" fmla="*/ 1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7" name="Google Shape;1410;p28"/>
              <p:cNvSpPr>
                <a:spLocks noChangeArrowheads="1"/>
              </p:cNvSpPr>
              <p:nvPr/>
            </p:nvSpPr>
            <p:spPr bwMode="auto">
              <a:xfrm>
                <a:off x="2024063" y="2552700"/>
                <a:ext cx="3175" cy="1588"/>
              </a:xfrm>
              <a:prstGeom prst="ellipse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328" name="Google Shape;1411;p28"/>
              <p:cNvSpPr>
                <a:spLocks/>
              </p:cNvSpPr>
              <p:nvPr/>
            </p:nvSpPr>
            <p:spPr bwMode="auto">
              <a:xfrm>
                <a:off x="2019300" y="2552700"/>
                <a:ext cx="4763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1 w 1"/>
                  <a:gd name="T5" fmla="*/ 0 h 120000"/>
                  <a:gd name="T6" fmla="*/ 0 w 1"/>
                  <a:gd name="T7" fmla="*/ 0 h 120000"/>
                  <a:gd name="T8" fmla="*/ 0 w 1"/>
                  <a:gd name="T9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29" name="Google Shape;1412;p28"/>
              <p:cNvSpPr txBox="1">
                <a:spLocks noChangeArrowheads="1"/>
              </p:cNvSpPr>
              <p:nvPr/>
            </p:nvSpPr>
            <p:spPr bwMode="auto">
              <a:xfrm>
                <a:off x="2016125" y="2552700"/>
                <a:ext cx="1588" cy="1588"/>
              </a:xfrm>
              <a:prstGeom prst="rect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330" name="Google Shape;1413;p28"/>
              <p:cNvSpPr>
                <a:spLocks/>
              </p:cNvSpPr>
              <p:nvPr/>
            </p:nvSpPr>
            <p:spPr bwMode="auto">
              <a:xfrm>
                <a:off x="2016125" y="2552700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0 w 1"/>
                  <a:gd name="T3" fmla="*/ 0 h 120000"/>
                  <a:gd name="T4" fmla="*/ 1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1" name="Google Shape;1414;p28"/>
              <p:cNvSpPr>
                <a:spLocks/>
              </p:cNvSpPr>
              <p:nvPr/>
            </p:nvSpPr>
            <p:spPr bwMode="auto">
              <a:xfrm>
                <a:off x="2019300" y="2555875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2" name="Google Shape;1415;p28"/>
              <p:cNvSpPr>
                <a:spLocks/>
              </p:cNvSpPr>
              <p:nvPr/>
            </p:nvSpPr>
            <p:spPr bwMode="auto">
              <a:xfrm>
                <a:off x="2016125" y="2552700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3" name="Google Shape;1416;p28"/>
              <p:cNvSpPr>
                <a:spLocks/>
              </p:cNvSpPr>
              <p:nvPr/>
            </p:nvSpPr>
            <p:spPr bwMode="auto">
              <a:xfrm>
                <a:off x="1935163" y="2579688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4" name="Google Shape;1417;p28"/>
              <p:cNvSpPr>
                <a:spLocks/>
              </p:cNvSpPr>
              <p:nvPr/>
            </p:nvSpPr>
            <p:spPr bwMode="auto">
              <a:xfrm>
                <a:off x="1938338" y="2573338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5" name="Google Shape;1418;p28"/>
              <p:cNvSpPr>
                <a:spLocks/>
              </p:cNvSpPr>
              <p:nvPr/>
            </p:nvSpPr>
            <p:spPr bwMode="auto">
              <a:xfrm>
                <a:off x="1935163" y="2573338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6" name="Google Shape;1419;p28"/>
              <p:cNvSpPr>
                <a:spLocks/>
              </p:cNvSpPr>
              <p:nvPr/>
            </p:nvSpPr>
            <p:spPr bwMode="auto">
              <a:xfrm>
                <a:off x="2001838" y="2562225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7" name="Google Shape;1420;p28"/>
              <p:cNvSpPr>
                <a:spLocks/>
              </p:cNvSpPr>
              <p:nvPr/>
            </p:nvSpPr>
            <p:spPr bwMode="auto">
              <a:xfrm>
                <a:off x="2012950" y="2555875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1" y="1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8" name="Google Shape;1421;p28"/>
              <p:cNvSpPr>
                <a:spLocks/>
              </p:cNvSpPr>
              <p:nvPr/>
            </p:nvSpPr>
            <p:spPr bwMode="auto">
              <a:xfrm>
                <a:off x="2006600" y="2555875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39" name="Google Shape;1422;p28"/>
              <p:cNvSpPr>
                <a:spLocks/>
              </p:cNvSpPr>
              <p:nvPr/>
            </p:nvSpPr>
            <p:spPr bwMode="auto">
              <a:xfrm>
                <a:off x="1931988" y="2435225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  <a:gd name="T6" fmla="*/ 0 w 120000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0" name="Google Shape;1423;p28"/>
              <p:cNvSpPr>
                <a:spLocks/>
              </p:cNvSpPr>
              <p:nvPr/>
            </p:nvSpPr>
            <p:spPr bwMode="auto">
              <a:xfrm>
                <a:off x="2001838" y="2562225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1" name="Google Shape;1424;p28"/>
              <p:cNvSpPr txBox="1">
                <a:spLocks noChangeArrowheads="1"/>
              </p:cNvSpPr>
              <p:nvPr/>
            </p:nvSpPr>
            <p:spPr bwMode="auto">
              <a:xfrm>
                <a:off x="2001838" y="2562225"/>
                <a:ext cx="1588" cy="1588"/>
              </a:xfrm>
              <a:prstGeom prst="rect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342" name="Google Shape;1425;p28"/>
              <p:cNvSpPr>
                <a:spLocks/>
              </p:cNvSpPr>
              <p:nvPr/>
            </p:nvSpPr>
            <p:spPr bwMode="auto">
              <a:xfrm>
                <a:off x="1925638" y="2538413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3" name="Google Shape;1426;p28"/>
              <p:cNvSpPr>
                <a:spLocks/>
              </p:cNvSpPr>
              <p:nvPr/>
            </p:nvSpPr>
            <p:spPr bwMode="auto">
              <a:xfrm>
                <a:off x="1966913" y="2573338"/>
                <a:ext cx="7938" cy="11113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2 h 3"/>
                  <a:gd name="T4" fmla="*/ 2 w 2"/>
                  <a:gd name="T5" fmla="*/ 1 h 3"/>
                  <a:gd name="T6" fmla="*/ 2 w 2"/>
                  <a:gd name="T7" fmla="*/ 1 h 3"/>
                  <a:gd name="T8" fmla="*/ 0 w 2"/>
                  <a:gd name="T9" fmla="*/ 2 h 3"/>
                  <a:gd name="T10" fmla="*/ 0 w 2"/>
                  <a:gd name="T11" fmla="*/ 3 h 3"/>
                  <a:gd name="T12" fmla="*/ 0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 extrusionOk="0">
                    <a:moveTo>
                      <a:pt x="0" y="3"/>
                    </a:move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4" name="Google Shape;1427;p28"/>
              <p:cNvSpPr>
                <a:spLocks/>
              </p:cNvSpPr>
              <p:nvPr/>
            </p:nvSpPr>
            <p:spPr bwMode="auto">
              <a:xfrm>
                <a:off x="1935163" y="2562225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5" name="Google Shape;1428;p28"/>
              <p:cNvSpPr>
                <a:spLocks/>
              </p:cNvSpPr>
              <p:nvPr/>
            </p:nvSpPr>
            <p:spPr bwMode="auto">
              <a:xfrm>
                <a:off x="1917700" y="2454275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6" name="Google Shape;1429;p28"/>
              <p:cNvSpPr>
                <a:spLocks/>
              </p:cNvSpPr>
              <p:nvPr/>
            </p:nvSpPr>
            <p:spPr bwMode="auto">
              <a:xfrm>
                <a:off x="1928813" y="255905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7" name="Google Shape;1430;p28"/>
              <p:cNvSpPr>
                <a:spLocks/>
              </p:cNvSpPr>
              <p:nvPr/>
            </p:nvSpPr>
            <p:spPr bwMode="auto">
              <a:xfrm>
                <a:off x="1938338" y="257333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8" name="Google Shape;1431;p28"/>
              <p:cNvSpPr>
                <a:spLocks/>
              </p:cNvSpPr>
              <p:nvPr/>
            </p:nvSpPr>
            <p:spPr bwMode="auto">
              <a:xfrm>
                <a:off x="1928813" y="2443163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1 h 1"/>
                  <a:gd name="T4" fmla="*/ 0 w 120000"/>
                  <a:gd name="T5" fmla="*/ 1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49" name="Google Shape;1432;p28"/>
              <p:cNvSpPr>
                <a:spLocks/>
              </p:cNvSpPr>
              <p:nvPr/>
            </p:nvSpPr>
            <p:spPr bwMode="auto">
              <a:xfrm>
                <a:off x="1917700" y="2449513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50" name="Google Shape;1433;p28"/>
              <p:cNvSpPr>
                <a:spLocks/>
              </p:cNvSpPr>
              <p:nvPr/>
            </p:nvSpPr>
            <p:spPr bwMode="auto">
              <a:xfrm>
                <a:off x="1925638" y="2454275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51" name="Google Shape;1434;p28"/>
              <p:cNvSpPr txBox="1">
                <a:spLocks noChangeArrowheads="1"/>
              </p:cNvSpPr>
              <p:nvPr/>
            </p:nvSpPr>
            <p:spPr bwMode="auto">
              <a:xfrm>
                <a:off x="1960563" y="2584450"/>
                <a:ext cx="1588" cy="1588"/>
              </a:xfrm>
              <a:prstGeom prst="rect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352" name="Google Shape;1435;p28"/>
              <p:cNvSpPr>
                <a:spLocks/>
              </p:cNvSpPr>
              <p:nvPr/>
            </p:nvSpPr>
            <p:spPr bwMode="auto">
              <a:xfrm>
                <a:off x="1949450" y="2382838"/>
                <a:ext cx="14288" cy="7938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0 h 2"/>
                  <a:gd name="T4" fmla="*/ 2 w 4"/>
                  <a:gd name="T5" fmla="*/ 2 h 2"/>
                  <a:gd name="T6" fmla="*/ 4 w 4"/>
                  <a:gd name="T7" fmla="*/ 1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 extrusionOk="0">
                    <a:moveTo>
                      <a:pt x="4" y="1"/>
                    </a:move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0" y="0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grpSp>
            <p:nvGrpSpPr>
              <p:cNvPr id="45353" name="Google Shape;1436;p28"/>
              <p:cNvGrpSpPr>
                <a:grpSpLocks/>
              </p:cNvGrpSpPr>
              <p:nvPr/>
            </p:nvGrpSpPr>
            <p:grpSpPr bwMode="auto">
              <a:xfrm>
                <a:off x="1074745" y="2362521"/>
                <a:ext cx="1360498" cy="1114576"/>
                <a:chOff x="677" y="1488"/>
                <a:chExt cx="857" cy="702"/>
              </a:xfrm>
            </p:grpSpPr>
            <p:sp>
              <p:nvSpPr>
                <p:cNvPr id="45625" name="Google Shape;1437;p28"/>
                <p:cNvSpPr>
                  <a:spLocks/>
                </p:cNvSpPr>
                <p:nvPr/>
              </p:nvSpPr>
              <p:spPr bwMode="auto">
                <a:xfrm>
                  <a:off x="1215" y="1530"/>
                  <a:ext cx="6" cy="7"/>
                </a:xfrm>
                <a:custGeom>
                  <a:avLst/>
                  <a:gdLst>
                    <a:gd name="T0" fmla="*/ 1 w 3"/>
                    <a:gd name="T1" fmla="*/ 2 h 3"/>
                    <a:gd name="T2" fmla="*/ 2 w 3"/>
                    <a:gd name="T3" fmla="*/ 3 h 3"/>
                    <a:gd name="T4" fmla="*/ 3 w 3"/>
                    <a:gd name="T5" fmla="*/ 2 h 3"/>
                    <a:gd name="T6" fmla="*/ 1 w 3"/>
                    <a:gd name="T7" fmla="*/ 2 h 3"/>
                    <a:gd name="T8" fmla="*/ 1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 extrusionOk="0">
                      <a:moveTo>
                        <a:pt x="1" y="2"/>
                      </a:move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6" name="Google Shape;1438;p28"/>
                <p:cNvSpPr>
                  <a:spLocks/>
                </p:cNvSpPr>
                <p:nvPr/>
              </p:nvSpPr>
              <p:spPr bwMode="auto">
                <a:xfrm>
                  <a:off x="1213" y="1546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7" name="Google Shape;1439;p28"/>
                <p:cNvSpPr>
                  <a:spLocks/>
                </p:cNvSpPr>
                <p:nvPr/>
              </p:nvSpPr>
              <p:spPr bwMode="auto">
                <a:xfrm>
                  <a:off x="1208" y="1619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8" name="Google Shape;1440;p28"/>
                <p:cNvSpPr>
                  <a:spLocks/>
                </p:cNvSpPr>
                <p:nvPr/>
              </p:nvSpPr>
              <p:spPr bwMode="auto">
                <a:xfrm>
                  <a:off x="1204" y="1621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9" name="Google Shape;1441;p28"/>
                <p:cNvSpPr txBox="1">
                  <a:spLocks noChangeArrowheads="1"/>
                </p:cNvSpPr>
                <p:nvPr/>
              </p:nvSpPr>
              <p:spPr bwMode="auto">
                <a:xfrm>
                  <a:off x="1217" y="1619"/>
                  <a:ext cx="1" cy="1"/>
                </a:xfrm>
                <a:prstGeom prst="rect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630" name="Google Shape;1442;p28"/>
                <p:cNvSpPr>
                  <a:spLocks/>
                </p:cNvSpPr>
                <p:nvPr/>
              </p:nvSpPr>
              <p:spPr bwMode="auto">
                <a:xfrm>
                  <a:off x="1221" y="1619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1" name="Google Shape;1443;p28"/>
                <p:cNvSpPr>
                  <a:spLocks/>
                </p:cNvSpPr>
                <p:nvPr/>
              </p:nvSpPr>
              <p:spPr bwMode="auto">
                <a:xfrm>
                  <a:off x="1204" y="1565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2" name="Google Shape;1444;p28"/>
                <p:cNvSpPr>
                  <a:spLocks/>
                </p:cNvSpPr>
                <p:nvPr/>
              </p:nvSpPr>
              <p:spPr bwMode="auto">
                <a:xfrm>
                  <a:off x="1204" y="1561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3" name="Google Shape;1445;p28"/>
                <p:cNvSpPr>
                  <a:spLocks/>
                </p:cNvSpPr>
                <p:nvPr/>
              </p:nvSpPr>
              <p:spPr bwMode="auto">
                <a:xfrm>
                  <a:off x="1219" y="1619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4" name="Google Shape;1446;p28"/>
                <p:cNvSpPr>
                  <a:spLocks/>
                </p:cNvSpPr>
                <p:nvPr/>
              </p:nvSpPr>
              <p:spPr bwMode="auto">
                <a:xfrm>
                  <a:off x="1219" y="1614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5" name="Google Shape;1447;p28"/>
                <p:cNvSpPr>
                  <a:spLocks/>
                </p:cNvSpPr>
                <p:nvPr/>
              </p:nvSpPr>
              <p:spPr bwMode="auto">
                <a:xfrm>
                  <a:off x="1217" y="1614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1 h 1"/>
                    <a:gd name="T6" fmla="*/ 0 w 120000"/>
                    <a:gd name="T7" fmla="*/ 0 h 1"/>
                    <a:gd name="T8" fmla="*/ 0 w 120000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6" name="Google Shape;1448;p28"/>
                <p:cNvSpPr>
                  <a:spLocks/>
                </p:cNvSpPr>
                <p:nvPr/>
              </p:nvSpPr>
              <p:spPr bwMode="auto">
                <a:xfrm>
                  <a:off x="1217" y="1619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7" name="Google Shape;1449;p28"/>
                <p:cNvSpPr>
                  <a:spLocks/>
                </p:cNvSpPr>
                <p:nvPr/>
              </p:nvSpPr>
              <p:spPr bwMode="auto">
                <a:xfrm>
                  <a:off x="1217" y="1616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8" name="Google Shape;1450;p28"/>
                <p:cNvSpPr>
                  <a:spLocks/>
                </p:cNvSpPr>
                <p:nvPr/>
              </p:nvSpPr>
              <p:spPr bwMode="auto">
                <a:xfrm>
                  <a:off x="1226" y="1616"/>
                  <a:ext cx="9" cy="7"/>
                </a:xfrm>
                <a:custGeom>
                  <a:avLst/>
                  <a:gdLst>
                    <a:gd name="T0" fmla="*/ 1 w 4"/>
                    <a:gd name="T1" fmla="*/ 3 h 3"/>
                    <a:gd name="T2" fmla="*/ 0 w 4"/>
                    <a:gd name="T3" fmla="*/ 3 h 3"/>
                    <a:gd name="T4" fmla="*/ 2 w 4"/>
                    <a:gd name="T5" fmla="*/ 3 h 3"/>
                    <a:gd name="T6" fmla="*/ 3 w 4"/>
                    <a:gd name="T7" fmla="*/ 2 h 3"/>
                    <a:gd name="T8" fmla="*/ 3 w 4"/>
                    <a:gd name="T9" fmla="*/ 1 h 3"/>
                    <a:gd name="T10" fmla="*/ 3 w 4"/>
                    <a:gd name="T11" fmla="*/ 0 h 3"/>
                    <a:gd name="T12" fmla="*/ 2 w 4"/>
                    <a:gd name="T13" fmla="*/ 1 h 3"/>
                    <a:gd name="T14" fmla="*/ 1 w 4"/>
                    <a:gd name="T15" fmla="*/ 1 h 3"/>
                    <a:gd name="T16" fmla="*/ 1 w 4"/>
                    <a:gd name="T17" fmla="*/ 3 h 3"/>
                    <a:gd name="T18" fmla="*/ 1 w 4"/>
                    <a:gd name="T1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" h="3" extrusionOk="0">
                      <a:moveTo>
                        <a:pt x="1" y="3"/>
                      </a:move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1" y="3"/>
                        <a:pt x="1" y="3"/>
                        <a:pt x="2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3" y="1"/>
                        <a:pt x="4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39" name="Google Shape;1451;p28"/>
                <p:cNvSpPr>
                  <a:spLocks/>
                </p:cNvSpPr>
                <p:nvPr/>
              </p:nvSpPr>
              <p:spPr bwMode="auto">
                <a:xfrm>
                  <a:off x="1199" y="1625"/>
                  <a:ext cx="5" cy="5"/>
                </a:xfrm>
                <a:custGeom>
                  <a:avLst/>
                  <a:gdLst>
                    <a:gd name="T0" fmla="*/ 1 w 2"/>
                    <a:gd name="T1" fmla="*/ 0 h 2"/>
                    <a:gd name="T2" fmla="*/ 0 w 2"/>
                    <a:gd name="T3" fmla="*/ 0 h 2"/>
                    <a:gd name="T4" fmla="*/ 1 w 2"/>
                    <a:gd name="T5" fmla="*/ 1 h 2"/>
                    <a:gd name="T6" fmla="*/ 1 w 2"/>
                    <a:gd name="T7" fmla="*/ 0 h 2"/>
                    <a:gd name="T8" fmla="*/ 1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0" name="Google Shape;1452;p28"/>
                <p:cNvSpPr>
                  <a:spLocks/>
                </p:cNvSpPr>
                <p:nvPr/>
              </p:nvSpPr>
              <p:spPr bwMode="auto">
                <a:xfrm>
                  <a:off x="1202" y="1623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1" name="Google Shape;1453;p28"/>
                <p:cNvSpPr>
                  <a:spLocks/>
                </p:cNvSpPr>
                <p:nvPr/>
              </p:nvSpPr>
              <p:spPr bwMode="auto">
                <a:xfrm>
                  <a:off x="1233" y="1621"/>
                  <a:ext cx="4" cy="4"/>
                </a:xfrm>
                <a:custGeom>
                  <a:avLst/>
                  <a:gdLst>
                    <a:gd name="T0" fmla="*/ 1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1 w 2"/>
                    <a:gd name="T7" fmla="*/ 1 h 2"/>
                    <a:gd name="T8" fmla="*/ 0 w 2"/>
                    <a:gd name="T9" fmla="*/ 1 h 2"/>
                    <a:gd name="T10" fmla="*/ 1 w 2"/>
                    <a:gd name="T11" fmla="*/ 2 h 2"/>
                    <a:gd name="T12" fmla="*/ 1 w 2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2" name="Google Shape;1454;p28"/>
                <p:cNvSpPr>
                  <a:spLocks/>
                </p:cNvSpPr>
                <p:nvPr/>
              </p:nvSpPr>
              <p:spPr bwMode="auto">
                <a:xfrm>
                  <a:off x="1221" y="1619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3" name="Google Shape;1455;p28"/>
                <p:cNvSpPr>
                  <a:spLocks/>
                </p:cNvSpPr>
                <p:nvPr/>
              </p:nvSpPr>
              <p:spPr bwMode="auto">
                <a:xfrm>
                  <a:off x="1224" y="1614"/>
                  <a:ext cx="4" cy="5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0 w 2"/>
                    <a:gd name="T5" fmla="*/ 2 h 2"/>
                    <a:gd name="T6" fmla="*/ 1 w 2"/>
                    <a:gd name="T7" fmla="*/ 1 h 2"/>
                    <a:gd name="T8" fmla="*/ 1 w 2"/>
                    <a:gd name="T9" fmla="*/ 2 h 2"/>
                    <a:gd name="T10" fmla="*/ 2 w 2"/>
                    <a:gd name="T11" fmla="*/ 1 h 2"/>
                    <a:gd name="T12" fmla="*/ 0 w 2"/>
                    <a:gd name="T13" fmla="*/ 1 h 2"/>
                    <a:gd name="T14" fmla="*/ 1 w 2"/>
                    <a:gd name="T15" fmla="*/ 1 h 2"/>
                    <a:gd name="T16" fmla="*/ 1 w 2"/>
                    <a:gd name="T1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1" y="0"/>
                        <a:pt x="0" y="2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2" y="1"/>
                        <a:pt x="1" y="2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4" name="Google Shape;1456;p28"/>
                <p:cNvSpPr>
                  <a:spLocks/>
                </p:cNvSpPr>
                <p:nvPr/>
              </p:nvSpPr>
              <p:spPr bwMode="auto">
                <a:xfrm>
                  <a:off x="1204" y="1623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1 h 2"/>
                    <a:gd name="T4" fmla="*/ 1 w 1"/>
                    <a:gd name="T5" fmla="*/ 0 h 2"/>
                    <a:gd name="T6" fmla="*/ 0 w 1"/>
                    <a:gd name="T7" fmla="*/ 2 h 2"/>
                    <a:gd name="T8" fmla="*/ 1 w 1"/>
                    <a:gd name="T9" fmla="*/ 2 h 2"/>
                    <a:gd name="T10" fmla="*/ 1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 extrusionOk="0">
                      <a:moveTo>
                        <a:pt x="1" y="2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5" name="Google Shape;1457;p28"/>
                <p:cNvSpPr>
                  <a:spLocks/>
                </p:cNvSpPr>
                <p:nvPr/>
              </p:nvSpPr>
              <p:spPr bwMode="auto">
                <a:xfrm>
                  <a:off x="1219" y="1630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6" name="Google Shape;1458;p28"/>
                <p:cNvSpPr txBox="1">
                  <a:spLocks noChangeArrowheads="1"/>
                </p:cNvSpPr>
                <p:nvPr/>
              </p:nvSpPr>
              <p:spPr bwMode="auto">
                <a:xfrm>
                  <a:off x="1217" y="1619"/>
                  <a:ext cx="1" cy="1"/>
                </a:xfrm>
                <a:prstGeom prst="rect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647" name="Google Shape;1459;p28"/>
                <p:cNvSpPr>
                  <a:spLocks/>
                </p:cNvSpPr>
                <p:nvPr/>
              </p:nvSpPr>
              <p:spPr bwMode="auto">
                <a:xfrm>
                  <a:off x="1210" y="1628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8" name="Google Shape;1460;p28"/>
                <p:cNvSpPr>
                  <a:spLocks/>
                </p:cNvSpPr>
                <p:nvPr/>
              </p:nvSpPr>
              <p:spPr bwMode="auto">
                <a:xfrm>
                  <a:off x="1210" y="1628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49" name="Google Shape;1461;p28"/>
                <p:cNvSpPr>
                  <a:spLocks/>
                </p:cNvSpPr>
                <p:nvPr/>
              </p:nvSpPr>
              <p:spPr bwMode="auto">
                <a:xfrm>
                  <a:off x="1206" y="1552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0" name="Google Shape;1462;p28"/>
                <p:cNvSpPr>
                  <a:spLocks/>
                </p:cNvSpPr>
                <p:nvPr/>
              </p:nvSpPr>
              <p:spPr bwMode="auto">
                <a:xfrm>
                  <a:off x="1215" y="1614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0 w 1"/>
                    <a:gd name="T5" fmla="*/ 1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1" name="Google Shape;1463;p28"/>
                <p:cNvSpPr>
                  <a:spLocks/>
                </p:cNvSpPr>
                <p:nvPr/>
              </p:nvSpPr>
              <p:spPr bwMode="auto">
                <a:xfrm>
                  <a:off x="1213" y="1603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1 h 1"/>
                    <a:gd name="T8" fmla="*/ 0 w 120000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2" name="Google Shape;1464;p28"/>
                <p:cNvSpPr>
                  <a:spLocks/>
                </p:cNvSpPr>
                <p:nvPr/>
              </p:nvSpPr>
              <p:spPr bwMode="auto">
                <a:xfrm>
                  <a:off x="1206" y="1621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3" name="Google Shape;1465;p28"/>
                <p:cNvSpPr>
                  <a:spLocks/>
                </p:cNvSpPr>
                <p:nvPr/>
              </p:nvSpPr>
              <p:spPr bwMode="auto">
                <a:xfrm>
                  <a:off x="1206" y="1619"/>
                  <a:ext cx="4" cy="0"/>
                </a:xfrm>
                <a:custGeom>
                  <a:avLst/>
                  <a:gdLst>
                    <a:gd name="T0" fmla="*/ 1 w 2"/>
                    <a:gd name="T1" fmla="*/ 0 h 120000"/>
                    <a:gd name="T2" fmla="*/ 1 w 2"/>
                    <a:gd name="T3" fmla="*/ 0 h 120000"/>
                    <a:gd name="T4" fmla="*/ 1 w 2"/>
                    <a:gd name="T5" fmla="*/ 0 h 120000"/>
                    <a:gd name="T6" fmla="*/ 1 w 2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20000" extrusionOk="0">
                      <a:moveTo>
                        <a:pt x="1" y="0"/>
                      </a:moveTo>
                      <a:cubicBezTo>
                        <a:pt x="1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4" name="Google Shape;1466;p28"/>
                <p:cNvSpPr>
                  <a:spLocks/>
                </p:cNvSpPr>
                <p:nvPr/>
              </p:nvSpPr>
              <p:spPr bwMode="auto">
                <a:xfrm>
                  <a:off x="1206" y="1557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5" name="Google Shape;1467;p28"/>
                <p:cNvSpPr>
                  <a:spLocks/>
                </p:cNvSpPr>
                <p:nvPr/>
              </p:nvSpPr>
              <p:spPr bwMode="auto">
                <a:xfrm>
                  <a:off x="1204" y="1554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6" name="Google Shape;1468;p28"/>
                <p:cNvSpPr>
                  <a:spLocks/>
                </p:cNvSpPr>
                <p:nvPr/>
              </p:nvSpPr>
              <p:spPr bwMode="auto">
                <a:xfrm>
                  <a:off x="1204" y="1619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7" name="Google Shape;1469;p28"/>
                <p:cNvSpPr>
                  <a:spLocks/>
                </p:cNvSpPr>
                <p:nvPr/>
              </p:nvSpPr>
              <p:spPr bwMode="auto">
                <a:xfrm>
                  <a:off x="1213" y="1610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0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8" name="Google Shape;1470;p28"/>
                <p:cNvSpPr>
                  <a:spLocks/>
                </p:cNvSpPr>
                <p:nvPr/>
              </p:nvSpPr>
              <p:spPr bwMode="auto">
                <a:xfrm>
                  <a:off x="1210" y="1616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59" name="Google Shape;1471;p28"/>
                <p:cNvSpPr>
                  <a:spLocks/>
                </p:cNvSpPr>
                <p:nvPr/>
              </p:nvSpPr>
              <p:spPr bwMode="auto">
                <a:xfrm>
                  <a:off x="1208" y="1619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0" name="Google Shape;1472;p28"/>
                <p:cNvSpPr>
                  <a:spLocks/>
                </p:cNvSpPr>
                <p:nvPr/>
              </p:nvSpPr>
              <p:spPr bwMode="auto">
                <a:xfrm>
                  <a:off x="1215" y="1619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1" name="Google Shape;1473;p28"/>
                <p:cNvSpPr>
                  <a:spLocks/>
                </p:cNvSpPr>
                <p:nvPr/>
              </p:nvSpPr>
              <p:spPr bwMode="auto">
                <a:xfrm>
                  <a:off x="1217" y="1621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2" name="Google Shape;1474;p28"/>
                <p:cNvSpPr>
                  <a:spLocks/>
                </p:cNvSpPr>
                <p:nvPr/>
              </p:nvSpPr>
              <p:spPr bwMode="auto">
                <a:xfrm>
                  <a:off x="1210" y="1616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3" name="Google Shape;1475;p28"/>
                <p:cNvSpPr>
                  <a:spLocks/>
                </p:cNvSpPr>
                <p:nvPr/>
              </p:nvSpPr>
              <p:spPr bwMode="auto">
                <a:xfrm>
                  <a:off x="1213" y="1612"/>
                  <a:ext cx="2" cy="4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1 h 2"/>
                    <a:gd name="T6" fmla="*/ 1 w 1"/>
                    <a:gd name="T7" fmla="*/ 0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4" name="Google Shape;1476;p28"/>
                <p:cNvSpPr>
                  <a:spLocks/>
                </p:cNvSpPr>
                <p:nvPr/>
              </p:nvSpPr>
              <p:spPr bwMode="auto">
                <a:xfrm>
                  <a:off x="1210" y="1612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1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5" name="Google Shape;1477;p28"/>
                <p:cNvSpPr>
                  <a:spLocks/>
                </p:cNvSpPr>
                <p:nvPr/>
              </p:nvSpPr>
              <p:spPr bwMode="auto">
                <a:xfrm>
                  <a:off x="1217" y="1612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6" name="Google Shape;1478;p28"/>
                <p:cNvSpPr>
                  <a:spLocks/>
                </p:cNvSpPr>
                <p:nvPr/>
              </p:nvSpPr>
              <p:spPr bwMode="auto">
                <a:xfrm>
                  <a:off x="1206" y="1623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7" name="Google Shape;1479;p28"/>
                <p:cNvSpPr>
                  <a:spLocks/>
                </p:cNvSpPr>
                <p:nvPr/>
              </p:nvSpPr>
              <p:spPr bwMode="auto">
                <a:xfrm>
                  <a:off x="1228" y="1628"/>
                  <a:ext cx="5" cy="0"/>
                </a:xfrm>
                <a:custGeom>
                  <a:avLst/>
                  <a:gdLst>
                    <a:gd name="T0" fmla="*/ 0 w 2"/>
                    <a:gd name="T1" fmla="*/ 0 h 120000"/>
                    <a:gd name="T2" fmla="*/ 1 w 2"/>
                    <a:gd name="T3" fmla="*/ 0 h 120000"/>
                    <a:gd name="T4" fmla="*/ 0 w 2"/>
                    <a:gd name="T5" fmla="*/ 0 h 120000"/>
                    <a:gd name="T6" fmla="*/ 0 w 2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20000" extrusionOk="0">
                      <a:moveTo>
                        <a:pt x="0" y="0"/>
                      </a:moveTo>
                      <a:cubicBezTo>
                        <a:pt x="0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8" name="Google Shape;1480;p28"/>
                <p:cNvSpPr>
                  <a:spLocks/>
                </p:cNvSpPr>
                <p:nvPr/>
              </p:nvSpPr>
              <p:spPr bwMode="auto">
                <a:xfrm>
                  <a:off x="1193" y="1623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69" name="Google Shape;1481;p28"/>
                <p:cNvSpPr>
                  <a:spLocks/>
                </p:cNvSpPr>
                <p:nvPr/>
              </p:nvSpPr>
              <p:spPr bwMode="auto">
                <a:xfrm>
                  <a:off x="1224" y="1619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0" name="Google Shape;1482;p28"/>
                <p:cNvSpPr>
                  <a:spLocks/>
                </p:cNvSpPr>
                <p:nvPr/>
              </p:nvSpPr>
              <p:spPr bwMode="auto">
                <a:xfrm>
                  <a:off x="1202" y="1621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1" name="Google Shape;1483;p28"/>
                <p:cNvSpPr>
                  <a:spLocks/>
                </p:cNvSpPr>
                <p:nvPr/>
              </p:nvSpPr>
              <p:spPr bwMode="auto">
                <a:xfrm>
                  <a:off x="1202" y="1557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2" name="Google Shape;1484;p28"/>
                <p:cNvSpPr>
                  <a:spLocks/>
                </p:cNvSpPr>
                <p:nvPr/>
              </p:nvSpPr>
              <p:spPr bwMode="auto">
                <a:xfrm>
                  <a:off x="1202" y="1619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3" name="Google Shape;1485;p28"/>
                <p:cNvSpPr>
                  <a:spLocks/>
                </p:cNvSpPr>
                <p:nvPr/>
              </p:nvSpPr>
              <p:spPr bwMode="auto">
                <a:xfrm>
                  <a:off x="1195" y="1616"/>
                  <a:ext cx="7" cy="12"/>
                </a:xfrm>
                <a:custGeom>
                  <a:avLst/>
                  <a:gdLst>
                    <a:gd name="T0" fmla="*/ 1 w 3"/>
                    <a:gd name="T1" fmla="*/ 2 h 5"/>
                    <a:gd name="T2" fmla="*/ 1 w 3"/>
                    <a:gd name="T3" fmla="*/ 5 h 5"/>
                    <a:gd name="T4" fmla="*/ 2 w 3"/>
                    <a:gd name="T5" fmla="*/ 2 h 5"/>
                    <a:gd name="T6" fmla="*/ 3 w 3"/>
                    <a:gd name="T7" fmla="*/ 3 h 5"/>
                    <a:gd name="T8" fmla="*/ 3 w 3"/>
                    <a:gd name="T9" fmla="*/ 2 h 5"/>
                    <a:gd name="T10" fmla="*/ 3 w 3"/>
                    <a:gd name="T11" fmla="*/ 1 h 5"/>
                    <a:gd name="T12" fmla="*/ 0 w 3"/>
                    <a:gd name="T13" fmla="*/ 1 h 5"/>
                    <a:gd name="T14" fmla="*/ 1 w 3"/>
                    <a:gd name="T15" fmla="*/ 2 h 5"/>
                    <a:gd name="T16" fmla="*/ 1 w 3"/>
                    <a:gd name="T17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5" extrusionOk="0">
                      <a:moveTo>
                        <a:pt x="1" y="2"/>
                      </a:moveTo>
                      <a:cubicBezTo>
                        <a:pt x="0" y="2"/>
                        <a:pt x="0" y="4"/>
                        <a:pt x="1" y="5"/>
                      </a:cubicBezTo>
                      <a:cubicBezTo>
                        <a:pt x="3" y="5"/>
                        <a:pt x="2" y="2"/>
                        <a:pt x="2" y="2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2"/>
                        <a:pt x="3" y="2"/>
                        <a:pt x="3" y="1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4" name="Google Shape;1486;p28"/>
                <p:cNvSpPr>
                  <a:spLocks/>
                </p:cNvSpPr>
                <p:nvPr/>
              </p:nvSpPr>
              <p:spPr bwMode="auto">
                <a:xfrm>
                  <a:off x="1226" y="1619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5" name="Google Shape;1487;p28"/>
                <p:cNvSpPr>
                  <a:spLocks/>
                </p:cNvSpPr>
                <p:nvPr/>
              </p:nvSpPr>
              <p:spPr bwMode="auto">
                <a:xfrm>
                  <a:off x="1204" y="1548"/>
                  <a:ext cx="4" cy="4"/>
                </a:xfrm>
                <a:custGeom>
                  <a:avLst/>
                  <a:gdLst>
                    <a:gd name="T0" fmla="*/ 0 w 2"/>
                    <a:gd name="T1" fmla="*/ 1 h 2"/>
                    <a:gd name="T2" fmla="*/ 0 w 2"/>
                    <a:gd name="T3" fmla="*/ 2 h 2"/>
                    <a:gd name="T4" fmla="*/ 0 w 2"/>
                    <a:gd name="T5" fmla="*/ 2 h 2"/>
                    <a:gd name="T6" fmla="*/ 0 w 2"/>
                    <a:gd name="T7" fmla="*/ 1 h 2"/>
                    <a:gd name="T8" fmla="*/ 1 w 2"/>
                    <a:gd name="T9" fmla="*/ 2 h 2"/>
                    <a:gd name="T10" fmla="*/ 1 w 2"/>
                    <a:gd name="T11" fmla="*/ 0 h 2"/>
                    <a:gd name="T12" fmla="*/ 1 w 2"/>
                    <a:gd name="T13" fmla="*/ 1 h 2"/>
                    <a:gd name="T14" fmla="*/ 0 w 2"/>
                    <a:gd name="T15" fmla="*/ 0 h 2"/>
                    <a:gd name="T16" fmla="*/ 0 w 2"/>
                    <a:gd name="T17" fmla="*/ 1 h 2"/>
                    <a:gd name="T18" fmla="*/ 0 w 2"/>
                    <a:gd name="T19" fmla="*/ 1 h 2"/>
                    <a:gd name="T20" fmla="*/ 0 w 2"/>
                    <a:gd name="T2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6" name="Google Shape;1488;p28"/>
                <p:cNvSpPr>
                  <a:spLocks/>
                </p:cNvSpPr>
                <p:nvPr/>
              </p:nvSpPr>
              <p:spPr bwMode="auto">
                <a:xfrm>
                  <a:off x="1230" y="1625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7" name="Google Shape;1489;p28"/>
                <p:cNvSpPr>
                  <a:spLocks/>
                </p:cNvSpPr>
                <p:nvPr/>
              </p:nvSpPr>
              <p:spPr bwMode="auto">
                <a:xfrm>
                  <a:off x="1230" y="1623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8" name="Google Shape;1490;p28"/>
                <p:cNvSpPr>
                  <a:spLocks/>
                </p:cNvSpPr>
                <p:nvPr/>
              </p:nvSpPr>
              <p:spPr bwMode="auto">
                <a:xfrm>
                  <a:off x="1228" y="1625"/>
                  <a:ext cx="0" cy="3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79" name="Google Shape;1491;p28"/>
                <p:cNvSpPr>
                  <a:spLocks/>
                </p:cNvSpPr>
                <p:nvPr/>
              </p:nvSpPr>
              <p:spPr bwMode="auto">
                <a:xfrm>
                  <a:off x="1193" y="1619"/>
                  <a:ext cx="4" cy="9"/>
                </a:xfrm>
                <a:custGeom>
                  <a:avLst/>
                  <a:gdLst>
                    <a:gd name="T0" fmla="*/ 0 w 2"/>
                    <a:gd name="T1" fmla="*/ 2 h 4"/>
                    <a:gd name="T2" fmla="*/ 0 w 2"/>
                    <a:gd name="T3" fmla="*/ 2 h 4"/>
                    <a:gd name="T4" fmla="*/ 0 w 2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 extrusionOk="0">
                      <a:moveTo>
                        <a:pt x="0" y="2"/>
                      </a:moveTo>
                      <a:cubicBezTo>
                        <a:pt x="2" y="4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0" name="Google Shape;1492;p28"/>
                <p:cNvSpPr txBox="1">
                  <a:spLocks noChangeArrowheads="1"/>
                </p:cNvSpPr>
                <p:nvPr/>
              </p:nvSpPr>
              <p:spPr bwMode="auto">
                <a:xfrm>
                  <a:off x="1228" y="1619"/>
                  <a:ext cx="1" cy="1"/>
                </a:xfrm>
                <a:prstGeom prst="rect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681" name="Google Shape;1493;p28"/>
                <p:cNvSpPr>
                  <a:spLocks/>
                </p:cNvSpPr>
                <p:nvPr/>
              </p:nvSpPr>
              <p:spPr bwMode="auto">
                <a:xfrm>
                  <a:off x="1237" y="1625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2" name="Google Shape;1494;p28"/>
                <p:cNvSpPr>
                  <a:spLocks/>
                </p:cNvSpPr>
                <p:nvPr/>
              </p:nvSpPr>
              <p:spPr bwMode="auto">
                <a:xfrm>
                  <a:off x="1204" y="1546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3" name="Google Shape;1495;p28"/>
                <p:cNvSpPr>
                  <a:spLocks/>
                </p:cNvSpPr>
                <p:nvPr/>
              </p:nvSpPr>
              <p:spPr bwMode="auto">
                <a:xfrm>
                  <a:off x="1204" y="1546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0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4" name="Google Shape;1496;p28"/>
                <p:cNvSpPr>
                  <a:spLocks/>
                </p:cNvSpPr>
                <p:nvPr/>
              </p:nvSpPr>
              <p:spPr bwMode="auto">
                <a:xfrm>
                  <a:off x="1228" y="1619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5" name="Google Shape;1497;p28"/>
                <p:cNvSpPr>
                  <a:spLocks/>
                </p:cNvSpPr>
                <p:nvPr/>
              </p:nvSpPr>
              <p:spPr bwMode="auto">
                <a:xfrm>
                  <a:off x="1204" y="1621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6" name="Google Shape;1498;p28"/>
                <p:cNvSpPr>
                  <a:spLocks/>
                </p:cNvSpPr>
                <p:nvPr/>
              </p:nvSpPr>
              <p:spPr bwMode="auto">
                <a:xfrm>
                  <a:off x="1193" y="1619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7" name="Google Shape;1499;p28"/>
                <p:cNvSpPr>
                  <a:spLocks/>
                </p:cNvSpPr>
                <p:nvPr/>
              </p:nvSpPr>
              <p:spPr bwMode="auto">
                <a:xfrm>
                  <a:off x="1235" y="1621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8" name="Google Shape;1500;p28"/>
                <p:cNvSpPr>
                  <a:spLocks/>
                </p:cNvSpPr>
                <p:nvPr/>
              </p:nvSpPr>
              <p:spPr bwMode="auto">
                <a:xfrm>
                  <a:off x="1228" y="1619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89" name="Google Shape;1501;p28"/>
                <p:cNvSpPr>
                  <a:spLocks/>
                </p:cNvSpPr>
                <p:nvPr/>
              </p:nvSpPr>
              <p:spPr bwMode="auto">
                <a:xfrm>
                  <a:off x="1250" y="1663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0" name="Google Shape;1502;p28"/>
                <p:cNvSpPr>
                  <a:spLocks/>
                </p:cNvSpPr>
                <p:nvPr/>
              </p:nvSpPr>
              <p:spPr bwMode="auto">
                <a:xfrm>
                  <a:off x="1239" y="1643"/>
                  <a:ext cx="7" cy="7"/>
                </a:xfrm>
                <a:custGeom>
                  <a:avLst/>
                  <a:gdLst>
                    <a:gd name="T0" fmla="*/ 0 w 3"/>
                    <a:gd name="T1" fmla="*/ 1 h 3"/>
                    <a:gd name="T2" fmla="*/ 0 w 3"/>
                    <a:gd name="T3" fmla="*/ 1 h 3"/>
                    <a:gd name="T4" fmla="*/ 0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 extrusionOk="0">
                      <a:moveTo>
                        <a:pt x="0" y="1"/>
                      </a:moveTo>
                      <a:cubicBezTo>
                        <a:pt x="0" y="3"/>
                        <a:pt x="3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1" name="Google Shape;1503;p28"/>
                <p:cNvSpPr>
                  <a:spLocks/>
                </p:cNvSpPr>
                <p:nvPr/>
              </p:nvSpPr>
              <p:spPr bwMode="auto">
                <a:xfrm>
                  <a:off x="1252" y="1630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2" name="Google Shape;1504;p28"/>
                <p:cNvSpPr>
                  <a:spLocks/>
                </p:cNvSpPr>
                <p:nvPr/>
              </p:nvSpPr>
              <p:spPr bwMode="auto">
                <a:xfrm>
                  <a:off x="1259" y="1628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3" name="Google Shape;1505;p28"/>
                <p:cNvSpPr>
                  <a:spLocks/>
                </p:cNvSpPr>
                <p:nvPr/>
              </p:nvSpPr>
              <p:spPr bwMode="auto">
                <a:xfrm>
                  <a:off x="1241" y="1636"/>
                  <a:ext cx="0" cy="3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4" name="Google Shape;1506;p28"/>
                <p:cNvSpPr>
                  <a:spLocks/>
                </p:cNvSpPr>
                <p:nvPr/>
              </p:nvSpPr>
              <p:spPr bwMode="auto">
                <a:xfrm>
                  <a:off x="1248" y="1634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5" name="Google Shape;1507;p28"/>
                <p:cNvSpPr>
                  <a:spLocks/>
                </p:cNvSpPr>
                <p:nvPr/>
              </p:nvSpPr>
              <p:spPr bwMode="auto">
                <a:xfrm>
                  <a:off x="1246" y="1636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6" name="Google Shape;1508;p28"/>
                <p:cNvSpPr>
                  <a:spLocks/>
                </p:cNvSpPr>
                <p:nvPr/>
              </p:nvSpPr>
              <p:spPr bwMode="auto">
                <a:xfrm>
                  <a:off x="1257" y="1628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7" name="Google Shape;1509;p28"/>
                <p:cNvSpPr>
                  <a:spLocks/>
                </p:cNvSpPr>
                <p:nvPr/>
              </p:nvSpPr>
              <p:spPr bwMode="auto">
                <a:xfrm>
                  <a:off x="1239" y="1647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8" name="Google Shape;1510;p28"/>
                <p:cNvSpPr>
                  <a:spLocks/>
                </p:cNvSpPr>
                <p:nvPr/>
              </p:nvSpPr>
              <p:spPr bwMode="auto">
                <a:xfrm>
                  <a:off x="1226" y="1654"/>
                  <a:ext cx="18" cy="20"/>
                </a:xfrm>
                <a:custGeom>
                  <a:avLst/>
                  <a:gdLst>
                    <a:gd name="T0" fmla="*/ 6 w 8"/>
                    <a:gd name="T1" fmla="*/ 0 h 9"/>
                    <a:gd name="T2" fmla="*/ 4 w 8"/>
                    <a:gd name="T3" fmla="*/ 1 h 9"/>
                    <a:gd name="T4" fmla="*/ 4 w 8"/>
                    <a:gd name="T5" fmla="*/ 1 h 9"/>
                    <a:gd name="T6" fmla="*/ 3 w 8"/>
                    <a:gd name="T7" fmla="*/ 0 h 9"/>
                    <a:gd name="T8" fmla="*/ 2 w 8"/>
                    <a:gd name="T9" fmla="*/ 1 h 9"/>
                    <a:gd name="T10" fmla="*/ 2 w 8"/>
                    <a:gd name="T11" fmla="*/ 2 h 9"/>
                    <a:gd name="T12" fmla="*/ 2 w 8"/>
                    <a:gd name="T13" fmla="*/ 2 h 9"/>
                    <a:gd name="T14" fmla="*/ 1 w 8"/>
                    <a:gd name="T15" fmla="*/ 2 h 9"/>
                    <a:gd name="T16" fmla="*/ 1 w 8"/>
                    <a:gd name="T17" fmla="*/ 3 h 9"/>
                    <a:gd name="T18" fmla="*/ 0 w 8"/>
                    <a:gd name="T19" fmla="*/ 3 h 9"/>
                    <a:gd name="T20" fmla="*/ 0 w 8"/>
                    <a:gd name="T21" fmla="*/ 4 h 9"/>
                    <a:gd name="T22" fmla="*/ 0 w 8"/>
                    <a:gd name="T23" fmla="*/ 5 h 9"/>
                    <a:gd name="T24" fmla="*/ 2 w 8"/>
                    <a:gd name="T25" fmla="*/ 6 h 9"/>
                    <a:gd name="T26" fmla="*/ 1 w 8"/>
                    <a:gd name="T27" fmla="*/ 9 h 9"/>
                    <a:gd name="T28" fmla="*/ 3 w 8"/>
                    <a:gd name="T29" fmla="*/ 6 h 9"/>
                    <a:gd name="T30" fmla="*/ 3 w 8"/>
                    <a:gd name="T31" fmla="*/ 5 h 9"/>
                    <a:gd name="T32" fmla="*/ 5 w 8"/>
                    <a:gd name="T33" fmla="*/ 5 h 9"/>
                    <a:gd name="T34" fmla="*/ 6 w 8"/>
                    <a:gd name="T35" fmla="*/ 4 h 9"/>
                    <a:gd name="T36" fmla="*/ 7 w 8"/>
                    <a:gd name="T37" fmla="*/ 2 h 9"/>
                    <a:gd name="T38" fmla="*/ 8 w 8"/>
                    <a:gd name="T39" fmla="*/ 2 h 9"/>
                    <a:gd name="T40" fmla="*/ 7 w 8"/>
                    <a:gd name="T41" fmla="*/ 1 h 9"/>
                    <a:gd name="T42" fmla="*/ 7 w 8"/>
                    <a:gd name="T43" fmla="*/ 1 h 9"/>
                    <a:gd name="T44" fmla="*/ 6 w 8"/>
                    <a:gd name="T45" fmla="*/ 0 h 9"/>
                    <a:gd name="T46" fmla="*/ 6 w 8"/>
                    <a:gd name="T4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" h="9" extrusionOk="0">
                      <a:moveTo>
                        <a:pt x="6" y="0"/>
                      </a:moveTo>
                      <a:cubicBezTo>
                        <a:pt x="6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2"/>
                        <a:pt x="2" y="1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0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5"/>
                        <a:pt x="2" y="6"/>
                        <a:pt x="2" y="6"/>
                      </a:cubicBezTo>
                      <a:cubicBezTo>
                        <a:pt x="2" y="7"/>
                        <a:pt x="0" y="8"/>
                        <a:pt x="1" y="9"/>
                      </a:cubicBezTo>
                      <a:cubicBezTo>
                        <a:pt x="2" y="9"/>
                        <a:pt x="2" y="7"/>
                        <a:pt x="3" y="6"/>
                      </a:cubicBezTo>
                      <a:cubicBezTo>
                        <a:pt x="3" y="6"/>
                        <a:pt x="2" y="6"/>
                        <a:pt x="3" y="5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3"/>
                        <a:pt x="7" y="3"/>
                        <a:pt x="7" y="2"/>
                      </a:cubicBezTo>
                      <a:cubicBezTo>
                        <a:pt x="8" y="2"/>
                        <a:pt x="8" y="3"/>
                        <a:pt x="8" y="2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99" name="Google Shape;1511;p28"/>
                <p:cNvSpPr>
                  <a:spLocks/>
                </p:cNvSpPr>
                <p:nvPr/>
              </p:nvSpPr>
              <p:spPr bwMode="auto">
                <a:xfrm>
                  <a:off x="1226" y="1643"/>
                  <a:ext cx="13" cy="11"/>
                </a:xfrm>
                <a:custGeom>
                  <a:avLst/>
                  <a:gdLst>
                    <a:gd name="T0" fmla="*/ 5 w 6"/>
                    <a:gd name="T1" fmla="*/ 1 h 5"/>
                    <a:gd name="T2" fmla="*/ 4 w 6"/>
                    <a:gd name="T3" fmla="*/ 1 h 5"/>
                    <a:gd name="T4" fmla="*/ 4 w 6"/>
                    <a:gd name="T5" fmla="*/ 0 h 5"/>
                    <a:gd name="T6" fmla="*/ 3 w 6"/>
                    <a:gd name="T7" fmla="*/ 1 h 5"/>
                    <a:gd name="T8" fmla="*/ 1 w 6"/>
                    <a:gd name="T9" fmla="*/ 2 h 5"/>
                    <a:gd name="T10" fmla="*/ 0 w 6"/>
                    <a:gd name="T11" fmla="*/ 3 h 5"/>
                    <a:gd name="T12" fmla="*/ 1 w 6"/>
                    <a:gd name="T13" fmla="*/ 3 h 5"/>
                    <a:gd name="T14" fmla="*/ 2 w 6"/>
                    <a:gd name="T15" fmla="*/ 3 h 5"/>
                    <a:gd name="T16" fmla="*/ 2 w 6"/>
                    <a:gd name="T17" fmla="*/ 4 h 5"/>
                    <a:gd name="T18" fmla="*/ 3 w 6"/>
                    <a:gd name="T19" fmla="*/ 5 h 5"/>
                    <a:gd name="T20" fmla="*/ 5 w 6"/>
                    <a:gd name="T21" fmla="*/ 3 h 5"/>
                    <a:gd name="T22" fmla="*/ 6 w 6"/>
                    <a:gd name="T23" fmla="*/ 3 h 5"/>
                    <a:gd name="T24" fmla="*/ 5 w 6"/>
                    <a:gd name="T25" fmla="*/ 1 h 5"/>
                    <a:gd name="T26" fmla="*/ 5 w 6"/>
                    <a:gd name="T2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5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4" y="1"/>
                        <a:pt x="4" y="0"/>
                      </a:cubicBezTo>
                      <a:cubicBezTo>
                        <a:pt x="2" y="0"/>
                        <a:pt x="3" y="1"/>
                        <a:pt x="3" y="1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3" y="4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5" y="5"/>
                        <a:pt x="4" y="4"/>
                        <a:pt x="5" y="3"/>
                      </a:cubicBezTo>
                      <a:cubicBezTo>
                        <a:pt x="5" y="3"/>
                        <a:pt x="6" y="3"/>
                        <a:pt x="6" y="3"/>
                      </a:cubicBezTo>
                      <a:cubicBezTo>
                        <a:pt x="6" y="3"/>
                        <a:pt x="5" y="2"/>
                        <a:pt x="5" y="1"/>
                      </a:cubicBezTo>
                      <a:cubicBezTo>
                        <a:pt x="5" y="1"/>
                        <a:pt x="5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0" name="Google Shape;1512;p28"/>
                <p:cNvSpPr>
                  <a:spLocks/>
                </p:cNvSpPr>
                <p:nvPr/>
              </p:nvSpPr>
              <p:spPr bwMode="auto">
                <a:xfrm>
                  <a:off x="1261" y="1628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1" name="Google Shape;1513;p28"/>
                <p:cNvSpPr>
                  <a:spLocks/>
                </p:cNvSpPr>
                <p:nvPr/>
              </p:nvSpPr>
              <p:spPr bwMode="auto">
                <a:xfrm>
                  <a:off x="1239" y="1650"/>
                  <a:ext cx="5" cy="6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1 w 2"/>
                    <a:gd name="T5" fmla="*/ 1 h 3"/>
                    <a:gd name="T6" fmla="*/ 2 w 2"/>
                    <a:gd name="T7" fmla="*/ 3 h 3"/>
                    <a:gd name="T8" fmla="*/ 2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 extrusionOk="0">
                      <a:moveTo>
                        <a:pt x="2" y="3"/>
                      </a:move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2" y="3"/>
                        <a:pt x="1" y="3"/>
                        <a:pt x="2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2" name="Google Shape;1514;p28"/>
                <p:cNvSpPr>
                  <a:spLocks/>
                </p:cNvSpPr>
                <p:nvPr/>
              </p:nvSpPr>
              <p:spPr bwMode="auto">
                <a:xfrm>
                  <a:off x="1224" y="1661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3" name="Google Shape;1515;p28"/>
                <p:cNvSpPr>
                  <a:spLocks/>
                </p:cNvSpPr>
                <p:nvPr/>
              </p:nvSpPr>
              <p:spPr bwMode="auto">
                <a:xfrm>
                  <a:off x="1235" y="1650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4" name="Google Shape;1516;p28"/>
                <p:cNvSpPr>
                  <a:spLocks/>
                </p:cNvSpPr>
                <p:nvPr/>
              </p:nvSpPr>
              <p:spPr bwMode="auto">
                <a:xfrm>
                  <a:off x="1233" y="1665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5" name="Google Shape;1517;p28"/>
                <p:cNvSpPr>
                  <a:spLocks/>
                </p:cNvSpPr>
                <p:nvPr/>
              </p:nvSpPr>
              <p:spPr bwMode="auto">
                <a:xfrm>
                  <a:off x="1091" y="1727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6" name="Google Shape;1518;p28"/>
                <p:cNvSpPr>
                  <a:spLocks/>
                </p:cNvSpPr>
                <p:nvPr/>
              </p:nvSpPr>
              <p:spPr bwMode="auto">
                <a:xfrm>
                  <a:off x="1140" y="1743"/>
                  <a:ext cx="6" cy="6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0 h 3"/>
                    <a:gd name="T4" fmla="*/ 0 w 3"/>
                    <a:gd name="T5" fmla="*/ 2 h 3"/>
                    <a:gd name="T6" fmla="*/ 2 w 3"/>
                    <a:gd name="T7" fmla="*/ 3 h 3"/>
                    <a:gd name="T8" fmla="*/ 2 w 3"/>
                    <a:gd name="T9" fmla="*/ 1 h 3"/>
                    <a:gd name="T10" fmla="*/ 2 w 3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 extrusionOk="0">
                      <a:moveTo>
                        <a:pt x="2" y="1"/>
                      </a:move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3" y="3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7" name="Google Shape;1519;p28"/>
                <p:cNvSpPr>
                  <a:spLocks/>
                </p:cNvSpPr>
                <p:nvPr/>
              </p:nvSpPr>
              <p:spPr bwMode="auto">
                <a:xfrm>
                  <a:off x="898" y="1552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0"/>
                      </a:cubicBezTo>
                      <a:cubicBezTo>
                        <a:pt x="0" y="0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8" name="Google Shape;1520;p28"/>
                <p:cNvSpPr>
                  <a:spLocks/>
                </p:cNvSpPr>
                <p:nvPr/>
              </p:nvSpPr>
              <p:spPr bwMode="auto">
                <a:xfrm>
                  <a:off x="1104" y="1749"/>
                  <a:ext cx="7" cy="5"/>
                </a:xfrm>
                <a:custGeom>
                  <a:avLst/>
                  <a:gdLst>
                    <a:gd name="T0" fmla="*/ 1 w 3"/>
                    <a:gd name="T1" fmla="*/ 2 h 2"/>
                    <a:gd name="T2" fmla="*/ 1 w 3"/>
                    <a:gd name="T3" fmla="*/ 1 h 2"/>
                    <a:gd name="T4" fmla="*/ 2 w 3"/>
                    <a:gd name="T5" fmla="*/ 1 h 2"/>
                    <a:gd name="T6" fmla="*/ 2 w 3"/>
                    <a:gd name="T7" fmla="*/ 0 h 2"/>
                    <a:gd name="T8" fmla="*/ 0 w 3"/>
                    <a:gd name="T9" fmla="*/ 0 h 2"/>
                    <a:gd name="T10" fmla="*/ 1 w 3"/>
                    <a:gd name="T11" fmla="*/ 0 h 2"/>
                    <a:gd name="T12" fmla="*/ 0 w 3"/>
                    <a:gd name="T13" fmla="*/ 2 h 2"/>
                    <a:gd name="T14" fmla="*/ 1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 extrusionOk="0">
                      <a:moveTo>
                        <a:pt x="1" y="2"/>
                      </a:move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09" name="Google Shape;1521;p28"/>
                <p:cNvSpPr>
                  <a:spLocks/>
                </p:cNvSpPr>
                <p:nvPr/>
              </p:nvSpPr>
              <p:spPr bwMode="auto">
                <a:xfrm>
                  <a:off x="1095" y="1749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0" name="Google Shape;1522;p28"/>
                <p:cNvSpPr>
                  <a:spLocks/>
                </p:cNvSpPr>
                <p:nvPr/>
              </p:nvSpPr>
              <p:spPr bwMode="auto">
                <a:xfrm>
                  <a:off x="1100" y="1727"/>
                  <a:ext cx="4" cy="7"/>
                </a:xfrm>
                <a:custGeom>
                  <a:avLst/>
                  <a:gdLst>
                    <a:gd name="T0" fmla="*/ 0 w 2"/>
                    <a:gd name="T1" fmla="*/ 2 h 3"/>
                    <a:gd name="T2" fmla="*/ 0 w 2"/>
                    <a:gd name="T3" fmla="*/ 2 h 3"/>
                    <a:gd name="T4" fmla="*/ 2 w 2"/>
                    <a:gd name="T5" fmla="*/ 3 h 3"/>
                    <a:gd name="T6" fmla="*/ 1 w 2"/>
                    <a:gd name="T7" fmla="*/ 1 h 3"/>
                    <a:gd name="T8" fmla="*/ 0 w 2"/>
                    <a:gd name="T9" fmla="*/ 2 h 3"/>
                    <a:gd name="T10" fmla="*/ 0 w 2"/>
                    <a:gd name="T1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2"/>
                        <a:pt x="2" y="3"/>
                      </a:cubicBezTo>
                      <a:cubicBezTo>
                        <a:pt x="2" y="2"/>
                        <a:pt x="2" y="0"/>
                        <a:pt x="1" y="1"/>
                      </a:cubicBez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"/>
                        <a:pt x="1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1" name="Google Shape;1523;p28"/>
                <p:cNvSpPr>
                  <a:spLocks/>
                </p:cNvSpPr>
                <p:nvPr/>
              </p:nvSpPr>
              <p:spPr bwMode="auto">
                <a:xfrm>
                  <a:off x="1089" y="1696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1 h 1"/>
                    <a:gd name="T4" fmla="*/ 2 w 2"/>
                    <a:gd name="T5" fmla="*/ 0 h 1"/>
                    <a:gd name="T6" fmla="*/ 1 w 2"/>
                    <a:gd name="T7" fmla="*/ 1 h 1"/>
                    <a:gd name="T8" fmla="*/ 1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2" name="Google Shape;1524;p28"/>
                <p:cNvSpPr>
                  <a:spLocks/>
                </p:cNvSpPr>
                <p:nvPr/>
              </p:nvSpPr>
              <p:spPr bwMode="auto">
                <a:xfrm>
                  <a:off x="1062" y="1705"/>
                  <a:ext cx="5" cy="2"/>
                </a:xfrm>
                <a:custGeom>
                  <a:avLst/>
                  <a:gdLst>
                    <a:gd name="T0" fmla="*/ 1 w 2"/>
                    <a:gd name="T1" fmla="*/ 0 h 1"/>
                    <a:gd name="T2" fmla="*/ 2 w 2"/>
                    <a:gd name="T3" fmla="*/ 1 h 1"/>
                    <a:gd name="T4" fmla="*/ 2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3" name="Google Shape;1525;p28"/>
                <p:cNvSpPr>
                  <a:spLocks/>
                </p:cNvSpPr>
                <p:nvPr/>
              </p:nvSpPr>
              <p:spPr bwMode="auto">
                <a:xfrm>
                  <a:off x="1089" y="1723"/>
                  <a:ext cx="24" cy="31"/>
                </a:xfrm>
                <a:custGeom>
                  <a:avLst/>
                  <a:gdLst>
                    <a:gd name="T0" fmla="*/ 2 w 11"/>
                    <a:gd name="T1" fmla="*/ 2 h 14"/>
                    <a:gd name="T2" fmla="*/ 4 w 11"/>
                    <a:gd name="T3" fmla="*/ 3 h 14"/>
                    <a:gd name="T4" fmla="*/ 3 w 11"/>
                    <a:gd name="T5" fmla="*/ 3 h 14"/>
                    <a:gd name="T6" fmla="*/ 3 w 11"/>
                    <a:gd name="T7" fmla="*/ 4 h 14"/>
                    <a:gd name="T8" fmla="*/ 0 w 11"/>
                    <a:gd name="T9" fmla="*/ 4 h 14"/>
                    <a:gd name="T10" fmla="*/ 0 w 11"/>
                    <a:gd name="T11" fmla="*/ 5 h 14"/>
                    <a:gd name="T12" fmla="*/ 0 w 11"/>
                    <a:gd name="T13" fmla="*/ 5 h 14"/>
                    <a:gd name="T14" fmla="*/ 1 w 11"/>
                    <a:gd name="T15" fmla="*/ 6 h 14"/>
                    <a:gd name="T16" fmla="*/ 1 w 11"/>
                    <a:gd name="T17" fmla="*/ 8 h 14"/>
                    <a:gd name="T18" fmla="*/ 1 w 11"/>
                    <a:gd name="T19" fmla="*/ 9 h 14"/>
                    <a:gd name="T20" fmla="*/ 2 w 11"/>
                    <a:gd name="T21" fmla="*/ 9 h 14"/>
                    <a:gd name="T22" fmla="*/ 2 w 11"/>
                    <a:gd name="T23" fmla="*/ 10 h 14"/>
                    <a:gd name="T24" fmla="*/ 2 w 11"/>
                    <a:gd name="T25" fmla="*/ 10 h 14"/>
                    <a:gd name="T26" fmla="*/ 3 w 11"/>
                    <a:gd name="T27" fmla="*/ 11 h 14"/>
                    <a:gd name="T28" fmla="*/ 5 w 11"/>
                    <a:gd name="T29" fmla="*/ 11 h 14"/>
                    <a:gd name="T30" fmla="*/ 4 w 11"/>
                    <a:gd name="T31" fmla="*/ 12 h 14"/>
                    <a:gd name="T32" fmla="*/ 7 w 11"/>
                    <a:gd name="T33" fmla="*/ 11 h 14"/>
                    <a:gd name="T34" fmla="*/ 7 w 11"/>
                    <a:gd name="T35" fmla="*/ 11 h 14"/>
                    <a:gd name="T36" fmla="*/ 9 w 11"/>
                    <a:gd name="T37" fmla="*/ 9 h 14"/>
                    <a:gd name="T38" fmla="*/ 8 w 11"/>
                    <a:gd name="T39" fmla="*/ 8 h 14"/>
                    <a:gd name="T40" fmla="*/ 8 w 11"/>
                    <a:gd name="T41" fmla="*/ 8 h 14"/>
                    <a:gd name="T42" fmla="*/ 8 w 11"/>
                    <a:gd name="T43" fmla="*/ 7 h 14"/>
                    <a:gd name="T44" fmla="*/ 9 w 11"/>
                    <a:gd name="T45" fmla="*/ 6 h 14"/>
                    <a:gd name="T46" fmla="*/ 10 w 11"/>
                    <a:gd name="T47" fmla="*/ 6 h 14"/>
                    <a:gd name="T48" fmla="*/ 10 w 11"/>
                    <a:gd name="T49" fmla="*/ 5 h 14"/>
                    <a:gd name="T50" fmla="*/ 10 w 11"/>
                    <a:gd name="T51" fmla="*/ 3 h 14"/>
                    <a:gd name="T52" fmla="*/ 10 w 11"/>
                    <a:gd name="T53" fmla="*/ 1 h 14"/>
                    <a:gd name="T54" fmla="*/ 7 w 11"/>
                    <a:gd name="T55" fmla="*/ 1 h 14"/>
                    <a:gd name="T56" fmla="*/ 6 w 11"/>
                    <a:gd name="T57" fmla="*/ 2 h 14"/>
                    <a:gd name="T58" fmla="*/ 6 w 11"/>
                    <a:gd name="T59" fmla="*/ 2 h 14"/>
                    <a:gd name="T60" fmla="*/ 7 w 11"/>
                    <a:gd name="T61" fmla="*/ 3 h 14"/>
                    <a:gd name="T62" fmla="*/ 7 w 11"/>
                    <a:gd name="T63" fmla="*/ 5 h 14"/>
                    <a:gd name="T64" fmla="*/ 5 w 11"/>
                    <a:gd name="T65" fmla="*/ 5 h 14"/>
                    <a:gd name="T66" fmla="*/ 5 w 11"/>
                    <a:gd name="T67" fmla="*/ 4 h 14"/>
                    <a:gd name="T68" fmla="*/ 5 w 11"/>
                    <a:gd name="T69" fmla="*/ 3 h 14"/>
                    <a:gd name="T70" fmla="*/ 5 w 11"/>
                    <a:gd name="T71" fmla="*/ 2 h 14"/>
                    <a:gd name="T72" fmla="*/ 4 w 11"/>
                    <a:gd name="T73" fmla="*/ 2 h 14"/>
                    <a:gd name="T74" fmla="*/ 2 w 11"/>
                    <a:gd name="T75" fmla="*/ 2 h 14"/>
                    <a:gd name="T76" fmla="*/ 2 w 11"/>
                    <a:gd name="T77" fmla="*/ 2 h 14"/>
                    <a:gd name="T78" fmla="*/ 2 w 11"/>
                    <a:gd name="T7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1" h="14" extrusionOk="0">
                      <a:moveTo>
                        <a:pt x="2" y="2"/>
                      </a:moveTo>
                      <a:cubicBezTo>
                        <a:pt x="2" y="2"/>
                        <a:pt x="4" y="3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0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8"/>
                        <a:pt x="2" y="9"/>
                        <a:pt x="2" y="9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3" y="10"/>
                        <a:pt x="3" y="10"/>
                        <a:pt x="3" y="11"/>
                      </a:cubicBezTo>
                      <a:cubicBezTo>
                        <a:pt x="4" y="11"/>
                        <a:pt x="5" y="10"/>
                        <a:pt x="5" y="11"/>
                      </a:cubicBezTo>
                      <a:cubicBezTo>
                        <a:pt x="5" y="11"/>
                        <a:pt x="4" y="11"/>
                        <a:pt x="4" y="12"/>
                      </a:cubicBezTo>
                      <a:cubicBezTo>
                        <a:pt x="6" y="12"/>
                        <a:pt x="7" y="14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0"/>
                        <a:pt x="9" y="9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7"/>
                        <a:pt x="9" y="6"/>
                        <a:pt x="9" y="6"/>
                      </a:cubicBezTo>
                      <a:cubicBezTo>
                        <a:pt x="10" y="6"/>
                        <a:pt x="10" y="7"/>
                        <a:pt x="10" y="6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10" y="3"/>
                        <a:pt x="10" y="2"/>
                        <a:pt x="10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7" y="1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7" y="3"/>
                        <a:pt x="7" y="3"/>
                      </a:cubicBezTo>
                      <a:cubicBezTo>
                        <a:pt x="7" y="3"/>
                        <a:pt x="7" y="5"/>
                        <a:pt x="7" y="5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4"/>
                        <a:pt x="5" y="4"/>
                        <a:pt x="5" y="4"/>
                      </a:cubicBezTo>
                      <a:cubicBezTo>
                        <a:pt x="5" y="4"/>
                        <a:pt x="5" y="3"/>
                        <a:pt x="5" y="3"/>
                      </a:cubicBezTo>
                      <a:cubicBezTo>
                        <a:pt x="5" y="2"/>
                        <a:pt x="6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4" name="Google Shape;1526;p28"/>
                <p:cNvSpPr>
                  <a:spLocks/>
                </p:cNvSpPr>
                <p:nvPr/>
              </p:nvSpPr>
              <p:spPr bwMode="auto">
                <a:xfrm>
                  <a:off x="1058" y="1703"/>
                  <a:ext cx="6" cy="6"/>
                </a:xfrm>
                <a:custGeom>
                  <a:avLst/>
                  <a:gdLst>
                    <a:gd name="T0" fmla="*/ 2 w 3"/>
                    <a:gd name="T1" fmla="*/ 1 h 3"/>
                    <a:gd name="T2" fmla="*/ 2 w 3"/>
                    <a:gd name="T3" fmla="*/ 0 h 3"/>
                    <a:gd name="T4" fmla="*/ 1 w 3"/>
                    <a:gd name="T5" fmla="*/ 1 h 3"/>
                    <a:gd name="T6" fmla="*/ 0 w 3"/>
                    <a:gd name="T7" fmla="*/ 2 h 3"/>
                    <a:gd name="T8" fmla="*/ 1 w 3"/>
                    <a:gd name="T9" fmla="*/ 3 h 3"/>
                    <a:gd name="T10" fmla="*/ 2 w 3"/>
                    <a:gd name="T11" fmla="*/ 1 h 3"/>
                    <a:gd name="T12" fmla="*/ 2 w 3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3" extrusionOk="0">
                      <a:moveTo>
                        <a:pt x="2" y="1"/>
                      </a:move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5" name="Google Shape;1527;p28"/>
                <p:cNvSpPr>
                  <a:spLocks/>
                </p:cNvSpPr>
                <p:nvPr/>
              </p:nvSpPr>
              <p:spPr bwMode="auto">
                <a:xfrm>
                  <a:off x="1100" y="1752"/>
                  <a:ext cx="4" cy="8"/>
                </a:xfrm>
                <a:custGeom>
                  <a:avLst/>
                  <a:gdLst>
                    <a:gd name="T0" fmla="*/ 0 w 2"/>
                    <a:gd name="T1" fmla="*/ 3 h 4"/>
                    <a:gd name="T2" fmla="*/ 1 w 2"/>
                    <a:gd name="T3" fmla="*/ 4 h 4"/>
                    <a:gd name="T4" fmla="*/ 1 w 2"/>
                    <a:gd name="T5" fmla="*/ 0 h 4"/>
                    <a:gd name="T6" fmla="*/ 0 w 2"/>
                    <a:gd name="T7" fmla="*/ 1 h 4"/>
                    <a:gd name="T8" fmla="*/ 0 w 2"/>
                    <a:gd name="T9" fmla="*/ 2 h 4"/>
                    <a:gd name="T10" fmla="*/ 0 w 2"/>
                    <a:gd name="T11" fmla="*/ 3 h 4"/>
                    <a:gd name="T12" fmla="*/ 0 w 2"/>
                    <a:gd name="T13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4" extrusionOk="0">
                      <a:moveTo>
                        <a:pt x="0" y="3"/>
                      </a:move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1" y="2"/>
                        <a:pt x="2" y="1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6" name="Google Shape;1528;p28"/>
                <p:cNvSpPr>
                  <a:spLocks/>
                </p:cNvSpPr>
                <p:nvPr/>
              </p:nvSpPr>
              <p:spPr bwMode="auto">
                <a:xfrm>
                  <a:off x="1055" y="1743"/>
                  <a:ext cx="3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7" name="Google Shape;1529;p28"/>
                <p:cNvSpPr>
                  <a:spLocks noChangeArrowheads="1"/>
                </p:cNvSpPr>
                <p:nvPr/>
              </p:nvSpPr>
              <p:spPr bwMode="auto">
                <a:xfrm>
                  <a:off x="892" y="1548"/>
                  <a:ext cx="2" cy="1"/>
                </a:xfrm>
                <a:prstGeom prst="ellipse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718" name="Google Shape;1530;p28"/>
                <p:cNvSpPr>
                  <a:spLocks/>
                </p:cNvSpPr>
                <p:nvPr/>
              </p:nvSpPr>
              <p:spPr bwMode="auto">
                <a:xfrm>
                  <a:off x="898" y="1552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19" name="Google Shape;1531;p28"/>
                <p:cNvSpPr>
                  <a:spLocks/>
                </p:cNvSpPr>
                <p:nvPr/>
              </p:nvSpPr>
              <p:spPr bwMode="auto">
                <a:xfrm>
                  <a:off x="1055" y="1740"/>
                  <a:ext cx="3" cy="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0" name="Google Shape;1532;p28"/>
                <p:cNvSpPr>
                  <a:spLocks/>
                </p:cNvSpPr>
                <p:nvPr/>
              </p:nvSpPr>
              <p:spPr bwMode="auto">
                <a:xfrm>
                  <a:off x="1053" y="1736"/>
                  <a:ext cx="2" cy="4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1 w 1"/>
                    <a:gd name="T5" fmla="*/ 0 h 2"/>
                    <a:gd name="T6" fmla="*/ 1 w 1"/>
                    <a:gd name="T7" fmla="*/ 1 h 2"/>
                    <a:gd name="T8" fmla="*/ 1 w 1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1" y="1"/>
                      </a:cubicBezTo>
                      <a:cubicBezTo>
                        <a:pt x="1" y="2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1" name="Google Shape;1533;p28"/>
                <p:cNvSpPr>
                  <a:spLocks/>
                </p:cNvSpPr>
                <p:nvPr/>
              </p:nvSpPr>
              <p:spPr bwMode="auto">
                <a:xfrm>
                  <a:off x="1089" y="1749"/>
                  <a:ext cx="11" cy="11"/>
                </a:xfrm>
                <a:custGeom>
                  <a:avLst/>
                  <a:gdLst>
                    <a:gd name="T0" fmla="*/ 4 w 5"/>
                    <a:gd name="T1" fmla="*/ 2 h 5"/>
                    <a:gd name="T2" fmla="*/ 4 w 5"/>
                    <a:gd name="T3" fmla="*/ 1 h 5"/>
                    <a:gd name="T4" fmla="*/ 2 w 5"/>
                    <a:gd name="T5" fmla="*/ 1 h 5"/>
                    <a:gd name="T6" fmla="*/ 1 w 5"/>
                    <a:gd name="T7" fmla="*/ 1 h 5"/>
                    <a:gd name="T8" fmla="*/ 1 w 5"/>
                    <a:gd name="T9" fmla="*/ 2 h 5"/>
                    <a:gd name="T10" fmla="*/ 0 w 5"/>
                    <a:gd name="T11" fmla="*/ 2 h 5"/>
                    <a:gd name="T12" fmla="*/ 1 w 5"/>
                    <a:gd name="T13" fmla="*/ 3 h 5"/>
                    <a:gd name="T14" fmla="*/ 2 w 5"/>
                    <a:gd name="T15" fmla="*/ 4 h 5"/>
                    <a:gd name="T16" fmla="*/ 3 w 5"/>
                    <a:gd name="T17" fmla="*/ 5 h 5"/>
                    <a:gd name="T18" fmla="*/ 5 w 5"/>
                    <a:gd name="T19" fmla="*/ 4 h 5"/>
                    <a:gd name="T20" fmla="*/ 4 w 5"/>
                    <a:gd name="T21" fmla="*/ 2 h 5"/>
                    <a:gd name="T22" fmla="*/ 4 w 5"/>
                    <a:gd name="T2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" h="5" extrusionOk="0">
                      <a:moveTo>
                        <a:pt x="4" y="2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3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3"/>
                        <a:pt x="1" y="4"/>
                        <a:pt x="2" y="4"/>
                      </a:cubicBezTo>
                      <a:cubicBezTo>
                        <a:pt x="2" y="4"/>
                        <a:pt x="2" y="5"/>
                        <a:pt x="3" y="5"/>
                      </a:cubicBezTo>
                      <a:cubicBezTo>
                        <a:pt x="3" y="5"/>
                        <a:pt x="4" y="4"/>
                        <a:pt x="5" y="4"/>
                      </a:cubicBezTo>
                      <a:cubicBezTo>
                        <a:pt x="5" y="4"/>
                        <a:pt x="5" y="2"/>
                        <a:pt x="4" y="2"/>
                      </a:cubicBezTo>
                      <a:cubicBezTo>
                        <a:pt x="4" y="1"/>
                        <a:pt x="5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2" name="Google Shape;1534;p28"/>
                <p:cNvSpPr>
                  <a:spLocks/>
                </p:cNvSpPr>
                <p:nvPr/>
              </p:nvSpPr>
              <p:spPr bwMode="auto">
                <a:xfrm>
                  <a:off x="1080" y="1749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3" name="Google Shape;1535;p28"/>
                <p:cNvSpPr>
                  <a:spLocks/>
                </p:cNvSpPr>
                <p:nvPr/>
              </p:nvSpPr>
              <p:spPr bwMode="auto">
                <a:xfrm>
                  <a:off x="1082" y="1725"/>
                  <a:ext cx="4" cy="7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3 h 3"/>
                    <a:gd name="T4" fmla="*/ 2 w 2"/>
                    <a:gd name="T5" fmla="*/ 2 h 3"/>
                    <a:gd name="T6" fmla="*/ 1 w 2"/>
                    <a:gd name="T7" fmla="*/ 1 h 3"/>
                    <a:gd name="T8" fmla="*/ 1 w 2"/>
                    <a:gd name="T9" fmla="*/ 1 h 3"/>
                    <a:gd name="T10" fmla="*/ 1 w 2"/>
                    <a:gd name="T11" fmla="*/ 2 h 3"/>
                    <a:gd name="T12" fmla="*/ 1 w 2"/>
                    <a:gd name="T1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3" extrusionOk="0">
                      <a:moveTo>
                        <a:pt x="1" y="2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1" y="1"/>
                      </a:cubicBezTo>
                      <a:cubicBezTo>
                        <a:pt x="1" y="1"/>
                        <a:pt x="1" y="0"/>
                        <a:pt x="1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1" y="3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4" name="Google Shape;1536;p28"/>
                <p:cNvSpPr>
                  <a:spLocks/>
                </p:cNvSpPr>
                <p:nvPr/>
              </p:nvSpPr>
              <p:spPr bwMode="auto">
                <a:xfrm>
                  <a:off x="1080" y="1732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5" name="Google Shape;1537;p28"/>
                <p:cNvSpPr>
                  <a:spLocks/>
                </p:cNvSpPr>
                <p:nvPr/>
              </p:nvSpPr>
              <p:spPr bwMode="auto">
                <a:xfrm>
                  <a:off x="1082" y="1727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6" name="Google Shape;1538;p28"/>
                <p:cNvSpPr>
                  <a:spLocks/>
                </p:cNvSpPr>
                <p:nvPr/>
              </p:nvSpPr>
              <p:spPr bwMode="auto">
                <a:xfrm>
                  <a:off x="1091" y="1745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7" name="Google Shape;1539;p28"/>
                <p:cNvSpPr>
                  <a:spLocks/>
                </p:cNvSpPr>
                <p:nvPr/>
              </p:nvSpPr>
              <p:spPr bwMode="auto">
                <a:xfrm>
                  <a:off x="1082" y="1749"/>
                  <a:ext cx="4" cy="3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8" name="Google Shape;1540;p28"/>
                <p:cNvSpPr>
                  <a:spLocks/>
                </p:cNvSpPr>
                <p:nvPr/>
              </p:nvSpPr>
              <p:spPr bwMode="auto">
                <a:xfrm>
                  <a:off x="1071" y="1734"/>
                  <a:ext cx="15" cy="15"/>
                </a:xfrm>
                <a:custGeom>
                  <a:avLst/>
                  <a:gdLst>
                    <a:gd name="T0" fmla="*/ 4 w 7"/>
                    <a:gd name="T1" fmla="*/ 7 h 7"/>
                    <a:gd name="T2" fmla="*/ 6 w 7"/>
                    <a:gd name="T3" fmla="*/ 7 h 7"/>
                    <a:gd name="T4" fmla="*/ 7 w 7"/>
                    <a:gd name="T5" fmla="*/ 5 h 7"/>
                    <a:gd name="T6" fmla="*/ 7 w 7"/>
                    <a:gd name="T7" fmla="*/ 3 h 7"/>
                    <a:gd name="T8" fmla="*/ 6 w 7"/>
                    <a:gd name="T9" fmla="*/ 1 h 7"/>
                    <a:gd name="T10" fmla="*/ 6 w 7"/>
                    <a:gd name="T11" fmla="*/ 2 h 7"/>
                    <a:gd name="T12" fmla="*/ 6 w 7"/>
                    <a:gd name="T13" fmla="*/ 2 h 7"/>
                    <a:gd name="T14" fmla="*/ 5 w 7"/>
                    <a:gd name="T15" fmla="*/ 2 h 7"/>
                    <a:gd name="T16" fmla="*/ 4 w 7"/>
                    <a:gd name="T17" fmla="*/ 0 h 7"/>
                    <a:gd name="T18" fmla="*/ 4 w 7"/>
                    <a:gd name="T19" fmla="*/ 1 h 7"/>
                    <a:gd name="T20" fmla="*/ 2 w 7"/>
                    <a:gd name="T21" fmla="*/ 1 h 7"/>
                    <a:gd name="T22" fmla="*/ 2 w 7"/>
                    <a:gd name="T23" fmla="*/ 1 h 7"/>
                    <a:gd name="T24" fmla="*/ 1 w 7"/>
                    <a:gd name="T25" fmla="*/ 2 h 7"/>
                    <a:gd name="T26" fmla="*/ 1 w 7"/>
                    <a:gd name="T27" fmla="*/ 5 h 7"/>
                    <a:gd name="T28" fmla="*/ 2 w 7"/>
                    <a:gd name="T29" fmla="*/ 6 h 7"/>
                    <a:gd name="T30" fmla="*/ 4 w 7"/>
                    <a:gd name="T31" fmla="*/ 7 h 7"/>
                    <a:gd name="T32" fmla="*/ 4 w 7"/>
                    <a:gd name="T3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" h="7" extrusionOk="0">
                      <a:moveTo>
                        <a:pt x="4" y="7"/>
                      </a:move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4"/>
                        <a:pt x="7" y="4"/>
                        <a:pt x="7" y="3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6" y="1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5" y="3"/>
                        <a:pt x="5" y="2"/>
                      </a:cubicBezTo>
                      <a:cubicBezTo>
                        <a:pt x="7" y="2"/>
                        <a:pt x="4" y="1"/>
                        <a:pt x="4" y="0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2"/>
                        <a:pt x="1" y="1"/>
                        <a:pt x="1" y="2"/>
                      </a:cubicBezTo>
                      <a:cubicBezTo>
                        <a:pt x="1" y="2"/>
                        <a:pt x="1" y="5"/>
                        <a:pt x="1" y="5"/>
                      </a:cubicBezTo>
                      <a:cubicBezTo>
                        <a:pt x="2" y="5"/>
                        <a:pt x="4" y="6"/>
                        <a:pt x="2" y="6"/>
                      </a:cubicBezTo>
                      <a:cubicBezTo>
                        <a:pt x="2" y="7"/>
                        <a:pt x="4" y="6"/>
                        <a:pt x="4" y="7"/>
                      </a:cubicBezTo>
                      <a:cubicBezTo>
                        <a:pt x="4" y="7"/>
                        <a:pt x="4" y="6"/>
                        <a:pt x="4" y="7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29" name="Google Shape;1541;p28"/>
                <p:cNvSpPr>
                  <a:spLocks/>
                </p:cNvSpPr>
                <p:nvPr/>
              </p:nvSpPr>
              <p:spPr bwMode="auto">
                <a:xfrm>
                  <a:off x="1071" y="1747"/>
                  <a:ext cx="7" cy="7"/>
                </a:xfrm>
                <a:custGeom>
                  <a:avLst/>
                  <a:gdLst>
                    <a:gd name="T0" fmla="*/ 1 w 3"/>
                    <a:gd name="T1" fmla="*/ 2 h 3"/>
                    <a:gd name="T2" fmla="*/ 3 w 3"/>
                    <a:gd name="T3" fmla="*/ 3 h 3"/>
                    <a:gd name="T4" fmla="*/ 1 w 3"/>
                    <a:gd name="T5" fmla="*/ 0 h 3"/>
                    <a:gd name="T6" fmla="*/ 1 w 3"/>
                    <a:gd name="T7" fmla="*/ 2 h 3"/>
                    <a:gd name="T8" fmla="*/ 1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 extrusionOk="0">
                      <a:moveTo>
                        <a:pt x="1" y="2"/>
                      </a:moveTo>
                      <a:cubicBezTo>
                        <a:pt x="2" y="2"/>
                        <a:pt x="2" y="3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0" y="0"/>
                        <a:pt x="2" y="2"/>
                        <a:pt x="1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0" name="Google Shape;1542;p28"/>
                <p:cNvSpPr>
                  <a:spLocks/>
                </p:cNvSpPr>
                <p:nvPr/>
              </p:nvSpPr>
              <p:spPr bwMode="auto">
                <a:xfrm>
                  <a:off x="1080" y="1752"/>
                  <a:ext cx="4" cy="2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0 w 2"/>
                    <a:gd name="T5" fmla="*/ 0 h 1"/>
                    <a:gd name="T6" fmla="*/ 0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1" name="Google Shape;1543;p28"/>
                <p:cNvSpPr>
                  <a:spLocks/>
                </p:cNvSpPr>
                <p:nvPr/>
              </p:nvSpPr>
              <p:spPr bwMode="auto">
                <a:xfrm>
                  <a:off x="1078" y="1747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1 h 2"/>
                    <a:gd name="T4" fmla="*/ 0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1"/>
                        <a:pt x="0" y="0"/>
                      </a:cubicBezTo>
                      <a:cubicBezTo>
                        <a:pt x="0" y="0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2" name="Google Shape;1544;p28"/>
                <p:cNvSpPr>
                  <a:spLocks/>
                </p:cNvSpPr>
                <p:nvPr/>
              </p:nvSpPr>
              <p:spPr bwMode="auto">
                <a:xfrm>
                  <a:off x="1084" y="1745"/>
                  <a:ext cx="7" cy="11"/>
                </a:xfrm>
                <a:custGeom>
                  <a:avLst/>
                  <a:gdLst>
                    <a:gd name="T0" fmla="*/ 2 w 3"/>
                    <a:gd name="T1" fmla="*/ 3 h 5"/>
                    <a:gd name="T2" fmla="*/ 2 w 3"/>
                    <a:gd name="T3" fmla="*/ 1 h 5"/>
                    <a:gd name="T4" fmla="*/ 1 w 3"/>
                    <a:gd name="T5" fmla="*/ 2 h 5"/>
                    <a:gd name="T6" fmla="*/ 0 w 3"/>
                    <a:gd name="T7" fmla="*/ 3 h 5"/>
                    <a:gd name="T8" fmla="*/ 1 w 3"/>
                    <a:gd name="T9" fmla="*/ 5 h 5"/>
                    <a:gd name="T10" fmla="*/ 2 w 3"/>
                    <a:gd name="T11" fmla="*/ 3 h 5"/>
                    <a:gd name="T12" fmla="*/ 2 w 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5" extrusionOk="0">
                      <a:moveTo>
                        <a:pt x="2" y="3"/>
                      </a:moveTo>
                      <a:cubicBezTo>
                        <a:pt x="2" y="2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1" y="2"/>
                        <a:pt x="0" y="3"/>
                        <a:pt x="0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5"/>
                        <a:pt x="1" y="3"/>
                        <a:pt x="2" y="3"/>
                      </a:cubicBezTo>
                      <a:cubicBezTo>
                        <a:pt x="2" y="2"/>
                        <a:pt x="1" y="3"/>
                        <a:pt x="2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3" name="Google Shape;1545;p28"/>
                <p:cNvSpPr>
                  <a:spLocks/>
                </p:cNvSpPr>
                <p:nvPr/>
              </p:nvSpPr>
              <p:spPr bwMode="auto">
                <a:xfrm>
                  <a:off x="1093" y="1752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4" name="Google Shape;1546;p28"/>
                <p:cNvSpPr>
                  <a:spLocks/>
                </p:cNvSpPr>
                <p:nvPr/>
              </p:nvSpPr>
              <p:spPr bwMode="auto">
                <a:xfrm>
                  <a:off x="903" y="1543"/>
                  <a:ext cx="4" cy="7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3 h 3"/>
                    <a:gd name="T4" fmla="*/ 2 w 2"/>
                    <a:gd name="T5" fmla="*/ 2 h 3"/>
                    <a:gd name="T6" fmla="*/ 2 w 2"/>
                    <a:gd name="T7" fmla="*/ 1 h 3"/>
                    <a:gd name="T8" fmla="*/ 2 w 2"/>
                    <a:gd name="T9" fmla="*/ 1 h 3"/>
                    <a:gd name="T10" fmla="*/ 1 w 2"/>
                    <a:gd name="T11" fmla="*/ 2 h 3"/>
                    <a:gd name="T12" fmla="*/ 1 w 2"/>
                    <a:gd name="T13" fmla="*/ 1 h 3"/>
                    <a:gd name="T14" fmla="*/ 1 w 2"/>
                    <a:gd name="T15" fmla="*/ 0 h 3"/>
                    <a:gd name="T16" fmla="*/ 1 w 2"/>
                    <a:gd name="T17" fmla="*/ 2 h 3"/>
                    <a:gd name="T18" fmla="*/ 1 w 2"/>
                    <a:gd name="T1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3" extrusionOk="0">
                      <a:moveTo>
                        <a:pt x="1" y="2"/>
                      </a:move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5" name="Google Shape;1547;p28"/>
                <p:cNvSpPr>
                  <a:spLocks/>
                </p:cNvSpPr>
                <p:nvPr/>
              </p:nvSpPr>
              <p:spPr bwMode="auto">
                <a:xfrm>
                  <a:off x="898" y="1554"/>
                  <a:ext cx="3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0 w 1"/>
                    <a:gd name="T5" fmla="*/ 1 h 2"/>
                    <a:gd name="T6" fmla="*/ 0 w 1"/>
                    <a:gd name="T7" fmla="*/ 2 h 2"/>
                    <a:gd name="T8" fmla="*/ 1 w 1"/>
                    <a:gd name="T9" fmla="*/ 1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6" name="Google Shape;1548;p28"/>
                <p:cNvSpPr>
                  <a:spLocks/>
                </p:cNvSpPr>
                <p:nvPr/>
              </p:nvSpPr>
              <p:spPr bwMode="auto">
                <a:xfrm>
                  <a:off x="898" y="1557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1 h 1"/>
                    <a:gd name="T8" fmla="*/ 0 w 120000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7" name="Google Shape;1549;p28"/>
                <p:cNvSpPr>
                  <a:spLocks/>
                </p:cNvSpPr>
                <p:nvPr/>
              </p:nvSpPr>
              <p:spPr bwMode="auto">
                <a:xfrm>
                  <a:off x="1055" y="1736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8" name="Google Shape;1550;p28"/>
                <p:cNvSpPr>
                  <a:spLocks/>
                </p:cNvSpPr>
                <p:nvPr/>
              </p:nvSpPr>
              <p:spPr bwMode="auto">
                <a:xfrm>
                  <a:off x="894" y="1559"/>
                  <a:ext cx="4" cy="9"/>
                </a:xfrm>
                <a:custGeom>
                  <a:avLst/>
                  <a:gdLst>
                    <a:gd name="T0" fmla="*/ 1 w 2"/>
                    <a:gd name="T1" fmla="*/ 3 h 4"/>
                    <a:gd name="T2" fmla="*/ 2 w 2"/>
                    <a:gd name="T3" fmla="*/ 4 h 4"/>
                    <a:gd name="T4" fmla="*/ 2 w 2"/>
                    <a:gd name="T5" fmla="*/ 2 h 4"/>
                    <a:gd name="T6" fmla="*/ 1 w 2"/>
                    <a:gd name="T7" fmla="*/ 1 h 4"/>
                    <a:gd name="T8" fmla="*/ 1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 extrusionOk="0">
                      <a:moveTo>
                        <a:pt x="1" y="3"/>
                      </a:move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1" y="4"/>
                        <a:pt x="2" y="2"/>
                        <a:pt x="2" y="2"/>
                      </a:cubicBezTo>
                      <a:cubicBezTo>
                        <a:pt x="1" y="2"/>
                        <a:pt x="1" y="0"/>
                        <a:pt x="1" y="1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39" name="Google Shape;1551;p28"/>
                <p:cNvSpPr>
                  <a:spLocks/>
                </p:cNvSpPr>
                <p:nvPr/>
              </p:nvSpPr>
              <p:spPr bwMode="auto">
                <a:xfrm>
                  <a:off x="894" y="1543"/>
                  <a:ext cx="9" cy="11"/>
                </a:xfrm>
                <a:custGeom>
                  <a:avLst/>
                  <a:gdLst>
                    <a:gd name="T0" fmla="*/ 0 w 4"/>
                    <a:gd name="T1" fmla="*/ 2 h 5"/>
                    <a:gd name="T2" fmla="*/ 1 w 4"/>
                    <a:gd name="T3" fmla="*/ 4 h 5"/>
                    <a:gd name="T4" fmla="*/ 2 w 4"/>
                    <a:gd name="T5" fmla="*/ 3 h 5"/>
                    <a:gd name="T6" fmla="*/ 2 w 4"/>
                    <a:gd name="T7" fmla="*/ 5 h 5"/>
                    <a:gd name="T8" fmla="*/ 3 w 4"/>
                    <a:gd name="T9" fmla="*/ 2 h 5"/>
                    <a:gd name="T10" fmla="*/ 4 w 4"/>
                    <a:gd name="T11" fmla="*/ 4 h 5"/>
                    <a:gd name="T12" fmla="*/ 4 w 4"/>
                    <a:gd name="T13" fmla="*/ 0 h 5"/>
                    <a:gd name="T14" fmla="*/ 3 w 4"/>
                    <a:gd name="T15" fmla="*/ 1 h 5"/>
                    <a:gd name="T16" fmla="*/ 3 w 4"/>
                    <a:gd name="T17" fmla="*/ 0 h 5"/>
                    <a:gd name="T18" fmla="*/ 2 w 4"/>
                    <a:gd name="T19" fmla="*/ 1 h 5"/>
                    <a:gd name="T20" fmla="*/ 0 w 4"/>
                    <a:gd name="T21" fmla="*/ 2 h 5"/>
                    <a:gd name="T22" fmla="*/ 0 w 4"/>
                    <a:gd name="T23" fmla="*/ 2 h 5"/>
                    <a:gd name="T24" fmla="*/ 0 w 4"/>
                    <a:gd name="T2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" h="5" extrusionOk="0">
                      <a:moveTo>
                        <a:pt x="0" y="2"/>
                      </a:moveTo>
                      <a:cubicBezTo>
                        <a:pt x="0" y="2"/>
                        <a:pt x="1" y="4"/>
                        <a:pt x="1" y="4"/>
                      </a:cubicBezTo>
                      <a:cubicBezTo>
                        <a:pt x="2" y="4"/>
                        <a:pt x="1" y="3"/>
                        <a:pt x="2" y="3"/>
                      </a:cubicBezTo>
                      <a:cubicBezTo>
                        <a:pt x="2" y="4"/>
                        <a:pt x="3" y="4"/>
                        <a:pt x="2" y="5"/>
                      </a:cubicBezTo>
                      <a:cubicBezTo>
                        <a:pt x="4" y="5"/>
                        <a:pt x="2" y="2"/>
                        <a:pt x="3" y="2"/>
                      </a:cubicBezTo>
                      <a:cubicBezTo>
                        <a:pt x="2" y="2"/>
                        <a:pt x="3" y="4"/>
                        <a:pt x="4" y="4"/>
                      </a:cubicBezTo>
                      <a:cubicBezTo>
                        <a:pt x="4" y="3"/>
                        <a:pt x="4" y="0"/>
                        <a:pt x="4" y="0"/>
                      </a:cubicBezTo>
                      <a:cubicBezTo>
                        <a:pt x="4" y="0"/>
                        <a:pt x="4" y="1"/>
                        <a:pt x="3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0" name="Google Shape;1552;p28"/>
                <p:cNvSpPr>
                  <a:spLocks/>
                </p:cNvSpPr>
                <p:nvPr/>
              </p:nvSpPr>
              <p:spPr bwMode="auto">
                <a:xfrm>
                  <a:off x="901" y="1552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1" name="Google Shape;1553;p28"/>
                <p:cNvSpPr>
                  <a:spLocks/>
                </p:cNvSpPr>
                <p:nvPr/>
              </p:nvSpPr>
              <p:spPr bwMode="auto">
                <a:xfrm>
                  <a:off x="1491" y="2148"/>
                  <a:ext cx="43" cy="35"/>
                </a:xfrm>
                <a:custGeom>
                  <a:avLst/>
                  <a:gdLst>
                    <a:gd name="T0" fmla="*/ 18 w 19"/>
                    <a:gd name="T1" fmla="*/ 0 h 16"/>
                    <a:gd name="T2" fmla="*/ 17 w 19"/>
                    <a:gd name="T3" fmla="*/ 1 h 16"/>
                    <a:gd name="T4" fmla="*/ 15 w 19"/>
                    <a:gd name="T5" fmla="*/ 3 h 16"/>
                    <a:gd name="T6" fmla="*/ 13 w 19"/>
                    <a:gd name="T7" fmla="*/ 4 h 16"/>
                    <a:gd name="T8" fmla="*/ 5 w 19"/>
                    <a:gd name="T9" fmla="*/ 7 h 16"/>
                    <a:gd name="T10" fmla="*/ 5 w 19"/>
                    <a:gd name="T11" fmla="*/ 9 h 16"/>
                    <a:gd name="T12" fmla="*/ 3 w 19"/>
                    <a:gd name="T13" fmla="*/ 9 h 16"/>
                    <a:gd name="T14" fmla="*/ 2 w 19"/>
                    <a:gd name="T15" fmla="*/ 11 h 16"/>
                    <a:gd name="T16" fmla="*/ 1 w 19"/>
                    <a:gd name="T17" fmla="*/ 11 h 16"/>
                    <a:gd name="T18" fmla="*/ 0 w 19"/>
                    <a:gd name="T19" fmla="*/ 11 h 16"/>
                    <a:gd name="T20" fmla="*/ 1 w 19"/>
                    <a:gd name="T21" fmla="*/ 13 h 16"/>
                    <a:gd name="T22" fmla="*/ 4 w 19"/>
                    <a:gd name="T23" fmla="*/ 15 h 16"/>
                    <a:gd name="T24" fmla="*/ 5 w 19"/>
                    <a:gd name="T25" fmla="*/ 16 h 16"/>
                    <a:gd name="T26" fmla="*/ 6 w 19"/>
                    <a:gd name="T27" fmla="*/ 15 h 16"/>
                    <a:gd name="T28" fmla="*/ 8 w 19"/>
                    <a:gd name="T29" fmla="*/ 16 h 16"/>
                    <a:gd name="T30" fmla="*/ 8 w 19"/>
                    <a:gd name="T31" fmla="*/ 14 h 16"/>
                    <a:gd name="T32" fmla="*/ 11 w 19"/>
                    <a:gd name="T33" fmla="*/ 13 h 16"/>
                    <a:gd name="T34" fmla="*/ 12 w 19"/>
                    <a:gd name="T35" fmla="*/ 11 h 16"/>
                    <a:gd name="T36" fmla="*/ 14 w 19"/>
                    <a:gd name="T37" fmla="*/ 10 h 16"/>
                    <a:gd name="T38" fmla="*/ 16 w 19"/>
                    <a:gd name="T39" fmla="*/ 9 h 16"/>
                    <a:gd name="T40" fmla="*/ 14 w 19"/>
                    <a:gd name="T41" fmla="*/ 7 h 16"/>
                    <a:gd name="T42" fmla="*/ 15 w 19"/>
                    <a:gd name="T43" fmla="*/ 5 h 16"/>
                    <a:gd name="T44" fmla="*/ 17 w 19"/>
                    <a:gd name="T45" fmla="*/ 2 h 16"/>
                    <a:gd name="T46" fmla="*/ 18 w 19"/>
                    <a:gd name="T47" fmla="*/ 1 h 16"/>
                    <a:gd name="T48" fmla="*/ 18 w 19"/>
                    <a:gd name="T4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16" extrusionOk="0">
                      <a:moveTo>
                        <a:pt x="18" y="0"/>
                      </a:moveTo>
                      <a:cubicBezTo>
                        <a:pt x="18" y="0"/>
                        <a:pt x="17" y="1"/>
                        <a:pt x="17" y="1"/>
                      </a:cubicBezTo>
                      <a:cubicBezTo>
                        <a:pt x="16" y="2"/>
                        <a:pt x="15" y="2"/>
                        <a:pt x="15" y="3"/>
                      </a:cubicBezTo>
                      <a:cubicBezTo>
                        <a:pt x="14" y="3"/>
                        <a:pt x="13" y="4"/>
                        <a:pt x="13" y="4"/>
                      </a:cubicBezTo>
                      <a:cubicBezTo>
                        <a:pt x="10" y="6"/>
                        <a:pt x="7" y="7"/>
                        <a:pt x="5" y="7"/>
                      </a:cubicBezTo>
                      <a:cubicBezTo>
                        <a:pt x="5" y="8"/>
                        <a:pt x="6" y="8"/>
                        <a:pt x="5" y="9"/>
                      </a:cubicBezTo>
                      <a:cubicBezTo>
                        <a:pt x="5" y="10"/>
                        <a:pt x="4" y="9"/>
                        <a:pt x="3" y="9"/>
                      </a:cubicBezTo>
                      <a:cubicBezTo>
                        <a:pt x="2" y="10"/>
                        <a:pt x="2" y="10"/>
                        <a:pt x="2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1"/>
                        <a:pt x="0" y="11"/>
                        <a:pt x="0" y="11"/>
                      </a:cubicBezTo>
                      <a:cubicBezTo>
                        <a:pt x="0" y="12"/>
                        <a:pt x="1" y="12"/>
                        <a:pt x="1" y="13"/>
                      </a:cubicBezTo>
                      <a:cubicBezTo>
                        <a:pt x="2" y="15"/>
                        <a:pt x="2" y="15"/>
                        <a:pt x="4" y="15"/>
                      </a:cubicBezTo>
                      <a:cubicBezTo>
                        <a:pt x="5" y="15"/>
                        <a:pt x="4" y="16"/>
                        <a:pt x="5" y="16"/>
                      </a:cubicBezTo>
                      <a:cubicBezTo>
                        <a:pt x="5" y="16"/>
                        <a:pt x="6" y="15"/>
                        <a:pt x="6" y="15"/>
                      </a:cubicBezTo>
                      <a:cubicBezTo>
                        <a:pt x="7" y="15"/>
                        <a:pt x="7" y="16"/>
                        <a:pt x="8" y="16"/>
                      </a:cubicBezTo>
                      <a:cubicBezTo>
                        <a:pt x="8" y="15"/>
                        <a:pt x="8" y="14"/>
                        <a:pt x="8" y="14"/>
                      </a:cubicBezTo>
                      <a:cubicBezTo>
                        <a:pt x="9" y="13"/>
                        <a:pt x="10" y="13"/>
                        <a:pt x="11" y="13"/>
                      </a:cubicBezTo>
                      <a:cubicBezTo>
                        <a:pt x="12" y="12"/>
                        <a:pt x="12" y="12"/>
                        <a:pt x="12" y="11"/>
                      </a:cubicBezTo>
                      <a:cubicBezTo>
                        <a:pt x="13" y="10"/>
                        <a:pt x="12" y="10"/>
                        <a:pt x="14" y="10"/>
                      </a:cubicBezTo>
                      <a:cubicBezTo>
                        <a:pt x="14" y="9"/>
                        <a:pt x="16" y="9"/>
                        <a:pt x="16" y="9"/>
                      </a:cubicBezTo>
                      <a:cubicBezTo>
                        <a:pt x="16" y="8"/>
                        <a:pt x="14" y="7"/>
                        <a:pt x="14" y="7"/>
                      </a:cubicBezTo>
                      <a:cubicBezTo>
                        <a:pt x="14" y="6"/>
                        <a:pt x="15" y="5"/>
                        <a:pt x="15" y="5"/>
                      </a:cubicBezTo>
                      <a:cubicBezTo>
                        <a:pt x="16" y="4"/>
                        <a:pt x="17" y="3"/>
                        <a:pt x="17" y="2"/>
                      </a:cubicBezTo>
                      <a:cubicBezTo>
                        <a:pt x="18" y="2"/>
                        <a:pt x="18" y="1"/>
                        <a:pt x="18" y="1"/>
                      </a:cubicBezTo>
                      <a:cubicBezTo>
                        <a:pt x="18" y="1"/>
                        <a:pt x="1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2" name="Google Shape;1554;p28"/>
                <p:cNvSpPr>
                  <a:spLocks/>
                </p:cNvSpPr>
                <p:nvPr/>
              </p:nvSpPr>
              <p:spPr bwMode="auto">
                <a:xfrm>
                  <a:off x="1164" y="2015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3" name="Google Shape;1555;p28"/>
                <p:cNvSpPr>
                  <a:spLocks/>
                </p:cNvSpPr>
                <p:nvPr/>
              </p:nvSpPr>
              <p:spPr bwMode="auto">
                <a:xfrm>
                  <a:off x="1137" y="1993"/>
                  <a:ext cx="3" cy="4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1 h 2"/>
                    <a:gd name="T8" fmla="*/ 0 w 1"/>
                    <a:gd name="T9" fmla="*/ 1 h 2"/>
                    <a:gd name="T10" fmla="*/ 0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4" name="Google Shape;1556;p28"/>
                <p:cNvSpPr>
                  <a:spLocks/>
                </p:cNvSpPr>
                <p:nvPr/>
              </p:nvSpPr>
              <p:spPr bwMode="auto">
                <a:xfrm>
                  <a:off x="1162" y="2013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5" name="Google Shape;1557;p28"/>
                <p:cNvSpPr>
                  <a:spLocks/>
                </p:cNvSpPr>
                <p:nvPr/>
              </p:nvSpPr>
              <p:spPr bwMode="auto">
                <a:xfrm>
                  <a:off x="1140" y="1986"/>
                  <a:ext cx="4" cy="9"/>
                </a:xfrm>
                <a:custGeom>
                  <a:avLst/>
                  <a:gdLst>
                    <a:gd name="T0" fmla="*/ 0 w 2"/>
                    <a:gd name="T1" fmla="*/ 1 h 4"/>
                    <a:gd name="T2" fmla="*/ 0 w 2"/>
                    <a:gd name="T3" fmla="*/ 2 h 4"/>
                    <a:gd name="T4" fmla="*/ 0 w 2"/>
                    <a:gd name="T5" fmla="*/ 3 h 4"/>
                    <a:gd name="T6" fmla="*/ 2 w 2"/>
                    <a:gd name="T7" fmla="*/ 4 h 4"/>
                    <a:gd name="T8" fmla="*/ 1 w 2"/>
                    <a:gd name="T9" fmla="*/ 3 h 4"/>
                    <a:gd name="T10" fmla="*/ 1 w 2"/>
                    <a:gd name="T11" fmla="*/ 0 h 4"/>
                    <a:gd name="T12" fmla="*/ 0 w 2"/>
                    <a:gd name="T13" fmla="*/ 1 h 4"/>
                    <a:gd name="T14" fmla="*/ 0 w 2"/>
                    <a:gd name="T1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1" y="3"/>
                        <a:pt x="1" y="4"/>
                        <a:pt x="2" y="4"/>
                      </a:cubicBezTo>
                      <a:cubicBezTo>
                        <a:pt x="2" y="4"/>
                        <a:pt x="2" y="3"/>
                        <a:pt x="1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6" name="Google Shape;1558;p28"/>
                <p:cNvSpPr>
                  <a:spLocks/>
                </p:cNvSpPr>
                <p:nvPr/>
              </p:nvSpPr>
              <p:spPr bwMode="auto">
                <a:xfrm>
                  <a:off x="1193" y="2035"/>
                  <a:ext cx="11" cy="4"/>
                </a:xfrm>
                <a:custGeom>
                  <a:avLst/>
                  <a:gdLst>
                    <a:gd name="T0" fmla="*/ 1 w 5"/>
                    <a:gd name="T1" fmla="*/ 1 h 2"/>
                    <a:gd name="T2" fmla="*/ 2 w 5"/>
                    <a:gd name="T3" fmla="*/ 1 h 2"/>
                    <a:gd name="T4" fmla="*/ 0 w 5"/>
                    <a:gd name="T5" fmla="*/ 1 h 2"/>
                    <a:gd name="T6" fmla="*/ 1 w 5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 extrusionOk="0">
                      <a:moveTo>
                        <a:pt x="1" y="1"/>
                      </a:moveTo>
                      <a:cubicBezTo>
                        <a:pt x="2" y="2"/>
                        <a:pt x="5" y="1"/>
                        <a:pt x="2" y="1"/>
                      </a:cubicBezTo>
                      <a:cubicBezTo>
                        <a:pt x="2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7" name="Google Shape;1559;p28"/>
                <p:cNvSpPr>
                  <a:spLocks/>
                </p:cNvSpPr>
                <p:nvPr/>
              </p:nvSpPr>
              <p:spPr bwMode="auto">
                <a:xfrm>
                  <a:off x="1144" y="1988"/>
                  <a:ext cx="4" cy="5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2"/>
                      </a:moveTo>
                      <a:cubicBezTo>
                        <a:pt x="2" y="2"/>
                        <a:pt x="2" y="0"/>
                        <a:pt x="1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8" name="Google Shape;1560;p28"/>
                <p:cNvSpPr>
                  <a:spLocks/>
                </p:cNvSpPr>
                <p:nvPr/>
              </p:nvSpPr>
              <p:spPr bwMode="auto">
                <a:xfrm>
                  <a:off x="1142" y="1982"/>
                  <a:ext cx="9" cy="6"/>
                </a:xfrm>
                <a:custGeom>
                  <a:avLst/>
                  <a:gdLst>
                    <a:gd name="T0" fmla="*/ 0 w 4"/>
                    <a:gd name="T1" fmla="*/ 2 h 3"/>
                    <a:gd name="T2" fmla="*/ 2 w 4"/>
                    <a:gd name="T3" fmla="*/ 3 h 3"/>
                    <a:gd name="T4" fmla="*/ 1 w 4"/>
                    <a:gd name="T5" fmla="*/ 0 h 3"/>
                    <a:gd name="T6" fmla="*/ 0 w 4"/>
                    <a:gd name="T7" fmla="*/ 0 h 3"/>
                    <a:gd name="T8" fmla="*/ 0 w 4"/>
                    <a:gd name="T9" fmla="*/ 1 h 3"/>
                    <a:gd name="T10" fmla="*/ 0 w 4"/>
                    <a:gd name="T11" fmla="*/ 2 h 3"/>
                    <a:gd name="T12" fmla="*/ 0 w 4"/>
                    <a:gd name="T1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 extrusionOk="0">
                      <a:moveTo>
                        <a:pt x="0" y="2"/>
                      </a:move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2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49" name="Google Shape;1561;p28"/>
                <p:cNvSpPr>
                  <a:spLocks/>
                </p:cNvSpPr>
                <p:nvPr/>
              </p:nvSpPr>
              <p:spPr bwMode="auto">
                <a:xfrm>
                  <a:off x="1144" y="2002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0" name="Google Shape;1562;p28"/>
                <p:cNvSpPr>
                  <a:spLocks/>
                </p:cNvSpPr>
                <p:nvPr/>
              </p:nvSpPr>
              <p:spPr bwMode="auto">
                <a:xfrm>
                  <a:off x="1144" y="2000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1" name="Google Shape;1563;p28"/>
                <p:cNvSpPr>
                  <a:spLocks/>
                </p:cNvSpPr>
                <p:nvPr/>
              </p:nvSpPr>
              <p:spPr bwMode="auto">
                <a:xfrm>
                  <a:off x="1162" y="2017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  <a:gd name="T8" fmla="*/ 0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2" name="Google Shape;1564;p28"/>
                <p:cNvSpPr>
                  <a:spLocks/>
                </p:cNvSpPr>
                <p:nvPr/>
              </p:nvSpPr>
              <p:spPr bwMode="auto">
                <a:xfrm>
                  <a:off x="1146" y="2000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3" name="Google Shape;1565;p28"/>
                <p:cNvSpPr>
                  <a:spLocks/>
                </p:cNvSpPr>
                <p:nvPr/>
              </p:nvSpPr>
              <p:spPr bwMode="auto">
                <a:xfrm>
                  <a:off x="1140" y="1997"/>
                  <a:ext cx="0" cy="3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0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4" name="Google Shape;1566;p28"/>
                <p:cNvSpPr>
                  <a:spLocks/>
                </p:cNvSpPr>
                <p:nvPr/>
              </p:nvSpPr>
              <p:spPr bwMode="auto">
                <a:xfrm>
                  <a:off x="1175" y="2026"/>
                  <a:ext cx="15" cy="5"/>
                </a:xfrm>
                <a:custGeom>
                  <a:avLst/>
                  <a:gdLst>
                    <a:gd name="T0" fmla="*/ 1 w 7"/>
                    <a:gd name="T1" fmla="*/ 1 h 2"/>
                    <a:gd name="T2" fmla="*/ 4 w 7"/>
                    <a:gd name="T3" fmla="*/ 2 h 2"/>
                    <a:gd name="T4" fmla="*/ 7 w 7"/>
                    <a:gd name="T5" fmla="*/ 1 h 2"/>
                    <a:gd name="T6" fmla="*/ 5 w 7"/>
                    <a:gd name="T7" fmla="*/ 1 h 2"/>
                    <a:gd name="T8" fmla="*/ 3 w 7"/>
                    <a:gd name="T9" fmla="*/ 0 h 2"/>
                    <a:gd name="T10" fmla="*/ 0 w 7"/>
                    <a:gd name="T11" fmla="*/ 1 h 2"/>
                    <a:gd name="T12" fmla="*/ 1 w 7"/>
                    <a:gd name="T13" fmla="*/ 1 h 2"/>
                    <a:gd name="T14" fmla="*/ 1 w 7"/>
                    <a:gd name="T1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2" extrusionOk="0">
                      <a:moveTo>
                        <a:pt x="1" y="1"/>
                      </a:moveTo>
                      <a:cubicBezTo>
                        <a:pt x="1" y="2"/>
                        <a:pt x="4" y="2"/>
                        <a:pt x="4" y="2"/>
                      </a:cubicBezTo>
                      <a:cubicBezTo>
                        <a:pt x="4" y="2"/>
                        <a:pt x="7" y="2"/>
                        <a:pt x="7" y="1"/>
                      </a:cubicBezTo>
                      <a:cubicBezTo>
                        <a:pt x="6" y="1"/>
                        <a:pt x="5" y="1"/>
                        <a:pt x="5" y="1"/>
                      </a:cubicBezTo>
                      <a:cubicBezTo>
                        <a:pt x="4" y="1"/>
                        <a:pt x="3" y="1"/>
                        <a:pt x="3" y="0"/>
                      </a:cubicBez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5" name="Google Shape;1567;p28"/>
                <p:cNvSpPr>
                  <a:spLocks/>
                </p:cNvSpPr>
                <p:nvPr/>
              </p:nvSpPr>
              <p:spPr bwMode="auto">
                <a:xfrm>
                  <a:off x="1137" y="1982"/>
                  <a:ext cx="5" cy="4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2 h 2"/>
                    <a:gd name="T4" fmla="*/ 2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0"/>
                      </a:moveTo>
                      <a:cubicBezTo>
                        <a:pt x="0" y="0"/>
                        <a:pt x="0" y="2"/>
                        <a:pt x="2" y="2"/>
                      </a:cubicBezTo>
                      <a:cubicBezTo>
                        <a:pt x="1" y="2"/>
                        <a:pt x="2" y="1"/>
                        <a:pt x="2" y="0"/>
                      </a:cubicBezTo>
                      <a:cubicBezTo>
                        <a:pt x="1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6" name="Google Shape;1568;p28"/>
                <p:cNvSpPr>
                  <a:spLocks/>
                </p:cNvSpPr>
                <p:nvPr/>
              </p:nvSpPr>
              <p:spPr bwMode="auto">
                <a:xfrm>
                  <a:off x="1168" y="2028"/>
                  <a:ext cx="7" cy="7"/>
                </a:xfrm>
                <a:custGeom>
                  <a:avLst/>
                  <a:gdLst>
                    <a:gd name="T0" fmla="*/ 2 w 3"/>
                    <a:gd name="T1" fmla="*/ 2 h 3"/>
                    <a:gd name="T2" fmla="*/ 3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 extrusionOk="0">
                      <a:moveTo>
                        <a:pt x="2" y="2"/>
                      </a:move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1" y="0"/>
                        <a:pt x="0" y="3"/>
                        <a:pt x="2" y="2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7" name="Google Shape;1569;p28"/>
                <p:cNvSpPr>
                  <a:spLocks/>
                </p:cNvSpPr>
                <p:nvPr/>
              </p:nvSpPr>
              <p:spPr bwMode="auto">
                <a:xfrm>
                  <a:off x="1182" y="2035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2 w 2"/>
                    <a:gd name="T3" fmla="*/ 2 h 2"/>
                    <a:gd name="T4" fmla="*/ 2 w 2"/>
                    <a:gd name="T5" fmla="*/ 1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1" y="0"/>
                        <a:pt x="0" y="2"/>
                        <a:pt x="2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8" name="Google Shape;1570;p28"/>
                <p:cNvSpPr>
                  <a:spLocks/>
                </p:cNvSpPr>
                <p:nvPr/>
              </p:nvSpPr>
              <p:spPr bwMode="auto">
                <a:xfrm>
                  <a:off x="1173" y="2019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59" name="Google Shape;1571;p28"/>
                <p:cNvSpPr>
                  <a:spLocks/>
                </p:cNvSpPr>
                <p:nvPr/>
              </p:nvSpPr>
              <p:spPr bwMode="auto">
                <a:xfrm>
                  <a:off x="1179" y="2033"/>
                  <a:ext cx="11" cy="4"/>
                </a:xfrm>
                <a:custGeom>
                  <a:avLst/>
                  <a:gdLst>
                    <a:gd name="T0" fmla="*/ 5 w 5"/>
                    <a:gd name="T1" fmla="*/ 1 h 2"/>
                    <a:gd name="T2" fmla="*/ 4 w 5"/>
                    <a:gd name="T3" fmla="*/ 0 h 2"/>
                    <a:gd name="T4" fmla="*/ 3 w 5"/>
                    <a:gd name="T5" fmla="*/ 0 h 2"/>
                    <a:gd name="T6" fmla="*/ 2 w 5"/>
                    <a:gd name="T7" fmla="*/ 0 h 2"/>
                    <a:gd name="T8" fmla="*/ 1 w 5"/>
                    <a:gd name="T9" fmla="*/ 0 h 2"/>
                    <a:gd name="T10" fmla="*/ 1 w 5"/>
                    <a:gd name="T11" fmla="*/ 0 h 2"/>
                    <a:gd name="T12" fmla="*/ 0 w 5"/>
                    <a:gd name="T13" fmla="*/ 0 h 2"/>
                    <a:gd name="T14" fmla="*/ 5 w 5"/>
                    <a:gd name="T15" fmla="*/ 1 h 2"/>
                    <a:gd name="T16" fmla="*/ 5 w 5"/>
                    <a:gd name="T1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2" extrusionOk="0">
                      <a:moveTo>
                        <a:pt x="5" y="1"/>
                      </a:move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2"/>
                        <a:pt x="4" y="1"/>
                        <a:pt x="5" y="1"/>
                      </a:cubicBezTo>
                      <a:cubicBezTo>
                        <a:pt x="5" y="1"/>
                        <a:pt x="4" y="1"/>
                        <a:pt x="5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0" name="Google Shape;1572;p28"/>
                <p:cNvSpPr>
                  <a:spLocks/>
                </p:cNvSpPr>
                <p:nvPr/>
              </p:nvSpPr>
              <p:spPr bwMode="auto">
                <a:xfrm>
                  <a:off x="1173" y="2022"/>
                  <a:ext cx="2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1" name="Google Shape;1573;p28"/>
                <p:cNvSpPr>
                  <a:spLocks/>
                </p:cNvSpPr>
                <p:nvPr/>
              </p:nvSpPr>
              <p:spPr bwMode="auto">
                <a:xfrm>
                  <a:off x="1146" y="2002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2" name="Google Shape;1574;p28"/>
                <p:cNvSpPr>
                  <a:spLocks/>
                </p:cNvSpPr>
                <p:nvPr/>
              </p:nvSpPr>
              <p:spPr bwMode="auto">
                <a:xfrm>
                  <a:off x="1171" y="2022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3" name="Google Shape;1575;p28"/>
                <p:cNvSpPr>
                  <a:spLocks/>
                </p:cNvSpPr>
                <p:nvPr/>
              </p:nvSpPr>
              <p:spPr bwMode="auto">
                <a:xfrm>
                  <a:off x="1153" y="2008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4" name="Google Shape;1576;p28"/>
                <p:cNvSpPr>
                  <a:spLocks/>
                </p:cNvSpPr>
                <p:nvPr/>
              </p:nvSpPr>
              <p:spPr bwMode="auto">
                <a:xfrm>
                  <a:off x="1148" y="2000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5" name="Google Shape;1577;p28"/>
                <p:cNvSpPr>
                  <a:spLocks/>
                </p:cNvSpPr>
                <p:nvPr/>
              </p:nvSpPr>
              <p:spPr bwMode="auto">
                <a:xfrm>
                  <a:off x="1148" y="2006"/>
                  <a:ext cx="7" cy="7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  <a:gd name="T6" fmla="*/ 3 w 3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 extrusionOk="0">
                      <a:moveTo>
                        <a:pt x="3" y="3"/>
                      </a:move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1"/>
                        <a:pt x="3" y="3"/>
                        <a:pt x="3" y="3"/>
                      </a:cubicBezTo>
                      <a:cubicBezTo>
                        <a:pt x="3" y="2"/>
                        <a:pt x="2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6" name="Google Shape;1578;p28"/>
                <p:cNvSpPr>
                  <a:spLocks/>
                </p:cNvSpPr>
                <p:nvPr/>
              </p:nvSpPr>
              <p:spPr bwMode="auto">
                <a:xfrm>
                  <a:off x="1175" y="2022"/>
                  <a:ext cx="11" cy="4"/>
                </a:xfrm>
                <a:custGeom>
                  <a:avLst/>
                  <a:gdLst>
                    <a:gd name="T0" fmla="*/ 4 w 5"/>
                    <a:gd name="T1" fmla="*/ 2 h 2"/>
                    <a:gd name="T2" fmla="*/ 4 w 5"/>
                    <a:gd name="T3" fmla="*/ 1 h 2"/>
                    <a:gd name="T4" fmla="*/ 1 w 5"/>
                    <a:gd name="T5" fmla="*/ 1 h 2"/>
                    <a:gd name="T6" fmla="*/ 1 w 5"/>
                    <a:gd name="T7" fmla="*/ 2 h 2"/>
                    <a:gd name="T8" fmla="*/ 4 w 5"/>
                    <a:gd name="T9" fmla="*/ 2 h 2"/>
                    <a:gd name="T10" fmla="*/ 4 w 5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" extrusionOk="0">
                      <a:moveTo>
                        <a:pt x="4" y="2"/>
                      </a:moveTo>
                      <a:cubicBezTo>
                        <a:pt x="4" y="2"/>
                        <a:pt x="5" y="2"/>
                        <a:pt x="4" y="1"/>
                      </a:cubicBezTo>
                      <a:cubicBezTo>
                        <a:pt x="3" y="0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1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2"/>
                        <a:pt x="2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7" name="Google Shape;1579;p28"/>
                <p:cNvSpPr>
                  <a:spLocks/>
                </p:cNvSpPr>
                <p:nvPr/>
              </p:nvSpPr>
              <p:spPr bwMode="auto">
                <a:xfrm>
                  <a:off x="1155" y="2013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1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8" name="Google Shape;1580;p28"/>
                <p:cNvSpPr>
                  <a:spLocks/>
                </p:cNvSpPr>
                <p:nvPr/>
              </p:nvSpPr>
              <p:spPr bwMode="auto">
                <a:xfrm>
                  <a:off x="1140" y="1993"/>
                  <a:ext cx="4" cy="7"/>
                </a:xfrm>
                <a:custGeom>
                  <a:avLst/>
                  <a:gdLst>
                    <a:gd name="T0" fmla="*/ 2 w 2"/>
                    <a:gd name="T1" fmla="*/ 2 h 3"/>
                    <a:gd name="T2" fmla="*/ 0 w 2"/>
                    <a:gd name="T3" fmla="*/ 0 h 3"/>
                    <a:gd name="T4" fmla="*/ 1 w 2"/>
                    <a:gd name="T5" fmla="*/ 2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 extrusionOk="0">
                      <a:moveTo>
                        <a:pt x="2" y="2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69" name="Google Shape;1581;p28"/>
                <p:cNvSpPr>
                  <a:spLocks/>
                </p:cNvSpPr>
                <p:nvPr/>
              </p:nvSpPr>
              <p:spPr bwMode="auto">
                <a:xfrm>
                  <a:off x="1151" y="2004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0" name="Google Shape;1582;p28"/>
                <p:cNvSpPr>
                  <a:spLocks/>
                </p:cNvSpPr>
                <p:nvPr/>
              </p:nvSpPr>
              <p:spPr bwMode="auto">
                <a:xfrm>
                  <a:off x="1148" y="2002"/>
                  <a:ext cx="3" cy="4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2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1" name="Google Shape;1583;p28"/>
                <p:cNvSpPr>
                  <a:spLocks/>
                </p:cNvSpPr>
                <p:nvPr/>
              </p:nvSpPr>
              <p:spPr bwMode="auto">
                <a:xfrm>
                  <a:off x="1148" y="2000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  <a:gd name="T8" fmla="*/ 1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2" name="Google Shape;1584;p28"/>
                <p:cNvSpPr>
                  <a:spLocks/>
                </p:cNvSpPr>
                <p:nvPr/>
              </p:nvSpPr>
              <p:spPr bwMode="auto">
                <a:xfrm>
                  <a:off x="684" y="2181"/>
                  <a:ext cx="4" cy="5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1 h 2"/>
                    <a:gd name="T4" fmla="*/ 1 w 2"/>
                    <a:gd name="T5" fmla="*/ 0 h 2"/>
                    <a:gd name="T6" fmla="*/ 1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0" y="0"/>
                        <a:pt x="0" y="2"/>
                        <a:pt x="1" y="1"/>
                      </a:cubicBez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3" name="Google Shape;1585;p28"/>
                <p:cNvSpPr>
                  <a:spLocks/>
                </p:cNvSpPr>
                <p:nvPr/>
              </p:nvSpPr>
              <p:spPr bwMode="auto">
                <a:xfrm>
                  <a:off x="812" y="2168"/>
                  <a:ext cx="4" cy="6"/>
                </a:xfrm>
                <a:custGeom>
                  <a:avLst/>
                  <a:gdLst>
                    <a:gd name="T0" fmla="*/ 1 w 2"/>
                    <a:gd name="T1" fmla="*/ 1 h 3"/>
                    <a:gd name="T2" fmla="*/ 1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 extrusionOk="0">
                      <a:moveTo>
                        <a:pt x="1" y="1"/>
                      </a:moveTo>
                      <a:cubicBezTo>
                        <a:pt x="1" y="0"/>
                        <a:pt x="0" y="3"/>
                        <a:pt x="1" y="2"/>
                      </a:cubicBezTo>
                      <a:cubicBezTo>
                        <a:pt x="2" y="2"/>
                        <a:pt x="2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4" name="Google Shape;1586;p28"/>
                <p:cNvSpPr>
                  <a:spLocks/>
                </p:cNvSpPr>
                <p:nvPr/>
              </p:nvSpPr>
              <p:spPr bwMode="auto">
                <a:xfrm>
                  <a:off x="903" y="2119"/>
                  <a:ext cx="6" cy="5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0 h 2"/>
                    <a:gd name="T4" fmla="*/ 1 w 3"/>
                    <a:gd name="T5" fmla="*/ 2 h 2"/>
                    <a:gd name="T6" fmla="*/ 2 w 3"/>
                    <a:gd name="T7" fmla="*/ 2 h 2"/>
                    <a:gd name="T8" fmla="*/ 2 w 3"/>
                    <a:gd name="T9" fmla="*/ 2 h 2"/>
                    <a:gd name="T10" fmla="*/ 2 w 3"/>
                    <a:gd name="T11" fmla="*/ 1 h 2"/>
                    <a:gd name="T12" fmla="*/ 2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 extrusionOk="0">
                      <a:moveTo>
                        <a:pt x="2" y="1"/>
                      </a:moveTo>
                      <a:cubicBezTo>
                        <a:pt x="1" y="2"/>
                        <a:pt x="2" y="0"/>
                        <a:pt x="1" y="0"/>
                      </a:cubicBezTo>
                      <a:cubicBezTo>
                        <a:pt x="1" y="1"/>
                        <a:pt x="0" y="1"/>
                        <a:pt x="1" y="2"/>
                      </a:cubicBezTo>
                      <a:cubicBezTo>
                        <a:pt x="0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2" y="2"/>
                        <a:pt x="2" y="1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5" name="Google Shape;1587;p28"/>
                <p:cNvSpPr>
                  <a:spLocks/>
                </p:cNvSpPr>
                <p:nvPr/>
              </p:nvSpPr>
              <p:spPr bwMode="auto">
                <a:xfrm>
                  <a:off x="901" y="2110"/>
                  <a:ext cx="11" cy="9"/>
                </a:xfrm>
                <a:custGeom>
                  <a:avLst/>
                  <a:gdLst>
                    <a:gd name="T0" fmla="*/ 4 w 5"/>
                    <a:gd name="T1" fmla="*/ 2 h 4"/>
                    <a:gd name="T2" fmla="*/ 1 w 5"/>
                    <a:gd name="T3" fmla="*/ 3 h 4"/>
                    <a:gd name="T4" fmla="*/ 2 w 5"/>
                    <a:gd name="T5" fmla="*/ 4 h 4"/>
                    <a:gd name="T6" fmla="*/ 3 w 5"/>
                    <a:gd name="T7" fmla="*/ 3 h 4"/>
                    <a:gd name="T8" fmla="*/ 4 w 5"/>
                    <a:gd name="T9" fmla="*/ 3 h 4"/>
                    <a:gd name="T10" fmla="*/ 4 w 5"/>
                    <a:gd name="T11" fmla="*/ 2 h 4"/>
                    <a:gd name="T12" fmla="*/ 4 w 5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 extrusionOk="0">
                      <a:moveTo>
                        <a:pt x="4" y="2"/>
                      </a:moveTo>
                      <a:cubicBezTo>
                        <a:pt x="4" y="0"/>
                        <a:pt x="0" y="1"/>
                        <a:pt x="1" y="3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3" y="3"/>
                      </a:cubicBezTo>
                      <a:cubicBezTo>
                        <a:pt x="3" y="3"/>
                        <a:pt x="4" y="3"/>
                        <a:pt x="4" y="3"/>
                      </a:cubicBezTo>
                      <a:cubicBezTo>
                        <a:pt x="5" y="2"/>
                        <a:pt x="4" y="3"/>
                        <a:pt x="4" y="2"/>
                      </a:cubicBezTo>
                      <a:cubicBezTo>
                        <a:pt x="4" y="1"/>
                        <a:pt x="4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6" name="Google Shape;1588;p28"/>
                <p:cNvSpPr>
                  <a:spLocks/>
                </p:cNvSpPr>
                <p:nvPr/>
              </p:nvSpPr>
              <p:spPr bwMode="auto">
                <a:xfrm>
                  <a:off x="719" y="2168"/>
                  <a:ext cx="7" cy="6"/>
                </a:xfrm>
                <a:custGeom>
                  <a:avLst/>
                  <a:gdLst>
                    <a:gd name="T0" fmla="*/ 2 w 3"/>
                    <a:gd name="T1" fmla="*/ 0 h 3"/>
                    <a:gd name="T2" fmla="*/ 0 w 3"/>
                    <a:gd name="T3" fmla="*/ 3 h 3"/>
                    <a:gd name="T4" fmla="*/ 1 w 3"/>
                    <a:gd name="T5" fmla="*/ 2 h 3"/>
                    <a:gd name="T6" fmla="*/ 2 w 3"/>
                    <a:gd name="T7" fmla="*/ 0 h 3"/>
                    <a:gd name="T8" fmla="*/ 2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 extrusionOk="0">
                      <a:moveTo>
                        <a:pt x="2" y="0"/>
                      </a:moveTo>
                      <a:cubicBezTo>
                        <a:pt x="2" y="1"/>
                        <a:pt x="0" y="1"/>
                        <a:pt x="0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2" y="2"/>
                        <a:pt x="3" y="0"/>
                        <a:pt x="2" y="0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7" name="Google Shape;1589;p28"/>
                <p:cNvSpPr>
                  <a:spLocks/>
                </p:cNvSpPr>
                <p:nvPr/>
              </p:nvSpPr>
              <p:spPr bwMode="auto">
                <a:xfrm>
                  <a:off x="697" y="2181"/>
                  <a:ext cx="9" cy="9"/>
                </a:xfrm>
                <a:custGeom>
                  <a:avLst/>
                  <a:gdLst>
                    <a:gd name="T0" fmla="*/ 3 w 4"/>
                    <a:gd name="T1" fmla="*/ 1 h 4"/>
                    <a:gd name="T2" fmla="*/ 3 w 4"/>
                    <a:gd name="T3" fmla="*/ 0 h 4"/>
                    <a:gd name="T4" fmla="*/ 1 w 4"/>
                    <a:gd name="T5" fmla="*/ 2 h 4"/>
                    <a:gd name="T6" fmla="*/ 3 w 4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 extrusionOk="0">
                      <a:moveTo>
                        <a:pt x="3" y="1"/>
                      </a:move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0" y="1"/>
                        <a:pt x="1" y="2"/>
                      </a:cubicBezTo>
                      <a:cubicBezTo>
                        <a:pt x="2" y="4"/>
                        <a:pt x="4" y="2"/>
                        <a:pt x="3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8" name="Google Shape;1590;p28"/>
                <p:cNvSpPr>
                  <a:spLocks/>
                </p:cNvSpPr>
                <p:nvPr/>
              </p:nvSpPr>
              <p:spPr bwMode="auto">
                <a:xfrm>
                  <a:off x="710" y="2174"/>
                  <a:ext cx="9" cy="9"/>
                </a:xfrm>
                <a:custGeom>
                  <a:avLst/>
                  <a:gdLst>
                    <a:gd name="T0" fmla="*/ 4 w 4"/>
                    <a:gd name="T1" fmla="*/ 0 h 4"/>
                    <a:gd name="T2" fmla="*/ 3 w 4"/>
                    <a:gd name="T3" fmla="*/ 2 h 4"/>
                    <a:gd name="T4" fmla="*/ 2 w 4"/>
                    <a:gd name="T5" fmla="*/ 3 h 4"/>
                    <a:gd name="T6" fmla="*/ 0 w 4"/>
                    <a:gd name="T7" fmla="*/ 4 h 4"/>
                    <a:gd name="T8" fmla="*/ 3 w 4"/>
                    <a:gd name="T9" fmla="*/ 3 h 4"/>
                    <a:gd name="T10" fmla="*/ 4 w 4"/>
                    <a:gd name="T11" fmla="*/ 1 h 4"/>
                    <a:gd name="T12" fmla="*/ 4 w 4"/>
                    <a:gd name="T13" fmla="*/ 0 h 4"/>
                    <a:gd name="T14" fmla="*/ 4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 extrusionOk="0">
                      <a:moveTo>
                        <a:pt x="4" y="0"/>
                      </a:moveTo>
                      <a:cubicBezTo>
                        <a:pt x="3" y="0"/>
                        <a:pt x="3" y="1"/>
                        <a:pt x="3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2" y="4"/>
                        <a:pt x="2" y="4"/>
                        <a:pt x="3" y="3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79" name="Google Shape;1591;p28"/>
                <p:cNvSpPr>
                  <a:spLocks/>
                </p:cNvSpPr>
                <p:nvPr/>
              </p:nvSpPr>
              <p:spPr bwMode="auto">
                <a:xfrm>
                  <a:off x="679" y="2174"/>
                  <a:ext cx="7" cy="7"/>
                </a:xfrm>
                <a:custGeom>
                  <a:avLst/>
                  <a:gdLst>
                    <a:gd name="T0" fmla="*/ 1 w 3"/>
                    <a:gd name="T1" fmla="*/ 0 h 3"/>
                    <a:gd name="T2" fmla="*/ 1 w 3"/>
                    <a:gd name="T3" fmla="*/ 1 h 3"/>
                    <a:gd name="T4" fmla="*/ 1 w 3"/>
                    <a:gd name="T5" fmla="*/ 2 h 3"/>
                    <a:gd name="T6" fmla="*/ 1 w 3"/>
                    <a:gd name="T7" fmla="*/ 0 h 3"/>
                    <a:gd name="T8" fmla="*/ 1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 extrusionOk="0">
                      <a:moveTo>
                        <a:pt x="1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3"/>
                        <a:pt x="3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0" name="Google Shape;1592;p28"/>
                <p:cNvSpPr>
                  <a:spLocks/>
                </p:cNvSpPr>
                <p:nvPr/>
              </p:nvSpPr>
              <p:spPr bwMode="auto">
                <a:xfrm>
                  <a:off x="690" y="2177"/>
                  <a:ext cx="7" cy="9"/>
                </a:xfrm>
                <a:custGeom>
                  <a:avLst/>
                  <a:gdLst>
                    <a:gd name="T0" fmla="*/ 3 w 3"/>
                    <a:gd name="T1" fmla="*/ 0 h 4"/>
                    <a:gd name="T2" fmla="*/ 2 w 3"/>
                    <a:gd name="T3" fmla="*/ 0 h 4"/>
                    <a:gd name="T4" fmla="*/ 0 w 3"/>
                    <a:gd name="T5" fmla="*/ 1 h 4"/>
                    <a:gd name="T6" fmla="*/ 1 w 3"/>
                    <a:gd name="T7" fmla="*/ 3 h 4"/>
                    <a:gd name="T8" fmla="*/ 3 w 3"/>
                    <a:gd name="T9" fmla="*/ 0 h 4"/>
                    <a:gd name="T10" fmla="*/ 3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 extrusionOk="0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3" y="1"/>
                        <a:pt x="0" y="2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1" name="Google Shape;1593;p28"/>
                <p:cNvSpPr>
                  <a:spLocks/>
                </p:cNvSpPr>
                <p:nvPr/>
              </p:nvSpPr>
              <p:spPr bwMode="auto">
                <a:xfrm>
                  <a:off x="934" y="2115"/>
                  <a:ext cx="2" cy="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1 h 2"/>
                    <a:gd name="T4" fmla="*/ 0 w 1"/>
                    <a:gd name="T5" fmla="*/ 0 h 2"/>
                    <a:gd name="T6" fmla="*/ 0 w 1"/>
                    <a:gd name="T7" fmla="*/ 0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0"/>
                        <a:pt x="0" y="0"/>
                      </a:cubicBezTo>
                      <a:cubicBezTo>
                        <a:pt x="0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2" name="Google Shape;1594;p28"/>
                <p:cNvSpPr>
                  <a:spLocks/>
                </p:cNvSpPr>
                <p:nvPr/>
              </p:nvSpPr>
              <p:spPr bwMode="auto">
                <a:xfrm>
                  <a:off x="677" y="2186"/>
                  <a:ext cx="2" cy="4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1 h 2"/>
                    <a:gd name="T4" fmla="*/ 1 w 1"/>
                    <a:gd name="T5" fmla="*/ 0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0" y="0"/>
                        <a:pt x="0" y="2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3" name="Google Shape;1595;p28"/>
                <p:cNvSpPr>
                  <a:spLocks/>
                </p:cNvSpPr>
                <p:nvPr/>
              </p:nvSpPr>
              <p:spPr bwMode="auto">
                <a:xfrm>
                  <a:off x="925" y="2097"/>
                  <a:ext cx="20" cy="18"/>
                </a:xfrm>
                <a:custGeom>
                  <a:avLst/>
                  <a:gdLst>
                    <a:gd name="T0" fmla="*/ 8 w 9"/>
                    <a:gd name="T1" fmla="*/ 2 h 8"/>
                    <a:gd name="T2" fmla="*/ 6 w 9"/>
                    <a:gd name="T3" fmla="*/ 2 h 8"/>
                    <a:gd name="T4" fmla="*/ 7 w 9"/>
                    <a:gd name="T5" fmla="*/ 1 h 8"/>
                    <a:gd name="T6" fmla="*/ 6 w 9"/>
                    <a:gd name="T7" fmla="*/ 1 h 8"/>
                    <a:gd name="T8" fmla="*/ 7 w 9"/>
                    <a:gd name="T9" fmla="*/ 0 h 8"/>
                    <a:gd name="T10" fmla="*/ 6 w 9"/>
                    <a:gd name="T11" fmla="*/ 0 h 8"/>
                    <a:gd name="T12" fmla="*/ 6 w 9"/>
                    <a:gd name="T13" fmla="*/ 0 h 8"/>
                    <a:gd name="T14" fmla="*/ 2 w 9"/>
                    <a:gd name="T15" fmla="*/ 1 h 8"/>
                    <a:gd name="T16" fmla="*/ 0 w 9"/>
                    <a:gd name="T17" fmla="*/ 3 h 8"/>
                    <a:gd name="T18" fmla="*/ 0 w 9"/>
                    <a:gd name="T19" fmla="*/ 3 h 8"/>
                    <a:gd name="T20" fmla="*/ 1 w 9"/>
                    <a:gd name="T21" fmla="*/ 5 h 8"/>
                    <a:gd name="T22" fmla="*/ 3 w 9"/>
                    <a:gd name="T23" fmla="*/ 5 h 8"/>
                    <a:gd name="T24" fmla="*/ 3 w 9"/>
                    <a:gd name="T25" fmla="*/ 6 h 8"/>
                    <a:gd name="T26" fmla="*/ 4 w 9"/>
                    <a:gd name="T27" fmla="*/ 6 h 8"/>
                    <a:gd name="T28" fmla="*/ 5 w 9"/>
                    <a:gd name="T29" fmla="*/ 8 h 8"/>
                    <a:gd name="T30" fmla="*/ 6 w 9"/>
                    <a:gd name="T31" fmla="*/ 7 h 8"/>
                    <a:gd name="T32" fmla="*/ 8 w 9"/>
                    <a:gd name="T33" fmla="*/ 5 h 8"/>
                    <a:gd name="T34" fmla="*/ 9 w 9"/>
                    <a:gd name="T35" fmla="*/ 4 h 8"/>
                    <a:gd name="T36" fmla="*/ 9 w 9"/>
                    <a:gd name="T37" fmla="*/ 3 h 8"/>
                    <a:gd name="T38" fmla="*/ 8 w 9"/>
                    <a:gd name="T39" fmla="*/ 2 h 8"/>
                    <a:gd name="T40" fmla="*/ 8 w 9"/>
                    <a:gd name="T41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" h="8" extrusionOk="0">
                      <a:moveTo>
                        <a:pt x="8" y="2"/>
                      </a:move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0"/>
                        <a:pt x="7" y="1"/>
                        <a:pt x="6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5" y="0"/>
                        <a:pt x="3" y="1"/>
                        <a:pt x="2" y="1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5"/>
                        <a:pt x="1" y="5"/>
                      </a:cubicBezTo>
                      <a:cubicBezTo>
                        <a:pt x="1" y="3"/>
                        <a:pt x="2" y="4"/>
                        <a:pt x="3" y="5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6"/>
                        <a:pt x="4" y="6"/>
                        <a:pt x="4" y="6"/>
                      </a:cubicBezTo>
                      <a:cubicBezTo>
                        <a:pt x="5" y="7"/>
                        <a:pt x="5" y="7"/>
                        <a:pt x="5" y="8"/>
                      </a:cubicBezTo>
                      <a:cubicBezTo>
                        <a:pt x="5" y="8"/>
                        <a:pt x="6" y="7"/>
                        <a:pt x="6" y="7"/>
                      </a:cubicBezTo>
                      <a:cubicBezTo>
                        <a:pt x="7" y="6"/>
                        <a:pt x="7" y="6"/>
                        <a:pt x="8" y="5"/>
                      </a:cubicBezTo>
                      <a:cubicBezTo>
                        <a:pt x="8" y="5"/>
                        <a:pt x="8" y="4"/>
                        <a:pt x="9" y="4"/>
                      </a:cubicBezTo>
                      <a:cubicBezTo>
                        <a:pt x="9" y="4"/>
                        <a:pt x="9" y="3"/>
                        <a:pt x="9" y="3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4" name="Google Shape;1596;p28"/>
                <p:cNvSpPr>
                  <a:spLocks/>
                </p:cNvSpPr>
                <p:nvPr/>
              </p:nvSpPr>
              <p:spPr bwMode="auto">
                <a:xfrm>
                  <a:off x="951" y="2095"/>
                  <a:ext cx="9" cy="9"/>
                </a:xfrm>
                <a:custGeom>
                  <a:avLst/>
                  <a:gdLst>
                    <a:gd name="T0" fmla="*/ 4 w 4"/>
                    <a:gd name="T1" fmla="*/ 2 h 4"/>
                    <a:gd name="T2" fmla="*/ 3 w 4"/>
                    <a:gd name="T3" fmla="*/ 1 h 4"/>
                    <a:gd name="T4" fmla="*/ 0 w 4"/>
                    <a:gd name="T5" fmla="*/ 1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 extrusionOk="0">
                      <a:moveTo>
                        <a:pt x="4" y="2"/>
                      </a:move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4"/>
                        <a:pt x="4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5" name="Google Shape;1597;p28"/>
                <p:cNvSpPr>
                  <a:spLocks/>
                </p:cNvSpPr>
                <p:nvPr/>
              </p:nvSpPr>
              <p:spPr bwMode="auto">
                <a:xfrm>
                  <a:off x="1206" y="1497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6" name="Google Shape;1598;p28"/>
                <p:cNvSpPr>
                  <a:spLocks/>
                </p:cNvSpPr>
                <p:nvPr/>
              </p:nvSpPr>
              <p:spPr bwMode="auto">
                <a:xfrm>
                  <a:off x="1184" y="1625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7" name="Google Shape;1599;p28"/>
                <p:cNvSpPr>
                  <a:spLocks/>
                </p:cNvSpPr>
                <p:nvPr/>
              </p:nvSpPr>
              <p:spPr bwMode="auto">
                <a:xfrm>
                  <a:off x="1159" y="1643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8" name="Google Shape;1600;p28"/>
                <p:cNvSpPr>
                  <a:spLocks/>
                </p:cNvSpPr>
                <p:nvPr/>
              </p:nvSpPr>
              <p:spPr bwMode="auto">
                <a:xfrm>
                  <a:off x="1097" y="1709"/>
                  <a:ext cx="3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89" name="Google Shape;1601;p28"/>
                <p:cNvSpPr>
                  <a:spLocks/>
                </p:cNvSpPr>
                <p:nvPr/>
              </p:nvSpPr>
              <p:spPr bwMode="auto">
                <a:xfrm>
                  <a:off x="1221" y="1488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0" name="Google Shape;1602;p28"/>
                <p:cNvSpPr>
                  <a:spLocks/>
                </p:cNvSpPr>
                <p:nvPr/>
              </p:nvSpPr>
              <p:spPr bwMode="auto">
                <a:xfrm>
                  <a:off x="1097" y="1676"/>
                  <a:ext cx="3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1" name="Google Shape;1603;p28"/>
                <p:cNvSpPr>
                  <a:spLocks/>
                </p:cNvSpPr>
                <p:nvPr/>
              </p:nvSpPr>
              <p:spPr bwMode="auto">
                <a:xfrm>
                  <a:off x="1095" y="1672"/>
                  <a:ext cx="7" cy="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2 h 2"/>
                    <a:gd name="T4" fmla="*/ 3 w 3"/>
                    <a:gd name="T5" fmla="*/ 1 h 2"/>
                    <a:gd name="T6" fmla="*/ 1 w 3"/>
                    <a:gd name="T7" fmla="*/ 1 h 2"/>
                    <a:gd name="T8" fmla="*/ 1 w 3"/>
                    <a:gd name="T9" fmla="*/ 0 h 2"/>
                    <a:gd name="T10" fmla="*/ 1 w 3"/>
                    <a:gd name="T11" fmla="*/ 2 h 2"/>
                    <a:gd name="T12" fmla="*/ 1 w 3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 extrusionOk="0">
                      <a:moveTo>
                        <a:pt x="1" y="2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1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2" name="Google Shape;1604;p28"/>
                <p:cNvSpPr>
                  <a:spLocks/>
                </p:cNvSpPr>
                <p:nvPr/>
              </p:nvSpPr>
              <p:spPr bwMode="auto">
                <a:xfrm>
                  <a:off x="1171" y="1643"/>
                  <a:ext cx="2" cy="4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1 h 2"/>
                    <a:gd name="T4" fmla="*/ 0 w 1"/>
                    <a:gd name="T5" fmla="*/ 2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3" name="Google Shape;1605;p28"/>
                <p:cNvSpPr>
                  <a:spLocks/>
                </p:cNvSpPr>
                <p:nvPr/>
              </p:nvSpPr>
              <p:spPr bwMode="auto">
                <a:xfrm>
                  <a:off x="1204" y="1499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4" name="Google Shape;1606;p28"/>
                <p:cNvSpPr>
                  <a:spLocks/>
                </p:cNvSpPr>
                <p:nvPr/>
              </p:nvSpPr>
              <p:spPr bwMode="auto">
                <a:xfrm>
                  <a:off x="1204" y="1503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0 w 1"/>
                    <a:gd name="T7" fmla="*/ 0 h 120000"/>
                    <a:gd name="T8" fmla="*/ 0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5" name="Google Shape;1607;p28"/>
                <p:cNvSpPr>
                  <a:spLocks/>
                </p:cNvSpPr>
                <p:nvPr/>
              </p:nvSpPr>
              <p:spPr bwMode="auto">
                <a:xfrm>
                  <a:off x="1204" y="1501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6" name="Google Shape;1608;p28"/>
                <p:cNvSpPr>
                  <a:spLocks/>
                </p:cNvSpPr>
                <p:nvPr/>
              </p:nvSpPr>
              <p:spPr bwMode="auto">
                <a:xfrm>
                  <a:off x="1182" y="1650"/>
                  <a:ext cx="2" cy="6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0 h 3"/>
                    <a:gd name="T4" fmla="*/ 0 w 1"/>
                    <a:gd name="T5" fmla="*/ 0 h 3"/>
                    <a:gd name="T6" fmla="*/ 0 w 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 extrusionOk="0">
                      <a:moveTo>
                        <a:pt x="0" y="0"/>
                      </a:moveTo>
                      <a:cubicBezTo>
                        <a:pt x="0" y="0"/>
                        <a:pt x="0" y="3"/>
                        <a:pt x="1" y="0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7" name="Google Shape;1609;p28"/>
                <p:cNvSpPr>
                  <a:spLocks/>
                </p:cNvSpPr>
                <p:nvPr/>
              </p:nvSpPr>
              <p:spPr bwMode="auto">
                <a:xfrm>
                  <a:off x="1179" y="1654"/>
                  <a:ext cx="5" cy="2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8" name="Google Shape;1610;p28"/>
                <p:cNvSpPr>
                  <a:spLocks/>
                </p:cNvSpPr>
                <p:nvPr/>
              </p:nvSpPr>
              <p:spPr bwMode="auto">
                <a:xfrm>
                  <a:off x="1166" y="1641"/>
                  <a:ext cx="2" cy="4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2 h 2"/>
                    <a:gd name="T4" fmla="*/ 0 w 1"/>
                    <a:gd name="T5" fmla="*/ 2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799" name="Google Shape;1611;p28"/>
                <p:cNvSpPr>
                  <a:spLocks/>
                </p:cNvSpPr>
                <p:nvPr/>
              </p:nvSpPr>
              <p:spPr bwMode="auto">
                <a:xfrm>
                  <a:off x="1210" y="1492"/>
                  <a:ext cx="3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0 w 1"/>
                    <a:gd name="T7" fmla="*/ 1 h 2"/>
                    <a:gd name="T8" fmla="*/ 0 w 1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0" name="Google Shape;1612;p28"/>
                <p:cNvSpPr>
                  <a:spLocks/>
                </p:cNvSpPr>
                <p:nvPr/>
              </p:nvSpPr>
              <p:spPr bwMode="auto">
                <a:xfrm>
                  <a:off x="1221" y="1492"/>
                  <a:ext cx="3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1" name="Google Shape;1613;p28"/>
                <p:cNvSpPr>
                  <a:spLocks/>
                </p:cNvSpPr>
                <p:nvPr/>
              </p:nvSpPr>
              <p:spPr bwMode="auto">
                <a:xfrm>
                  <a:off x="1215" y="1490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2" name="Google Shape;1614;p28"/>
                <p:cNvSpPr>
                  <a:spLocks/>
                </p:cNvSpPr>
                <p:nvPr/>
              </p:nvSpPr>
              <p:spPr bwMode="auto">
                <a:xfrm>
                  <a:off x="1210" y="1495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3" name="Google Shape;1615;p28"/>
                <p:cNvSpPr>
                  <a:spLocks/>
                </p:cNvSpPr>
                <p:nvPr/>
              </p:nvSpPr>
              <p:spPr bwMode="auto">
                <a:xfrm>
                  <a:off x="1221" y="1492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4" name="Google Shape;1616;p28"/>
                <p:cNvSpPr>
                  <a:spLocks/>
                </p:cNvSpPr>
                <p:nvPr/>
              </p:nvSpPr>
              <p:spPr bwMode="auto">
                <a:xfrm>
                  <a:off x="1159" y="1692"/>
                  <a:ext cx="9" cy="29"/>
                </a:xfrm>
                <a:custGeom>
                  <a:avLst/>
                  <a:gdLst>
                    <a:gd name="T0" fmla="*/ 0 w 4"/>
                    <a:gd name="T1" fmla="*/ 11 h 13"/>
                    <a:gd name="T2" fmla="*/ 1 w 4"/>
                    <a:gd name="T3" fmla="*/ 13 h 13"/>
                    <a:gd name="T4" fmla="*/ 2 w 4"/>
                    <a:gd name="T5" fmla="*/ 13 h 13"/>
                    <a:gd name="T6" fmla="*/ 2 w 4"/>
                    <a:gd name="T7" fmla="*/ 10 h 13"/>
                    <a:gd name="T8" fmla="*/ 4 w 4"/>
                    <a:gd name="T9" fmla="*/ 2 h 13"/>
                    <a:gd name="T10" fmla="*/ 4 w 4"/>
                    <a:gd name="T11" fmla="*/ 1 h 13"/>
                    <a:gd name="T12" fmla="*/ 3 w 4"/>
                    <a:gd name="T13" fmla="*/ 1 h 13"/>
                    <a:gd name="T14" fmla="*/ 3 w 4"/>
                    <a:gd name="T15" fmla="*/ 4 h 13"/>
                    <a:gd name="T16" fmla="*/ 0 w 4"/>
                    <a:gd name="T17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 extrusionOk="0">
                      <a:moveTo>
                        <a:pt x="0" y="11"/>
                      </a:moveTo>
                      <a:cubicBezTo>
                        <a:pt x="0" y="11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2" y="13"/>
                      </a:cubicBezTo>
                      <a:cubicBezTo>
                        <a:pt x="2" y="12"/>
                        <a:pt x="2" y="10"/>
                        <a:pt x="2" y="10"/>
                      </a:cubicBezTo>
                      <a:cubicBezTo>
                        <a:pt x="3" y="7"/>
                        <a:pt x="3" y="5"/>
                        <a:pt x="4" y="2"/>
                      </a:cubicBezTo>
                      <a:cubicBezTo>
                        <a:pt x="4" y="2"/>
                        <a:pt x="4" y="1"/>
                        <a:pt x="4" y="1"/>
                      </a:cubicBezTo>
                      <a:cubicBezTo>
                        <a:pt x="4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6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5" name="Google Shape;1617;p28"/>
                <p:cNvSpPr>
                  <a:spLocks noChangeArrowheads="1"/>
                </p:cNvSpPr>
                <p:nvPr/>
              </p:nvSpPr>
              <p:spPr bwMode="auto">
                <a:xfrm>
                  <a:off x="1224" y="1490"/>
                  <a:ext cx="1" cy="1"/>
                </a:xfrm>
                <a:prstGeom prst="ellipse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806" name="Google Shape;1618;p28"/>
                <p:cNvSpPr>
                  <a:spLocks/>
                </p:cNvSpPr>
                <p:nvPr/>
              </p:nvSpPr>
              <p:spPr bwMode="auto">
                <a:xfrm>
                  <a:off x="1210" y="1490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7" name="Google Shape;1619;p28"/>
                <p:cNvSpPr>
                  <a:spLocks/>
                </p:cNvSpPr>
                <p:nvPr/>
              </p:nvSpPr>
              <p:spPr bwMode="auto">
                <a:xfrm>
                  <a:off x="1113" y="1734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0 h 1"/>
                    <a:gd name="T4" fmla="*/ 0 w 12000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8" name="Google Shape;1620;p28"/>
                <p:cNvSpPr>
                  <a:spLocks/>
                </p:cNvSpPr>
                <p:nvPr/>
              </p:nvSpPr>
              <p:spPr bwMode="auto">
                <a:xfrm>
                  <a:off x="1193" y="1665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2 h 2"/>
                    <a:gd name="T4" fmla="*/ 1 w 1"/>
                    <a:gd name="T5" fmla="*/ 1 h 2"/>
                    <a:gd name="T6" fmla="*/ 0 w 1"/>
                    <a:gd name="T7" fmla="*/ 0 h 2"/>
                    <a:gd name="T8" fmla="*/ 0 w 1"/>
                    <a:gd name="T9" fmla="*/ 1 h 2"/>
                    <a:gd name="T10" fmla="*/ 0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09" name="Google Shape;1621;p28"/>
                <p:cNvSpPr>
                  <a:spLocks/>
                </p:cNvSpPr>
                <p:nvPr/>
              </p:nvSpPr>
              <p:spPr bwMode="auto">
                <a:xfrm>
                  <a:off x="1179" y="1619"/>
                  <a:ext cx="5" cy="6"/>
                </a:xfrm>
                <a:custGeom>
                  <a:avLst/>
                  <a:gdLst>
                    <a:gd name="T0" fmla="*/ 1 w 2"/>
                    <a:gd name="T1" fmla="*/ 1 h 3"/>
                    <a:gd name="T2" fmla="*/ 1 w 2"/>
                    <a:gd name="T3" fmla="*/ 0 h 3"/>
                    <a:gd name="T4" fmla="*/ 0 w 2"/>
                    <a:gd name="T5" fmla="*/ 0 h 3"/>
                    <a:gd name="T6" fmla="*/ 1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 extrusionOk="0">
                      <a:moveTo>
                        <a:pt x="1" y="1"/>
                      </a:moveTo>
                      <a:cubicBezTo>
                        <a:pt x="2" y="3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0" name="Google Shape;1622;p28"/>
                <p:cNvSpPr>
                  <a:spLocks/>
                </p:cNvSpPr>
                <p:nvPr/>
              </p:nvSpPr>
              <p:spPr bwMode="auto">
                <a:xfrm>
                  <a:off x="1213" y="1490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  <a:gd name="T8" fmla="*/ 1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1" name="Google Shape;1623;p28"/>
                <p:cNvSpPr>
                  <a:spLocks/>
                </p:cNvSpPr>
                <p:nvPr/>
              </p:nvSpPr>
              <p:spPr bwMode="auto">
                <a:xfrm>
                  <a:off x="1213" y="1490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2" name="Google Shape;1624;p28"/>
                <p:cNvSpPr>
                  <a:spLocks/>
                </p:cNvSpPr>
                <p:nvPr/>
              </p:nvSpPr>
              <p:spPr bwMode="auto">
                <a:xfrm>
                  <a:off x="1208" y="1497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  <a:gd name="T8" fmla="*/ 1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3" name="Google Shape;1625;p28"/>
                <p:cNvSpPr>
                  <a:spLocks/>
                </p:cNvSpPr>
                <p:nvPr/>
              </p:nvSpPr>
              <p:spPr bwMode="auto">
                <a:xfrm>
                  <a:off x="1177" y="1557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4" name="Google Shape;1626;p28"/>
                <p:cNvSpPr>
                  <a:spLocks/>
                </p:cNvSpPr>
                <p:nvPr/>
              </p:nvSpPr>
              <p:spPr bwMode="auto">
                <a:xfrm>
                  <a:off x="1111" y="1727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5" name="Google Shape;1627;p28"/>
                <p:cNvSpPr>
                  <a:spLocks/>
                </p:cNvSpPr>
                <p:nvPr/>
              </p:nvSpPr>
              <p:spPr bwMode="auto">
                <a:xfrm>
                  <a:off x="1162" y="1670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2 w 2"/>
                    <a:gd name="T3" fmla="*/ 0 h 2"/>
                    <a:gd name="T4" fmla="*/ 2 w 2"/>
                    <a:gd name="T5" fmla="*/ 1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0" y="0"/>
                        <a:pt x="2" y="2"/>
                        <a:pt x="2" y="1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6" name="Google Shape;1628;p28"/>
                <p:cNvSpPr>
                  <a:spLocks/>
                </p:cNvSpPr>
                <p:nvPr/>
              </p:nvSpPr>
              <p:spPr bwMode="auto">
                <a:xfrm>
                  <a:off x="1186" y="1641"/>
                  <a:ext cx="2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0 w 1"/>
                    <a:gd name="T5" fmla="*/ 2 h 2"/>
                    <a:gd name="T6" fmla="*/ 1 w 1"/>
                    <a:gd name="T7" fmla="*/ 1 h 2"/>
                    <a:gd name="T8" fmla="*/ 1 w 1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7" name="Google Shape;1629;p28"/>
                <p:cNvSpPr>
                  <a:spLocks/>
                </p:cNvSpPr>
                <p:nvPr/>
              </p:nvSpPr>
              <p:spPr bwMode="auto">
                <a:xfrm>
                  <a:off x="1162" y="1681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1 w 2"/>
                    <a:gd name="T5" fmla="*/ 1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8" name="Google Shape;1630;p28"/>
                <p:cNvSpPr>
                  <a:spLocks/>
                </p:cNvSpPr>
                <p:nvPr/>
              </p:nvSpPr>
              <p:spPr bwMode="auto">
                <a:xfrm>
                  <a:off x="1164" y="1667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19" name="Google Shape;1631;p28"/>
                <p:cNvSpPr>
                  <a:spLocks/>
                </p:cNvSpPr>
                <p:nvPr/>
              </p:nvSpPr>
              <p:spPr bwMode="auto">
                <a:xfrm>
                  <a:off x="1182" y="1674"/>
                  <a:ext cx="15" cy="29"/>
                </a:xfrm>
                <a:custGeom>
                  <a:avLst/>
                  <a:gdLst>
                    <a:gd name="T0" fmla="*/ 1 w 7"/>
                    <a:gd name="T1" fmla="*/ 3 h 13"/>
                    <a:gd name="T2" fmla="*/ 0 w 7"/>
                    <a:gd name="T3" fmla="*/ 5 h 13"/>
                    <a:gd name="T4" fmla="*/ 0 w 7"/>
                    <a:gd name="T5" fmla="*/ 7 h 13"/>
                    <a:gd name="T6" fmla="*/ 0 w 7"/>
                    <a:gd name="T7" fmla="*/ 9 h 13"/>
                    <a:gd name="T8" fmla="*/ 0 w 7"/>
                    <a:gd name="T9" fmla="*/ 10 h 13"/>
                    <a:gd name="T10" fmla="*/ 0 w 7"/>
                    <a:gd name="T11" fmla="*/ 11 h 13"/>
                    <a:gd name="T12" fmla="*/ 1 w 7"/>
                    <a:gd name="T13" fmla="*/ 12 h 13"/>
                    <a:gd name="T14" fmla="*/ 0 w 7"/>
                    <a:gd name="T15" fmla="*/ 13 h 13"/>
                    <a:gd name="T16" fmla="*/ 2 w 7"/>
                    <a:gd name="T17" fmla="*/ 12 h 13"/>
                    <a:gd name="T18" fmla="*/ 2 w 7"/>
                    <a:gd name="T19" fmla="*/ 10 h 13"/>
                    <a:gd name="T20" fmla="*/ 4 w 7"/>
                    <a:gd name="T21" fmla="*/ 9 h 13"/>
                    <a:gd name="T22" fmla="*/ 4 w 7"/>
                    <a:gd name="T23" fmla="*/ 8 h 13"/>
                    <a:gd name="T24" fmla="*/ 5 w 7"/>
                    <a:gd name="T25" fmla="*/ 7 h 13"/>
                    <a:gd name="T26" fmla="*/ 4 w 7"/>
                    <a:gd name="T27" fmla="*/ 6 h 13"/>
                    <a:gd name="T28" fmla="*/ 5 w 7"/>
                    <a:gd name="T29" fmla="*/ 4 h 13"/>
                    <a:gd name="T30" fmla="*/ 5 w 7"/>
                    <a:gd name="T31" fmla="*/ 3 h 13"/>
                    <a:gd name="T32" fmla="*/ 6 w 7"/>
                    <a:gd name="T33" fmla="*/ 2 h 13"/>
                    <a:gd name="T34" fmla="*/ 7 w 7"/>
                    <a:gd name="T35" fmla="*/ 1 h 13"/>
                    <a:gd name="T36" fmla="*/ 6 w 7"/>
                    <a:gd name="T37" fmla="*/ 0 h 13"/>
                    <a:gd name="T38" fmla="*/ 5 w 7"/>
                    <a:gd name="T39" fmla="*/ 1 h 13"/>
                    <a:gd name="T40" fmla="*/ 4 w 7"/>
                    <a:gd name="T41" fmla="*/ 1 h 13"/>
                    <a:gd name="T42" fmla="*/ 4 w 7"/>
                    <a:gd name="T43" fmla="*/ 2 h 13"/>
                    <a:gd name="T44" fmla="*/ 1 w 7"/>
                    <a:gd name="T45" fmla="*/ 3 h 13"/>
                    <a:gd name="T46" fmla="*/ 1 w 7"/>
                    <a:gd name="T47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" h="13" extrusionOk="0">
                      <a:moveTo>
                        <a:pt x="1" y="3"/>
                      </a:moveTo>
                      <a:cubicBezTo>
                        <a:pt x="1" y="4"/>
                        <a:pt x="1" y="5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8"/>
                        <a:pt x="0" y="9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cubicBezTo>
                        <a:pt x="1" y="11"/>
                        <a:pt x="0" y="11"/>
                        <a:pt x="0" y="11"/>
                      </a:cubicBezTo>
                      <a:cubicBezTo>
                        <a:pt x="1" y="11"/>
                        <a:pt x="1" y="11"/>
                        <a:pt x="1" y="12"/>
                      </a:cubicBezTo>
                      <a:cubicBezTo>
                        <a:pt x="1" y="11"/>
                        <a:pt x="0" y="13"/>
                        <a:pt x="0" y="13"/>
                      </a:cubicBezTo>
                      <a:cubicBezTo>
                        <a:pt x="1" y="13"/>
                        <a:pt x="2" y="13"/>
                        <a:pt x="2" y="12"/>
                      </a:cubicBezTo>
                      <a:cubicBezTo>
                        <a:pt x="3" y="12"/>
                        <a:pt x="2" y="11"/>
                        <a:pt x="2" y="10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8"/>
                      </a:cubicBezTo>
                      <a:cubicBezTo>
                        <a:pt x="4" y="8"/>
                        <a:pt x="5" y="7"/>
                        <a:pt x="5" y="7"/>
                      </a:cubicBezTo>
                      <a:cubicBezTo>
                        <a:pt x="5" y="7"/>
                        <a:pt x="4" y="6"/>
                        <a:pt x="4" y="6"/>
                      </a:cubicBezTo>
                      <a:cubicBezTo>
                        <a:pt x="4" y="5"/>
                        <a:pt x="4" y="4"/>
                        <a:pt x="5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6" y="1"/>
                        <a:pt x="7" y="2"/>
                        <a:pt x="7" y="1"/>
                      </a:cubicBezTo>
                      <a:cubicBezTo>
                        <a:pt x="7" y="1"/>
                        <a:pt x="5" y="0"/>
                        <a:pt x="6" y="0"/>
                      </a:cubicBezTo>
                      <a:cubicBezTo>
                        <a:pt x="6" y="0"/>
                        <a:pt x="6" y="1"/>
                        <a:pt x="5" y="1"/>
                      </a:cubicBezTo>
                      <a:cubicBezTo>
                        <a:pt x="5" y="2"/>
                        <a:pt x="4" y="1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1"/>
                        <a:pt x="2" y="3"/>
                        <a:pt x="1" y="3"/>
                      </a:cubicBezTo>
                      <a:cubicBezTo>
                        <a:pt x="1" y="4"/>
                        <a:pt x="2" y="3"/>
                        <a:pt x="1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20" name="Google Shape;1632;p28"/>
                <p:cNvSpPr>
                  <a:spLocks/>
                </p:cNvSpPr>
                <p:nvPr/>
              </p:nvSpPr>
              <p:spPr bwMode="auto">
                <a:xfrm>
                  <a:off x="1168" y="1577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21" name="Google Shape;1633;p28"/>
                <p:cNvSpPr>
                  <a:spLocks/>
                </p:cNvSpPr>
                <p:nvPr/>
              </p:nvSpPr>
              <p:spPr bwMode="auto">
                <a:xfrm>
                  <a:off x="1186" y="1645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22" name="Google Shape;1634;p28"/>
                <p:cNvSpPr>
                  <a:spLocks/>
                </p:cNvSpPr>
                <p:nvPr/>
              </p:nvSpPr>
              <p:spPr bwMode="auto">
                <a:xfrm>
                  <a:off x="1184" y="1647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23" name="Google Shape;1635;p28"/>
                <p:cNvSpPr>
                  <a:spLocks/>
                </p:cNvSpPr>
                <p:nvPr/>
              </p:nvSpPr>
              <p:spPr bwMode="auto">
                <a:xfrm>
                  <a:off x="1184" y="1641"/>
                  <a:ext cx="4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  <a:gd name="T8" fmla="*/ 1 w 2"/>
                    <a:gd name="T9" fmla="*/ 1 h 1"/>
                    <a:gd name="T10" fmla="*/ 0 w 2"/>
                    <a:gd name="T11" fmla="*/ 0 h 1"/>
                    <a:gd name="T12" fmla="*/ 0 w 2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824" name="Google Shape;1636;p28"/>
                <p:cNvSpPr>
                  <a:spLocks/>
                </p:cNvSpPr>
                <p:nvPr/>
              </p:nvSpPr>
              <p:spPr bwMode="auto">
                <a:xfrm>
                  <a:off x="1184" y="1636"/>
                  <a:ext cx="4" cy="3"/>
                </a:xfrm>
                <a:custGeom>
                  <a:avLst/>
                  <a:gdLst>
                    <a:gd name="T0" fmla="*/ 2 w 2"/>
                    <a:gd name="T1" fmla="*/ 1 h 1"/>
                    <a:gd name="T2" fmla="*/ 1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2" y="1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grpSp>
            <p:nvGrpSpPr>
              <p:cNvPr id="45354" name="Google Shape;1637;p28"/>
              <p:cNvGrpSpPr>
                <a:grpSpLocks/>
              </p:cNvGrpSpPr>
              <p:nvPr/>
            </p:nvGrpSpPr>
            <p:grpSpPr bwMode="auto">
              <a:xfrm>
                <a:off x="1323982" y="2130559"/>
                <a:ext cx="619128" cy="1384387"/>
                <a:chOff x="834" y="1342"/>
                <a:chExt cx="390" cy="872"/>
              </a:xfrm>
            </p:grpSpPr>
            <p:sp>
              <p:nvSpPr>
                <p:cNvPr id="45425" name="Google Shape;1638;p28"/>
                <p:cNvSpPr>
                  <a:spLocks/>
                </p:cNvSpPr>
                <p:nvPr/>
              </p:nvSpPr>
              <p:spPr bwMode="auto">
                <a:xfrm>
                  <a:off x="1175" y="1388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26" name="Google Shape;1639;p28"/>
                <p:cNvSpPr>
                  <a:spLocks/>
                </p:cNvSpPr>
                <p:nvPr/>
              </p:nvSpPr>
              <p:spPr bwMode="auto">
                <a:xfrm>
                  <a:off x="1106" y="1495"/>
                  <a:ext cx="3" cy="4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1 h 2"/>
                    <a:gd name="T6" fmla="*/ 0 w 1"/>
                    <a:gd name="T7" fmla="*/ 1 h 2"/>
                    <a:gd name="T8" fmla="*/ 0 w 1"/>
                    <a:gd name="T9" fmla="*/ 2 h 2"/>
                    <a:gd name="T10" fmla="*/ 0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27" name="Google Shape;1640;p28"/>
                <p:cNvSpPr>
                  <a:spLocks/>
                </p:cNvSpPr>
                <p:nvPr/>
              </p:nvSpPr>
              <p:spPr bwMode="auto">
                <a:xfrm>
                  <a:off x="1064" y="1550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28" name="Google Shape;1641;p28"/>
                <p:cNvSpPr>
                  <a:spLocks/>
                </p:cNvSpPr>
                <p:nvPr/>
              </p:nvSpPr>
              <p:spPr bwMode="auto">
                <a:xfrm>
                  <a:off x="1109" y="1477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29" name="Google Shape;1642;p28"/>
                <p:cNvSpPr>
                  <a:spLocks/>
                </p:cNvSpPr>
                <p:nvPr/>
              </p:nvSpPr>
              <p:spPr bwMode="auto">
                <a:xfrm>
                  <a:off x="1109" y="1453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1"/>
                        <a:pt x="2" y="1"/>
                        <a:pt x="1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0" name="Google Shape;1643;p28"/>
                <p:cNvSpPr>
                  <a:spLocks/>
                </p:cNvSpPr>
                <p:nvPr/>
              </p:nvSpPr>
              <p:spPr bwMode="auto">
                <a:xfrm>
                  <a:off x="1111" y="1477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1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1" name="Google Shape;1644;p28"/>
                <p:cNvSpPr>
                  <a:spLocks/>
                </p:cNvSpPr>
                <p:nvPr/>
              </p:nvSpPr>
              <p:spPr bwMode="auto">
                <a:xfrm>
                  <a:off x="1109" y="1499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1 w 1"/>
                    <a:gd name="T7" fmla="*/ 0 h 120000"/>
                    <a:gd name="T8" fmla="*/ 1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2" name="Google Shape;1645;p28"/>
                <p:cNvSpPr>
                  <a:spLocks/>
                </p:cNvSpPr>
                <p:nvPr/>
              </p:nvSpPr>
              <p:spPr bwMode="auto">
                <a:xfrm>
                  <a:off x="1109" y="1501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0 h 2"/>
                    <a:gd name="T4" fmla="*/ 0 w 1"/>
                    <a:gd name="T5" fmla="*/ 1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3" name="Google Shape;1646;p28"/>
                <p:cNvSpPr>
                  <a:spLocks/>
                </p:cNvSpPr>
                <p:nvPr/>
              </p:nvSpPr>
              <p:spPr bwMode="auto">
                <a:xfrm>
                  <a:off x="1084" y="1534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4" name="Google Shape;1647;p28"/>
                <p:cNvSpPr>
                  <a:spLocks/>
                </p:cNvSpPr>
                <p:nvPr/>
              </p:nvSpPr>
              <p:spPr bwMode="auto">
                <a:xfrm>
                  <a:off x="1069" y="1539"/>
                  <a:ext cx="6" cy="4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1 h 2"/>
                    <a:gd name="T4" fmla="*/ 0 w 3"/>
                    <a:gd name="T5" fmla="*/ 2 h 2"/>
                    <a:gd name="T6" fmla="*/ 2 w 3"/>
                    <a:gd name="T7" fmla="*/ 2 h 2"/>
                    <a:gd name="T8" fmla="*/ 2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 extrusionOk="0">
                      <a:moveTo>
                        <a:pt x="2" y="2"/>
                      </a:moveTo>
                      <a:cubicBezTo>
                        <a:pt x="2" y="1"/>
                        <a:pt x="3" y="0"/>
                        <a:pt x="2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1" y="2"/>
                        <a:pt x="1" y="1"/>
                        <a:pt x="2" y="2"/>
                      </a:cubicBezTo>
                      <a:cubicBezTo>
                        <a:pt x="2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5" name="Google Shape;1648;p28"/>
                <p:cNvSpPr>
                  <a:spLocks/>
                </p:cNvSpPr>
                <p:nvPr/>
              </p:nvSpPr>
              <p:spPr bwMode="auto">
                <a:xfrm>
                  <a:off x="1078" y="1543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6" name="Google Shape;1649;p28"/>
                <p:cNvSpPr>
                  <a:spLocks/>
                </p:cNvSpPr>
                <p:nvPr/>
              </p:nvSpPr>
              <p:spPr bwMode="auto">
                <a:xfrm>
                  <a:off x="1075" y="1543"/>
                  <a:ext cx="3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0"/>
                      </a:cubicBezTo>
                      <a:cubicBezTo>
                        <a:pt x="0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7" name="Google Shape;1650;p28"/>
                <p:cNvSpPr>
                  <a:spLocks/>
                </p:cNvSpPr>
                <p:nvPr/>
              </p:nvSpPr>
              <p:spPr bwMode="auto">
                <a:xfrm>
                  <a:off x="1084" y="1534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8" name="Google Shape;1651;p28"/>
                <p:cNvSpPr>
                  <a:spLocks/>
                </p:cNvSpPr>
                <p:nvPr/>
              </p:nvSpPr>
              <p:spPr bwMode="auto">
                <a:xfrm>
                  <a:off x="1067" y="1543"/>
                  <a:ext cx="11" cy="5"/>
                </a:xfrm>
                <a:custGeom>
                  <a:avLst/>
                  <a:gdLst>
                    <a:gd name="T0" fmla="*/ 1 w 5"/>
                    <a:gd name="T1" fmla="*/ 2 h 2"/>
                    <a:gd name="T2" fmla="*/ 2 w 5"/>
                    <a:gd name="T3" fmla="*/ 2 h 2"/>
                    <a:gd name="T4" fmla="*/ 4 w 5"/>
                    <a:gd name="T5" fmla="*/ 2 h 2"/>
                    <a:gd name="T6" fmla="*/ 4 w 5"/>
                    <a:gd name="T7" fmla="*/ 1 h 2"/>
                    <a:gd name="T8" fmla="*/ 4 w 5"/>
                    <a:gd name="T9" fmla="*/ 0 h 2"/>
                    <a:gd name="T10" fmla="*/ 3 w 5"/>
                    <a:gd name="T11" fmla="*/ 0 h 2"/>
                    <a:gd name="T12" fmla="*/ 3 w 5"/>
                    <a:gd name="T13" fmla="*/ 0 h 2"/>
                    <a:gd name="T14" fmla="*/ 1 w 5"/>
                    <a:gd name="T15" fmla="*/ 0 h 2"/>
                    <a:gd name="T16" fmla="*/ 1 w 5"/>
                    <a:gd name="T17" fmla="*/ 2 h 2"/>
                    <a:gd name="T18" fmla="*/ 1 w 5"/>
                    <a:gd name="T1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2" extrusionOk="0">
                      <a:moveTo>
                        <a:pt x="1" y="2"/>
                      </a:move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5" y="1"/>
                        <a:pt x="3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39" name="Google Shape;1652;p28"/>
                <p:cNvSpPr>
                  <a:spLocks/>
                </p:cNvSpPr>
                <p:nvPr/>
              </p:nvSpPr>
              <p:spPr bwMode="auto">
                <a:xfrm>
                  <a:off x="1080" y="1539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0" name="Google Shape;1653;p28"/>
                <p:cNvSpPr>
                  <a:spLocks/>
                </p:cNvSpPr>
                <p:nvPr/>
              </p:nvSpPr>
              <p:spPr bwMode="auto">
                <a:xfrm>
                  <a:off x="1062" y="1546"/>
                  <a:ext cx="5" cy="6"/>
                </a:xfrm>
                <a:custGeom>
                  <a:avLst/>
                  <a:gdLst>
                    <a:gd name="T0" fmla="*/ 0 w 2"/>
                    <a:gd name="T1" fmla="*/ 2 h 3"/>
                    <a:gd name="T2" fmla="*/ 1 w 2"/>
                    <a:gd name="T3" fmla="*/ 1 h 3"/>
                    <a:gd name="T4" fmla="*/ 0 w 2"/>
                    <a:gd name="T5" fmla="*/ 1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 extrusionOk="0">
                      <a:moveTo>
                        <a:pt x="0" y="2"/>
                      </a:moveTo>
                      <a:cubicBezTo>
                        <a:pt x="1" y="3"/>
                        <a:pt x="2" y="1"/>
                        <a:pt x="1" y="1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1" name="Google Shape;1654;p28"/>
                <p:cNvSpPr>
                  <a:spLocks/>
                </p:cNvSpPr>
                <p:nvPr/>
              </p:nvSpPr>
              <p:spPr bwMode="auto">
                <a:xfrm>
                  <a:off x="1067" y="1550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0 h 2"/>
                    <a:gd name="T8" fmla="*/ 0 w 1"/>
                    <a:gd name="T9" fmla="*/ 0 h 2"/>
                    <a:gd name="T10" fmla="*/ 0 w 1"/>
                    <a:gd name="T11" fmla="*/ 1 h 2"/>
                    <a:gd name="T12" fmla="*/ 0 w 1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0" y="1"/>
                      </a:cubicBezTo>
                      <a:cubicBezTo>
                        <a:pt x="0" y="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2" name="Google Shape;1655;p28"/>
                <p:cNvSpPr>
                  <a:spLocks/>
                </p:cNvSpPr>
                <p:nvPr/>
              </p:nvSpPr>
              <p:spPr bwMode="auto">
                <a:xfrm>
                  <a:off x="1069" y="1548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3" name="Google Shape;1656;p28"/>
                <p:cNvSpPr>
                  <a:spLocks/>
                </p:cNvSpPr>
                <p:nvPr/>
              </p:nvSpPr>
              <p:spPr bwMode="auto">
                <a:xfrm>
                  <a:off x="1190" y="1371"/>
                  <a:ext cx="14" cy="8"/>
                </a:xfrm>
                <a:custGeom>
                  <a:avLst/>
                  <a:gdLst>
                    <a:gd name="T0" fmla="*/ 0 w 6"/>
                    <a:gd name="T1" fmla="*/ 3 h 4"/>
                    <a:gd name="T2" fmla="*/ 1 w 6"/>
                    <a:gd name="T3" fmla="*/ 3 h 4"/>
                    <a:gd name="T4" fmla="*/ 1 w 6"/>
                    <a:gd name="T5" fmla="*/ 4 h 4"/>
                    <a:gd name="T6" fmla="*/ 4 w 6"/>
                    <a:gd name="T7" fmla="*/ 2 h 4"/>
                    <a:gd name="T8" fmla="*/ 4 w 6"/>
                    <a:gd name="T9" fmla="*/ 0 h 4"/>
                    <a:gd name="T10" fmla="*/ 5 w 6"/>
                    <a:gd name="T11" fmla="*/ 0 h 4"/>
                    <a:gd name="T12" fmla="*/ 4 w 6"/>
                    <a:gd name="T13" fmla="*/ 0 h 4"/>
                    <a:gd name="T14" fmla="*/ 4 w 6"/>
                    <a:gd name="T15" fmla="*/ 1 h 4"/>
                    <a:gd name="T16" fmla="*/ 3 w 6"/>
                    <a:gd name="T17" fmla="*/ 0 h 4"/>
                    <a:gd name="T18" fmla="*/ 4 w 6"/>
                    <a:gd name="T19" fmla="*/ 2 h 4"/>
                    <a:gd name="T20" fmla="*/ 3 w 6"/>
                    <a:gd name="T21" fmla="*/ 1 h 4"/>
                    <a:gd name="T22" fmla="*/ 3 w 6"/>
                    <a:gd name="T23" fmla="*/ 2 h 4"/>
                    <a:gd name="T24" fmla="*/ 3 w 6"/>
                    <a:gd name="T25" fmla="*/ 2 h 4"/>
                    <a:gd name="T26" fmla="*/ 3 w 6"/>
                    <a:gd name="T27" fmla="*/ 2 h 4"/>
                    <a:gd name="T28" fmla="*/ 1 w 6"/>
                    <a:gd name="T29" fmla="*/ 2 h 4"/>
                    <a:gd name="T30" fmla="*/ 0 w 6"/>
                    <a:gd name="T31" fmla="*/ 3 h 4"/>
                    <a:gd name="T32" fmla="*/ 0 w 6"/>
                    <a:gd name="T33" fmla="*/ 3 h 4"/>
                    <a:gd name="T34" fmla="*/ 0 w 6"/>
                    <a:gd name="T3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" h="4" extrusionOk="0">
                      <a:moveTo>
                        <a:pt x="0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3" y="4"/>
                        <a:pt x="3" y="4"/>
                        <a:pt x="4" y="2"/>
                      </a:cubicBezTo>
                      <a:cubicBezTo>
                        <a:pt x="5" y="2"/>
                        <a:pt x="6" y="0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4" y="1"/>
                        <a:pt x="5" y="1"/>
                        <a:pt x="4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3" y="1"/>
                        <a:pt x="4" y="1"/>
                        <a:pt x="4" y="2"/>
                      </a:cubicBezTo>
                      <a:cubicBezTo>
                        <a:pt x="4" y="2"/>
                        <a:pt x="3" y="1"/>
                        <a:pt x="3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4" name="Google Shape;1657;p28"/>
                <p:cNvSpPr>
                  <a:spLocks/>
                </p:cNvSpPr>
                <p:nvPr/>
              </p:nvSpPr>
              <p:spPr bwMode="auto">
                <a:xfrm>
                  <a:off x="1024" y="1592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5" name="Google Shape;1658;p28"/>
                <p:cNvSpPr>
                  <a:spLocks/>
                </p:cNvSpPr>
                <p:nvPr/>
              </p:nvSpPr>
              <p:spPr bwMode="auto">
                <a:xfrm>
                  <a:off x="1204" y="1364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1" y="1"/>
                        <a:pt x="1" y="0"/>
                        <a:pt x="1" y="1"/>
                      </a:cubicBezTo>
                      <a:cubicBezTo>
                        <a:pt x="0" y="2"/>
                        <a:pt x="1" y="2"/>
                        <a:pt x="2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6" name="Google Shape;1659;p28"/>
                <p:cNvSpPr>
                  <a:spLocks/>
                </p:cNvSpPr>
                <p:nvPr/>
              </p:nvSpPr>
              <p:spPr bwMode="auto">
                <a:xfrm>
                  <a:off x="1206" y="1364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7" name="Google Shape;1660;p28"/>
                <p:cNvSpPr>
                  <a:spLocks/>
                </p:cNvSpPr>
                <p:nvPr/>
              </p:nvSpPr>
              <p:spPr bwMode="auto">
                <a:xfrm>
                  <a:off x="1213" y="1362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8" name="Google Shape;1661;p28"/>
                <p:cNvSpPr>
                  <a:spLocks/>
                </p:cNvSpPr>
                <p:nvPr/>
              </p:nvSpPr>
              <p:spPr bwMode="auto">
                <a:xfrm>
                  <a:off x="1022" y="1643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49" name="Google Shape;1662;p28"/>
                <p:cNvSpPr>
                  <a:spLocks/>
                </p:cNvSpPr>
                <p:nvPr/>
              </p:nvSpPr>
              <p:spPr bwMode="auto">
                <a:xfrm>
                  <a:off x="1210" y="1362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0" name="Google Shape;1663;p28"/>
                <p:cNvSpPr>
                  <a:spLocks/>
                </p:cNvSpPr>
                <p:nvPr/>
              </p:nvSpPr>
              <p:spPr bwMode="auto">
                <a:xfrm>
                  <a:off x="1195" y="1382"/>
                  <a:ext cx="4" cy="4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1 h 2"/>
                    <a:gd name="T4" fmla="*/ 1 w 2"/>
                    <a:gd name="T5" fmla="*/ 0 h 2"/>
                    <a:gd name="T6" fmla="*/ 1 w 2"/>
                    <a:gd name="T7" fmla="*/ 0 h 2"/>
                    <a:gd name="T8" fmla="*/ 0 w 2"/>
                    <a:gd name="T9" fmla="*/ 0 h 2"/>
                    <a:gd name="T10" fmla="*/ 0 w 2"/>
                    <a:gd name="T11" fmla="*/ 1 h 2"/>
                    <a:gd name="T12" fmla="*/ 0 w 2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" extrusionOk="0">
                      <a:moveTo>
                        <a:pt x="0" y="1"/>
                      </a:moveTo>
                      <a:cubicBezTo>
                        <a:pt x="1" y="1"/>
                        <a:pt x="2" y="2"/>
                        <a:pt x="2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1" name="Google Shape;1664;p28"/>
                <p:cNvSpPr>
                  <a:spLocks/>
                </p:cNvSpPr>
                <p:nvPr/>
              </p:nvSpPr>
              <p:spPr bwMode="auto">
                <a:xfrm>
                  <a:off x="1202" y="1375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2" name="Google Shape;1665;p28"/>
                <p:cNvSpPr>
                  <a:spLocks/>
                </p:cNvSpPr>
                <p:nvPr/>
              </p:nvSpPr>
              <p:spPr bwMode="auto">
                <a:xfrm>
                  <a:off x="1204" y="1373"/>
                  <a:ext cx="4" cy="4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2"/>
                      </a:move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2" y="2"/>
                      </a:cubicBezTo>
                      <a:cubicBezTo>
                        <a:pt x="2" y="2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3" name="Google Shape;1666;p28"/>
                <p:cNvSpPr>
                  <a:spLocks/>
                </p:cNvSpPr>
                <p:nvPr/>
              </p:nvSpPr>
              <p:spPr bwMode="auto">
                <a:xfrm>
                  <a:off x="1202" y="1386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4" name="Google Shape;1667;p28"/>
                <p:cNvSpPr>
                  <a:spLocks/>
                </p:cNvSpPr>
                <p:nvPr/>
              </p:nvSpPr>
              <p:spPr bwMode="auto">
                <a:xfrm>
                  <a:off x="1197" y="1377"/>
                  <a:ext cx="9" cy="7"/>
                </a:xfrm>
                <a:custGeom>
                  <a:avLst/>
                  <a:gdLst>
                    <a:gd name="T0" fmla="*/ 3 w 4"/>
                    <a:gd name="T1" fmla="*/ 2 h 3"/>
                    <a:gd name="T2" fmla="*/ 3 w 4"/>
                    <a:gd name="T3" fmla="*/ 0 h 3"/>
                    <a:gd name="T4" fmla="*/ 2 w 4"/>
                    <a:gd name="T5" fmla="*/ 1 h 3"/>
                    <a:gd name="T6" fmla="*/ 1 w 4"/>
                    <a:gd name="T7" fmla="*/ 1 h 3"/>
                    <a:gd name="T8" fmla="*/ 1 w 4"/>
                    <a:gd name="T9" fmla="*/ 2 h 3"/>
                    <a:gd name="T10" fmla="*/ 3 w 4"/>
                    <a:gd name="T11" fmla="*/ 2 h 3"/>
                    <a:gd name="T12" fmla="*/ 3 w 4"/>
                    <a:gd name="T1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 extrusionOk="0">
                      <a:moveTo>
                        <a:pt x="3" y="2"/>
                      </a:moveTo>
                      <a:cubicBezTo>
                        <a:pt x="3" y="1"/>
                        <a:pt x="4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3" y="1"/>
                        <a:pt x="3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5" name="Google Shape;1668;p28"/>
                <p:cNvSpPr>
                  <a:spLocks/>
                </p:cNvSpPr>
                <p:nvPr/>
              </p:nvSpPr>
              <p:spPr bwMode="auto">
                <a:xfrm>
                  <a:off x="1022" y="1621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6" name="Google Shape;1669;p28"/>
                <p:cNvSpPr>
                  <a:spLocks/>
                </p:cNvSpPr>
                <p:nvPr/>
              </p:nvSpPr>
              <p:spPr bwMode="auto">
                <a:xfrm>
                  <a:off x="1020" y="1612"/>
                  <a:ext cx="4" cy="9"/>
                </a:xfrm>
                <a:custGeom>
                  <a:avLst/>
                  <a:gdLst>
                    <a:gd name="T0" fmla="*/ 2 w 2"/>
                    <a:gd name="T1" fmla="*/ 2 h 4"/>
                    <a:gd name="T2" fmla="*/ 1 w 2"/>
                    <a:gd name="T3" fmla="*/ 0 h 4"/>
                    <a:gd name="T4" fmla="*/ 1 w 2"/>
                    <a:gd name="T5" fmla="*/ 2 h 4"/>
                    <a:gd name="T6" fmla="*/ 2 w 2"/>
                    <a:gd name="T7" fmla="*/ 4 h 4"/>
                    <a:gd name="T8" fmla="*/ 2 w 2"/>
                    <a:gd name="T9" fmla="*/ 2 h 4"/>
                    <a:gd name="T10" fmla="*/ 2 w 2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4" extrusionOk="0">
                      <a:moveTo>
                        <a:pt x="2" y="2"/>
                      </a:move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" y="3"/>
                        <a:pt x="2" y="2"/>
                        <a:pt x="2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7" name="Google Shape;1670;p28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0 h 1"/>
                    <a:gd name="T14" fmla="*/ 1 w 1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8" name="Google Shape;1671;p28"/>
                <p:cNvSpPr>
                  <a:spLocks/>
                </p:cNvSpPr>
                <p:nvPr/>
              </p:nvSpPr>
              <p:spPr bwMode="auto">
                <a:xfrm>
                  <a:off x="1024" y="1583"/>
                  <a:ext cx="3" cy="5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1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59" name="Google Shape;1672;p28"/>
                <p:cNvSpPr>
                  <a:spLocks/>
                </p:cNvSpPr>
                <p:nvPr/>
              </p:nvSpPr>
              <p:spPr bwMode="auto">
                <a:xfrm>
                  <a:off x="1020" y="1608"/>
                  <a:ext cx="2" cy="4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0" y="2"/>
                        <a:pt x="0" y="2"/>
                      </a:cubicBezTo>
                      <a:cubicBezTo>
                        <a:pt x="0" y="2"/>
                        <a:pt x="1" y="0"/>
                        <a:pt x="1" y="0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0" name="Google Shape;1673;p28"/>
                <p:cNvSpPr>
                  <a:spLocks/>
                </p:cNvSpPr>
                <p:nvPr/>
              </p:nvSpPr>
              <p:spPr bwMode="auto">
                <a:xfrm>
                  <a:off x="1011" y="1630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1" name="Google Shape;1674;p28"/>
                <p:cNvSpPr>
                  <a:spLocks/>
                </p:cNvSpPr>
                <p:nvPr/>
              </p:nvSpPr>
              <p:spPr bwMode="auto">
                <a:xfrm>
                  <a:off x="1049" y="1559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2"/>
                      </a:move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2" name="Google Shape;1675;p28"/>
                <p:cNvSpPr>
                  <a:spLocks/>
                </p:cNvSpPr>
                <p:nvPr/>
              </p:nvSpPr>
              <p:spPr bwMode="auto">
                <a:xfrm>
                  <a:off x="1024" y="1594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3" name="Google Shape;1676;p28"/>
                <p:cNvSpPr>
                  <a:spLocks/>
                </p:cNvSpPr>
                <p:nvPr/>
              </p:nvSpPr>
              <p:spPr bwMode="auto">
                <a:xfrm>
                  <a:off x="1215" y="1360"/>
                  <a:ext cx="9" cy="6"/>
                </a:xfrm>
                <a:custGeom>
                  <a:avLst/>
                  <a:gdLst>
                    <a:gd name="T0" fmla="*/ 1 w 4"/>
                    <a:gd name="T1" fmla="*/ 2 h 3"/>
                    <a:gd name="T2" fmla="*/ 1 w 4"/>
                    <a:gd name="T3" fmla="*/ 1 h 3"/>
                    <a:gd name="T4" fmla="*/ 2 w 4"/>
                    <a:gd name="T5" fmla="*/ 2 h 3"/>
                    <a:gd name="T6" fmla="*/ 3 w 4"/>
                    <a:gd name="T7" fmla="*/ 1 h 3"/>
                    <a:gd name="T8" fmla="*/ 4 w 4"/>
                    <a:gd name="T9" fmla="*/ 1 h 3"/>
                    <a:gd name="T10" fmla="*/ 3 w 4"/>
                    <a:gd name="T11" fmla="*/ 1 h 3"/>
                    <a:gd name="T12" fmla="*/ 2 w 4"/>
                    <a:gd name="T13" fmla="*/ 0 h 3"/>
                    <a:gd name="T14" fmla="*/ 1 w 4"/>
                    <a:gd name="T15" fmla="*/ 0 h 3"/>
                    <a:gd name="T16" fmla="*/ 2 w 4"/>
                    <a:gd name="T17" fmla="*/ 1 h 3"/>
                    <a:gd name="T18" fmla="*/ 1 w 4"/>
                    <a:gd name="T19" fmla="*/ 1 h 3"/>
                    <a:gd name="T20" fmla="*/ 1 w 4"/>
                    <a:gd name="T21" fmla="*/ 2 h 3"/>
                    <a:gd name="T22" fmla="*/ 1 w 4"/>
                    <a:gd name="T2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" h="3" extrusionOk="0">
                      <a:moveTo>
                        <a:pt x="1" y="2"/>
                      </a:move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2"/>
                        <a:pt x="1" y="3"/>
                        <a:pt x="2" y="2"/>
                      </a:cubicBezTo>
                      <a:cubicBezTo>
                        <a:pt x="2" y="2"/>
                        <a:pt x="3" y="2"/>
                        <a:pt x="3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2" y="0"/>
                        <a:pt x="3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2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4" name="Google Shape;1677;p28"/>
                <p:cNvSpPr>
                  <a:spLocks/>
                </p:cNvSpPr>
                <p:nvPr/>
              </p:nvSpPr>
              <p:spPr bwMode="auto">
                <a:xfrm>
                  <a:off x="1022" y="1592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5" name="Google Shape;1678;p28"/>
                <p:cNvSpPr>
                  <a:spLocks/>
                </p:cNvSpPr>
                <p:nvPr/>
              </p:nvSpPr>
              <p:spPr bwMode="auto">
                <a:xfrm>
                  <a:off x="1221" y="1368"/>
                  <a:ext cx="0" cy="3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1 h 1"/>
                    <a:gd name="T8" fmla="*/ 0 w 120000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6" name="Google Shape;1679;p28"/>
                <p:cNvSpPr txBox="1">
                  <a:spLocks noChangeArrowheads="1"/>
                </p:cNvSpPr>
                <p:nvPr/>
              </p:nvSpPr>
              <p:spPr bwMode="auto">
                <a:xfrm>
                  <a:off x="1022" y="1601"/>
                  <a:ext cx="1" cy="1"/>
                </a:xfrm>
                <a:prstGeom prst="rect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467" name="Google Shape;1680;p28"/>
                <p:cNvSpPr>
                  <a:spLocks/>
                </p:cNvSpPr>
                <p:nvPr/>
              </p:nvSpPr>
              <p:spPr bwMode="auto">
                <a:xfrm>
                  <a:off x="1020" y="1592"/>
                  <a:ext cx="4" cy="9"/>
                </a:xfrm>
                <a:custGeom>
                  <a:avLst/>
                  <a:gdLst>
                    <a:gd name="T0" fmla="*/ 1 w 2"/>
                    <a:gd name="T1" fmla="*/ 4 h 4"/>
                    <a:gd name="T2" fmla="*/ 2 w 2"/>
                    <a:gd name="T3" fmla="*/ 2 h 4"/>
                    <a:gd name="T4" fmla="*/ 1 w 2"/>
                    <a:gd name="T5" fmla="*/ 3 h 4"/>
                    <a:gd name="T6" fmla="*/ 0 w 2"/>
                    <a:gd name="T7" fmla="*/ 3 h 4"/>
                    <a:gd name="T8" fmla="*/ 1 w 2"/>
                    <a:gd name="T9" fmla="*/ 4 h 4"/>
                    <a:gd name="T10" fmla="*/ 1 w 2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4" extrusionOk="0">
                      <a:moveTo>
                        <a:pt x="1" y="4"/>
                      </a:moveTo>
                      <a:cubicBezTo>
                        <a:pt x="1" y="4"/>
                        <a:pt x="2" y="3"/>
                        <a:pt x="2" y="2"/>
                      </a:cubicBezTo>
                      <a:cubicBezTo>
                        <a:pt x="2" y="0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1" y="4"/>
                        <a:pt x="0" y="4"/>
                        <a:pt x="1" y="4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8" name="Google Shape;1681;p28"/>
                <p:cNvSpPr>
                  <a:spLocks/>
                </p:cNvSpPr>
                <p:nvPr/>
              </p:nvSpPr>
              <p:spPr bwMode="auto">
                <a:xfrm>
                  <a:off x="1175" y="1386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69" name="Google Shape;1682;p28"/>
                <p:cNvSpPr>
                  <a:spLocks/>
                </p:cNvSpPr>
                <p:nvPr/>
              </p:nvSpPr>
              <p:spPr bwMode="auto">
                <a:xfrm>
                  <a:off x="1184" y="1391"/>
                  <a:ext cx="2" cy="4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1 h 2"/>
                    <a:gd name="T4" fmla="*/ 0 w 1"/>
                    <a:gd name="T5" fmla="*/ 0 h 2"/>
                    <a:gd name="T6" fmla="*/ 0 w 1"/>
                    <a:gd name="T7" fmla="*/ 1 h 2"/>
                    <a:gd name="T8" fmla="*/ 0 w 1"/>
                    <a:gd name="T9" fmla="*/ 2 h 2"/>
                    <a:gd name="T10" fmla="*/ 0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0" name="Google Shape;1683;p28"/>
                <p:cNvSpPr>
                  <a:spLocks/>
                </p:cNvSpPr>
                <p:nvPr/>
              </p:nvSpPr>
              <p:spPr bwMode="auto">
                <a:xfrm>
                  <a:off x="1182" y="1388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1" name="Google Shape;1684;p28"/>
                <p:cNvSpPr>
                  <a:spLocks/>
                </p:cNvSpPr>
                <p:nvPr/>
              </p:nvSpPr>
              <p:spPr bwMode="auto">
                <a:xfrm>
                  <a:off x="1042" y="1568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0 h 1"/>
                    <a:gd name="T4" fmla="*/ 0 w 2"/>
                    <a:gd name="T5" fmla="*/ 0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2" name="Google Shape;1685;p28"/>
                <p:cNvSpPr>
                  <a:spLocks/>
                </p:cNvSpPr>
                <p:nvPr/>
              </p:nvSpPr>
              <p:spPr bwMode="auto">
                <a:xfrm>
                  <a:off x="1177" y="1386"/>
                  <a:ext cx="7" cy="7"/>
                </a:xfrm>
                <a:custGeom>
                  <a:avLst/>
                  <a:gdLst>
                    <a:gd name="T0" fmla="*/ 2 w 3"/>
                    <a:gd name="T1" fmla="*/ 3 h 3"/>
                    <a:gd name="T2" fmla="*/ 2 w 3"/>
                    <a:gd name="T3" fmla="*/ 1 h 3"/>
                    <a:gd name="T4" fmla="*/ 1 w 3"/>
                    <a:gd name="T5" fmla="*/ 1 h 3"/>
                    <a:gd name="T6" fmla="*/ 2 w 3"/>
                    <a:gd name="T7" fmla="*/ 3 h 3"/>
                    <a:gd name="T8" fmla="*/ 2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 extrusionOk="0">
                      <a:moveTo>
                        <a:pt x="2" y="3"/>
                      </a:moveTo>
                      <a:cubicBezTo>
                        <a:pt x="2" y="3"/>
                        <a:pt x="3" y="1"/>
                        <a:pt x="2" y="1"/>
                      </a:cubicBezTo>
                      <a:cubicBezTo>
                        <a:pt x="2" y="1"/>
                        <a:pt x="2" y="0"/>
                        <a:pt x="1" y="1"/>
                      </a:cubicBezTo>
                      <a:cubicBezTo>
                        <a:pt x="0" y="2"/>
                        <a:pt x="1" y="2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3" name="Google Shape;1686;p28"/>
                <p:cNvSpPr>
                  <a:spLocks/>
                </p:cNvSpPr>
                <p:nvPr/>
              </p:nvSpPr>
              <p:spPr bwMode="auto">
                <a:xfrm>
                  <a:off x="1182" y="1393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1 h 1"/>
                    <a:gd name="T8" fmla="*/ 0 w 120000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4" name="Google Shape;1687;p28"/>
                <p:cNvSpPr>
                  <a:spLocks/>
                </p:cNvSpPr>
                <p:nvPr/>
              </p:nvSpPr>
              <p:spPr bwMode="auto">
                <a:xfrm>
                  <a:off x="1049" y="1561"/>
                  <a:ext cx="2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"/>
                        <a:pt x="1" y="2"/>
                        <a:pt x="1" y="1"/>
                      </a:cubicBezTo>
                      <a:cubicBezTo>
                        <a:pt x="1" y="1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5" name="Google Shape;1688;p28"/>
                <p:cNvSpPr>
                  <a:spLocks/>
                </p:cNvSpPr>
                <p:nvPr/>
              </p:nvSpPr>
              <p:spPr bwMode="auto">
                <a:xfrm>
                  <a:off x="1038" y="1565"/>
                  <a:ext cx="4" cy="3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1 h 1"/>
                    <a:gd name="T4" fmla="*/ 2 w 2"/>
                    <a:gd name="T5" fmla="*/ 0 h 1"/>
                    <a:gd name="T6" fmla="*/ 1 w 2"/>
                    <a:gd name="T7" fmla="*/ 1 h 1"/>
                    <a:gd name="T8" fmla="*/ 1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0" y="0"/>
                        <a:pt x="2" y="1"/>
                        <a:pt x="1" y="1"/>
                      </a:cubicBezTo>
                      <a:cubicBezTo>
                        <a:pt x="2" y="1"/>
                        <a:pt x="2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6" name="Google Shape;1689;p28"/>
                <p:cNvSpPr>
                  <a:spLocks/>
                </p:cNvSpPr>
                <p:nvPr/>
              </p:nvSpPr>
              <p:spPr bwMode="auto">
                <a:xfrm>
                  <a:off x="1024" y="1588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7" name="Google Shape;1690;p28"/>
                <p:cNvSpPr>
                  <a:spLocks/>
                </p:cNvSpPr>
                <p:nvPr/>
              </p:nvSpPr>
              <p:spPr bwMode="auto">
                <a:xfrm>
                  <a:off x="1042" y="1563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8" name="Google Shape;1691;p28"/>
                <p:cNvSpPr>
                  <a:spLocks/>
                </p:cNvSpPr>
                <p:nvPr/>
              </p:nvSpPr>
              <p:spPr bwMode="auto">
                <a:xfrm>
                  <a:off x="1044" y="1561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79" name="Google Shape;1692;p28"/>
                <p:cNvSpPr>
                  <a:spLocks noChangeArrowheads="1"/>
                </p:cNvSpPr>
                <p:nvPr/>
              </p:nvSpPr>
              <p:spPr bwMode="auto">
                <a:xfrm>
                  <a:off x="1047" y="1563"/>
                  <a:ext cx="1" cy="2"/>
                </a:xfrm>
                <a:prstGeom prst="ellipse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480" name="Google Shape;1693;p28"/>
                <p:cNvSpPr>
                  <a:spLocks/>
                </p:cNvSpPr>
                <p:nvPr/>
              </p:nvSpPr>
              <p:spPr bwMode="auto">
                <a:xfrm>
                  <a:off x="1111" y="1481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1" name="Google Shape;1694;p28"/>
                <p:cNvSpPr>
                  <a:spLocks/>
                </p:cNvSpPr>
                <p:nvPr/>
              </p:nvSpPr>
              <p:spPr bwMode="auto">
                <a:xfrm>
                  <a:off x="1089" y="1652"/>
                  <a:ext cx="4" cy="4"/>
                </a:xfrm>
                <a:custGeom>
                  <a:avLst/>
                  <a:gdLst>
                    <a:gd name="T0" fmla="*/ 1 w 2"/>
                    <a:gd name="T1" fmla="*/ 0 h 2"/>
                    <a:gd name="T2" fmla="*/ 2 w 2"/>
                    <a:gd name="T3" fmla="*/ 1 h 2"/>
                    <a:gd name="T4" fmla="*/ 1 w 2"/>
                    <a:gd name="T5" fmla="*/ 0 h 2"/>
                    <a:gd name="T6" fmla="*/ 1 w 2"/>
                    <a:gd name="T7" fmla="*/ 0 h 2"/>
                    <a:gd name="T8" fmla="*/ 1 w 2"/>
                    <a:gd name="T9" fmla="*/ 0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 extrusionOk="0">
                      <a:moveTo>
                        <a:pt x="1" y="0"/>
                      </a:moveTo>
                      <a:cubicBezTo>
                        <a:pt x="1" y="0"/>
                        <a:pt x="2" y="2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2" name="Google Shape;1695;p28"/>
                <p:cNvSpPr>
                  <a:spLocks/>
                </p:cNvSpPr>
                <p:nvPr/>
              </p:nvSpPr>
              <p:spPr bwMode="auto">
                <a:xfrm>
                  <a:off x="1036" y="1570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3" name="Google Shape;1696;p28"/>
                <p:cNvSpPr>
                  <a:spLocks/>
                </p:cNvSpPr>
                <p:nvPr/>
              </p:nvSpPr>
              <p:spPr bwMode="auto">
                <a:xfrm>
                  <a:off x="1033" y="1568"/>
                  <a:ext cx="3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4" name="Google Shape;1697;p28"/>
                <p:cNvSpPr>
                  <a:spLocks/>
                </p:cNvSpPr>
                <p:nvPr/>
              </p:nvSpPr>
              <p:spPr bwMode="auto">
                <a:xfrm>
                  <a:off x="1024" y="1579"/>
                  <a:ext cx="5" cy="4"/>
                </a:xfrm>
                <a:custGeom>
                  <a:avLst/>
                  <a:gdLst>
                    <a:gd name="T0" fmla="*/ 2 w 2"/>
                    <a:gd name="T1" fmla="*/ 1 h 2"/>
                    <a:gd name="T2" fmla="*/ 2 w 2"/>
                    <a:gd name="T3" fmla="*/ 1 h 2"/>
                    <a:gd name="T4" fmla="*/ 1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1 h 2"/>
                    <a:gd name="T12" fmla="*/ 2 w 2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1" y="2"/>
                        <a:pt x="2" y="1"/>
                      </a:cubicBezTo>
                      <a:cubicBezTo>
                        <a:pt x="2" y="1"/>
                        <a:pt x="1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5" name="Google Shape;1698;p28"/>
                <p:cNvSpPr>
                  <a:spLocks/>
                </p:cNvSpPr>
                <p:nvPr/>
              </p:nvSpPr>
              <p:spPr bwMode="auto">
                <a:xfrm>
                  <a:off x="1188" y="1382"/>
                  <a:ext cx="2" cy="6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0 h 3"/>
                    <a:gd name="T4" fmla="*/ 1 w 1"/>
                    <a:gd name="T5" fmla="*/ 1 h 3"/>
                    <a:gd name="T6" fmla="*/ 1 w 1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 extrusionOk="0">
                      <a:moveTo>
                        <a:pt x="1" y="1"/>
                      </a:moveTo>
                      <a:cubicBezTo>
                        <a:pt x="1" y="3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6" name="Google Shape;1699;p28"/>
                <p:cNvSpPr>
                  <a:spLocks/>
                </p:cNvSpPr>
                <p:nvPr/>
              </p:nvSpPr>
              <p:spPr bwMode="auto">
                <a:xfrm>
                  <a:off x="1040" y="1568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0 w 1"/>
                    <a:gd name="T5" fmla="*/ 1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7" name="Google Shape;1700;p28"/>
                <p:cNvSpPr>
                  <a:spLocks/>
                </p:cNvSpPr>
                <p:nvPr/>
              </p:nvSpPr>
              <p:spPr bwMode="auto">
                <a:xfrm>
                  <a:off x="1186" y="1382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8" name="Google Shape;1701;p28"/>
                <p:cNvSpPr>
                  <a:spLocks/>
                </p:cNvSpPr>
                <p:nvPr/>
              </p:nvSpPr>
              <p:spPr bwMode="auto">
                <a:xfrm>
                  <a:off x="1064" y="1665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89" name="Google Shape;1702;p28"/>
                <p:cNvSpPr>
                  <a:spLocks/>
                </p:cNvSpPr>
                <p:nvPr/>
              </p:nvSpPr>
              <p:spPr bwMode="auto">
                <a:xfrm>
                  <a:off x="1038" y="1568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0" name="Google Shape;1703;p28"/>
                <p:cNvSpPr>
                  <a:spLocks/>
                </p:cNvSpPr>
                <p:nvPr/>
              </p:nvSpPr>
              <p:spPr bwMode="auto">
                <a:xfrm>
                  <a:off x="1040" y="1568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1" name="Google Shape;1704;p28"/>
                <p:cNvSpPr>
                  <a:spLocks/>
                </p:cNvSpPr>
                <p:nvPr/>
              </p:nvSpPr>
              <p:spPr bwMode="auto">
                <a:xfrm>
                  <a:off x="1102" y="1508"/>
                  <a:ext cx="2" cy="4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0 w 1"/>
                    <a:gd name="T5" fmla="*/ 2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2"/>
                      </a:moveTo>
                      <a:cubicBezTo>
                        <a:pt x="1" y="2"/>
                        <a:pt x="1" y="0"/>
                        <a:pt x="0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2" name="Google Shape;1705;p28"/>
                <p:cNvSpPr>
                  <a:spLocks/>
                </p:cNvSpPr>
                <p:nvPr/>
              </p:nvSpPr>
              <p:spPr bwMode="auto">
                <a:xfrm>
                  <a:off x="1175" y="1391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3" name="Google Shape;1706;p28"/>
                <p:cNvSpPr>
                  <a:spLocks/>
                </p:cNvSpPr>
                <p:nvPr/>
              </p:nvSpPr>
              <p:spPr bwMode="auto">
                <a:xfrm>
                  <a:off x="1168" y="1388"/>
                  <a:ext cx="3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4" name="Google Shape;1707;p28"/>
                <p:cNvSpPr>
                  <a:spLocks/>
                </p:cNvSpPr>
                <p:nvPr/>
              </p:nvSpPr>
              <p:spPr bwMode="auto">
                <a:xfrm>
                  <a:off x="1024" y="1623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0 h 2"/>
                    <a:gd name="T6" fmla="*/ 1 w 2"/>
                    <a:gd name="T7" fmla="*/ 1 h 2"/>
                    <a:gd name="T8" fmla="*/ 0 w 2"/>
                    <a:gd name="T9" fmla="*/ 0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 extrusionOk="0">
                      <a:moveTo>
                        <a:pt x="0" y="0"/>
                      </a:moveTo>
                      <a:cubicBezTo>
                        <a:pt x="0" y="1"/>
                        <a:pt x="1" y="2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5" name="Google Shape;1708;p28"/>
                <p:cNvSpPr>
                  <a:spLocks/>
                </p:cNvSpPr>
                <p:nvPr/>
              </p:nvSpPr>
              <p:spPr bwMode="auto">
                <a:xfrm>
                  <a:off x="1164" y="1391"/>
                  <a:ext cx="11" cy="8"/>
                </a:xfrm>
                <a:custGeom>
                  <a:avLst/>
                  <a:gdLst>
                    <a:gd name="T0" fmla="*/ 2 w 5"/>
                    <a:gd name="T1" fmla="*/ 2 h 4"/>
                    <a:gd name="T2" fmla="*/ 2 w 5"/>
                    <a:gd name="T3" fmla="*/ 2 h 4"/>
                    <a:gd name="T4" fmla="*/ 3 w 5"/>
                    <a:gd name="T5" fmla="*/ 3 h 4"/>
                    <a:gd name="T6" fmla="*/ 4 w 5"/>
                    <a:gd name="T7" fmla="*/ 1 h 4"/>
                    <a:gd name="T8" fmla="*/ 3 w 5"/>
                    <a:gd name="T9" fmla="*/ 1 h 4"/>
                    <a:gd name="T10" fmla="*/ 2 w 5"/>
                    <a:gd name="T11" fmla="*/ 2 h 4"/>
                    <a:gd name="T12" fmla="*/ 2 w 5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 extrusionOk="0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2"/>
                        <a:pt x="2" y="4"/>
                        <a:pt x="3" y="3"/>
                      </a:cubicBezTo>
                      <a:cubicBezTo>
                        <a:pt x="4" y="3"/>
                        <a:pt x="5" y="2"/>
                        <a:pt x="4" y="1"/>
                      </a:cubicBezTo>
                      <a:cubicBezTo>
                        <a:pt x="4" y="0"/>
                        <a:pt x="4" y="1"/>
                        <a:pt x="3" y="1"/>
                      </a:cubicBezTo>
                      <a:cubicBezTo>
                        <a:pt x="3" y="0"/>
                        <a:pt x="1" y="1"/>
                        <a:pt x="2" y="2"/>
                      </a:cubicBezTo>
                      <a:cubicBezTo>
                        <a:pt x="2" y="2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6" name="Google Shape;1709;p28"/>
                <p:cNvSpPr>
                  <a:spLocks/>
                </p:cNvSpPr>
                <p:nvPr/>
              </p:nvSpPr>
              <p:spPr bwMode="auto">
                <a:xfrm>
                  <a:off x="1171" y="1391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7" name="Google Shape;1710;p28"/>
                <p:cNvSpPr>
                  <a:spLocks/>
                </p:cNvSpPr>
                <p:nvPr/>
              </p:nvSpPr>
              <p:spPr bwMode="auto">
                <a:xfrm>
                  <a:off x="1024" y="1645"/>
                  <a:ext cx="5" cy="2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2 w 2"/>
                    <a:gd name="T7" fmla="*/ 1 h 1"/>
                    <a:gd name="T8" fmla="*/ 2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8" name="Google Shape;1711;p28"/>
                <p:cNvSpPr>
                  <a:spLocks/>
                </p:cNvSpPr>
                <p:nvPr/>
              </p:nvSpPr>
              <p:spPr bwMode="auto">
                <a:xfrm>
                  <a:off x="1173" y="1386"/>
                  <a:ext cx="4" cy="7"/>
                </a:xfrm>
                <a:custGeom>
                  <a:avLst/>
                  <a:gdLst>
                    <a:gd name="T0" fmla="*/ 0 w 2"/>
                    <a:gd name="T1" fmla="*/ 1 h 3"/>
                    <a:gd name="T2" fmla="*/ 1 w 2"/>
                    <a:gd name="T3" fmla="*/ 3 h 3"/>
                    <a:gd name="T4" fmla="*/ 2 w 2"/>
                    <a:gd name="T5" fmla="*/ 2 h 3"/>
                    <a:gd name="T6" fmla="*/ 0 w 2"/>
                    <a:gd name="T7" fmla="*/ 1 h 3"/>
                    <a:gd name="T8" fmla="*/ 0 w 2"/>
                    <a:gd name="T9" fmla="*/ 1 h 3"/>
                    <a:gd name="T10" fmla="*/ 0 w 2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 extrusionOk="0">
                      <a:moveTo>
                        <a:pt x="0" y="1"/>
                      </a:move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499" name="Google Shape;1712;p28"/>
                <p:cNvSpPr>
                  <a:spLocks/>
                </p:cNvSpPr>
                <p:nvPr/>
              </p:nvSpPr>
              <p:spPr bwMode="auto">
                <a:xfrm>
                  <a:off x="1173" y="1393"/>
                  <a:ext cx="2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1 w 1"/>
                    <a:gd name="T5" fmla="*/ 0 h 2"/>
                    <a:gd name="T6" fmla="*/ 1 w 1"/>
                    <a:gd name="T7" fmla="*/ 1 h 2"/>
                    <a:gd name="T8" fmla="*/ 1 w 1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0" name="Google Shape;1713;p28"/>
                <p:cNvSpPr>
                  <a:spLocks/>
                </p:cNvSpPr>
                <p:nvPr/>
              </p:nvSpPr>
              <p:spPr bwMode="auto">
                <a:xfrm>
                  <a:off x="1166" y="1391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1" name="Google Shape;1714;p28"/>
                <p:cNvSpPr>
                  <a:spLocks/>
                </p:cNvSpPr>
                <p:nvPr/>
              </p:nvSpPr>
              <p:spPr bwMode="auto">
                <a:xfrm>
                  <a:off x="1164" y="1391"/>
                  <a:ext cx="4" cy="4"/>
                </a:xfrm>
                <a:custGeom>
                  <a:avLst/>
                  <a:gdLst>
                    <a:gd name="T0" fmla="*/ 1 w 2"/>
                    <a:gd name="T1" fmla="*/ 2 h 2"/>
                    <a:gd name="T2" fmla="*/ 2 w 2"/>
                    <a:gd name="T3" fmla="*/ 1 h 2"/>
                    <a:gd name="T4" fmla="*/ 1 w 2"/>
                    <a:gd name="T5" fmla="*/ 0 h 2"/>
                    <a:gd name="T6" fmla="*/ 1 w 2"/>
                    <a:gd name="T7" fmla="*/ 2 h 2"/>
                    <a:gd name="T8" fmla="*/ 1 w 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 extrusionOk="0">
                      <a:moveTo>
                        <a:pt x="1" y="2"/>
                      </a:move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0" y="2"/>
                        <a:pt x="1" y="2"/>
                      </a:cubicBezTo>
                      <a:cubicBezTo>
                        <a:pt x="1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2" name="Google Shape;1715;p28"/>
                <p:cNvSpPr>
                  <a:spLocks/>
                </p:cNvSpPr>
                <p:nvPr/>
              </p:nvSpPr>
              <p:spPr bwMode="auto">
                <a:xfrm>
                  <a:off x="1159" y="1397"/>
                  <a:ext cx="12" cy="9"/>
                </a:xfrm>
                <a:custGeom>
                  <a:avLst/>
                  <a:gdLst>
                    <a:gd name="T0" fmla="*/ 1 w 5"/>
                    <a:gd name="T1" fmla="*/ 3 h 4"/>
                    <a:gd name="T2" fmla="*/ 4 w 5"/>
                    <a:gd name="T3" fmla="*/ 3 h 4"/>
                    <a:gd name="T4" fmla="*/ 4 w 5"/>
                    <a:gd name="T5" fmla="*/ 2 h 4"/>
                    <a:gd name="T6" fmla="*/ 5 w 5"/>
                    <a:gd name="T7" fmla="*/ 1 h 4"/>
                    <a:gd name="T8" fmla="*/ 3 w 5"/>
                    <a:gd name="T9" fmla="*/ 0 h 4"/>
                    <a:gd name="T10" fmla="*/ 3 w 5"/>
                    <a:gd name="T11" fmla="*/ 2 h 4"/>
                    <a:gd name="T12" fmla="*/ 1 w 5"/>
                    <a:gd name="T13" fmla="*/ 2 h 4"/>
                    <a:gd name="T14" fmla="*/ 2 w 5"/>
                    <a:gd name="T15" fmla="*/ 3 h 4"/>
                    <a:gd name="T16" fmla="*/ 1 w 5"/>
                    <a:gd name="T17" fmla="*/ 3 h 4"/>
                    <a:gd name="T18" fmla="*/ 1 w 5"/>
                    <a:gd name="T1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4" extrusionOk="0">
                      <a:moveTo>
                        <a:pt x="1" y="3"/>
                      </a:moveTo>
                      <a:cubicBezTo>
                        <a:pt x="1" y="4"/>
                        <a:pt x="3" y="3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5" y="1"/>
                        <a:pt x="5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1"/>
                        <a:pt x="4" y="1"/>
                        <a:pt x="3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2"/>
                        <a:pt x="2" y="3"/>
                        <a:pt x="2" y="3"/>
                      </a:cubicBezTo>
                      <a:cubicBezTo>
                        <a:pt x="1" y="3"/>
                        <a:pt x="0" y="2"/>
                        <a:pt x="1" y="3"/>
                      </a:cubicBezTo>
                      <a:cubicBezTo>
                        <a:pt x="1" y="4"/>
                        <a:pt x="1" y="3"/>
                        <a:pt x="1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3" name="Google Shape;1716;p28"/>
                <p:cNvSpPr>
                  <a:spLocks/>
                </p:cNvSpPr>
                <p:nvPr/>
              </p:nvSpPr>
              <p:spPr bwMode="auto">
                <a:xfrm>
                  <a:off x="1157" y="1404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4" name="Google Shape;1717;p28"/>
                <p:cNvSpPr>
                  <a:spLocks/>
                </p:cNvSpPr>
                <p:nvPr/>
              </p:nvSpPr>
              <p:spPr bwMode="auto">
                <a:xfrm>
                  <a:off x="1155" y="1419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5" name="Google Shape;1718;p28"/>
                <p:cNvSpPr>
                  <a:spLocks/>
                </p:cNvSpPr>
                <p:nvPr/>
              </p:nvSpPr>
              <p:spPr bwMode="auto">
                <a:xfrm>
                  <a:off x="1151" y="1404"/>
                  <a:ext cx="11" cy="15"/>
                </a:xfrm>
                <a:custGeom>
                  <a:avLst/>
                  <a:gdLst>
                    <a:gd name="T0" fmla="*/ 0 w 5"/>
                    <a:gd name="T1" fmla="*/ 6 h 7"/>
                    <a:gd name="T2" fmla="*/ 2 w 5"/>
                    <a:gd name="T3" fmla="*/ 6 h 7"/>
                    <a:gd name="T4" fmla="*/ 2 w 5"/>
                    <a:gd name="T5" fmla="*/ 7 h 7"/>
                    <a:gd name="T6" fmla="*/ 3 w 5"/>
                    <a:gd name="T7" fmla="*/ 5 h 7"/>
                    <a:gd name="T8" fmla="*/ 5 w 5"/>
                    <a:gd name="T9" fmla="*/ 5 h 7"/>
                    <a:gd name="T10" fmla="*/ 5 w 5"/>
                    <a:gd name="T11" fmla="*/ 2 h 7"/>
                    <a:gd name="T12" fmla="*/ 4 w 5"/>
                    <a:gd name="T13" fmla="*/ 3 h 7"/>
                    <a:gd name="T14" fmla="*/ 4 w 5"/>
                    <a:gd name="T15" fmla="*/ 1 h 7"/>
                    <a:gd name="T16" fmla="*/ 4 w 5"/>
                    <a:gd name="T17" fmla="*/ 1 h 7"/>
                    <a:gd name="T18" fmla="*/ 4 w 5"/>
                    <a:gd name="T19" fmla="*/ 1 h 7"/>
                    <a:gd name="T20" fmla="*/ 4 w 5"/>
                    <a:gd name="T21" fmla="*/ 0 h 7"/>
                    <a:gd name="T22" fmla="*/ 4 w 5"/>
                    <a:gd name="T23" fmla="*/ 1 h 7"/>
                    <a:gd name="T24" fmla="*/ 4 w 5"/>
                    <a:gd name="T25" fmla="*/ 1 h 7"/>
                    <a:gd name="T26" fmla="*/ 3 w 5"/>
                    <a:gd name="T27" fmla="*/ 0 h 7"/>
                    <a:gd name="T28" fmla="*/ 3 w 5"/>
                    <a:gd name="T29" fmla="*/ 2 h 7"/>
                    <a:gd name="T30" fmla="*/ 2 w 5"/>
                    <a:gd name="T31" fmla="*/ 1 h 7"/>
                    <a:gd name="T32" fmla="*/ 2 w 5"/>
                    <a:gd name="T33" fmla="*/ 1 h 7"/>
                    <a:gd name="T34" fmla="*/ 3 w 5"/>
                    <a:gd name="T35" fmla="*/ 3 h 7"/>
                    <a:gd name="T36" fmla="*/ 2 w 5"/>
                    <a:gd name="T37" fmla="*/ 2 h 7"/>
                    <a:gd name="T38" fmla="*/ 1 w 5"/>
                    <a:gd name="T39" fmla="*/ 3 h 7"/>
                    <a:gd name="T40" fmla="*/ 2 w 5"/>
                    <a:gd name="T41" fmla="*/ 4 h 7"/>
                    <a:gd name="T42" fmla="*/ 1 w 5"/>
                    <a:gd name="T43" fmla="*/ 3 h 7"/>
                    <a:gd name="T44" fmla="*/ 2 w 5"/>
                    <a:gd name="T45" fmla="*/ 4 h 7"/>
                    <a:gd name="T46" fmla="*/ 1 w 5"/>
                    <a:gd name="T47" fmla="*/ 4 h 7"/>
                    <a:gd name="T48" fmla="*/ 2 w 5"/>
                    <a:gd name="T49" fmla="*/ 5 h 7"/>
                    <a:gd name="T50" fmla="*/ 0 w 5"/>
                    <a:gd name="T51" fmla="*/ 6 h 7"/>
                    <a:gd name="T52" fmla="*/ 0 w 5"/>
                    <a:gd name="T5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" h="7" extrusionOk="0">
                      <a:moveTo>
                        <a:pt x="0" y="6"/>
                      </a:moveTo>
                      <a:cubicBezTo>
                        <a:pt x="2" y="7"/>
                        <a:pt x="1" y="6"/>
                        <a:pt x="2" y="6"/>
                      </a:cubicBezTo>
                      <a:cubicBezTo>
                        <a:pt x="2" y="6"/>
                        <a:pt x="1" y="7"/>
                        <a:pt x="2" y="7"/>
                      </a:cubicBezTo>
                      <a:cubicBezTo>
                        <a:pt x="3" y="6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5"/>
                        <a:pt x="5" y="2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4" y="2"/>
                        <a:pt x="5" y="1"/>
                        <a:pt x="4" y="1"/>
                      </a:cubicBezTo>
                      <a:cubicBezTo>
                        <a:pt x="4" y="1"/>
                        <a:pt x="5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1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1" y="2"/>
                        <a:pt x="3" y="2"/>
                        <a:pt x="3" y="3"/>
                      </a:cubicBezTo>
                      <a:cubicBezTo>
                        <a:pt x="3" y="3"/>
                        <a:pt x="2" y="3"/>
                        <a:pt x="2" y="2"/>
                      </a:cubicBezTo>
                      <a:cubicBezTo>
                        <a:pt x="2" y="2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3"/>
                        <a:pt x="2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5"/>
                        <a:pt x="1" y="4"/>
                        <a:pt x="2" y="5"/>
                      </a:cubicBezTo>
                      <a:cubicBezTo>
                        <a:pt x="2" y="5"/>
                        <a:pt x="0" y="6"/>
                        <a:pt x="0" y="6"/>
                      </a:cubicBezTo>
                      <a:cubicBezTo>
                        <a:pt x="1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6" name="Google Shape;1719;p28"/>
                <p:cNvSpPr>
                  <a:spLocks/>
                </p:cNvSpPr>
                <p:nvPr/>
              </p:nvSpPr>
              <p:spPr bwMode="auto">
                <a:xfrm>
                  <a:off x="1162" y="1402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7" name="Google Shape;1720;p28"/>
                <p:cNvSpPr>
                  <a:spLocks/>
                </p:cNvSpPr>
                <p:nvPr/>
              </p:nvSpPr>
              <p:spPr bwMode="auto">
                <a:xfrm>
                  <a:off x="1164" y="1397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8" name="Google Shape;1721;p28"/>
                <p:cNvSpPr>
                  <a:spLocks/>
                </p:cNvSpPr>
                <p:nvPr/>
              </p:nvSpPr>
              <p:spPr bwMode="auto">
                <a:xfrm>
                  <a:off x="1164" y="1399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09" name="Google Shape;1722;p28"/>
                <p:cNvSpPr>
                  <a:spLocks/>
                </p:cNvSpPr>
                <p:nvPr/>
              </p:nvSpPr>
              <p:spPr bwMode="auto">
                <a:xfrm>
                  <a:off x="1109" y="1499"/>
                  <a:ext cx="4" cy="9"/>
                </a:xfrm>
                <a:custGeom>
                  <a:avLst/>
                  <a:gdLst>
                    <a:gd name="T0" fmla="*/ 1 w 2"/>
                    <a:gd name="T1" fmla="*/ 0 h 4"/>
                    <a:gd name="T2" fmla="*/ 1 w 2"/>
                    <a:gd name="T3" fmla="*/ 2 h 4"/>
                    <a:gd name="T4" fmla="*/ 0 w 2"/>
                    <a:gd name="T5" fmla="*/ 4 h 4"/>
                    <a:gd name="T6" fmla="*/ 1 w 2"/>
                    <a:gd name="T7" fmla="*/ 0 h 4"/>
                    <a:gd name="T8" fmla="*/ 1 w 2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 extrusionOk="0">
                      <a:moveTo>
                        <a:pt x="1" y="0"/>
                      </a:moveTo>
                      <a:cubicBezTo>
                        <a:pt x="1" y="0"/>
                        <a:pt x="0" y="2"/>
                        <a:pt x="1" y="2"/>
                      </a:cubicBezTo>
                      <a:cubicBezTo>
                        <a:pt x="1" y="3"/>
                        <a:pt x="0" y="3"/>
                        <a:pt x="0" y="4"/>
                      </a:cubicBezTo>
                      <a:cubicBezTo>
                        <a:pt x="2" y="4"/>
                        <a:pt x="2" y="1"/>
                        <a:pt x="1" y="0"/>
                      </a:cubicBezTo>
                      <a:cubicBezTo>
                        <a:pt x="1" y="0"/>
                        <a:pt x="2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0" name="Google Shape;1723;p28"/>
                <p:cNvSpPr>
                  <a:spLocks/>
                </p:cNvSpPr>
                <p:nvPr/>
              </p:nvSpPr>
              <p:spPr bwMode="auto">
                <a:xfrm>
                  <a:off x="1053" y="1563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1" name="Google Shape;1724;p28"/>
                <p:cNvSpPr txBox="1">
                  <a:spLocks noChangeArrowheads="1"/>
                </p:cNvSpPr>
                <p:nvPr/>
              </p:nvSpPr>
              <p:spPr bwMode="auto">
                <a:xfrm>
                  <a:off x="1053" y="1565"/>
                  <a:ext cx="1" cy="1"/>
                </a:xfrm>
                <a:prstGeom prst="rect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512" name="Google Shape;1725;p28"/>
                <p:cNvSpPr>
                  <a:spLocks/>
                </p:cNvSpPr>
                <p:nvPr/>
              </p:nvSpPr>
              <p:spPr bwMode="auto">
                <a:xfrm>
                  <a:off x="1027" y="1585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3" name="Google Shape;1726;p28"/>
                <p:cNvSpPr>
                  <a:spLocks/>
                </p:cNvSpPr>
                <p:nvPr/>
              </p:nvSpPr>
              <p:spPr bwMode="auto">
                <a:xfrm>
                  <a:off x="1097" y="1521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4" name="Google Shape;1727;p28"/>
                <p:cNvSpPr>
                  <a:spLocks/>
                </p:cNvSpPr>
                <p:nvPr/>
              </p:nvSpPr>
              <p:spPr bwMode="auto">
                <a:xfrm>
                  <a:off x="1080" y="1652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5" name="Google Shape;1728;p28"/>
                <p:cNvSpPr>
                  <a:spLocks/>
                </p:cNvSpPr>
                <p:nvPr/>
              </p:nvSpPr>
              <p:spPr bwMode="auto">
                <a:xfrm>
                  <a:off x="1097" y="1521"/>
                  <a:ext cx="5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6" name="Google Shape;1729;p28"/>
                <p:cNvSpPr>
                  <a:spLocks/>
                </p:cNvSpPr>
                <p:nvPr/>
              </p:nvSpPr>
              <p:spPr bwMode="auto">
                <a:xfrm>
                  <a:off x="1027" y="1590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7" name="Google Shape;1730;p28"/>
                <p:cNvSpPr>
                  <a:spLocks/>
                </p:cNvSpPr>
                <p:nvPr/>
              </p:nvSpPr>
              <p:spPr bwMode="auto">
                <a:xfrm>
                  <a:off x="1022" y="1612"/>
                  <a:ext cx="5" cy="4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1" y="2"/>
                        <a:pt x="2" y="0"/>
                        <a:pt x="0" y="0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8" name="Google Shape;1731;p28"/>
                <p:cNvSpPr>
                  <a:spLocks/>
                </p:cNvSpPr>
                <p:nvPr/>
              </p:nvSpPr>
              <p:spPr bwMode="auto">
                <a:xfrm>
                  <a:off x="1126" y="1464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19" name="Google Shape;1732;p28"/>
                <p:cNvSpPr>
                  <a:spLocks/>
                </p:cNvSpPr>
                <p:nvPr/>
              </p:nvSpPr>
              <p:spPr bwMode="auto">
                <a:xfrm>
                  <a:off x="1031" y="1621"/>
                  <a:ext cx="5" cy="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1 h 2"/>
                    <a:gd name="T4" fmla="*/ 1 w 2"/>
                    <a:gd name="T5" fmla="*/ 2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2" y="0"/>
                        <a:pt x="1" y="1"/>
                      </a:cubicBezTo>
                      <a:cubicBezTo>
                        <a:pt x="1" y="1"/>
                        <a:pt x="0" y="1"/>
                        <a:pt x="1" y="2"/>
                      </a:cubicBezTo>
                      <a:cubicBezTo>
                        <a:pt x="1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0" name="Google Shape;1733;p28"/>
                <p:cNvSpPr>
                  <a:spLocks/>
                </p:cNvSpPr>
                <p:nvPr/>
              </p:nvSpPr>
              <p:spPr bwMode="auto">
                <a:xfrm>
                  <a:off x="1146" y="1430"/>
                  <a:ext cx="5" cy="3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1 h 1"/>
                    <a:gd name="T4" fmla="*/ 1 w 2"/>
                    <a:gd name="T5" fmla="*/ 1 h 1"/>
                    <a:gd name="T6" fmla="*/ 1 w 2"/>
                    <a:gd name="T7" fmla="*/ 0 h 1"/>
                    <a:gd name="T8" fmla="*/ 1 w 2"/>
                    <a:gd name="T9" fmla="*/ 0 h 1"/>
                    <a:gd name="T10" fmla="*/ 1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1" name="Google Shape;1734;p28"/>
                <p:cNvSpPr>
                  <a:spLocks/>
                </p:cNvSpPr>
                <p:nvPr/>
              </p:nvSpPr>
              <p:spPr bwMode="auto">
                <a:xfrm>
                  <a:off x="1137" y="1450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2" name="Google Shape;1735;p28"/>
                <p:cNvSpPr>
                  <a:spLocks/>
                </p:cNvSpPr>
                <p:nvPr/>
              </p:nvSpPr>
              <p:spPr bwMode="auto">
                <a:xfrm>
                  <a:off x="1190" y="1393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3" name="Google Shape;1736;p28"/>
                <p:cNvSpPr>
                  <a:spLocks/>
                </p:cNvSpPr>
                <p:nvPr/>
              </p:nvSpPr>
              <p:spPr bwMode="auto">
                <a:xfrm>
                  <a:off x="1095" y="1512"/>
                  <a:ext cx="5" cy="5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0 h 2"/>
                    <a:gd name="T6" fmla="*/ 1 w 2"/>
                    <a:gd name="T7" fmla="*/ 1 h 2"/>
                    <a:gd name="T8" fmla="*/ 0 w 2"/>
                    <a:gd name="T9" fmla="*/ 1 h 2"/>
                    <a:gd name="T10" fmla="*/ 0 w 2"/>
                    <a:gd name="T11" fmla="*/ 2 h 2"/>
                    <a:gd name="T12" fmla="*/ 1 w 2"/>
                    <a:gd name="T13" fmla="*/ 1 h 2"/>
                    <a:gd name="T14" fmla="*/ 1 w 2"/>
                    <a:gd name="T15" fmla="*/ 2 h 2"/>
                    <a:gd name="T16" fmla="*/ 2 w 2"/>
                    <a:gd name="T17" fmla="*/ 1 h 2"/>
                    <a:gd name="T18" fmla="*/ 2 w 2"/>
                    <a:gd name="T1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4" name="Google Shape;1737;p28"/>
                <p:cNvSpPr>
                  <a:spLocks/>
                </p:cNvSpPr>
                <p:nvPr/>
              </p:nvSpPr>
              <p:spPr bwMode="auto">
                <a:xfrm>
                  <a:off x="1124" y="1470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5" name="Google Shape;1738;p28"/>
                <p:cNvSpPr>
                  <a:spLocks/>
                </p:cNvSpPr>
                <p:nvPr/>
              </p:nvSpPr>
              <p:spPr bwMode="auto">
                <a:xfrm>
                  <a:off x="1153" y="1422"/>
                  <a:ext cx="2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  <a:gd name="T6" fmla="*/ 1 w 1"/>
                    <a:gd name="T7" fmla="*/ 1 h 2"/>
                    <a:gd name="T8" fmla="*/ 1 w 1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6" name="Google Shape;1739;p28"/>
                <p:cNvSpPr>
                  <a:spLocks/>
                </p:cNvSpPr>
                <p:nvPr/>
              </p:nvSpPr>
              <p:spPr bwMode="auto">
                <a:xfrm>
                  <a:off x="1111" y="1497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7" name="Google Shape;1740;p28"/>
                <p:cNvSpPr>
                  <a:spLocks/>
                </p:cNvSpPr>
                <p:nvPr/>
              </p:nvSpPr>
              <p:spPr bwMode="auto">
                <a:xfrm>
                  <a:off x="1060" y="1557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8" name="Google Shape;1741;p28"/>
                <p:cNvSpPr>
                  <a:spLocks/>
                </p:cNvSpPr>
                <p:nvPr/>
              </p:nvSpPr>
              <p:spPr bwMode="auto">
                <a:xfrm>
                  <a:off x="1111" y="1486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29" name="Google Shape;1742;p28"/>
                <p:cNvSpPr>
                  <a:spLocks/>
                </p:cNvSpPr>
                <p:nvPr/>
              </p:nvSpPr>
              <p:spPr bwMode="auto">
                <a:xfrm>
                  <a:off x="1027" y="1588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0" name="Google Shape;1743;p28"/>
                <p:cNvSpPr>
                  <a:spLocks/>
                </p:cNvSpPr>
                <p:nvPr/>
              </p:nvSpPr>
              <p:spPr bwMode="auto">
                <a:xfrm>
                  <a:off x="1024" y="1596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1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1" name="Google Shape;1744;p28"/>
                <p:cNvSpPr>
                  <a:spLocks/>
                </p:cNvSpPr>
                <p:nvPr/>
              </p:nvSpPr>
              <p:spPr bwMode="auto">
                <a:xfrm>
                  <a:off x="1097" y="1519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2" name="Google Shape;1745;p28"/>
                <p:cNvSpPr>
                  <a:spLocks/>
                </p:cNvSpPr>
                <p:nvPr/>
              </p:nvSpPr>
              <p:spPr bwMode="auto">
                <a:xfrm>
                  <a:off x="1133" y="1501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3" name="Google Shape;1746;p28"/>
                <p:cNvSpPr>
                  <a:spLocks/>
                </p:cNvSpPr>
                <p:nvPr/>
              </p:nvSpPr>
              <p:spPr bwMode="auto">
                <a:xfrm>
                  <a:off x="1117" y="1477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0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4" name="Google Shape;1747;p28"/>
                <p:cNvSpPr>
                  <a:spLocks/>
                </p:cNvSpPr>
                <p:nvPr/>
              </p:nvSpPr>
              <p:spPr bwMode="auto">
                <a:xfrm>
                  <a:off x="1186" y="1388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5" name="Google Shape;1748;p28"/>
                <p:cNvSpPr>
                  <a:spLocks/>
                </p:cNvSpPr>
                <p:nvPr/>
              </p:nvSpPr>
              <p:spPr bwMode="auto">
                <a:xfrm>
                  <a:off x="949" y="1342"/>
                  <a:ext cx="13" cy="6"/>
                </a:xfrm>
                <a:custGeom>
                  <a:avLst/>
                  <a:gdLst>
                    <a:gd name="T0" fmla="*/ 2 w 6"/>
                    <a:gd name="T1" fmla="*/ 2 h 3"/>
                    <a:gd name="T2" fmla="*/ 5 w 6"/>
                    <a:gd name="T3" fmla="*/ 1 h 3"/>
                    <a:gd name="T4" fmla="*/ 4 w 6"/>
                    <a:gd name="T5" fmla="*/ 0 h 3"/>
                    <a:gd name="T6" fmla="*/ 3 w 6"/>
                    <a:gd name="T7" fmla="*/ 1 h 3"/>
                    <a:gd name="T8" fmla="*/ 1 w 6"/>
                    <a:gd name="T9" fmla="*/ 3 h 3"/>
                    <a:gd name="T10" fmla="*/ 2 w 6"/>
                    <a:gd name="T11" fmla="*/ 2 h 3"/>
                    <a:gd name="T12" fmla="*/ 2 w 6"/>
                    <a:gd name="T1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 extrusionOk="0">
                      <a:moveTo>
                        <a:pt x="2" y="2"/>
                      </a:moveTo>
                      <a:cubicBezTo>
                        <a:pt x="3" y="2"/>
                        <a:pt x="5" y="2"/>
                        <a:pt x="5" y="1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2" y="1"/>
                        <a:pt x="0" y="1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6" name="Google Shape;1749;p28"/>
                <p:cNvSpPr>
                  <a:spLocks/>
                </p:cNvSpPr>
                <p:nvPr/>
              </p:nvSpPr>
              <p:spPr bwMode="auto">
                <a:xfrm>
                  <a:off x="1111" y="1484"/>
                  <a:ext cx="4" cy="6"/>
                </a:xfrm>
                <a:custGeom>
                  <a:avLst/>
                  <a:gdLst>
                    <a:gd name="T0" fmla="*/ 1 w 2"/>
                    <a:gd name="T1" fmla="*/ 1 h 3"/>
                    <a:gd name="T2" fmla="*/ 1 w 2"/>
                    <a:gd name="T3" fmla="*/ 2 h 3"/>
                    <a:gd name="T4" fmla="*/ 0 w 2"/>
                    <a:gd name="T5" fmla="*/ 3 h 3"/>
                    <a:gd name="T6" fmla="*/ 2 w 2"/>
                    <a:gd name="T7" fmla="*/ 1 h 3"/>
                    <a:gd name="T8" fmla="*/ 1 w 2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3"/>
                        <a:pt x="2" y="2"/>
                        <a:pt x="2" y="1"/>
                      </a:cubicBezTo>
                      <a:cubicBezTo>
                        <a:pt x="2" y="1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7" name="Google Shape;1750;p28"/>
                <p:cNvSpPr>
                  <a:spLocks/>
                </p:cNvSpPr>
                <p:nvPr/>
              </p:nvSpPr>
              <p:spPr bwMode="auto">
                <a:xfrm>
                  <a:off x="1111" y="1490"/>
                  <a:ext cx="6" cy="5"/>
                </a:xfrm>
                <a:custGeom>
                  <a:avLst/>
                  <a:gdLst>
                    <a:gd name="T0" fmla="*/ 1 w 3"/>
                    <a:gd name="T1" fmla="*/ 0 h 2"/>
                    <a:gd name="T2" fmla="*/ 0 w 3"/>
                    <a:gd name="T3" fmla="*/ 1 h 2"/>
                    <a:gd name="T4" fmla="*/ 1 w 3"/>
                    <a:gd name="T5" fmla="*/ 1 h 2"/>
                    <a:gd name="T6" fmla="*/ 1 w 3"/>
                    <a:gd name="T7" fmla="*/ 2 h 2"/>
                    <a:gd name="T8" fmla="*/ 2 w 3"/>
                    <a:gd name="T9" fmla="*/ 1 h 2"/>
                    <a:gd name="T10" fmla="*/ 3 w 3"/>
                    <a:gd name="T11" fmla="*/ 0 h 2"/>
                    <a:gd name="T12" fmla="*/ 2 w 3"/>
                    <a:gd name="T13" fmla="*/ 0 h 2"/>
                    <a:gd name="T14" fmla="*/ 1 w 3"/>
                    <a:gd name="T15" fmla="*/ 0 h 2"/>
                    <a:gd name="T16" fmla="*/ 1 w 3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 extrusionOk="0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8" name="Google Shape;1751;p28"/>
                <p:cNvSpPr>
                  <a:spLocks/>
                </p:cNvSpPr>
                <p:nvPr/>
              </p:nvSpPr>
              <p:spPr bwMode="auto">
                <a:xfrm>
                  <a:off x="1219" y="1379"/>
                  <a:ext cx="0" cy="3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0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39" name="Google Shape;1752;p28"/>
                <p:cNvSpPr>
                  <a:spLocks/>
                </p:cNvSpPr>
                <p:nvPr/>
              </p:nvSpPr>
              <p:spPr bwMode="auto">
                <a:xfrm>
                  <a:off x="1115" y="1484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0" name="Google Shape;1753;p28"/>
                <p:cNvSpPr>
                  <a:spLocks/>
                </p:cNvSpPr>
                <p:nvPr/>
              </p:nvSpPr>
              <p:spPr bwMode="auto">
                <a:xfrm>
                  <a:off x="1113" y="1481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1" name="Google Shape;1754;p28"/>
                <p:cNvSpPr>
                  <a:spLocks/>
                </p:cNvSpPr>
                <p:nvPr/>
              </p:nvSpPr>
              <p:spPr bwMode="auto">
                <a:xfrm>
                  <a:off x="1111" y="1495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  <a:gd name="T6" fmla="*/ 0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1"/>
                        <a:pt x="1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2" name="Google Shape;1755;p28"/>
                <p:cNvSpPr>
                  <a:spLocks/>
                </p:cNvSpPr>
                <p:nvPr/>
              </p:nvSpPr>
              <p:spPr bwMode="auto">
                <a:xfrm>
                  <a:off x="1115" y="1450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1 w 1"/>
                    <a:gd name="T7" fmla="*/ 0 h 120000"/>
                    <a:gd name="T8" fmla="*/ 1 w 1"/>
                    <a:gd name="T9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3" name="Google Shape;1756;p28"/>
                <p:cNvSpPr>
                  <a:spLocks/>
                </p:cNvSpPr>
                <p:nvPr/>
              </p:nvSpPr>
              <p:spPr bwMode="auto">
                <a:xfrm>
                  <a:off x="1115" y="1477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0 h 1"/>
                    <a:gd name="T6" fmla="*/ 0 w 120000"/>
                    <a:gd name="T7" fmla="*/ 0 h 1"/>
                    <a:gd name="T8" fmla="*/ 0 w 120000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4" name="Google Shape;1757;p28"/>
                <p:cNvSpPr>
                  <a:spLocks/>
                </p:cNvSpPr>
                <p:nvPr/>
              </p:nvSpPr>
              <p:spPr bwMode="auto">
                <a:xfrm>
                  <a:off x="1113" y="1477"/>
                  <a:ext cx="2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1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5" name="Google Shape;1758;p28"/>
                <p:cNvSpPr>
                  <a:spLocks/>
                </p:cNvSpPr>
                <p:nvPr/>
              </p:nvSpPr>
              <p:spPr bwMode="auto">
                <a:xfrm>
                  <a:off x="1151" y="1419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6" name="Google Shape;1759;p28"/>
                <p:cNvSpPr>
                  <a:spLocks/>
                </p:cNvSpPr>
                <p:nvPr/>
              </p:nvSpPr>
              <p:spPr bwMode="auto">
                <a:xfrm>
                  <a:off x="1135" y="1419"/>
                  <a:ext cx="0" cy="3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7" name="Google Shape;1760;p28"/>
                <p:cNvSpPr>
                  <a:spLocks/>
                </p:cNvSpPr>
                <p:nvPr/>
              </p:nvSpPr>
              <p:spPr bwMode="auto">
                <a:xfrm>
                  <a:off x="1131" y="1419"/>
                  <a:ext cx="9" cy="14"/>
                </a:xfrm>
                <a:custGeom>
                  <a:avLst/>
                  <a:gdLst>
                    <a:gd name="T0" fmla="*/ 0 w 4"/>
                    <a:gd name="T1" fmla="*/ 4 h 6"/>
                    <a:gd name="T2" fmla="*/ 3 w 4"/>
                    <a:gd name="T3" fmla="*/ 3 h 6"/>
                    <a:gd name="T4" fmla="*/ 2 w 4"/>
                    <a:gd name="T5" fmla="*/ 4 h 6"/>
                    <a:gd name="T6" fmla="*/ 2 w 4"/>
                    <a:gd name="T7" fmla="*/ 4 h 6"/>
                    <a:gd name="T8" fmla="*/ 1 w 4"/>
                    <a:gd name="T9" fmla="*/ 4 h 6"/>
                    <a:gd name="T10" fmla="*/ 1 w 4"/>
                    <a:gd name="T11" fmla="*/ 5 h 6"/>
                    <a:gd name="T12" fmla="*/ 2 w 4"/>
                    <a:gd name="T13" fmla="*/ 5 h 6"/>
                    <a:gd name="T14" fmla="*/ 4 w 4"/>
                    <a:gd name="T15" fmla="*/ 4 h 6"/>
                    <a:gd name="T16" fmla="*/ 4 w 4"/>
                    <a:gd name="T17" fmla="*/ 2 h 6"/>
                    <a:gd name="T18" fmla="*/ 3 w 4"/>
                    <a:gd name="T19" fmla="*/ 0 h 6"/>
                    <a:gd name="T20" fmla="*/ 3 w 4"/>
                    <a:gd name="T21" fmla="*/ 1 h 6"/>
                    <a:gd name="T22" fmla="*/ 2 w 4"/>
                    <a:gd name="T23" fmla="*/ 1 h 6"/>
                    <a:gd name="T24" fmla="*/ 1 w 4"/>
                    <a:gd name="T25" fmla="*/ 3 h 6"/>
                    <a:gd name="T26" fmla="*/ 1 w 4"/>
                    <a:gd name="T27" fmla="*/ 2 h 6"/>
                    <a:gd name="T28" fmla="*/ 1 w 4"/>
                    <a:gd name="T29" fmla="*/ 2 h 6"/>
                    <a:gd name="T30" fmla="*/ 1 w 4"/>
                    <a:gd name="T31" fmla="*/ 2 h 6"/>
                    <a:gd name="T32" fmla="*/ 0 w 4"/>
                    <a:gd name="T33" fmla="*/ 4 h 6"/>
                    <a:gd name="T34" fmla="*/ 0 w 4"/>
                    <a:gd name="T35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" h="6" extrusionOk="0">
                      <a:moveTo>
                        <a:pt x="0" y="4"/>
                      </a:moveTo>
                      <a:cubicBezTo>
                        <a:pt x="1" y="5"/>
                        <a:pt x="2" y="3"/>
                        <a:pt x="3" y="3"/>
                      </a:cubicBezTo>
                      <a:cubicBezTo>
                        <a:pt x="4" y="3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2" y="5"/>
                        <a:pt x="1" y="4"/>
                      </a:cubicBezTo>
                      <a:cubicBezTo>
                        <a:pt x="1" y="5"/>
                        <a:pt x="1" y="4"/>
                        <a:pt x="1" y="5"/>
                      </a:cubicBezTo>
                      <a:cubicBezTo>
                        <a:pt x="1" y="5"/>
                        <a:pt x="3" y="6"/>
                        <a:pt x="2" y="5"/>
                      </a:cubicBezTo>
                      <a:cubicBezTo>
                        <a:pt x="2" y="5"/>
                        <a:pt x="4" y="4"/>
                        <a:pt x="4" y="4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1"/>
                        <a:pt x="3" y="1"/>
                        <a:pt x="3" y="0"/>
                      </a:cubicBezTo>
                      <a:cubicBezTo>
                        <a:pt x="3" y="0"/>
                        <a:pt x="3" y="0"/>
                        <a:pt x="3" y="1"/>
                      </a:cubicBezTo>
                      <a:cubicBezTo>
                        <a:pt x="3" y="2"/>
                        <a:pt x="3" y="2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1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4"/>
                        <a:pt x="0" y="4"/>
                      </a:cubicBezTo>
                      <a:cubicBezTo>
                        <a:pt x="1" y="4"/>
                        <a:pt x="0" y="4"/>
                        <a:pt x="0" y="4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8" name="Google Shape;1761;p28"/>
                <p:cNvSpPr>
                  <a:spLocks/>
                </p:cNvSpPr>
                <p:nvPr/>
              </p:nvSpPr>
              <p:spPr bwMode="auto">
                <a:xfrm>
                  <a:off x="1117" y="1430"/>
                  <a:ext cx="20" cy="18"/>
                </a:xfrm>
                <a:custGeom>
                  <a:avLst/>
                  <a:gdLst>
                    <a:gd name="T0" fmla="*/ 0 w 9"/>
                    <a:gd name="T1" fmla="*/ 7 h 8"/>
                    <a:gd name="T2" fmla="*/ 1 w 9"/>
                    <a:gd name="T3" fmla="*/ 6 h 8"/>
                    <a:gd name="T4" fmla="*/ 2 w 9"/>
                    <a:gd name="T5" fmla="*/ 5 h 8"/>
                    <a:gd name="T6" fmla="*/ 3 w 9"/>
                    <a:gd name="T7" fmla="*/ 5 h 8"/>
                    <a:gd name="T8" fmla="*/ 4 w 9"/>
                    <a:gd name="T9" fmla="*/ 5 h 8"/>
                    <a:gd name="T10" fmla="*/ 5 w 9"/>
                    <a:gd name="T11" fmla="*/ 4 h 8"/>
                    <a:gd name="T12" fmla="*/ 7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2 h 8"/>
                    <a:gd name="T20" fmla="*/ 8 w 9"/>
                    <a:gd name="T21" fmla="*/ 1 h 8"/>
                    <a:gd name="T22" fmla="*/ 7 w 9"/>
                    <a:gd name="T23" fmla="*/ 1 h 8"/>
                    <a:gd name="T24" fmla="*/ 6 w 9"/>
                    <a:gd name="T25" fmla="*/ 3 h 8"/>
                    <a:gd name="T26" fmla="*/ 6 w 9"/>
                    <a:gd name="T27" fmla="*/ 2 h 8"/>
                    <a:gd name="T28" fmla="*/ 5 w 9"/>
                    <a:gd name="T29" fmla="*/ 3 h 8"/>
                    <a:gd name="T30" fmla="*/ 4 w 9"/>
                    <a:gd name="T31" fmla="*/ 2 h 8"/>
                    <a:gd name="T32" fmla="*/ 4 w 9"/>
                    <a:gd name="T33" fmla="*/ 3 h 8"/>
                    <a:gd name="T34" fmla="*/ 3 w 9"/>
                    <a:gd name="T35" fmla="*/ 3 h 8"/>
                    <a:gd name="T36" fmla="*/ 3 w 9"/>
                    <a:gd name="T37" fmla="*/ 3 h 8"/>
                    <a:gd name="T38" fmla="*/ 1 w 9"/>
                    <a:gd name="T39" fmla="*/ 5 h 8"/>
                    <a:gd name="T40" fmla="*/ 1 w 9"/>
                    <a:gd name="T41" fmla="*/ 5 h 8"/>
                    <a:gd name="T42" fmla="*/ 0 w 9"/>
                    <a:gd name="T43" fmla="*/ 8 h 8"/>
                    <a:gd name="T44" fmla="*/ 0 w 9"/>
                    <a:gd name="T45" fmla="*/ 7 h 8"/>
                    <a:gd name="T46" fmla="*/ 0 w 9"/>
                    <a:gd name="T4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" h="8" extrusionOk="0">
                      <a:moveTo>
                        <a:pt x="0" y="7"/>
                      </a:moveTo>
                      <a:cubicBezTo>
                        <a:pt x="0" y="7"/>
                        <a:pt x="1" y="7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6"/>
                        <a:pt x="2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5" y="4"/>
                      </a:cubicBezTo>
                      <a:cubicBezTo>
                        <a:pt x="5" y="3"/>
                        <a:pt x="8" y="4"/>
                        <a:pt x="7" y="3"/>
                      </a:cubicBezTo>
                      <a:cubicBezTo>
                        <a:pt x="8" y="3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8" y="0"/>
                        <a:pt x="6" y="3"/>
                        <a:pt x="6" y="3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5" y="2"/>
                        <a:pt x="5" y="3"/>
                        <a:pt x="5" y="3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4" y="3"/>
                        <a:pt x="4" y="3"/>
                      </a:cubicBezTo>
                      <a:cubicBezTo>
                        <a:pt x="4" y="3"/>
                        <a:pt x="4" y="2"/>
                        <a:pt x="3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4"/>
                        <a:pt x="2" y="5"/>
                        <a:pt x="1" y="5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0" y="6"/>
                        <a:pt x="0" y="7"/>
                        <a:pt x="0" y="8"/>
                      </a:cubicBezTo>
                      <a:cubicBezTo>
                        <a:pt x="0" y="8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49" name="Google Shape;1762;p28"/>
                <p:cNvSpPr>
                  <a:spLocks/>
                </p:cNvSpPr>
                <p:nvPr/>
              </p:nvSpPr>
              <p:spPr bwMode="auto">
                <a:xfrm>
                  <a:off x="1135" y="1437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0" name="Google Shape;1763;p28"/>
                <p:cNvSpPr>
                  <a:spLocks/>
                </p:cNvSpPr>
                <p:nvPr/>
              </p:nvSpPr>
              <p:spPr bwMode="auto">
                <a:xfrm>
                  <a:off x="1148" y="1419"/>
                  <a:ext cx="3" cy="0"/>
                </a:xfrm>
                <a:custGeom>
                  <a:avLst/>
                  <a:gdLst>
                    <a:gd name="T0" fmla="*/ 1 w 1"/>
                    <a:gd name="T1" fmla="*/ 0 h 120000"/>
                    <a:gd name="T2" fmla="*/ 0 w 1"/>
                    <a:gd name="T3" fmla="*/ 0 h 120000"/>
                    <a:gd name="T4" fmla="*/ 1 w 1"/>
                    <a:gd name="T5" fmla="*/ 0 h 120000"/>
                    <a:gd name="T6" fmla="*/ 1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1" name="Google Shape;1764;p28"/>
                <p:cNvSpPr>
                  <a:spLocks/>
                </p:cNvSpPr>
                <p:nvPr/>
              </p:nvSpPr>
              <p:spPr bwMode="auto">
                <a:xfrm>
                  <a:off x="1131" y="1455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0 h 2"/>
                    <a:gd name="T4" fmla="*/ 0 w 1"/>
                    <a:gd name="T5" fmla="*/ 1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1" y="2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2" name="Google Shape;1765;p28"/>
                <p:cNvSpPr>
                  <a:spLocks/>
                </p:cNvSpPr>
                <p:nvPr/>
              </p:nvSpPr>
              <p:spPr bwMode="auto">
                <a:xfrm>
                  <a:off x="1157" y="1417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0 h 1"/>
                    <a:gd name="T4" fmla="*/ 0 w 120000"/>
                    <a:gd name="T5" fmla="*/ 1 h 1"/>
                    <a:gd name="T6" fmla="*/ 0 w 120000"/>
                    <a:gd name="T7" fmla="*/ 0 h 1"/>
                    <a:gd name="T8" fmla="*/ 0 w 120000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3" name="Google Shape;1766;p28"/>
                <p:cNvSpPr>
                  <a:spLocks/>
                </p:cNvSpPr>
                <p:nvPr/>
              </p:nvSpPr>
              <p:spPr bwMode="auto">
                <a:xfrm>
                  <a:off x="1115" y="1479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0 h 2"/>
                    <a:gd name="T4" fmla="*/ 1 w 1"/>
                    <a:gd name="T5" fmla="*/ 1 h 2"/>
                    <a:gd name="T6" fmla="*/ 1 w 1"/>
                    <a:gd name="T7" fmla="*/ 0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4" name="Google Shape;1767;p28"/>
                <p:cNvSpPr>
                  <a:spLocks/>
                </p:cNvSpPr>
                <p:nvPr/>
              </p:nvSpPr>
              <p:spPr bwMode="auto">
                <a:xfrm>
                  <a:off x="1140" y="1413"/>
                  <a:ext cx="6" cy="9"/>
                </a:xfrm>
                <a:custGeom>
                  <a:avLst/>
                  <a:gdLst>
                    <a:gd name="T0" fmla="*/ 1 w 3"/>
                    <a:gd name="T1" fmla="*/ 4 h 4"/>
                    <a:gd name="T2" fmla="*/ 2 w 3"/>
                    <a:gd name="T3" fmla="*/ 3 h 4"/>
                    <a:gd name="T4" fmla="*/ 3 w 3"/>
                    <a:gd name="T5" fmla="*/ 2 h 4"/>
                    <a:gd name="T6" fmla="*/ 3 w 3"/>
                    <a:gd name="T7" fmla="*/ 0 h 4"/>
                    <a:gd name="T8" fmla="*/ 1 w 3"/>
                    <a:gd name="T9" fmla="*/ 1 h 4"/>
                    <a:gd name="T10" fmla="*/ 0 w 3"/>
                    <a:gd name="T11" fmla="*/ 2 h 4"/>
                    <a:gd name="T12" fmla="*/ 1 w 3"/>
                    <a:gd name="T13" fmla="*/ 4 h 4"/>
                    <a:gd name="T14" fmla="*/ 1 w 3"/>
                    <a:gd name="T1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 extrusionOk="0">
                      <a:moveTo>
                        <a:pt x="1" y="4"/>
                      </a:move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1" y="4"/>
                        <a:pt x="0" y="4"/>
                        <a:pt x="1" y="4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5" name="Google Shape;1768;p28"/>
                <p:cNvSpPr>
                  <a:spLocks/>
                </p:cNvSpPr>
                <p:nvPr/>
              </p:nvSpPr>
              <p:spPr bwMode="auto">
                <a:xfrm>
                  <a:off x="1146" y="1419"/>
                  <a:ext cx="5" cy="3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2" y="1"/>
                      </a:move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6" name="Google Shape;1769;p28"/>
                <p:cNvSpPr>
                  <a:spLocks/>
                </p:cNvSpPr>
                <p:nvPr/>
              </p:nvSpPr>
              <p:spPr bwMode="auto">
                <a:xfrm>
                  <a:off x="1126" y="1459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7" name="Google Shape;1770;p28"/>
                <p:cNvSpPr>
                  <a:spLocks/>
                </p:cNvSpPr>
                <p:nvPr/>
              </p:nvSpPr>
              <p:spPr bwMode="auto">
                <a:xfrm>
                  <a:off x="1117" y="1475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58" name="Google Shape;1771;p28"/>
                <p:cNvSpPr>
                  <a:spLocks noChangeArrowheads="1"/>
                </p:cNvSpPr>
                <p:nvPr/>
              </p:nvSpPr>
              <p:spPr bwMode="auto">
                <a:xfrm>
                  <a:off x="1120" y="1475"/>
                  <a:ext cx="1" cy="1"/>
                </a:xfrm>
                <a:prstGeom prst="ellipse">
                  <a:avLst/>
                </a:pr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1800"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559" name="Google Shape;1772;p28"/>
                <p:cNvSpPr>
                  <a:spLocks/>
                </p:cNvSpPr>
                <p:nvPr/>
              </p:nvSpPr>
              <p:spPr bwMode="auto">
                <a:xfrm>
                  <a:off x="1126" y="1464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0" name="Google Shape;1773;p28"/>
                <p:cNvSpPr>
                  <a:spLocks/>
                </p:cNvSpPr>
                <p:nvPr/>
              </p:nvSpPr>
              <p:spPr bwMode="auto">
                <a:xfrm>
                  <a:off x="1117" y="1475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1" name="Google Shape;1774;p28"/>
                <p:cNvSpPr>
                  <a:spLocks/>
                </p:cNvSpPr>
                <p:nvPr/>
              </p:nvSpPr>
              <p:spPr bwMode="auto">
                <a:xfrm>
                  <a:off x="1122" y="1468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2" name="Google Shape;1775;p28"/>
                <p:cNvSpPr>
                  <a:spLocks/>
                </p:cNvSpPr>
                <p:nvPr/>
              </p:nvSpPr>
              <p:spPr bwMode="auto">
                <a:xfrm>
                  <a:off x="1000" y="1783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3" name="Google Shape;1776;p28"/>
                <p:cNvSpPr>
                  <a:spLocks/>
                </p:cNvSpPr>
                <p:nvPr/>
              </p:nvSpPr>
              <p:spPr bwMode="auto">
                <a:xfrm>
                  <a:off x="998" y="1785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4" name="Google Shape;1777;p28"/>
                <p:cNvSpPr>
                  <a:spLocks/>
                </p:cNvSpPr>
                <p:nvPr/>
              </p:nvSpPr>
              <p:spPr bwMode="auto">
                <a:xfrm>
                  <a:off x="982" y="1814"/>
                  <a:ext cx="9" cy="8"/>
                </a:xfrm>
                <a:custGeom>
                  <a:avLst/>
                  <a:gdLst>
                    <a:gd name="T0" fmla="*/ 1 w 4"/>
                    <a:gd name="T1" fmla="*/ 2 h 4"/>
                    <a:gd name="T2" fmla="*/ 2 w 4"/>
                    <a:gd name="T3" fmla="*/ 3 h 4"/>
                    <a:gd name="T4" fmla="*/ 4 w 4"/>
                    <a:gd name="T5" fmla="*/ 3 h 4"/>
                    <a:gd name="T6" fmla="*/ 3 w 4"/>
                    <a:gd name="T7" fmla="*/ 2 h 4"/>
                    <a:gd name="T8" fmla="*/ 0 w 4"/>
                    <a:gd name="T9" fmla="*/ 2 h 4"/>
                    <a:gd name="T10" fmla="*/ 1 w 4"/>
                    <a:gd name="T11" fmla="*/ 2 h 4"/>
                    <a:gd name="T12" fmla="*/ 1 w 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 extrusionOk="0">
                      <a:moveTo>
                        <a:pt x="1" y="2"/>
                      </a:moveTo>
                      <a:cubicBezTo>
                        <a:pt x="2" y="2"/>
                        <a:pt x="1" y="3"/>
                        <a:pt x="2" y="3"/>
                      </a:cubicBezTo>
                      <a:cubicBezTo>
                        <a:pt x="3" y="4"/>
                        <a:pt x="4" y="3"/>
                        <a:pt x="4" y="3"/>
                      </a:cubicBezTo>
                      <a:cubicBezTo>
                        <a:pt x="4" y="3"/>
                        <a:pt x="3" y="3"/>
                        <a:pt x="3" y="2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5" name="Google Shape;1778;p28"/>
                <p:cNvSpPr>
                  <a:spLocks/>
                </p:cNvSpPr>
                <p:nvPr/>
              </p:nvSpPr>
              <p:spPr bwMode="auto">
                <a:xfrm>
                  <a:off x="978" y="1820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6" name="Google Shape;1779;p28"/>
                <p:cNvSpPr>
                  <a:spLocks/>
                </p:cNvSpPr>
                <p:nvPr/>
              </p:nvSpPr>
              <p:spPr bwMode="auto">
                <a:xfrm>
                  <a:off x="978" y="1818"/>
                  <a:ext cx="9" cy="7"/>
                </a:xfrm>
                <a:custGeom>
                  <a:avLst/>
                  <a:gdLst>
                    <a:gd name="T0" fmla="*/ 1 w 4"/>
                    <a:gd name="T1" fmla="*/ 1 h 3"/>
                    <a:gd name="T2" fmla="*/ 3 w 4"/>
                    <a:gd name="T3" fmla="*/ 1 h 3"/>
                    <a:gd name="T4" fmla="*/ 1 w 4"/>
                    <a:gd name="T5" fmla="*/ 0 h 3"/>
                    <a:gd name="T6" fmla="*/ 1 w 4"/>
                    <a:gd name="T7" fmla="*/ 1 h 3"/>
                    <a:gd name="T8" fmla="*/ 1 w 4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 extrusionOk="0">
                      <a:moveTo>
                        <a:pt x="1" y="1"/>
                      </a:moveTo>
                      <a:cubicBezTo>
                        <a:pt x="2" y="1"/>
                        <a:pt x="4" y="3"/>
                        <a:pt x="3" y="1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7" name="Google Shape;1780;p28"/>
                <p:cNvSpPr>
                  <a:spLocks/>
                </p:cNvSpPr>
                <p:nvPr/>
              </p:nvSpPr>
              <p:spPr bwMode="auto">
                <a:xfrm>
                  <a:off x="1022" y="1778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8" name="Google Shape;1781;p28"/>
                <p:cNvSpPr>
                  <a:spLocks/>
                </p:cNvSpPr>
                <p:nvPr/>
              </p:nvSpPr>
              <p:spPr bwMode="auto">
                <a:xfrm>
                  <a:off x="1020" y="1778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69" name="Google Shape;1782;p28"/>
                <p:cNvSpPr>
                  <a:spLocks/>
                </p:cNvSpPr>
                <p:nvPr/>
              </p:nvSpPr>
              <p:spPr bwMode="auto">
                <a:xfrm>
                  <a:off x="1027" y="1778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0" name="Google Shape;1783;p28"/>
                <p:cNvSpPr>
                  <a:spLocks/>
                </p:cNvSpPr>
                <p:nvPr/>
              </p:nvSpPr>
              <p:spPr bwMode="auto">
                <a:xfrm>
                  <a:off x="1011" y="1778"/>
                  <a:ext cx="7" cy="5"/>
                </a:xfrm>
                <a:custGeom>
                  <a:avLst/>
                  <a:gdLst>
                    <a:gd name="T0" fmla="*/ 2 w 3"/>
                    <a:gd name="T1" fmla="*/ 1 h 2"/>
                    <a:gd name="T2" fmla="*/ 3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 extrusionOk="0">
                      <a:moveTo>
                        <a:pt x="2" y="1"/>
                      </a:moveTo>
                      <a:cubicBezTo>
                        <a:pt x="2" y="1"/>
                        <a:pt x="3" y="2"/>
                        <a:pt x="3" y="1"/>
                      </a:cubicBezTo>
                      <a:cubicBezTo>
                        <a:pt x="2" y="1"/>
                        <a:pt x="1" y="0"/>
                        <a:pt x="1" y="1"/>
                      </a:cubicBezTo>
                      <a:cubicBezTo>
                        <a:pt x="0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1" name="Google Shape;1784;p28"/>
                <p:cNvSpPr>
                  <a:spLocks/>
                </p:cNvSpPr>
                <p:nvPr/>
              </p:nvSpPr>
              <p:spPr bwMode="auto">
                <a:xfrm>
                  <a:off x="1005" y="1778"/>
                  <a:ext cx="8" cy="5"/>
                </a:xfrm>
                <a:custGeom>
                  <a:avLst/>
                  <a:gdLst>
                    <a:gd name="T0" fmla="*/ 1 w 4"/>
                    <a:gd name="T1" fmla="*/ 2 h 2"/>
                    <a:gd name="T2" fmla="*/ 3 w 4"/>
                    <a:gd name="T3" fmla="*/ 1 h 2"/>
                    <a:gd name="T4" fmla="*/ 0 w 4"/>
                    <a:gd name="T5" fmla="*/ 2 h 2"/>
                    <a:gd name="T6" fmla="*/ 1 w 4"/>
                    <a:gd name="T7" fmla="*/ 2 h 2"/>
                    <a:gd name="T8" fmla="*/ 1 w 4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 extrusionOk="0">
                      <a:moveTo>
                        <a:pt x="1" y="2"/>
                      </a:move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4" y="0"/>
                        <a:pt x="1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2" name="Google Shape;1785;p28"/>
                <p:cNvSpPr>
                  <a:spLocks/>
                </p:cNvSpPr>
                <p:nvPr/>
              </p:nvSpPr>
              <p:spPr bwMode="auto">
                <a:xfrm>
                  <a:off x="1155" y="2137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3" name="Google Shape;1786;p28"/>
                <p:cNvSpPr>
                  <a:spLocks/>
                </p:cNvSpPr>
                <p:nvPr/>
              </p:nvSpPr>
              <p:spPr bwMode="auto">
                <a:xfrm>
                  <a:off x="1104" y="2152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0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4" name="Google Shape;1787;p28"/>
                <p:cNvSpPr>
                  <a:spLocks/>
                </p:cNvSpPr>
                <p:nvPr/>
              </p:nvSpPr>
              <p:spPr bwMode="auto">
                <a:xfrm>
                  <a:off x="1104" y="2155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0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5" name="Google Shape;1788;p28"/>
                <p:cNvSpPr>
                  <a:spLocks/>
                </p:cNvSpPr>
                <p:nvPr/>
              </p:nvSpPr>
              <p:spPr bwMode="auto">
                <a:xfrm>
                  <a:off x="1111" y="2212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6" name="Google Shape;1789;p28"/>
                <p:cNvSpPr>
                  <a:spLocks/>
                </p:cNvSpPr>
                <p:nvPr/>
              </p:nvSpPr>
              <p:spPr bwMode="auto">
                <a:xfrm>
                  <a:off x="1100" y="2152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7" name="Google Shape;1790;p28"/>
                <p:cNvSpPr>
                  <a:spLocks/>
                </p:cNvSpPr>
                <p:nvPr/>
              </p:nvSpPr>
              <p:spPr bwMode="auto">
                <a:xfrm>
                  <a:off x="1140" y="2093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0 h 1"/>
                    <a:gd name="T4" fmla="*/ 0 w 120000"/>
                    <a:gd name="T5" fmla="*/ 0 h 1"/>
                    <a:gd name="T6" fmla="*/ 0 w 120000"/>
                    <a:gd name="T7" fmla="*/ 1 h 1"/>
                    <a:gd name="T8" fmla="*/ 0 w 120000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8" name="Google Shape;1791;p28"/>
                <p:cNvSpPr>
                  <a:spLocks/>
                </p:cNvSpPr>
                <p:nvPr/>
              </p:nvSpPr>
              <p:spPr bwMode="auto">
                <a:xfrm>
                  <a:off x="1106" y="2146"/>
                  <a:ext cx="62" cy="40"/>
                </a:xfrm>
                <a:custGeom>
                  <a:avLst/>
                  <a:gdLst>
                    <a:gd name="T0" fmla="*/ 28 w 28"/>
                    <a:gd name="T1" fmla="*/ 0 h 18"/>
                    <a:gd name="T2" fmla="*/ 28 w 28"/>
                    <a:gd name="T3" fmla="*/ 0 h 18"/>
                    <a:gd name="T4" fmla="*/ 26 w 28"/>
                    <a:gd name="T5" fmla="*/ 0 h 18"/>
                    <a:gd name="T6" fmla="*/ 25 w 28"/>
                    <a:gd name="T7" fmla="*/ 0 h 18"/>
                    <a:gd name="T8" fmla="*/ 24 w 28"/>
                    <a:gd name="T9" fmla="*/ 0 h 18"/>
                    <a:gd name="T10" fmla="*/ 22 w 28"/>
                    <a:gd name="T11" fmla="*/ 1 h 18"/>
                    <a:gd name="T12" fmla="*/ 20 w 28"/>
                    <a:gd name="T13" fmla="*/ 1 h 18"/>
                    <a:gd name="T14" fmla="*/ 19 w 28"/>
                    <a:gd name="T15" fmla="*/ 2 h 18"/>
                    <a:gd name="T16" fmla="*/ 13 w 28"/>
                    <a:gd name="T17" fmla="*/ 3 h 18"/>
                    <a:gd name="T18" fmla="*/ 11 w 28"/>
                    <a:gd name="T19" fmla="*/ 3 h 18"/>
                    <a:gd name="T20" fmla="*/ 10 w 28"/>
                    <a:gd name="T21" fmla="*/ 2 h 18"/>
                    <a:gd name="T22" fmla="*/ 7 w 28"/>
                    <a:gd name="T23" fmla="*/ 1 h 18"/>
                    <a:gd name="T24" fmla="*/ 6 w 28"/>
                    <a:gd name="T25" fmla="*/ 2 h 18"/>
                    <a:gd name="T26" fmla="*/ 5 w 28"/>
                    <a:gd name="T27" fmla="*/ 3 h 18"/>
                    <a:gd name="T28" fmla="*/ 3 w 28"/>
                    <a:gd name="T29" fmla="*/ 2 h 18"/>
                    <a:gd name="T30" fmla="*/ 1 w 28"/>
                    <a:gd name="T31" fmla="*/ 6 h 18"/>
                    <a:gd name="T32" fmla="*/ 2 w 28"/>
                    <a:gd name="T33" fmla="*/ 7 h 18"/>
                    <a:gd name="T34" fmla="*/ 4 w 28"/>
                    <a:gd name="T35" fmla="*/ 8 h 18"/>
                    <a:gd name="T36" fmla="*/ 6 w 28"/>
                    <a:gd name="T37" fmla="*/ 9 h 18"/>
                    <a:gd name="T38" fmla="*/ 7 w 28"/>
                    <a:gd name="T39" fmla="*/ 9 h 18"/>
                    <a:gd name="T40" fmla="*/ 8 w 28"/>
                    <a:gd name="T41" fmla="*/ 11 h 18"/>
                    <a:gd name="T42" fmla="*/ 10 w 28"/>
                    <a:gd name="T43" fmla="*/ 11 h 18"/>
                    <a:gd name="T44" fmla="*/ 11 w 28"/>
                    <a:gd name="T45" fmla="*/ 12 h 18"/>
                    <a:gd name="T46" fmla="*/ 11 w 28"/>
                    <a:gd name="T47" fmla="*/ 12 h 18"/>
                    <a:gd name="T48" fmla="*/ 12 w 28"/>
                    <a:gd name="T49" fmla="*/ 13 h 18"/>
                    <a:gd name="T50" fmla="*/ 17 w 28"/>
                    <a:gd name="T51" fmla="*/ 15 h 18"/>
                    <a:gd name="T52" fmla="*/ 20 w 28"/>
                    <a:gd name="T53" fmla="*/ 17 h 18"/>
                    <a:gd name="T54" fmla="*/ 23 w 28"/>
                    <a:gd name="T55" fmla="*/ 17 h 18"/>
                    <a:gd name="T56" fmla="*/ 24 w 28"/>
                    <a:gd name="T57" fmla="*/ 17 h 18"/>
                    <a:gd name="T58" fmla="*/ 24 w 28"/>
                    <a:gd name="T59" fmla="*/ 15 h 18"/>
                    <a:gd name="T60" fmla="*/ 25 w 28"/>
                    <a:gd name="T61" fmla="*/ 14 h 18"/>
                    <a:gd name="T62" fmla="*/ 25 w 28"/>
                    <a:gd name="T63" fmla="*/ 12 h 18"/>
                    <a:gd name="T64" fmla="*/ 25 w 28"/>
                    <a:gd name="T65" fmla="*/ 11 h 18"/>
                    <a:gd name="T66" fmla="*/ 23 w 28"/>
                    <a:gd name="T67" fmla="*/ 10 h 18"/>
                    <a:gd name="T68" fmla="*/ 24 w 28"/>
                    <a:gd name="T69" fmla="*/ 8 h 18"/>
                    <a:gd name="T70" fmla="*/ 24 w 28"/>
                    <a:gd name="T71" fmla="*/ 6 h 18"/>
                    <a:gd name="T72" fmla="*/ 25 w 28"/>
                    <a:gd name="T73" fmla="*/ 5 h 18"/>
                    <a:gd name="T74" fmla="*/ 25 w 28"/>
                    <a:gd name="T75" fmla="*/ 4 h 18"/>
                    <a:gd name="T76" fmla="*/ 26 w 28"/>
                    <a:gd name="T77" fmla="*/ 3 h 18"/>
                    <a:gd name="T78" fmla="*/ 28 w 28"/>
                    <a:gd name="T79" fmla="*/ 0 h 18"/>
                    <a:gd name="T80" fmla="*/ 28 w 28"/>
                    <a:gd name="T8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8" h="18" extrusionOk="0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5" y="0"/>
                        <a:pt x="25" y="0"/>
                      </a:cubicBezTo>
                      <a:cubicBezTo>
                        <a:pt x="25" y="1"/>
                        <a:pt x="25" y="0"/>
                        <a:pt x="24" y="0"/>
                      </a:cubicBezTo>
                      <a:cubicBezTo>
                        <a:pt x="24" y="2"/>
                        <a:pt x="23" y="1"/>
                        <a:pt x="22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2"/>
                        <a:pt x="19" y="2"/>
                      </a:cubicBezTo>
                      <a:cubicBezTo>
                        <a:pt x="17" y="3"/>
                        <a:pt x="15" y="3"/>
                        <a:pt x="13" y="3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3"/>
                        <a:pt x="11" y="2"/>
                        <a:pt x="10" y="2"/>
                      </a:cubicBezTo>
                      <a:cubicBezTo>
                        <a:pt x="10" y="2"/>
                        <a:pt x="8" y="1"/>
                        <a:pt x="7" y="1"/>
                      </a:cubicBezTo>
                      <a:cubicBezTo>
                        <a:pt x="7" y="1"/>
                        <a:pt x="6" y="1"/>
                        <a:pt x="6" y="2"/>
                      </a:cubicBezTo>
                      <a:cubicBezTo>
                        <a:pt x="5" y="2"/>
                        <a:pt x="6" y="3"/>
                        <a:pt x="5" y="3"/>
                      </a:cubicBezTo>
                      <a:cubicBezTo>
                        <a:pt x="3" y="2"/>
                        <a:pt x="4" y="0"/>
                        <a:pt x="3" y="2"/>
                      </a:cubicBezTo>
                      <a:cubicBezTo>
                        <a:pt x="1" y="2"/>
                        <a:pt x="0" y="5"/>
                        <a:pt x="1" y="6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8"/>
                        <a:pt x="3" y="8"/>
                        <a:pt x="4" y="8"/>
                      </a:cubicBezTo>
                      <a:cubicBezTo>
                        <a:pt x="5" y="8"/>
                        <a:pt x="5" y="9"/>
                        <a:pt x="6" y="9"/>
                      </a:cubicBezTo>
                      <a:cubicBezTo>
                        <a:pt x="6" y="9"/>
                        <a:pt x="7" y="9"/>
                        <a:pt x="7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9" y="11"/>
                        <a:pt x="9" y="11"/>
                        <a:pt x="10" y="11"/>
                      </a:cubicBezTo>
                      <a:cubicBezTo>
                        <a:pt x="10" y="11"/>
                        <a:pt x="10" y="11"/>
                        <a:pt x="11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2" y="12"/>
                        <a:pt x="12" y="13"/>
                      </a:cubicBezTo>
                      <a:cubicBezTo>
                        <a:pt x="14" y="13"/>
                        <a:pt x="16" y="13"/>
                        <a:pt x="17" y="15"/>
                      </a:cubicBezTo>
                      <a:cubicBezTo>
                        <a:pt x="18" y="16"/>
                        <a:pt x="18" y="16"/>
                        <a:pt x="20" y="17"/>
                      </a:cubicBezTo>
                      <a:cubicBezTo>
                        <a:pt x="21" y="17"/>
                        <a:pt x="22" y="17"/>
                        <a:pt x="23" y="17"/>
                      </a:cubicBezTo>
                      <a:cubicBezTo>
                        <a:pt x="23" y="17"/>
                        <a:pt x="23" y="18"/>
                        <a:pt x="24" y="17"/>
                      </a:cubicBezTo>
                      <a:cubicBezTo>
                        <a:pt x="24" y="17"/>
                        <a:pt x="23" y="16"/>
                        <a:pt x="24" y="15"/>
                      </a:cubicBezTo>
                      <a:cubicBezTo>
                        <a:pt x="24" y="15"/>
                        <a:pt x="25" y="14"/>
                        <a:pt x="25" y="14"/>
                      </a:cubicBezTo>
                      <a:cubicBezTo>
                        <a:pt x="25" y="13"/>
                        <a:pt x="25" y="13"/>
                        <a:pt x="25" y="12"/>
                      </a:cubicBezTo>
                      <a:cubicBezTo>
                        <a:pt x="24" y="11"/>
                        <a:pt x="24" y="12"/>
                        <a:pt x="25" y="11"/>
                      </a:cubicBezTo>
                      <a:cubicBezTo>
                        <a:pt x="24" y="11"/>
                        <a:pt x="23" y="10"/>
                        <a:pt x="23" y="10"/>
                      </a:cubicBezTo>
                      <a:cubicBezTo>
                        <a:pt x="23" y="9"/>
                        <a:pt x="23" y="8"/>
                        <a:pt x="24" y="8"/>
                      </a:cubicBezTo>
                      <a:cubicBezTo>
                        <a:pt x="24" y="7"/>
                        <a:pt x="24" y="7"/>
                        <a:pt x="24" y="6"/>
                      </a:cubicBezTo>
                      <a:cubicBezTo>
                        <a:pt x="24" y="6"/>
                        <a:pt x="24" y="6"/>
                        <a:pt x="25" y="5"/>
                      </a:cubicBezTo>
                      <a:cubicBezTo>
                        <a:pt x="25" y="5"/>
                        <a:pt x="25" y="4"/>
                        <a:pt x="25" y="4"/>
                      </a:cubicBezTo>
                      <a:cubicBezTo>
                        <a:pt x="26" y="4"/>
                        <a:pt x="26" y="3"/>
                        <a:pt x="26" y="3"/>
                      </a:cubicBezTo>
                      <a:cubicBezTo>
                        <a:pt x="27" y="2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79" name="Google Shape;1792;p28"/>
                <p:cNvSpPr>
                  <a:spLocks/>
                </p:cNvSpPr>
                <p:nvPr/>
              </p:nvSpPr>
              <p:spPr bwMode="auto">
                <a:xfrm>
                  <a:off x="1133" y="2088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0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0" name="Google Shape;1793;p28"/>
                <p:cNvSpPr>
                  <a:spLocks/>
                </p:cNvSpPr>
                <p:nvPr/>
              </p:nvSpPr>
              <p:spPr bwMode="auto">
                <a:xfrm>
                  <a:off x="1122" y="2135"/>
                  <a:ext cx="0" cy="2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1" name="Google Shape;1794;p28"/>
                <p:cNvSpPr>
                  <a:spLocks/>
                </p:cNvSpPr>
                <p:nvPr/>
              </p:nvSpPr>
              <p:spPr bwMode="auto">
                <a:xfrm>
                  <a:off x="1115" y="2084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2" name="Google Shape;1795;p28"/>
                <p:cNvSpPr>
                  <a:spLocks/>
                </p:cNvSpPr>
                <p:nvPr/>
              </p:nvSpPr>
              <p:spPr bwMode="auto">
                <a:xfrm>
                  <a:off x="1115" y="2084"/>
                  <a:ext cx="2" cy="4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0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 extrusionOk="0">
                      <a:moveTo>
                        <a:pt x="1" y="0"/>
                      </a:moveTo>
                      <a:cubicBezTo>
                        <a:pt x="0" y="0"/>
                        <a:pt x="1" y="2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3" name="Google Shape;1796;p28"/>
                <p:cNvSpPr>
                  <a:spLocks/>
                </p:cNvSpPr>
                <p:nvPr/>
              </p:nvSpPr>
              <p:spPr bwMode="auto">
                <a:xfrm>
                  <a:off x="1084" y="2050"/>
                  <a:ext cx="0" cy="3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  <a:gd name="T4" fmla="*/ 0 w 120000"/>
                    <a:gd name="T5" fmla="*/ 1 h 1"/>
                    <a:gd name="T6" fmla="*/ 0 w 12000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4" name="Google Shape;1797;p28"/>
                <p:cNvSpPr>
                  <a:spLocks/>
                </p:cNvSpPr>
                <p:nvPr/>
              </p:nvSpPr>
              <p:spPr bwMode="auto">
                <a:xfrm>
                  <a:off x="1117" y="2084"/>
                  <a:ext cx="3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0 w 1"/>
                    <a:gd name="T3" fmla="*/ 0 h 120000"/>
                    <a:gd name="T4" fmla="*/ 0 w 1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5" name="Google Shape;1798;p28"/>
                <p:cNvSpPr>
                  <a:spLocks/>
                </p:cNvSpPr>
                <p:nvPr/>
              </p:nvSpPr>
              <p:spPr bwMode="auto">
                <a:xfrm>
                  <a:off x="1120" y="2084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  <a:gd name="T6" fmla="*/ 0 w 120000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6" name="Google Shape;1799;p28"/>
                <p:cNvSpPr>
                  <a:spLocks/>
                </p:cNvSpPr>
                <p:nvPr/>
              </p:nvSpPr>
              <p:spPr bwMode="auto">
                <a:xfrm>
                  <a:off x="1097" y="2181"/>
                  <a:ext cx="5" cy="5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7" name="Google Shape;1800;p28"/>
                <p:cNvSpPr>
                  <a:spLocks/>
                </p:cNvSpPr>
                <p:nvPr/>
              </p:nvSpPr>
              <p:spPr bwMode="auto">
                <a:xfrm>
                  <a:off x="1029" y="2075"/>
                  <a:ext cx="33" cy="57"/>
                </a:xfrm>
                <a:custGeom>
                  <a:avLst/>
                  <a:gdLst>
                    <a:gd name="T0" fmla="*/ 15 w 15"/>
                    <a:gd name="T1" fmla="*/ 8 h 26"/>
                    <a:gd name="T2" fmla="*/ 14 w 15"/>
                    <a:gd name="T3" fmla="*/ 6 h 26"/>
                    <a:gd name="T4" fmla="*/ 14 w 15"/>
                    <a:gd name="T5" fmla="*/ 6 h 26"/>
                    <a:gd name="T6" fmla="*/ 12 w 15"/>
                    <a:gd name="T7" fmla="*/ 4 h 26"/>
                    <a:gd name="T8" fmla="*/ 13 w 15"/>
                    <a:gd name="T9" fmla="*/ 3 h 26"/>
                    <a:gd name="T10" fmla="*/ 13 w 15"/>
                    <a:gd name="T11" fmla="*/ 2 h 26"/>
                    <a:gd name="T12" fmla="*/ 12 w 15"/>
                    <a:gd name="T13" fmla="*/ 2 h 26"/>
                    <a:gd name="T14" fmla="*/ 11 w 15"/>
                    <a:gd name="T15" fmla="*/ 1 h 26"/>
                    <a:gd name="T16" fmla="*/ 10 w 15"/>
                    <a:gd name="T17" fmla="*/ 0 h 26"/>
                    <a:gd name="T18" fmla="*/ 9 w 15"/>
                    <a:gd name="T19" fmla="*/ 1 h 26"/>
                    <a:gd name="T20" fmla="*/ 9 w 15"/>
                    <a:gd name="T21" fmla="*/ 1 h 26"/>
                    <a:gd name="T22" fmla="*/ 8 w 15"/>
                    <a:gd name="T23" fmla="*/ 1 h 26"/>
                    <a:gd name="T24" fmla="*/ 7 w 15"/>
                    <a:gd name="T25" fmla="*/ 2 h 26"/>
                    <a:gd name="T26" fmla="*/ 6 w 15"/>
                    <a:gd name="T27" fmla="*/ 4 h 26"/>
                    <a:gd name="T28" fmla="*/ 5 w 15"/>
                    <a:gd name="T29" fmla="*/ 4 h 26"/>
                    <a:gd name="T30" fmla="*/ 5 w 15"/>
                    <a:gd name="T31" fmla="*/ 4 h 26"/>
                    <a:gd name="T32" fmla="*/ 4 w 15"/>
                    <a:gd name="T33" fmla="*/ 5 h 26"/>
                    <a:gd name="T34" fmla="*/ 1 w 15"/>
                    <a:gd name="T35" fmla="*/ 3 h 26"/>
                    <a:gd name="T36" fmla="*/ 1 w 15"/>
                    <a:gd name="T37" fmla="*/ 7 h 26"/>
                    <a:gd name="T38" fmla="*/ 2 w 15"/>
                    <a:gd name="T39" fmla="*/ 8 h 26"/>
                    <a:gd name="T40" fmla="*/ 3 w 15"/>
                    <a:gd name="T41" fmla="*/ 10 h 26"/>
                    <a:gd name="T42" fmla="*/ 3 w 15"/>
                    <a:gd name="T43" fmla="*/ 11 h 26"/>
                    <a:gd name="T44" fmla="*/ 3 w 15"/>
                    <a:gd name="T45" fmla="*/ 12 h 26"/>
                    <a:gd name="T46" fmla="*/ 3 w 15"/>
                    <a:gd name="T47" fmla="*/ 13 h 26"/>
                    <a:gd name="T48" fmla="*/ 3 w 15"/>
                    <a:gd name="T49" fmla="*/ 13 h 26"/>
                    <a:gd name="T50" fmla="*/ 3 w 15"/>
                    <a:gd name="T51" fmla="*/ 14 h 26"/>
                    <a:gd name="T52" fmla="*/ 3 w 15"/>
                    <a:gd name="T53" fmla="*/ 15 h 26"/>
                    <a:gd name="T54" fmla="*/ 4 w 15"/>
                    <a:gd name="T55" fmla="*/ 16 h 26"/>
                    <a:gd name="T56" fmla="*/ 3 w 15"/>
                    <a:gd name="T57" fmla="*/ 15 h 26"/>
                    <a:gd name="T58" fmla="*/ 3 w 15"/>
                    <a:gd name="T59" fmla="*/ 18 h 26"/>
                    <a:gd name="T60" fmla="*/ 2 w 15"/>
                    <a:gd name="T61" fmla="*/ 19 h 26"/>
                    <a:gd name="T62" fmla="*/ 2 w 15"/>
                    <a:gd name="T63" fmla="*/ 20 h 26"/>
                    <a:gd name="T64" fmla="*/ 2 w 15"/>
                    <a:gd name="T65" fmla="*/ 21 h 26"/>
                    <a:gd name="T66" fmla="*/ 2 w 15"/>
                    <a:gd name="T67" fmla="*/ 22 h 26"/>
                    <a:gd name="T68" fmla="*/ 2 w 15"/>
                    <a:gd name="T69" fmla="*/ 23 h 26"/>
                    <a:gd name="T70" fmla="*/ 4 w 15"/>
                    <a:gd name="T71" fmla="*/ 24 h 26"/>
                    <a:gd name="T72" fmla="*/ 4 w 15"/>
                    <a:gd name="T73" fmla="*/ 26 h 26"/>
                    <a:gd name="T74" fmla="*/ 5 w 15"/>
                    <a:gd name="T75" fmla="*/ 25 h 26"/>
                    <a:gd name="T76" fmla="*/ 6 w 15"/>
                    <a:gd name="T77" fmla="*/ 25 h 26"/>
                    <a:gd name="T78" fmla="*/ 7 w 15"/>
                    <a:gd name="T79" fmla="*/ 24 h 26"/>
                    <a:gd name="T80" fmla="*/ 7 w 15"/>
                    <a:gd name="T81" fmla="*/ 23 h 26"/>
                    <a:gd name="T82" fmla="*/ 9 w 15"/>
                    <a:gd name="T83" fmla="*/ 22 h 26"/>
                    <a:gd name="T84" fmla="*/ 10 w 15"/>
                    <a:gd name="T85" fmla="*/ 22 h 26"/>
                    <a:gd name="T86" fmla="*/ 11 w 15"/>
                    <a:gd name="T87" fmla="*/ 23 h 26"/>
                    <a:gd name="T88" fmla="*/ 12 w 15"/>
                    <a:gd name="T89" fmla="*/ 23 h 26"/>
                    <a:gd name="T90" fmla="*/ 12 w 15"/>
                    <a:gd name="T91" fmla="*/ 21 h 26"/>
                    <a:gd name="T92" fmla="*/ 13 w 15"/>
                    <a:gd name="T93" fmla="*/ 21 h 26"/>
                    <a:gd name="T94" fmla="*/ 12 w 15"/>
                    <a:gd name="T95" fmla="*/ 21 h 26"/>
                    <a:gd name="T96" fmla="*/ 13 w 15"/>
                    <a:gd name="T97" fmla="*/ 20 h 26"/>
                    <a:gd name="T98" fmla="*/ 13 w 15"/>
                    <a:gd name="T99" fmla="*/ 19 h 26"/>
                    <a:gd name="T100" fmla="*/ 13 w 15"/>
                    <a:gd name="T101" fmla="*/ 17 h 26"/>
                    <a:gd name="T102" fmla="*/ 13 w 15"/>
                    <a:gd name="T103" fmla="*/ 14 h 26"/>
                    <a:gd name="T104" fmla="*/ 13 w 15"/>
                    <a:gd name="T105" fmla="*/ 13 h 26"/>
                    <a:gd name="T106" fmla="*/ 13 w 15"/>
                    <a:gd name="T107" fmla="*/ 11 h 26"/>
                    <a:gd name="T108" fmla="*/ 14 w 15"/>
                    <a:gd name="T109" fmla="*/ 10 h 26"/>
                    <a:gd name="T110" fmla="*/ 15 w 15"/>
                    <a:gd name="T111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5" h="26" extrusionOk="0">
                      <a:moveTo>
                        <a:pt x="15" y="8"/>
                      </a:moveTo>
                      <a:cubicBezTo>
                        <a:pt x="15" y="8"/>
                        <a:pt x="14" y="7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5"/>
                        <a:pt x="13" y="4"/>
                        <a:pt x="12" y="4"/>
                      </a:cubicBezTo>
                      <a:cubicBezTo>
                        <a:pt x="12" y="4"/>
                        <a:pt x="13" y="3"/>
                        <a:pt x="13" y="3"/>
                      </a:cubicBezTo>
                      <a:cubicBezTo>
                        <a:pt x="12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0" y="0"/>
                        <a:pt x="11" y="0"/>
                        <a:pt x="10" y="0"/>
                      </a:cubicBezTo>
                      <a:cubicBezTo>
                        <a:pt x="9" y="0"/>
                        <a:pt x="10" y="0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8" y="2"/>
                        <a:pt x="7" y="2"/>
                        <a:pt x="7" y="2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5" y="3"/>
                        <a:pt x="5" y="3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2" y="5"/>
                        <a:pt x="2" y="3"/>
                        <a:pt x="1" y="3"/>
                      </a:cubicBezTo>
                      <a:cubicBezTo>
                        <a:pt x="2" y="4"/>
                        <a:pt x="0" y="6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3" y="8"/>
                        <a:pt x="2" y="9"/>
                        <a:pt x="3" y="10"/>
                      </a:cubicBezTo>
                      <a:cubicBezTo>
                        <a:pt x="3" y="10"/>
                        <a:pt x="3" y="10"/>
                        <a:pt x="3" y="11"/>
                      </a:cubicBezTo>
                      <a:cubicBezTo>
                        <a:pt x="3" y="11"/>
                        <a:pt x="3" y="12"/>
                        <a:pt x="3" y="12"/>
                      </a:cubicBezTo>
                      <a:cubicBezTo>
                        <a:pt x="3" y="13"/>
                        <a:pt x="3" y="12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4"/>
                        <a:pt x="2" y="14"/>
                        <a:pt x="3" y="14"/>
                      </a:cubicBezTo>
                      <a:cubicBezTo>
                        <a:pt x="3" y="15"/>
                        <a:pt x="3" y="14"/>
                        <a:pt x="3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3" y="15"/>
                        <a:pt x="3" y="15"/>
                      </a:cubicBezTo>
                      <a:cubicBezTo>
                        <a:pt x="3" y="16"/>
                        <a:pt x="3" y="17"/>
                        <a:pt x="3" y="18"/>
                      </a:cubicBezTo>
                      <a:cubicBezTo>
                        <a:pt x="3" y="18"/>
                        <a:pt x="2" y="18"/>
                        <a:pt x="2" y="19"/>
                      </a:cubicBezTo>
                      <a:cubicBezTo>
                        <a:pt x="2" y="19"/>
                        <a:pt x="2" y="20"/>
                        <a:pt x="2" y="20"/>
                      </a:cubicBezTo>
                      <a:cubicBezTo>
                        <a:pt x="2" y="20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2"/>
                      </a:cubicBezTo>
                      <a:cubicBezTo>
                        <a:pt x="2" y="22"/>
                        <a:pt x="2" y="22"/>
                        <a:pt x="2" y="23"/>
                      </a:cubicBezTo>
                      <a:cubicBezTo>
                        <a:pt x="3" y="23"/>
                        <a:pt x="3" y="23"/>
                        <a:pt x="4" y="24"/>
                      </a:cubicBezTo>
                      <a:cubicBezTo>
                        <a:pt x="4" y="25"/>
                        <a:pt x="4" y="25"/>
                        <a:pt x="4" y="26"/>
                      </a:cubicBezTo>
                      <a:cubicBezTo>
                        <a:pt x="5" y="26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cubicBezTo>
                        <a:pt x="6" y="25"/>
                        <a:pt x="7" y="25"/>
                        <a:pt x="7" y="24"/>
                      </a:cubicBezTo>
                      <a:cubicBezTo>
                        <a:pt x="8" y="24"/>
                        <a:pt x="7" y="23"/>
                        <a:pt x="7" y="23"/>
                      </a:cubicBezTo>
                      <a:cubicBezTo>
                        <a:pt x="8" y="22"/>
                        <a:pt x="8" y="22"/>
                        <a:pt x="9" y="22"/>
                      </a:cubicBezTo>
                      <a:cubicBezTo>
                        <a:pt x="10" y="22"/>
                        <a:pt x="9" y="22"/>
                        <a:pt x="10" y="22"/>
                      </a:cubicBezTo>
                      <a:cubicBezTo>
                        <a:pt x="10" y="22"/>
                        <a:pt x="11" y="23"/>
                        <a:pt x="11" y="23"/>
                      </a:cubicBezTo>
                      <a:cubicBezTo>
                        <a:pt x="11" y="23"/>
                        <a:pt x="11" y="23"/>
                        <a:pt x="12" y="23"/>
                      </a:cubicBezTo>
                      <a:cubicBezTo>
                        <a:pt x="12" y="23"/>
                        <a:pt x="12" y="22"/>
                        <a:pt x="12" y="21"/>
                      </a:cubicBezTo>
                      <a:cubicBezTo>
                        <a:pt x="12" y="21"/>
                        <a:pt x="13" y="21"/>
                        <a:pt x="13" y="21"/>
                      </a:cubicBezTo>
                      <a:cubicBezTo>
                        <a:pt x="13" y="21"/>
                        <a:pt x="12" y="21"/>
                        <a:pt x="12" y="21"/>
                      </a:cubicBezTo>
                      <a:cubicBezTo>
                        <a:pt x="12" y="20"/>
                        <a:pt x="13" y="20"/>
                        <a:pt x="13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9"/>
                        <a:pt x="13" y="17"/>
                        <a:pt x="13" y="17"/>
                      </a:cubicBezTo>
                      <a:cubicBezTo>
                        <a:pt x="13" y="16"/>
                        <a:pt x="13" y="15"/>
                        <a:pt x="13" y="14"/>
                      </a:cubicBezTo>
                      <a:cubicBezTo>
                        <a:pt x="13" y="14"/>
                        <a:pt x="14" y="13"/>
                        <a:pt x="13" y="13"/>
                      </a:cubicBezTo>
                      <a:cubicBezTo>
                        <a:pt x="13" y="12"/>
                        <a:pt x="13" y="12"/>
                        <a:pt x="13" y="11"/>
                      </a:cubicBezTo>
                      <a:cubicBezTo>
                        <a:pt x="13" y="11"/>
                        <a:pt x="13" y="10"/>
                        <a:pt x="14" y="10"/>
                      </a:cubicBezTo>
                      <a:cubicBezTo>
                        <a:pt x="14" y="9"/>
                        <a:pt x="15" y="9"/>
                        <a:pt x="15" y="8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8" name="Google Shape;1801;p28"/>
                <p:cNvSpPr>
                  <a:spLocks/>
                </p:cNvSpPr>
                <p:nvPr/>
              </p:nvSpPr>
              <p:spPr bwMode="auto">
                <a:xfrm>
                  <a:off x="1053" y="2075"/>
                  <a:ext cx="0" cy="2"/>
                </a:xfrm>
                <a:custGeom>
                  <a:avLst/>
                  <a:gdLst>
                    <a:gd name="T0" fmla="*/ 0 w 120000"/>
                    <a:gd name="T1" fmla="*/ 0 h 1"/>
                    <a:gd name="T2" fmla="*/ 0 w 120000"/>
                    <a:gd name="T3" fmla="*/ 1 h 1"/>
                    <a:gd name="T4" fmla="*/ 0 w 120000"/>
                    <a:gd name="T5" fmla="*/ 0 h 1"/>
                    <a:gd name="T6" fmla="*/ 0 w 120000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89" name="Google Shape;1802;p28"/>
                <p:cNvSpPr>
                  <a:spLocks/>
                </p:cNvSpPr>
                <p:nvPr/>
              </p:nvSpPr>
              <p:spPr bwMode="auto">
                <a:xfrm>
                  <a:off x="1031" y="2077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0" name="Google Shape;1803;p28"/>
                <p:cNvSpPr>
                  <a:spLocks/>
                </p:cNvSpPr>
                <p:nvPr/>
              </p:nvSpPr>
              <p:spPr bwMode="auto">
                <a:xfrm>
                  <a:off x="1033" y="2126"/>
                  <a:ext cx="3" cy="4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1 h 2"/>
                    <a:gd name="T4" fmla="*/ 0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0"/>
                        <a:pt x="0" y="2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1" name="Google Shape;1804;p28"/>
                <p:cNvSpPr>
                  <a:spLocks/>
                </p:cNvSpPr>
                <p:nvPr/>
              </p:nvSpPr>
              <p:spPr bwMode="auto">
                <a:xfrm>
                  <a:off x="1031" y="2124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2" name="Google Shape;1805;p28"/>
                <p:cNvSpPr>
                  <a:spLocks/>
                </p:cNvSpPr>
                <p:nvPr/>
              </p:nvSpPr>
              <p:spPr bwMode="auto">
                <a:xfrm>
                  <a:off x="1058" y="2084"/>
                  <a:ext cx="2" cy="0"/>
                </a:xfrm>
                <a:custGeom>
                  <a:avLst/>
                  <a:gdLst>
                    <a:gd name="T0" fmla="*/ 0 w 1"/>
                    <a:gd name="T1" fmla="*/ 0 h 120000"/>
                    <a:gd name="T2" fmla="*/ 1 w 1"/>
                    <a:gd name="T3" fmla="*/ 0 h 120000"/>
                    <a:gd name="T4" fmla="*/ 0 w 1"/>
                    <a:gd name="T5" fmla="*/ 0 h 120000"/>
                    <a:gd name="T6" fmla="*/ 0 w 1"/>
                    <a:gd name="T7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3" name="Google Shape;1806;p28"/>
                <p:cNvSpPr>
                  <a:spLocks/>
                </p:cNvSpPr>
                <p:nvPr/>
              </p:nvSpPr>
              <p:spPr bwMode="auto">
                <a:xfrm>
                  <a:off x="1071" y="2048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0 w 1"/>
                    <a:gd name="T3" fmla="*/ 1 h 2"/>
                    <a:gd name="T4" fmla="*/ 0 w 1"/>
                    <a:gd name="T5" fmla="*/ 1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4" name="Google Shape;1807;p28"/>
                <p:cNvSpPr>
                  <a:spLocks/>
                </p:cNvSpPr>
                <p:nvPr/>
              </p:nvSpPr>
              <p:spPr bwMode="auto">
                <a:xfrm>
                  <a:off x="1067" y="2044"/>
                  <a:ext cx="0" cy="0"/>
                </a:xfrm>
                <a:custGeom>
                  <a:avLst/>
                  <a:gdLst>
                    <a:gd name="T0" fmla="*/ 0 w 120000"/>
                    <a:gd name="T1" fmla="*/ 0 h 120000"/>
                    <a:gd name="T2" fmla="*/ 0 w 120000"/>
                    <a:gd name="T3" fmla="*/ 0 h 120000"/>
                    <a:gd name="T4" fmla="*/ 0 w 120000"/>
                    <a:gd name="T5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5" name="Google Shape;1808;p28"/>
                <p:cNvSpPr>
                  <a:spLocks/>
                </p:cNvSpPr>
                <p:nvPr/>
              </p:nvSpPr>
              <p:spPr bwMode="auto">
                <a:xfrm>
                  <a:off x="1080" y="2048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6" name="Google Shape;1809;p28"/>
                <p:cNvSpPr>
                  <a:spLocks/>
                </p:cNvSpPr>
                <p:nvPr/>
              </p:nvSpPr>
              <p:spPr bwMode="auto">
                <a:xfrm>
                  <a:off x="1067" y="2037"/>
                  <a:ext cx="6" cy="5"/>
                </a:xfrm>
                <a:custGeom>
                  <a:avLst/>
                  <a:gdLst>
                    <a:gd name="T0" fmla="*/ 3 w 3"/>
                    <a:gd name="T1" fmla="*/ 0 h 2"/>
                    <a:gd name="T2" fmla="*/ 1 w 3"/>
                    <a:gd name="T3" fmla="*/ 1 h 2"/>
                    <a:gd name="T4" fmla="*/ 0 w 3"/>
                    <a:gd name="T5" fmla="*/ 1 h 2"/>
                    <a:gd name="T6" fmla="*/ 1 w 3"/>
                    <a:gd name="T7" fmla="*/ 2 h 2"/>
                    <a:gd name="T8" fmla="*/ 2 w 3"/>
                    <a:gd name="T9" fmla="*/ 2 h 2"/>
                    <a:gd name="T10" fmla="*/ 3 w 3"/>
                    <a:gd name="T11" fmla="*/ 2 h 2"/>
                    <a:gd name="T12" fmla="*/ 3 w 3"/>
                    <a:gd name="T13" fmla="*/ 0 h 2"/>
                    <a:gd name="T14" fmla="*/ 3 w 3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2" extrusionOk="0">
                      <a:moveTo>
                        <a:pt x="3" y="0"/>
                      </a:move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3" y="2"/>
                        <a:pt x="3" y="1"/>
                        <a:pt x="3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7" name="Google Shape;1810;p28"/>
                <p:cNvSpPr>
                  <a:spLocks/>
                </p:cNvSpPr>
                <p:nvPr/>
              </p:nvSpPr>
              <p:spPr bwMode="auto">
                <a:xfrm>
                  <a:off x="1060" y="2081"/>
                  <a:ext cx="0" cy="3"/>
                </a:xfrm>
                <a:custGeom>
                  <a:avLst/>
                  <a:gdLst>
                    <a:gd name="T0" fmla="*/ 0 w 120000"/>
                    <a:gd name="T1" fmla="*/ 1 h 1"/>
                    <a:gd name="T2" fmla="*/ 0 w 120000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8" name="Google Shape;1811;p28"/>
                <p:cNvSpPr>
                  <a:spLocks/>
                </p:cNvSpPr>
                <p:nvPr/>
              </p:nvSpPr>
              <p:spPr bwMode="auto">
                <a:xfrm>
                  <a:off x="1058" y="2084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599" name="Google Shape;1812;p28"/>
                <p:cNvSpPr>
                  <a:spLocks/>
                </p:cNvSpPr>
                <p:nvPr/>
              </p:nvSpPr>
              <p:spPr bwMode="auto">
                <a:xfrm>
                  <a:off x="1062" y="2033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0" name="Google Shape;1813;p28"/>
                <p:cNvSpPr>
                  <a:spLocks/>
                </p:cNvSpPr>
                <p:nvPr/>
              </p:nvSpPr>
              <p:spPr bwMode="auto">
                <a:xfrm>
                  <a:off x="1053" y="2075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1 h 1"/>
                    <a:gd name="T8" fmla="*/ 1 w 1"/>
                    <a:gd name="T9" fmla="*/ 0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 extrusionOk="0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1" name="Google Shape;1814;p28"/>
                <p:cNvSpPr>
                  <a:spLocks/>
                </p:cNvSpPr>
                <p:nvPr/>
              </p:nvSpPr>
              <p:spPr bwMode="auto">
                <a:xfrm>
                  <a:off x="1142" y="2139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2" name="Google Shape;1815;p28"/>
                <p:cNvSpPr>
                  <a:spLocks/>
                </p:cNvSpPr>
                <p:nvPr/>
              </p:nvSpPr>
              <p:spPr bwMode="auto">
                <a:xfrm>
                  <a:off x="1157" y="2132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3" name="Google Shape;1816;p28"/>
                <p:cNvSpPr>
                  <a:spLocks/>
                </p:cNvSpPr>
                <p:nvPr/>
              </p:nvSpPr>
              <p:spPr bwMode="auto">
                <a:xfrm>
                  <a:off x="1151" y="2137"/>
                  <a:ext cx="4" cy="4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4" name="Google Shape;1817;p28"/>
                <p:cNvSpPr>
                  <a:spLocks/>
                </p:cNvSpPr>
                <p:nvPr/>
              </p:nvSpPr>
              <p:spPr bwMode="auto">
                <a:xfrm>
                  <a:off x="1146" y="2137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0 w 1"/>
                    <a:gd name="T5" fmla="*/ 1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0" y="1"/>
                      </a:move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5" name="Google Shape;1818;p28"/>
                <p:cNvSpPr>
                  <a:spLocks/>
                </p:cNvSpPr>
                <p:nvPr/>
              </p:nvSpPr>
              <p:spPr bwMode="auto">
                <a:xfrm>
                  <a:off x="1153" y="2139"/>
                  <a:ext cx="2" cy="4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0 w 1"/>
                    <a:gd name="T7" fmla="*/ 0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 extrusionOk="0">
                      <a:moveTo>
                        <a:pt x="0" y="0"/>
                      </a:move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6" name="Google Shape;1819;p28"/>
                <p:cNvSpPr>
                  <a:spLocks/>
                </p:cNvSpPr>
                <p:nvPr/>
              </p:nvSpPr>
              <p:spPr bwMode="auto">
                <a:xfrm>
                  <a:off x="1042" y="1776"/>
                  <a:ext cx="5" cy="0"/>
                </a:xfrm>
                <a:custGeom>
                  <a:avLst/>
                  <a:gdLst>
                    <a:gd name="T0" fmla="*/ 1 w 2"/>
                    <a:gd name="T1" fmla="*/ 0 h 120000"/>
                    <a:gd name="T2" fmla="*/ 1 w 2"/>
                    <a:gd name="T3" fmla="*/ 0 h 120000"/>
                    <a:gd name="T4" fmla="*/ 0 w 2"/>
                    <a:gd name="T5" fmla="*/ 0 h 120000"/>
                    <a:gd name="T6" fmla="*/ 1 w 2"/>
                    <a:gd name="T7" fmla="*/ 0 h 120000"/>
                    <a:gd name="T8" fmla="*/ 2 w 2"/>
                    <a:gd name="T9" fmla="*/ 0 h 120000"/>
                    <a:gd name="T10" fmla="*/ 1 w 2"/>
                    <a:gd name="T11" fmla="*/ 0 h 120000"/>
                    <a:gd name="T12" fmla="*/ 1 w 2"/>
                    <a:gd name="T13" fmla="*/ 0 h 1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7" name="Google Shape;1820;p28"/>
                <p:cNvSpPr>
                  <a:spLocks/>
                </p:cNvSpPr>
                <p:nvPr/>
              </p:nvSpPr>
              <p:spPr bwMode="auto">
                <a:xfrm>
                  <a:off x="1053" y="1760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8" name="Google Shape;1821;p28"/>
                <p:cNvSpPr>
                  <a:spLocks/>
                </p:cNvSpPr>
                <p:nvPr/>
              </p:nvSpPr>
              <p:spPr bwMode="auto">
                <a:xfrm>
                  <a:off x="1038" y="1776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2 w 2"/>
                    <a:gd name="T5" fmla="*/ 1 h 1"/>
                    <a:gd name="T6" fmla="*/ 1 w 2"/>
                    <a:gd name="T7" fmla="*/ 0 h 1"/>
                    <a:gd name="T8" fmla="*/ 1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09" name="Google Shape;1822;p28"/>
                <p:cNvSpPr>
                  <a:spLocks/>
                </p:cNvSpPr>
                <p:nvPr/>
              </p:nvSpPr>
              <p:spPr bwMode="auto">
                <a:xfrm>
                  <a:off x="1053" y="1754"/>
                  <a:ext cx="5" cy="2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2" y="1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0" name="Google Shape;1823;p28"/>
                <p:cNvSpPr>
                  <a:spLocks/>
                </p:cNvSpPr>
                <p:nvPr/>
              </p:nvSpPr>
              <p:spPr bwMode="auto">
                <a:xfrm>
                  <a:off x="1033" y="1776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1" name="Google Shape;1824;p28"/>
                <p:cNvSpPr>
                  <a:spLocks/>
                </p:cNvSpPr>
                <p:nvPr/>
              </p:nvSpPr>
              <p:spPr bwMode="auto">
                <a:xfrm>
                  <a:off x="1027" y="1778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0" y="1"/>
                        <a:pt x="1" y="1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2" name="Google Shape;1825;p28"/>
                <p:cNvSpPr>
                  <a:spLocks/>
                </p:cNvSpPr>
                <p:nvPr/>
              </p:nvSpPr>
              <p:spPr bwMode="auto">
                <a:xfrm>
                  <a:off x="1029" y="1776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1 h 1"/>
                    <a:gd name="T4" fmla="*/ 1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1" y="0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3" name="Google Shape;1826;p28"/>
                <p:cNvSpPr>
                  <a:spLocks/>
                </p:cNvSpPr>
                <p:nvPr/>
              </p:nvSpPr>
              <p:spPr bwMode="auto">
                <a:xfrm>
                  <a:off x="1047" y="1776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4" name="Google Shape;1827;p28"/>
                <p:cNvSpPr>
                  <a:spLocks/>
                </p:cNvSpPr>
                <p:nvPr/>
              </p:nvSpPr>
              <p:spPr bwMode="auto">
                <a:xfrm>
                  <a:off x="1117" y="1758"/>
                  <a:ext cx="9" cy="9"/>
                </a:xfrm>
                <a:custGeom>
                  <a:avLst/>
                  <a:gdLst>
                    <a:gd name="T0" fmla="*/ 0 w 4"/>
                    <a:gd name="T1" fmla="*/ 3 h 4"/>
                    <a:gd name="T2" fmla="*/ 0 w 4"/>
                    <a:gd name="T3" fmla="*/ 3 h 4"/>
                    <a:gd name="T4" fmla="*/ 2 w 4"/>
                    <a:gd name="T5" fmla="*/ 4 h 4"/>
                    <a:gd name="T6" fmla="*/ 3 w 4"/>
                    <a:gd name="T7" fmla="*/ 3 h 4"/>
                    <a:gd name="T8" fmla="*/ 4 w 4"/>
                    <a:gd name="T9" fmla="*/ 4 h 4"/>
                    <a:gd name="T10" fmla="*/ 4 w 4"/>
                    <a:gd name="T11" fmla="*/ 3 h 4"/>
                    <a:gd name="T12" fmla="*/ 3 w 4"/>
                    <a:gd name="T13" fmla="*/ 2 h 4"/>
                    <a:gd name="T14" fmla="*/ 3 w 4"/>
                    <a:gd name="T15" fmla="*/ 1 h 4"/>
                    <a:gd name="T16" fmla="*/ 3 w 4"/>
                    <a:gd name="T17" fmla="*/ 1 h 4"/>
                    <a:gd name="T18" fmla="*/ 2 w 4"/>
                    <a:gd name="T19" fmla="*/ 0 h 4"/>
                    <a:gd name="T20" fmla="*/ 2 w 4"/>
                    <a:gd name="T21" fmla="*/ 2 h 4"/>
                    <a:gd name="T22" fmla="*/ 1 w 4"/>
                    <a:gd name="T23" fmla="*/ 2 h 4"/>
                    <a:gd name="T24" fmla="*/ 1 w 4"/>
                    <a:gd name="T25" fmla="*/ 3 h 4"/>
                    <a:gd name="T26" fmla="*/ 0 w 4"/>
                    <a:gd name="T27" fmla="*/ 3 h 4"/>
                    <a:gd name="T28" fmla="*/ 0 w 4"/>
                    <a:gd name="T2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" h="4" extrusionOk="0"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0" y="4"/>
                        <a:pt x="2" y="4"/>
                      </a:cubicBezTo>
                      <a:cubicBezTo>
                        <a:pt x="2" y="4"/>
                        <a:pt x="2" y="3"/>
                        <a:pt x="3" y="3"/>
                      </a:cubicBezTo>
                      <a:cubicBezTo>
                        <a:pt x="3" y="3"/>
                        <a:pt x="3" y="4"/>
                        <a:pt x="4" y="4"/>
                      </a:cubicBezTo>
                      <a:cubicBezTo>
                        <a:pt x="4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1"/>
                      </a:cubicBezTo>
                      <a:cubicBezTo>
                        <a:pt x="3" y="0"/>
                        <a:pt x="4" y="1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2" y="0"/>
                        <a:pt x="2" y="1"/>
                        <a:pt x="2" y="2"/>
                      </a:cubicBezTo>
                      <a:cubicBezTo>
                        <a:pt x="2" y="2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3"/>
                        <a:pt x="1" y="3"/>
                        <a:pt x="0" y="3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5" name="Google Shape;1828;p28"/>
                <p:cNvSpPr>
                  <a:spLocks/>
                </p:cNvSpPr>
                <p:nvPr/>
              </p:nvSpPr>
              <p:spPr bwMode="auto">
                <a:xfrm>
                  <a:off x="1117" y="1756"/>
                  <a:ext cx="5" cy="4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 extrusionOk="0">
                      <a:moveTo>
                        <a:pt x="2" y="2"/>
                      </a:moveTo>
                      <a:cubicBezTo>
                        <a:pt x="2" y="2"/>
                        <a:pt x="2" y="0"/>
                        <a:pt x="1" y="1"/>
                      </a:cubicBezTo>
                      <a:cubicBezTo>
                        <a:pt x="0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6" name="Google Shape;1829;p28"/>
                <p:cNvSpPr>
                  <a:spLocks/>
                </p:cNvSpPr>
                <p:nvPr/>
              </p:nvSpPr>
              <p:spPr bwMode="auto">
                <a:xfrm>
                  <a:off x="1126" y="1769"/>
                  <a:ext cx="9" cy="9"/>
                </a:xfrm>
                <a:custGeom>
                  <a:avLst/>
                  <a:gdLst>
                    <a:gd name="T0" fmla="*/ 4 w 4"/>
                    <a:gd name="T1" fmla="*/ 2 h 4"/>
                    <a:gd name="T2" fmla="*/ 0 w 4"/>
                    <a:gd name="T3" fmla="*/ 0 h 4"/>
                    <a:gd name="T4" fmla="*/ 0 w 4"/>
                    <a:gd name="T5" fmla="*/ 2 h 4"/>
                    <a:gd name="T6" fmla="*/ 1 w 4"/>
                    <a:gd name="T7" fmla="*/ 2 h 4"/>
                    <a:gd name="T8" fmla="*/ 2 w 4"/>
                    <a:gd name="T9" fmla="*/ 2 h 4"/>
                    <a:gd name="T10" fmla="*/ 1 w 4"/>
                    <a:gd name="T11" fmla="*/ 2 h 4"/>
                    <a:gd name="T12" fmla="*/ 1 w 4"/>
                    <a:gd name="T13" fmla="*/ 3 h 4"/>
                    <a:gd name="T14" fmla="*/ 3 w 4"/>
                    <a:gd name="T15" fmla="*/ 3 h 4"/>
                    <a:gd name="T16" fmla="*/ 4 w 4"/>
                    <a:gd name="T17" fmla="*/ 2 h 4"/>
                    <a:gd name="T18" fmla="*/ 4 w 4"/>
                    <a:gd name="T1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" h="4" extrusionOk="0">
                      <a:moveTo>
                        <a:pt x="4" y="2"/>
                      </a:moveTo>
                      <a:cubicBezTo>
                        <a:pt x="4" y="2"/>
                        <a:pt x="1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1"/>
                        <a:pt x="1" y="2"/>
                      </a:cubicBezTo>
                      <a:cubicBezTo>
                        <a:pt x="1" y="2"/>
                        <a:pt x="2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2" y="4"/>
                        <a:pt x="4" y="3"/>
                        <a:pt x="3" y="3"/>
                      </a:cubicBezTo>
                      <a:cubicBezTo>
                        <a:pt x="3" y="3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7" name="Google Shape;1830;p28"/>
                <p:cNvSpPr>
                  <a:spLocks/>
                </p:cNvSpPr>
                <p:nvPr/>
              </p:nvSpPr>
              <p:spPr bwMode="auto">
                <a:xfrm>
                  <a:off x="1051" y="1756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 extrusionOk="0">
                      <a:moveTo>
                        <a:pt x="1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8" name="Google Shape;1831;p28"/>
                <p:cNvSpPr>
                  <a:spLocks/>
                </p:cNvSpPr>
                <p:nvPr/>
              </p:nvSpPr>
              <p:spPr bwMode="auto">
                <a:xfrm>
                  <a:off x="1089" y="1760"/>
                  <a:ext cx="4" cy="5"/>
                </a:xfrm>
                <a:custGeom>
                  <a:avLst/>
                  <a:gdLst>
                    <a:gd name="T0" fmla="*/ 1 w 2"/>
                    <a:gd name="T1" fmla="*/ 1 h 2"/>
                    <a:gd name="T2" fmla="*/ 2 w 2"/>
                    <a:gd name="T3" fmla="*/ 2 h 2"/>
                    <a:gd name="T4" fmla="*/ 1 w 2"/>
                    <a:gd name="T5" fmla="*/ 0 h 2"/>
                    <a:gd name="T6" fmla="*/ 1 w 2"/>
                    <a:gd name="T7" fmla="*/ 1 h 2"/>
                    <a:gd name="T8" fmla="*/ 1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 extrusionOk="0">
                      <a:moveTo>
                        <a:pt x="1" y="1"/>
                      </a:move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2"/>
                        <a:pt x="1" y="1"/>
                      </a:cubicBezTo>
                      <a:cubicBezTo>
                        <a:pt x="1" y="2"/>
                        <a:pt x="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19" name="Google Shape;1832;p28"/>
                <p:cNvSpPr>
                  <a:spLocks/>
                </p:cNvSpPr>
                <p:nvPr/>
              </p:nvSpPr>
              <p:spPr bwMode="auto">
                <a:xfrm>
                  <a:off x="1115" y="1758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1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2"/>
                      </a:move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0" y="0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0" name="Google Shape;1833;p28"/>
                <p:cNvSpPr>
                  <a:spLocks/>
                </p:cNvSpPr>
                <p:nvPr/>
              </p:nvSpPr>
              <p:spPr bwMode="auto">
                <a:xfrm>
                  <a:off x="1055" y="1758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1" name="Google Shape;1834;p28"/>
                <p:cNvSpPr>
                  <a:spLocks/>
                </p:cNvSpPr>
                <p:nvPr/>
              </p:nvSpPr>
              <p:spPr bwMode="auto">
                <a:xfrm>
                  <a:off x="834" y="1871"/>
                  <a:ext cx="5" cy="2"/>
                </a:xfrm>
                <a:custGeom>
                  <a:avLst/>
                  <a:gdLst>
                    <a:gd name="T0" fmla="*/ 1 w 2"/>
                    <a:gd name="T1" fmla="*/ 0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 extrusionOk="0">
                      <a:moveTo>
                        <a:pt x="1" y="0"/>
                      </a:moveTo>
                      <a:cubicBezTo>
                        <a:pt x="0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2" name="Google Shape;1835;p28"/>
                <p:cNvSpPr>
                  <a:spLocks/>
                </p:cNvSpPr>
                <p:nvPr/>
              </p:nvSpPr>
              <p:spPr bwMode="auto">
                <a:xfrm>
                  <a:off x="856" y="1895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3" name="Google Shape;1836;p28"/>
                <p:cNvSpPr>
                  <a:spLocks/>
                </p:cNvSpPr>
                <p:nvPr/>
              </p:nvSpPr>
              <p:spPr bwMode="auto">
                <a:xfrm>
                  <a:off x="1002" y="2028"/>
                  <a:ext cx="5" cy="3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 extrusionOk="0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45624" name="Google Shape;1837;p28"/>
                <p:cNvSpPr>
                  <a:spLocks/>
                </p:cNvSpPr>
                <p:nvPr/>
              </p:nvSpPr>
              <p:spPr bwMode="auto">
                <a:xfrm>
                  <a:off x="872" y="1913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 extrusionOk="0">
                      <a:moveTo>
                        <a:pt x="1" y="1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8A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45355" name="Google Shape;1838;p28"/>
              <p:cNvSpPr>
                <a:spLocks/>
              </p:cNvSpPr>
              <p:nvPr/>
            </p:nvSpPr>
            <p:spPr bwMode="auto">
              <a:xfrm>
                <a:off x="1362075" y="3019425"/>
                <a:ext cx="7938" cy="11113"/>
              </a:xfrm>
              <a:custGeom>
                <a:avLst/>
                <a:gdLst>
                  <a:gd name="T0" fmla="*/ 0 w 2"/>
                  <a:gd name="T1" fmla="*/ 1 h 3"/>
                  <a:gd name="T2" fmla="*/ 2 w 2"/>
                  <a:gd name="T3" fmla="*/ 2 h 3"/>
                  <a:gd name="T4" fmla="*/ 0 w 2"/>
                  <a:gd name="T5" fmla="*/ 0 h 3"/>
                  <a:gd name="T6" fmla="*/ 0 w 2"/>
                  <a:gd name="T7" fmla="*/ 1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 extrusionOk="0">
                    <a:moveTo>
                      <a:pt x="0" y="1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56" name="Google Shape;1839;p28"/>
              <p:cNvSpPr>
                <a:spLocks/>
              </p:cNvSpPr>
              <p:nvPr/>
            </p:nvSpPr>
            <p:spPr bwMode="auto">
              <a:xfrm>
                <a:off x="1381125" y="304800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57" name="Google Shape;1840;p28"/>
              <p:cNvSpPr>
                <a:spLocks/>
              </p:cNvSpPr>
              <p:nvPr/>
            </p:nvSpPr>
            <p:spPr bwMode="auto">
              <a:xfrm>
                <a:off x="1398588" y="3079750"/>
                <a:ext cx="9525" cy="952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2 w 3"/>
                  <a:gd name="T9" fmla="*/ 1 h 3"/>
                  <a:gd name="T10" fmla="*/ 2 w 3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 extrusionOk="0">
                    <a:moveTo>
                      <a:pt x="2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58" name="Google Shape;1841;p28"/>
              <p:cNvSpPr>
                <a:spLocks/>
              </p:cNvSpPr>
              <p:nvPr/>
            </p:nvSpPr>
            <p:spPr bwMode="auto">
              <a:xfrm>
                <a:off x="1651000" y="3224213"/>
                <a:ext cx="28575" cy="66675"/>
              </a:xfrm>
              <a:custGeom>
                <a:avLst/>
                <a:gdLst>
                  <a:gd name="T0" fmla="*/ 0 w 8"/>
                  <a:gd name="T1" fmla="*/ 10 h 19"/>
                  <a:gd name="T2" fmla="*/ 1 w 8"/>
                  <a:gd name="T3" fmla="*/ 11 h 19"/>
                  <a:gd name="T4" fmla="*/ 1 w 8"/>
                  <a:gd name="T5" fmla="*/ 11 h 19"/>
                  <a:gd name="T6" fmla="*/ 0 w 8"/>
                  <a:gd name="T7" fmla="*/ 13 h 19"/>
                  <a:gd name="T8" fmla="*/ 2 w 8"/>
                  <a:gd name="T9" fmla="*/ 13 h 19"/>
                  <a:gd name="T10" fmla="*/ 1 w 8"/>
                  <a:gd name="T11" fmla="*/ 15 h 19"/>
                  <a:gd name="T12" fmla="*/ 3 w 8"/>
                  <a:gd name="T13" fmla="*/ 16 h 19"/>
                  <a:gd name="T14" fmla="*/ 2 w 8"/>
                  <a:gd name="T15" fmla="*/ 17 h 19"/>
                  <a:gd name="T16" fmla="*/ 4 w 8"/>
                  <a:gd name="T17" fmla="*/ 18 h 19"/>
                  <a:gd name="T18" fmla="*/ 5 w 8"/>
                  <a:gd name="T19" fmla="*/ 19 h 19"/>
                  <a:gd name="T20" fmla="*/ 6 w 8"/>
                  <a:gd name="T21" fmla="*/ 18 h 19"/>
                  <a:gd name="T22" fmla="*/ 6 w 8"/>
                  <a:gd name="T23" fmla="*/ 17 h 19"/>
                  <a:gd name="T24" fmla="*/ 6 w 8"/>
                  <a:gd name="T25" fmla="*/ 16 h 19"/>
                  <a:gd name="T26" fmla="*/ 7 w 8"/>
                  <a:gd name="T27" fmla="*/ 14 h 19"/>
                  <a:gd name="T28" fmla="*/ 7 w 8"/>
                  <a:gd name="T29" fmla="*/ 13 h 19"/>
                  <a:gd name="T30" fmla="*/ 8 w 8"/>
                  <a:gd name="T31" fmla="*/ 8 h 19"/>
                  <a:gd name="T32" fmla="*/ 8 w 8"/>
                  <a:gd name="T33" fmla="*/ 6 h 19"/>
                  <a:gd name="T34" fmla="*/ 8 w 8"/>
                  <a:gd name="T35" fmla="*/ 5 h 19"/>
                  <a:gd name="T36" fmla="*/ 8 w 8"/>
                  <a:gd name="T37" fmla="*/ 3 h 19"/>
                  <a:gd name="T38" fmla="*/ 6 w 8"/>
                  <a:gd name="T39" fmla="*/ 2 h 19"/>
                  <a:gd name="T40" fmla="*/ 6 w 8"/>
                  <a:gd name="T41" fmla="*/ 4 h 19"/>
                  <a:gd name="T42" fmla="*/ 5 w 8"/>
                  <a:gd name="T43" fmla="*/ 4 h 19"/>
                  <a:gd name="T44" fmla="*/ 4 w 8"/>
                  <a:gd name="T45" fmla="*/ 5 h 19"/>
                  <a:gd name="T46" fmla="*/ 2 w 8"/>
                  <a:gd name="T47" fmla="*/ 6 h 19"/>
                  <a:gd name="T48" fmla="*/ 1 w 8"/>
                  <a:gd name="T49" fmla="*/ 6 h 19"/>
                  <a:gd name="T50" fmla="*/ 1 w 8"/>
                  <a:gd name="T51" fmla="*/ 7 h 19"/>
                  <a:gd name="T52" fmla="*/ 0 w 8"/>
                  <a:gd name="T53" fmla="*/ 8 h 19"/>
                  <a:gd name="T54" fmla="*/ 1 w 8"/>
                  <a:gd name="T55" fmla="*/ 9 h 19"/>
                  <a:gd name="T56" fmla="*/ 0 w 8"/>
                  <a:gd name="T57" fmla="*/ 10 h 19"/>
                  <a:gd name="T58" fmla="*/ 0 w 8"/>
                  <a:gd name="T5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" h="19" extrusionOk="0">
                    <a:moveTo>
                      <a:pt x="0" y="10"/>
                    </a:moveTo>
                    <a:cubicBezTo>
                      <a:pt x="0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0" y="12"/>
                      <a:pt x="0" y="13"/>
                    </a:cubicBezTo>
                    <a:cubicBezTo>
                      <a:pt x="0" y="13"/>
                      <a:pt x="2" y="13"/>
                      <a:pt x="2" y="13"/>
                    </a:cubicBezTo>
                    <a:cubicBezTo>
                      <a:pt x="2" y="14"/>
                      <a:pt x="1" y="14"/>
                      <a:pt x="1" y="15"/>
                    </a:cubicBezTo>
                    <a:cubicBezTo>
                      <a:pt x="1" y="15"/>
                      <a:pt x="3" y="15"/>
                      <a:pt x="3" y="16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3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5" y="19"/>
                      <a:pt x="6" y="18"/>
                      <a:pt x="6" y="18"/>
                    </a:cubicBezTo>
                    <a:cubicBezTo>
                      <a:pt x="6" y="18"/>
                      <a:pt x="6" y="17"/>
                      <a:pt x="6" y="17"/>
                    </a:cubicBezTo>
                    <a:cubicBezTo>
                      <a:pt x="7" y="16"/>
                      <a:pt x="6" y="17"/>
                      <a:pt x="6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1"/>
                      <a:pt x="8" y="10"/>
                      <a:pt x="8" y="8"/>
                    </a:cubicBezTo>
                    <a:cubicBezTo>
                      <a:pt x="8" y="8"/>
                      <a:pt x="8" y="7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2"/>
                      <a:pt x="7" y="0"/>
                      <a:pt x="6" y="2"/>
                    </a:cubicBezTo>
                    <a:cubicBezTo>
                      <a:pt x="6" y="2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4" y="5"/>
                      <a:pt x="3" y="5"/>
                      <a:pt x="2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2" y="9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59" name="Google Shape;1842;p28"/>
              <p:cNvSpPr>
                <a:spLocks/>
              </p:cNvSpPr>
              <p:nvPr/>
            </p:nvSpPr>
            <p:spPr bwMode="auto">
              <a:xfrm>
                <a:off x="1398588" y="3071813"/>
                <a:ext cx="9525" cy="4763"/>
              </a:xfrm>
              <a:custGeom>
                <a:avLst/>
                <a:gdLst>
                  <a:gd name="T0" fmla="*/ 1 w 3"/>
                  <a:gd name="T1" fmla="*/ 0 h 1"/>
                  <a:gd name="T2" fmla="*/ 2 w 3"/>
                  <a:gd name="T3" fmla="*/ 1 h 1"/>
                  <a:gd name="T4" fmla="*/ 1 w 3"/>
                  <a:gd name="T5" fmla="*/ 0 h 1"/>
                  <a:gd name="T6" fmla="*/ 0 w 3"/>
                  <a:gd name="T7" fmla="*/ 0 h 1"/>
                  <a:gd name="T8" fmla="*/ 1 w 3"/>
                  <a:gd name="T9" fmla="*/ 0 h 1"/>
                  <a:gd name="T10" fmla="*/ 1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 extrusionOk="0">
                    <a:moveTo>
                      <a:pt x="1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  <a:cubicBezTo>
                      <a:pt x="1" y="0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0" name="Google Shape;1843;p28"/>
              <p:cNvSpPr>
                <a:spLocks/>
              </p:cNvSpPr>
              <p:nvPr/>
            </p:nvSpPr>
            <p:spPr bwMode="auto">
              <a:xfrm>
                <a:off x="1376363" y="26114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1" name="Google Shape;1844;p28"/>
              <p:cNvSpPr>
                <a:spLocks/>
              </p:cNvSpPr>
              <p:nvPr/>
            </p:nvSpPr>
            <p:spPr bwMode="auto">
              <a:xfrm>
                <a:off x="1373188" y="2614613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1 w 1"/>
                  <a:gd name="T3" fmla="*/ 0 h 120000"/>
                  <a:gd name="T4" fmla="*/ 0 w 1"/>
                  <a:gd name="T5" fmla="*/ 0 h 120000"/>
                  <a:gd name="T6" fmla="*/ 0 w 1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2" name="Google Shape;1845;p28"/>
              <p:cNvSpPr>
                <a:spLocks/>
              </p:cNvSpPr>
              <p:nvPr/>
            </p:nvSpPr>
            <p:spPr bwMode="auto">
              <a:xfrm>
                <a:off x="1373188" y="2614613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  <a:gd name="T6" fmla="*/ 0 w 120000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3" name="Google Shape;1846;p28"/>
              <p:cNvSpPr>
                <a:spLocks/>
              </p:cNvSpPr>
              <p:nvPr/>
            </p:nvSpPr>
            <p:spPr bwMode="auto">
              <a:xfrm>
                <a:off x="1373188" y="2614613"/>
                <a:ext cx="0" cy="4763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1 h 1"/>
                  <a:gd name="T4" fmla="*/ 0 w 120000"/>
                  <a:gd name="T5" fmla="*/ 1 h 1"/>
                  <a:gd name="T6" fmla="*/ 0 w 120000"/>
                  <a:gd name="T7" fmla="*/ 1 h 1"/>
                  <a:gd name="T8" fmla="*/ 0 w 120000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4" name="Google Shape;1847;p28"/>
              <p:cNvSpPr>
                <a:spLocks/>
              </p:cNvSpPr>
              <p:nvPr/>
            </p:nvSpPr>
            <p:spPr bwMode="auto">
              <a:xfrm>
                <a:off x="1460500" y="25971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5" name="Google Shape;1848;p28"/>
              <p:cNvSpPr>
                <a:spLocks/>
              </p:cNvSpPr>
              <p:nvPr/>
            </p:nvSpPr>
            <p:spPr bwMode="auto">
              <a:xfrm>
                <a:off x="1376363" y="2593975"/>
                <a:ext cx="25400" cy="25400"/>
              </a:xfrm>
              <a:custGeom>
                <a:avLst/>
                <a:gdLst>
                  <a:gd name="T0" fmla="*/ 1 w 7"/>
                  <a:gd name="T1" fmla="*/ 5 h 7"/>
                  <a:gd name="T2" fmla="*/ 1 w 7"/>
                  <a:gd name="T3" fmla="*/ 6 h 7"/>
                  <a:gd name="T4" fmla="*/ 1 w 7"/>
                  <a:gd name="T5" fmla="*/ 5 h 7"/>
                  <a:gd name="T6" fmla="*/ 0 w 7"/>
                  <a:gd name="T7" fmla="*/ 7 h 7"/>
                  <a:gd name="T8" fmla="*/ 1 w 7"/>
                  <a:gd name="T9" fmla="*/ 7 h 7"/>
                  <a:gd name="T10" fmla="*/ 2 w 7"/>
                  <a:gd name="T11" fmla="*/ 5 h 7"/>
                  <a:gd name="T12" fmla="*/ 3 w 7"/>
                  <a:gd name="T13" fmla="*/ 6 h 7"/>
                  <a:gd name="T14" fmla="*/ 3 w 7"/>
                  <a:gd name="T15" fmla="*/ 5 h 7"/>
                  <a:gd name="T16" fmla="*/ 4 w 7"/>
                  <a:gd name="T17" fmla="*/ 5 h 7"/>
                  <a:gd name="T18" fmla="*/ 4 w 7"/>
                  <a:gd name="T19" fmla="*/ 4 h 7"/>
                  <a:gd name="T20" fmla="*/ 5 w 7"/>
                  <a:gd name="T21" fmla="*/ 3 h 7"/>
                  <a:gd name="T22" fmla="*/ 6 w 7"/>
                  <a:gd name="T23" fmla="*/ 2 h 7"/>
                  <a:gd name="T24" fmla="*/ 6 w 7"/>
                  <a:gd name="T25" fmla="*/ 1 h 7"/>
                  <a:gd name="T26" fmla="*/ 5 w 7"/>
                  <a:gd name="T27" fmla="*/ 1 h 7"/>
                  <a:gd name="T28" fmla="*/ 3 w 7"/>
                  <a:gd name="T29" fmla="*/ 1 h 7"/>
                  <a:gd name="T30" fmla="*/ 3 w 7"/>
                  <a:gd name="T31" fmla="*/ 2 h 7"/>
                  <a:gd name="T32" fmla="*/ 2 w 7"/>
                  <a:gd name="T33" fmla="*/ 3 h 7"/>
                  <a:gd name="T34" fmla="*/ 2 w 7"/>
                  <a:gd name="T35" fmla="*/ 3 h 7"/>
                  <a:gd name="T36" fmla="*/ 1 w 7"/>
                  <a:gd name="T37" fmla="*/ 2 h 7"/>
                  <a:gd name="T38" fmla="*/ 0 w 7"/>
                  <a:gd name="T39" fmla="*/ 3 h 7"/>
                  <a:gd name="T40" fmla="*/ 1 w 7"/>
                  <a:gd name="T41" fmla="*/ 4 h 7"/>
                  <a:gd name="T42" fmla="*/ 0 w 7"/>
                  <a:gd name="T43" fmla="*/ 4 h 7"/>
                  <a:gd name="T44" fmla="*/ 1 w 7"/>
                  <a:gd name="T45" fmla="*/ 5 h 7"/>
                  <a:gd name="T46" fmla="*/ 1 w 7"/>
                  <a:gd name="T4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7" extrusionOk="0">
                    <a:moveTo>
                      <a:pt x="1" y="5"/>
                    </a:move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6"/>
                      <a:pt x="1" y="6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5"/>
                      <a:pt x="4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2"/>
                      <a:pt x="6" y="2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4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1"/>
                      <a:pt x="1" y="2"/>
                    </a:cubicBezTo>
                    <a:cubicBezTo>
                      <a:pt x="0" y="3"/>
                      <a:pt x="1" y="3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6" name="Google Shape;1849;p28"/>
              <p:cNvSpPr>
                <a:spLocks/>
              </p:cNvSpPr>
              <p:nvPr/>
            </p:nvSpPr>
            <p:spPr bwMode="auto">
              <a:xfrm>
                <a:off x="1460500" y="2597150"/>
                <a:ext cx="0" cy="4763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1 h 1"/>
                  <a:gd name="T4" fmla="*/ 0 w 12000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7" name="Google Shape;1850;p28"/>
              <p:cNvSpPr>
                <a:spLocks/>
              </p:cNvSpPr>
              <p:nvPr/>
            </p:nvSpPr>
            <p:spPr bwMode="auto">
              <a:xfrm>
                <a:off x="1460500" y="2597150"/>
                <a:ext cx="7938" cy="79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8" name="Google Shape;1851;p28"/>
              <p:cNvSpPr>
                <a:spLocks/>
              </p:cNvSpPr>
              <p:nvPr/>
            </p:nvSpPr>
            <p:spPr bwMode="auto">
              <a:xfrm>
                <a:off x="1465263" y="2590800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1 w 1"/>
                  <a:gd name="T3" fmla="*/ 0 h 120000"/>
                  <a:gd name="T4" fmla="*/ 0 w 1"/>
                  <a:gd name="T5" fmla="*/ 0 h 120000"/>
                  <a:gd name="T6" fmla="*/ 0 w 1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69" name="Google Shape;1852;p28"/>
              <p:cNvSpPr>
                <a:spLocks/>
              </p:cNvSpPr>
              <p:nvPr/>
            </p:nvSpPr>
            <p:spPr bwMode="auto">
              <a:xfrm>
                <a:off x="1465263" y="2584450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0" name="Google Shape;1853;p28"/>
              <p:cNvSpPr>
                <a:spLocks/>
              </p:cNvSpPr>
              <p:nvPr/>
            </p:nvSpPr>
            <p:spPr bwMode="auto">
              <a:xfrm>
                <a:off x="1457325" y="2584450"/>
                <a:ext cx="14288" cy="12700"/>
              </a:xfrm>
              <a:custGeom>
                <a:avLst/>
                <a:gdLst>
                  <a:gd name="T0" fmla="*/ 1 w 4"/>
                  <a:gd name="T1" fmla="*/ 3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4 h 4"/>
                  <a:gd name="T8" fmla="*/ 4 w 4"/>
                  <a:gd name="T9" fmla="*/ 3 h 4"/>
                  <a:gd name="T10" fmla="*/ 3 w 4"/>
                  <a:gd name="T11" fmla="*/ 3 h 4"/>
                  <a:gd name="T12" fmla="*/ 4 w 4"/>
                  <a:gd name="T13" fmla="*/ 3 h 4"/>
                  <a:gd name="T14" fmla="*/ 3 w 4"/>
                  <a:gd name="T15" fmla="*/ 3 h 4"/>
                  <a:gd name="T16" fmla="*/ 3 w 4"/>
                  <a:gd name="T17" fmla="*/ 2 h 4"/>
                  <a:gd name="T18" fmla="*/ 2 w 4"/>
                  <a:gd name="T19" fmla="*/ 2 h 4"/>
                  <a:gd name="T20" fmla="*/ 1 w 4"/>
                  <a:gd name="T21" fmla="*/ 1 h 4"/>
                  <a:gd name="T22" fmla="*/ 1 w 4"/>
                  <a:gd name="T23" fmla="*/ 3 h 4"/>
                  <a:gd name="T24" fmla="*/ 1 w 4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4" extrusionOk="0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3"/>
                      <a:pt x="2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3"/>
                    </a:cubicBezTo>
                    <a:cubicBezTo>
                      <a:pt x="4" y="3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3" y="2"/>
                      <a:pt x="2" y="3"/>
                      <a:pt x="2" y="2"/>
                    </a:cubicBezTo>
                    <a:cubicBezTo>
                      <a:pt x="2" y="2"/>
                      <a:pt x="2" y="0"/>
                      <a:pt x="1" y="1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1" name="Google Shape;1854;p28"/>
              <p:cNvSpPr>
                <a:spLocks/>
              </p:cNvSpPr>
              <p:nvPr/>
            </p:nvSpPr>
            <p:spPr bwMode="auto">
              <a:xfrm>
                <a:off x="1454150" y="2590800"/>
                <a:ext cx="6350" cy="11113"/>
              </a:xfrm>
              <a:custGeom>
                <a:avLst/>
                <a:gdLst>
                  <a:gd name="T0" fmla="*/ 1 w 2"/>
                  <a:gd name="T1" fmla="*/ 2 h 3"/>
                  <a:gd name="T2" fmla="*/ 2 w 2"/>
                  <a:gd name="T3" fmla="*/ 2 h 3"/>
                  <a:gd name="T4" fmla="*/ 1 w 2"/>
                  <a:gd name="T5" fmla="*/ 2 h 3"/>
                  <a:gd name="T6" fmla="*/ 1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 extrusionOk="0">
                    <a:moveTo>
                      <a:pt x="1" y="2"/>
                    </a:moveTo>
                    <a:cubicBezTo>
                      <a:pt x="1" y="3"/>
                      <a:pt x="2" y="3"/>
                      <a:pt x="2" y="2"/>
                    </a:cubicBez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2" name="Google Shape;1855;p28"/>
              <p:cNvSpPr>
                <a:spLocks/>
              </p:cNvSpPr>
              <p:nvPr/>
            </p:nvSpPr>
            <p:spPr bwMode="auto">
              <a:xfrm>
                <a:off x="1509713" y="2538413"/>
                <a:ext cx="7938" cy="6350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2" y="0"/>
                    </a:moveTo>
                    <a:cubicBezTo>
                      <a:pt x="1" y="0"/>
                      <a:pt x="0" y="2"/>
                      <a:pt x="2" y="2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3" name="Google Shape;1856;p28"/>
              <p:cNvSpPr>
                <a:spLocks/>
              </p:cNvSpPr>
              <p:nvPr/>
            </p:nvSpPr>
            <p:spPr bwMode="auto">
              <a:xfrm>
                <a:off x="1398588" y="2949575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4" name="Google Shape;1857;p28"/>
              <p:cNvSpPr>
                <a:spLocks/>
              </p:cNvSpPr>
              <p:nvPr/>
            </p:nvSpPr>
            <p:spPr bwMode="auto">
              <a:xfrm>
                <a:off x="1390650" y="2946400"/>
                <a:ext cx="7938" cy="6350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0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1" y="1"/>
                      <a:pt x="2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5" name="Google Shape;1858;p28"/>
              <p:cNvSpPr>
                <a:spLocks/>
              </p:cNvSpPr>
              <p:nvPr/>
            </p:nvSpPr>
            <p:spPr bwMode="auto">
              <a:xfrm>
                <a:off x="1439863" y="2903538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6" name="Google Shape;1859;p28"/>
              <p:cNvSpPr>
                <a:spLocks/>
              </p:cNvSpPr>
              <p:nvPr/>
            </p:nvSpPr>
            <p:spPr bwMode="auto">
              <a:xfrm>
                <a:off x="1303338" y="290988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7" name="Google Shape;1860;p28"/>
              <p:cNvSpPr>
                <a:spLocks/>
              </p:cNvSpPr>
              <p:nvPr/>
            </p:nvSpPr>
            <p:spPr bwMode="auto">
              <a:xfrm>
                <a:off x="1323975" y="2597150"/>
                <a:ext cx="193675" cy="317500"/>
              </a:xfrm>
              <a:custGeom>
                <a:avLst/>
                <a:gdLst>
                  <a:gd name="T0" fmla="*/ 21 w 55"/>
                  <a:gd name="T1" fmla="*/ 10 h 90"/>
                  <a:gd name="T2" fmla="*/ 22 w 55"/>
                  <a:gd name="T3" fmla="*/ 13 h 90"/>
                  <a:gd name="T4" fmla="*/ 20 w 55"/>
                  <a:gd name="T5" fmla="*/ 16 h 90"/>
                  <a:gd name="T6" fmla="*/ 18 w 55"/>
                  <a:gd name="T7" fmla="*/ 18 h 90"/>
                  <a:gd name="T8" fmla="*/ 20 w 55"/>
                  <a:gd name="T9" fmla="*/ 20 h 90"/>
                  <a:gd name="T10" fmla="*/ 17 w 55"/>
                  <a:gd name="T11" fmla="*/ 24 h 90"/>
                  <a:gd name="T12" fmla="*/ 18 w 55"/>
                  <a:gd name="T13" fmla="*/ 26 h 90"/>
                  <a:gd name="T14" fmla="*/ 17 w 55"/>
                  <a:gd name="T15" fmla="*/ 32 h 90"/>
                  <a:gd name="T16" fmla="*/ 20 w 55"/>
                  <a:gd name="T17" fmla="*/ 26 h 90"/>
                  <a:gd name="T18" fmla="*/ 21 w 55"/>
                  <a:gd name="T19" fmla="*/ 28 h 90"/>
                  <a:gd name="T20" fmla="*/ 21 w 55"/>
                  <a:gd name="T21" fmla="*/ 29 h 90"/>
                  <a:gd name="T22" fmla="*/ 18 w 55"/>
                  <a:gd name="T23" fmla="*/ 36 h 90"/>
                  <a:gd name="T24" fmla="*/ 19 w 55"/>
                  <a:gd name="T25" fmla="*/ 40 h 90"/>
                  <a:gd name="T26" fmla="*/ 25 w 55"/>
                  <a:gd name="T27" fmla="*/ 41 h 90"/>
                  <a:gd name="T28" fmla="*/ 26 w 55"/>
                  <a:gd name="T29" fmla="*/ 44 h 90"/>
                  <a:gd name="T30" fmla="*/ 29 w 55"/>
                  <a:gd name="T31" fmla="*/ 50 h 90"/>
                  <a:gd name="T32" fmla="*/ 26 w 55"/>
                  <a:gd name="T33" fmla="*/ 56 h 90"/>
                  <a:gd name="T34" fmla="*/ 25 w 55"/>
                  <a:gd name="T35" fmla="*/ 58 h 90"/>
                  <a:gd name="T36" fmla="*/ 18 w 55"/>
                  <a:gd name="T37" fmla="*/ 58 h 90"/>
                  <a:gd name="T38" fmla="*/ 16 w 55"/>
                  <a:gd name="T39" fmla="*/ 61 h 90"/>
                  <a:gd name="T40" fmla="*/ 18 w 55"/>
                  <a:gd name="T41" fmla="*/ 65 h 90"/>
                  <a:gd name="T42" fmla="*/ 9 w 55"/>
                  <a:gd name="T43" fmla="*/ 70 h 90"/>
                  <a:gd name="T44" fmla="*/ 11 w 55"/>
                  <a:gd name="T45" fmla="*/ 72 h 90"/>
                  <a:gd name="T46" fmla="*/ 14 w 55"/>
                  <a:gd name="T47" fmla="*/ 74 h 90"/>
                  <a:gd name="T48" fmla="*/ 21 w 55"/>
                  <a:gd name="T49" fmla="*/ 78 h 90"/>
                  <a:gd name="T50" fmla="*/ 21 w 55"/>
                  <a:gd name="T51" fmla="*/ 80 h 90"/>
                  <a:gd name="T52" fmla="*/ 13 w 55"/>
                  <a:gd name="T53" fmla="*/ 79 h 90"/>
                  <a:gd name="T54" fmla="*/ 7 w 55"/>
                  <a:gd name="T55" fmla="*/ 85 h 90"/>
                  <a:gd name="T56" fmla="*/ 3 w 55"/>
                  <a:gd name="T57" fmla="*/ 89 h 90"/>
                  <a:gd name="T58" fmla="*/ 7 w 55"/>
                  <a:gd name="T59" fmla="*/ 88 h 90"/>
                  <a:gd name="T60" fmla="*/ 12 w 55"/>
                  <a:gd name="T61" fmla="*/ 88 h 90"/>
                  <a:gd name="T62" fmla="*/ 14 w 55"/>
                  <a:gd name="T63" fmla="*/ 90 h 90"/>
                  <a:gd name="T64" fmla="*/ 16 w 55"/>
                  <a:gd name="T65" fmla="*/ 87 h 90"/>
                  <a:gd name="T66" fmla="*/ 24 w 55"/>
                  <a:gd name="T67" fmla="*/ 89 h 90"/>
                  <a:gd name="T68" fmla="*/ 32 w 55"/>
                  <a:gd name="T69" fmla="*/ 86 h 90"/>
                  <a:gd name="T70" fmla="*/ 40 w 55"/>
                  <a:gd name="T71" fmla="*/ 89 h 90"/>
                  <a:gd name="T72" fmla="*/ 49 w 55"/>
                  <a:gd name="T73" fmla="*/ 87 h 90"/>
                  <a:gd name="T74" fmla="*/ 49 w 55"/>
                  <a:gd name="T75" fmla="*/ 83 h 90"/>
                  <a:gd name="T76" fmla="*/ 48 w 55"/>
                  <a:gd name="T77" fmla="*/ 81 h 90"/>
                  <a:gd name="T78" fmla="*/ 50 w 55"/>
                  <a:gd name="T79" fmla="*/ 79 h 90"/>
                  <a:gd name="T80" fmla="*/ 51 w 55"/>
                  <a:gd name="T81" fmla="*/ 78 h 90"/>
                  <a:gd name="T82" fmla="*/ 48 w 55"/>
                  <a:gd name="T83" fmla="*/ 66 h 90"/>
                  <a:gd name="T84" fmla="*/ 47 w 55"/>
                  <a:gd name="T85" fmla="*/ 62 h 90"/>
                  <a:gd name="T86" fmla="*/ 44 w 55"/>
                  <a:gd name="T87" fmla="*/ 57 h 90"/>
                  <a:gd name="T88" fmla="*/ 46 w 55"/>
                  <a:gd name="T89" fmla="*/ 53 h 90"/>
                  <a:gd name="T90" fmla="*/ 40 w 55"/>
                  <a:gd name="T91" fmla="*/ 42 h 90"/>
                  <a:gd name="T92" fmla="*/ 38 w 55"/>
                  <a:gd name="T93" fmla="*/ 32 h 90"/>
                  <a:gd name="T94" fmla="*/ 29 w 55"/>
                  <a:gd name="T95" fmla="*/ 28 h 90"/>
                  <a:gd name="T96" fmla="*/ 35 w 55"/>
                  <a:gd name="T97" fmla="*/ 26 h 90"/>
                  <a:gd name="T98" fmla="*/ 41 w 55"/>
                  <a:gd name="T99" fmla="*/ 20 h 90"/>
                  <a:gd name="T100" fmla="*/ 36 w 55"/>
                  <a:gd name="T101" fmla="*/ 12 h 90"/>
                  <a:gd name="T102" fmla="*/ 31 w 55"/>
                  <a:gd name="T103" fmla="*/ 11 h 90"/>
                  <a:gd name="T104" fmla="*/ 37 w 55"/>
                  <a:gd name="T105" fmla="*/ 6 h 90"/>
                  <a:gd name="T106" fmla="*/ 38 w 55"/>
                  <a:gd name="T107" fmla="*/ 2 h 90"/>
                  <a:gd name="T108" fmla="*/ 34 w 55"/>
                  <a:gd name="T109" fmla="*/ 2 h 90"/>
                  <a:gd name="T110" fmla="*/ 30 w 55"/>
                  <a:gd name="T111" fmla="*/ 1 h 90"/>
                  <a:gd name="T112" fmla="*/ 27 w 55"/>
                  <a:gd name="T113" fmla="*/ 3 h 90"/>
                  <a:gd name="T114" fmla="*/ 24 w 55"/>
                  <a:gd name="T115" fmla="*/ 6 h 90"/>
                  <a:gd name="T116" fmla="*/ 21 w 55"/>
                  <a:gd name="T117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" h="90" extrusionOk="0">
                    <a:moveTo>
                      <a:pt x="21" y="8"/>
                    </a:moveTo>
                    <a:cubicBezTo>
                      <a:pt x="21" y="8"/>
                      <a:pt x="22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2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1" y="9"/>
                      <a:pt x="21" y="10"/>
                    </a:cubicBezTo>
                    <a:cubicBezTo>
                      <a:pt x="20" y="10"/>
                      <a:pt x="20" y="12"/>
                      <a:pt x="21" y="12"/>
                    </a:cubicBezTo>
                    <a:cubicBezTo>
                      <a:pt x="21" y="12"/>
                      <a:pt x="21" y="12"/>
                      <a:pt x="22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1" y="13"/>
                      <a:pt x="20" y="13"/>
                      <a:pt x="20" y="14"/>
                    </a:cubicBezTo>
                    <a:cubicBezTo>
                      <a:pt x="21" y="14"/>
                      <a:pt x="21" y="15"/>
                      <a:pt x="21" y="15"/>
                    </a:cubicBezTo>
                    <a:cubicBezTo>
                      <a:pt x="21" y="15"/>
                      <a:pt x="20" y="14"/>
                      <a:pt x="20" y="15"/>
                    </a:cubicBezTo>
                    <a:cubicBezTo>
                      <a:pt x="20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5"/>
                      <a:pt x="19" y="15"/>
                    </a:cubicBezTo>
                    <a:cubicBezTo>
                      <a:pt x="19" y="15"/>
                      <a:pt x="18" y="16"/>
                      <a:pt x="18" y="16"/>
                    </a:cubicBezTo>
                    <a:cubicBezTo>
                      <a:pt x="18" y="16"/>
                      <a:pt x="20" y="17"/>
                      <a:pt x="20" y="17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8" y="18"/>
                      <a:pt x="17" y="17"/>
                      <a:pt x="16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1"/>
                    </a:cubicBezTo>
                    <a:cubicBezTo>
                      <a:pt x="19" y="21"/>
                      <a:pt x="19" y="20"/>
                      <a:pt x="20" y="20"/>
                    </a:cubicBezTo>
                    <a:cubicBezTo>
                      <a:pt x="20" y="20"/>
                      <a:pt x="21" y="19"/>
                      <a:pt x="21" y="19"/>
                    </a:cubicBezTo>
                    <a:cubicBezTo>
                      <a:pt x="22" y="19"/>
                      <a:pt x="21" y="20"/>
                      <a:pt x="21" y="20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2"/>
                      <a:pt x="19" y="22"/>
                    </a:cubicBezTo>
                    <a:cubicBezTo>
                      <a:pt x="19" y="23"/>
                      <a:pt x="17" y="24"/>
                      <a:pt x="17" y="24"/>
                    </a:cubicBezTo>
                    <a:cubicBezTo>
                      <a:pt x="17" y="25"/>
                      <a:pt x="18" y="24"/>
                      <a:pt x="18" y="24"/>
                    </a:cubicBezTo>
                    <a:cubicBezTo>
                      <a:pt x="19" y="24"/>
                      <a:pt x="18" y="24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7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7"/>
                      <a:pt x="17" y="29"/>
                    </a:cubicBezTo>
                    <a:cubicBezTo>
                      <a:pt x="17" y="29"/>
                      <a:pt x="18" y="28"/>
                      <a:pt x="18" y="29"/>
                    </a:cubicBezTo>
                    <a:cubicBezTo>
                      <a:pt x="18" y="29"/>
                      <a:pt x="16" y="30"/>
                      <a:pt x="16" y="30"/>
                    </a:cubicBezTo>
                    <a:cubicBezTo>
                      <a:pt x="16" y="31"/>
                      <a:pt x="15" y="33"/>
                      <a:pt x="15" y="33"/>
                    </a:cubicBezTo>
                    <a:cubicBezTo>
                      <a:pt x="17" y="33"/>
                      <a:pt x="16" y="33"/>
                      <a:pt x="17" y="32"/>
                    </a:cubicBezTo>
                    <a:cubicBezTo>
                      <a:pt x="17" y="31"/>
                      <a:pt x="18" y="30"/>
                      <a:pt x="18" y="30"/>
                    </a:cubicBezTo>
                    <a:cubicBezTo>
                      <a:pt x="18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8" y="27"/>
                      <a:pt x="18" y="26"/>
                    </a:cubicBezTo>
                    <a:cubicBezTo>
                      <a:pt x="19" y="26"/>
                      <a:pt x="19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19" y="27"/>
                      <a:pt x="19" y="28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0" y="28"/>
                      <a:pt x="21" y="28"/>
                    </a:cubicBezTo>
                    <a:cubicBezTo>
                      <a:pt x="21" y="28"/>
                      <a:pt x="21" y="29"/>
                      <a:pt x="21" y="28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7"/>
                      <a:pt x="22" y="27"/>
                      <a:pt x="22" y="28"/>
                    </a:cubicBezTo>
                    <a:cubicBezTo>
                      <a:pt x="23" y="28"/>
                      <a:pt x="23" y="28"/>
                      <a:pt x="23" y="29"/>
                    </a:cubicBezTo>
                    <a:cubicBezTo>
                      <a:pt x="22" y="28"/>
                      <a:pt x="22" y="27"/>
                      <a:pt x="21" y="29"/>
                    </a:cubicBezTo>
                    <a:cubicBezTo>
                      <a:pt x="21" y="30"/>
                      <a:pt x="21" y="30"/>
                      <a:pt x="21" y="31"/>
                    </a:cubicBezTo>
                    <a:cubicBezTo>
                      <a:pt x="21" y="32"/>
                      <a:pt x="22" y="32"/>
                      <a:pt x="22" y="33"/>
                    </a:cubicBezTo>
                    <a:cubicBezTo>
                      <a:pt x="22" y="33"/>
                      <a:pt x="21" y="34"/>
                      <a:pt x="20" y="34"/>
                    </a:cubicBezTo>
                    <a:cubicBezTo>
                      <a:pt x="20" y="35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8" y="36"/>
                    </a:cubicBezTo>
                    <a:cubicBezTo>
                      <a:pt x="18" y="37"/>
                      <a:pt x="19" y="39"/>
                      <a:pt x="18" y="38"/>
                    </a:cubicBezTo>
                    <a:cubicBezTo>
                      <a:pt x="18" y="37"/>
                      <a:pt x="18" y="37"/>
                      <a:pt x="17" y="38"/>
                    </a:cubicBezTo>
                    <a:cubicBezTo>
                      <a:pt x="17" y="39"/>
                      <a:pt x="17" y="39"/>
                      <a:pt x="18" y="40"/>
                    </a:cubicBezTo>
                    <a:cubicBezTo>
                      <a:pt x="18" y="40"/>
                      <a:pt x="18" y="42"/>
                      <a:pt x="18" y="42"/>
                    </a:cubicBezTo>
                    <a:cubicBezTo>
                      <a:pt x="19" y="41"/>
                      <a:pt x="18" y="40"/>
                      <a:pt x="19" y="40"/>
                    </a:cubicBezTo>
                    <a:cubicBezTo>
                      <a:pt x="19" y="39"/>
                      <a:pt x="20" y="41"/>
                      <a:pt x="20" y="41"/>
                    </a:cubicBezTo>
                    <a:cubicBezTo>
                      <a:pt x="21" y="42"/>
                      <a:pt x="22" y="42"/>
                      <a:pt x="22" y="41"/>
                    </a:cubicBezTo>
                    <a:cubicBezTo>
                      <a:pt x="22" y="40"/>
                      <a:pt x="21" y="40"/>
                      <a:pt x="22" y="39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4" y="42"/>
                      <a:pt x="25" y="41"/>
                      <a:pt x="25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7" y="41"/>
                      <a:pt x="27" y="40"/>
                      <a:pt x="27" y="40"/>
                    </a:cubicBezTo>
                    <a:cubicBezTo>
                      <a:pt x="27" y="40"/>
                      <a:pt x="29" y="40"/>
                      <a:pt x="29" y="41"/>
                    </a:cubicBezTo>
                    <a:cubicBezTo>
                      <a:pt x="28" y="40"/>
                      <a:pt x="28" y="42"/>
                      <a:pt x="27" y="42"/>
                    </a:cubicBezTo>
                    <a:cubicBezTo>
                      <a:pt x="27" y="43"/>
                      <a:pt x="26" y="43"/>
                      <a:pt x="26" y="44"/>
                    </a:cubicBezTo>
                    <a:cubicBezTo>
                      <a:pt x="26" y="45"/>
                      <a:pt x="26" y="47"/>
                      <a:pt x="26" y="47"/>
                    </a:cubicBezTo>
                    <a:cubicBezTo>
                      <a:pt x="27" y="48"/>
                      <a:pt x="26" y="48"/>
                      <a:pt x="27" y="48"/>
                    </a:cubicBezTo>
                    <a:cubicBezTo>
                      <a:pt x="27" y="48"/>
                      <a:pt x="27" y="49"/>
                      <a:pt x="27" y="50"/>
                    </a:cubicBezTo>
                    <a:cubicBezTo>
                      <a:pt x="28" y="50"/>
                      <a:pt x="28" y="49"/>
                      <a:pt x="28" y="49"/>
                    </a:cubicBezTo>
                    <a:cubicBezTo>
                      <a:pt x="28" y="50"/>
                      <a:pt x="29" y="49"/>
                      <a:pt x="29" y="50"/>
                    </a:cubicBezTo>
                    <a:cubicBezTo>
                      <a:pt x="29" y="50"/>
                      <a:pt x="28" y="52"/>
                      <a:pt x="28" y="51"/>
                    </a:cubicBezTo>
                    <a:cubicBezTo>
                      <a:pt x="28" y="51"/>
                      <a:pt x="28" y="52"/>
                      <a:pt x="28" y="52"/>
                    </a:cubicBezTo>
                    <a:cubicBezTo>
                      <a:pt x="28" y="52"/>
                      <a:pt x="27" y="52"/>
                      <a:pt x="28" y="52"/>
                    </a:cubicBezTo>
                    <a:cubicBezTo>
                      <a:pt x="26" y="53"/>
                      <a:pt x="27" y="53"/>
                      <a:pt x="28" y="54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6" y="57"/>
                      <a:pt x="27" y="57"/>
                      <a:pt x="27" y="58"/>
                    </a:cubicBezTo>
                    <a:cubicBezTo>
                      <a:pt x="27" y="58"/>
                      <a:pt x="28" y="58"/>
                      <a:pt x="28" y="58"/>
                    </a:cubicBezTo>
                    <a:cubicBezTo>
                      <a:pt x="27" y="59"/>
                      <a:pt x="27" y="58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5" y="57"/>
                      <a:pt x="26" y="58"/>
                      <a:pt x="25" y="58"/>
                    </a:cubicBezTo>
                    <a:cubicBezTo>
                      <a:pt x="25" y="58"/>
                      <a:pt x="25" y="57"/>
                      <a:pt x="25" y="57"/>
                    </a:cubicBezTo>
                    <a:cubicBezTo>
                      <a:pt x="24" y="57"/>
                      <a:pt x="23" y="57"/>
                      <a:pt x="23" y="57"/>
                    </a:cubicBezTo>
                    <a:cubicBezTo>
                      <a:pt x="22" y="57"/>
                      <a:pt x="21" y="57"/>
                      <a:pt x="21" y="57"/>
                    </a:cubicBezTo>
                    <a:cubicBezTo>
                      <a:pt x="21" y="58"/>
                      <a:pt x="20" y="57"/>
                      <a:pt x="19" y="57"/>
                    </a:cubicBezTo>
                    <a:cubicBezTo>
                      <a:pt x="19" y="57"/>
                      <a:pt x="19" y="58"/>
                      <a:pt x="18" y="58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7" y="58"/>
                      <a:pt x="17" y="58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6" y="60"/>
                      <a:pt x="14" y="60"/>
                      <a:pt x="14" y="61"/>
                    </a:cubicBezTo>
                    <a:cubicBezTo>
                      <a:pt x="15" y="61"/>
                      <a:pt x="15" y="62"/>
                      <a:pt x="16" y="61"/>
                    </a:cubicBezTo>
                    <a:cubicBezTo>
                      <a:pt x="17" y="61"/>
                      <a:pt x="18" y="60"/>
                      <a:pt x="18" y="61"/>
                    </a:cubicBezTo>
                    <a:cubicBezTo>
                      <a:pt x="18" y="61"/>
                      <a:pt x="18" y="62"/>
                      <a:pt x="18" y="62"/>
                    </a:cubicBezTo>
                    <a:cubicBezTo>
                      <a:pt x="18" y="62"/>
                      <a:pt x="18" y="63"/>
                      <a:pt x="18" y="63"/>
                    </a:cubicBezTo>
                    <a:cubicBezTo>
                      <a:pt x="18" y="63"/>
                      <a:pt x="18" y="63"/>
                      <a:pt x="18" y="64"/>
                    </a:cubicBezTo>
                    <a:cubicBezTo>
                      <a:pt x="17" y="64"/>
                      <a:pt x="18" y="64"/>
                      <a:pt x="18" y="65"/>
                    </a:cubicBezTo>
                    <a:cubicBezTo>
                      <a:pt x="17" y="67"/>
                      <a:pt x="15" y="68"/>
                      <a:pt x="14" y="68"/>
                    </a:cubicBezTo>
                    <a:cubicBezTo>
                      <a:pt x="14" y="68"/>
                      <a:pt x="13" y="68"/>
                      <a:pt x="12" y="69"/>
                    </a:cubicBezTo>
                    <a:cubicBezTo>
                      <a:pt x="12" y="69"/>
                      <a:pt x="11" y="69"/>
                      <a:pt x="11" y="69"/>
                    </a:cubicBezTo>
                    <a:cubicBezTo>
                      <a:pt x="11" y="69"/>
                      <a:pt x="11" y="69"/>
                      <a:pt x="10" y="69"/>
                    </a:cubicBezTo>
                    <a:cubicBezTo>
                      <a:pt x="10" y="69"/>
                      <a:pt x="9" y="69"/>
                      <a:pt x="9" y="70"/>
                    </a:cubicBezTo>
                    <a:cubicBezTo>
                      <a:pt x="8" y="71"/>
                      <a:pt x="9" y="70"/>
                      <a:pt x="9" y="71"/>
                    </a:cubicBezTo>
                    <a:cubicBezTo>
                      <a:pt x="9" y="71"/>
                      <a:pt x="9" y="71"/>
                      <a:pt x="8" y="72"/>
                    </a:cubicBezTo>
                    <a:cubicBezTo>
                      <a:pt x="8" y="72"/>
                      <a:pt x="8" y="72"/>
                      <a:pt x="9" y="72"/>
                    </a:cubicBezTo>
                    <a:cubicBezTo>
                      <a:pt x="9" y="72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11" y="72"/>
                    </a:cubicBezTo>
                    <a:cubicBezTo>
                      <a:pt x="11" y="73"/>
                      <a:pt x="8" y="73"/>
                      <a:pt x="10" y="73"/>
                    </a:cubicBezTo>
                    <a:cubicBezTo>
                      <a:pt x="11" y="74"/>
                      <a:pt x="13" y="73"/>
                      <a:pt x="14" y="73"/>
                    </a:cubicBezTo>
                    <a:cubicBezTo>
                      <a:pt x="14" y="73"/>
                      <a:pt x="14" y="73"/>
                      <a:pt x="14" y="74"/>
                    </a:cubicBezTo>
                    <a:cubicBezTo>
                      <a:pt x="14" y="74"/>
                      <a:pt x="16" y="74"/>
                      <a:pt x="16" y="74"/>
                    </a:cubicBezTo>
                    <a:cubicBezTo>
                      <a:pt x="15" y="75"/>
                      <a:pt x="15" y="74"/>
                      <a:pt x="14" y="74"/>
                    </a:cubicBezTo>
                    <a:cubicBezTo>
                      <a:pt x="14" y="75"/>
                      <a:pt x="14" y="75"/>
                      <a:pt x="15" y="75"/>
                    </a:cubicBezTo>
                    <a:cubicBezTo>
                      <a:pt x="15" y="75"/>
                      <a:pt x="16" y="75"/>
                      <a:pt x="16" y="75"/>
                    </a:cubicBezTo>
                    <a:cubicBezTo>
                      <a:pt x="17" y="75"/>
                      <a:pt x="16" y="75"/>
                      <a:pt x="17" y="75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8" y="78"/>
                      <a:pt x="19" y="79"/>
                      <a:pt x="21" y="78"/>
                    </a:cubicBezTo>
                    <a:cubicBezTo>
                      <a:pt x="21" y="78"/>
                      <a:pt x="22" y="77"/>
                      <a:pt x="23" y="77"/>
                    </a:cubicBezTo>
                    <a:cubicBezTo>
                      <a:pt x="23" y="77"/>
                      <a:pt x="24" y="77"/>
                      <a:pt x="25" y="77"/>
                    </a:cubicBezTo>
                    <a:cubicBezTo>
                      <a:pt x="25" y="77"/>
                      <a:pt x="24" y="78"/>
                      <a:pt x="23" y="78"/>
                    </a:cubicBezTo>
                    <a:cubicBezTo>
                      <a:pt x="22" y="78"/>
                      <a:pt x="22" y="79"/>
                      <a:pt x="21" y="79"/>
                    </a:cubicBezTo>
                    <a:cubicBezTo>
                      <a:pt x="21" y="79"/>
                      <a:pt x="22" y="80"/>
                      <a:pt x="21" y="80"/>
                    </a:cubicBezTo>
                    <a:cubicBezTo>
                      <a:pt x="21" y="80"/>
                      <a:pt x="19" y="80"/>
                      <a:pt x="19" y="80"/>
                    </a:cubicBezTo>
                    <a:cubicBezTo>
                      <a:pt x="18" y="79"/>
                      <a:pt x="18" y="79"/>
                      <a:pt x="17" y="79"/>
                    </a:cubicBezTo>
                    <a:cubicBezTo>
                      <a:pt x="16" y="79"/>
                      <a:pt x="16" y="79"/>
                      <a:pt x="15" y="79"/>
                    </a:cubicBezTo>
                    <a:cubicBezTo>
                      <a:pt x="15" y="79"/>
                      <a:pt x="14" y="79"/>
                      <a:pt x="14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1"/>
                      <a:pt x="12" y="80"/>
                      <a:pt x="11" y="80"/>
                    </a:cubicBezTo>
                    <a:cubicBezTo>
                      <a:pt x="11" y="81"/>
                      <a:pt x="10" y="82"/>
                      <a:pt x="9" y="83"/>
                    </a:cubicBezTo>
                    <a:cubicBezTo>
                      <a:pt x="9" y="83"/>
                      <a:pt x="8" y="83"/>
                      <a:pt x="8" y="83"/>
                    </a:cubicBezTo>
                    <a:cubicBezTo>
                      <a:pt x="8" y="84"/>
                      <a:pt x="8" y="85"/>
                      <a:pt x="7" y="85"/>
                    </a:cubicBezTo>
                    <a:cubicBezTo>
                      <a:pt x="7" y="84"/>
                      <a:pt x="6" y="86"/>
                      <a:pt x="5" y="86"/>
                    </a:cubicBezTo>
                    <a:cubicBezTo>
                      <a:pt x="4" y="87"/>
                      <a:pt x="4" y="87"/>
                      <a:pt x="3" y="87"/>
                    </a:cubicBezTo>
                    <a:cubicBezTo>
                      <a:pt x="2" y="87"/>
                      <a:pt x="0" y="88"/>
                      <a:pt x="1" y="89"/>
                    </a:cubicBezTo>
                    <a:cubicBezTo>
                      <a:pt x="1" y="89"/>
                      <a:pt x="2" y="88"/>
                      <a:pt x="2" y="88"/>
                    </a:cubicBezTo>
                    <a:cubicBezTo>
                      <a:pt x="2" y="88"/>
                      <a:pt x="3" y="89"/>
                      <a:pt x="3" y="89"/>
                    </a:cubicBezTo>
                    <a:cubicBezTo>
                      <a:pt x="3" y="89"/>
                      <a:pt x="3" y="89"/>
                      <a:pt x="3" y="90"/>
                    </a:cubicBezTo>
                    <a:cubicBezTo>
                      <a:pt x="4" y="90"/>
                      <a:pt x="4" y="90"/>
                      <a:pt x="5" y="90"/>
                    </a:cubicBezTo>
                    <a:cubicBezTo>
                      <a:pt x="5" y="89"/>
                      <a:pt x="5" y="90"/>
                      <a:pt x="5" y="89"/>
                    </a:cubicBezTo>
                    <a:cubicBezTo>
                      <a:pt x="6" y="89"/>
                      <a:pt x="5" y="88"/>
                      <a:pt x="6" y="88"/>
                    </a:cubicBezTo>
                    <a:cubicBezTo>
                      <a:pt x="6" y="89"/>
                      <a:pt x="6" y="88"/>
                      <a:pt x="7" y="88"/>
                    </a:cubicBezTo>
                    <a:cubicBezTo>
                      <a:pt x="7" y="88"/>
                      <a:pt x="7" y="88"/>
                      <a:pt x="8" y="88"/>
                    </a:cubicBezTo>
                    <a:cubicBezTo>
                      <a:pt x="8" y="88"/>
                      <a:pt x="8" y="87"/>
                      <a:pt x="8" y="87"/>
                    </a:cubicBezTo>
                    <a:cubicBezTo>
                      <a:pt x="8" y="87"/>
                      <a:pt x="9" y="87"/>
                      <a:pt x="9" y="87"/>
                    </a:cubicBezTo>
                    <a:cubicBezTo>
                      <a:pt x="10" y="87"/>
                      <a:pt x="10" y="88"/>
                      <a:pt x="11" y="88"/>
                    </a:cubicBezTo>
                    <a:cubicBezTo>
                      <a:pt x="11" y="88"/>
                      <a:pt x="11" y="88"/>
                      <a:pt x="12" y="88"/>
                    </a:cubicBezTo>
                    <a:cubicBezTo>
                      <a:pt x="12" y="88"/>
                      <a:pt x="11" y="87"/>
                      <a:pt x="12" y="87"/>
                    </a:cubicBezTo>
                    <a:cubicBezTo>
                      <a:pt x="12" y="86"/>
                      <a:pt x="13" y="89"/>
                      <a:pt x="12" y="88"/>
                    </a:cubicBezTo>
                    <a:cubicBezTo>
                      <a:pt x="12" y="89"/>
                      <a:pt x="13" y="88"/>
                      <a:pt x="13" y="89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4" y="89"/>
                      <a:pt x="14" y="89"/>
                      <a:pt x="14" y="90"/>
                    </a:cubicBezTo>
                    <a:cubicBezTo>
                      <a:pt x="14" y="90"/>
                      <a:pt x="15" y="90"/>
                      <a:pt x="15" y="90"/>
                    </a:cubicBezTo>
                    <a:cubicBezTo>
                      <a:pt x="15" y="89"/>
                      <a:pt x="15" y="89"/>
                      <a:pt x="16" y="89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87"/>
                      <a:pt x="17" y="87"/>
                      <a:pt x="17" y="87"/>
                    </a:cubicBezTo>
                    <a:cubicBezTo>
                      <a:pt x="17" y="87"/>
                      <a:pt x="16" y="87"/>
                      <a:pt x="16" y="87"/>
                    </a:cubicBezTo>
                    <a:cubicBezTo>
                      <a:pt x="18" y="87"/>
                      <a:pt x="17" y="86"/>
                      <a:pt x="17" y="85"/>
                    </a:cubicBezTo>
                    <a:cubicBezTo>
                      <a:pt x="18" y="85"/>
                      <a:pt x="17" y="86"/>
                      <a:pt x="18" y="86"/>
                    </a:cubicBezTo>
                    <a:cubicBezTo>
                      <a:pt x="18" y="86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6"/>
                    </a:cubicBezTo>
                    <a:cubicBezTo>
                      <a:pt x="22" y="87"/>
                      <a:pt x="23" y="89"/>
                      <a:pt x="24" y="89"/>
                    </a:cubicBezTo>
                    <a:cubicBezTo>
                      <a:pt x="23" y="86"/>
                      <a:pt x="26" y="89"/>
                      <a:pt x="26" y="89"/>
                    </a:cubicBezTo>
                    <a:cubicBezTo>
                      <a:pt x="27" y="88"/>
                      <a:pt x="26" y="88"/>
                      <a:pt x="26" y="87"/>
                    </a:cubicBezTo>
                    <a:cubicBezTo>
                      <a:pt x="26" y="87"/>
                      <a:pt x="29" y="88"/>
                      <a:pt x="29" y="88"/>
                    </a:cubicBezTo>
                    <a:cubicBezTo>
                      <a:pt x="29" y="88"/>
                      <a:pt x="31" y="87"/>
                      <a:pt x="31" y="87"/>
                    </a:cubicBezTo>
                    <a:cubicBezTo>
                      <a:pt x="31" y="87"/>
                      <a:pt x="31" y="86"/>
                      <a:pt x="32" y="86"/>
                    </a:cubicBezTo>
                    <a:cubicBezTo>
                      <a:pt x="31" y="88"/>
                      <a:pt x="32" y="87"/>
                      <a:pt x="33" y="87"/>
                    </a:cubicBezTo>
                    <a:cubicBezTo>
                      <a:pt x="33" y="87"/>
                      <a:pt x="33" y="87"/>
                      <a:pt x="33" y="88"/>
                    </a:cubicBezTo>
                    <a:cubicBezTo>
                      <a:pt x="34" y="88"/>
                      <a:pt x="33" y="87"/>
                      <a:pt x="34" y="87"/>
                    </a:cubicBezTo>
                    <a:cubicBezTo>
                      <a:pt x="34" y="88"/>
                      <a:pt x="34" y="89"/>
                      <a:pt x="35" y="89"/>
                    </a:cubicBezTo>
                    <a:cubicBezTo>
                      <a:pt x="35" y="88"/>
                      <a:pt x="39" y="89"/>
                      <a:pt x="40" y="89"/>
                    </a:cubicBezTo>
                    <a:cubicBezTo>
                      <a:pt x="41" y="90"/>
                      <a:pt x="41" y="90"/>
                      <a:pt x="42" y="89"/>
                    </a:cubicBezTo>
                    <a:cubicBezTo>
                      <a:pt x="43" y="89"/>
                      <a:pt x="44" y="89"/>
                      <a:pt x="45" y="89"/>
                    </a:cubicBezTo>
                    <a:cubicBezTo>
                      <a:pt x="46" y="88"/>
                      <a:pt x="47" y="88"/>
                      <a:pt x="47" y="88"/>
                    </a:cubicBezTo>
                    <a:cubicBezTo>
                      <a:pt x="47" y="88"/>
                      <a:pt x="48" y="87"/>
                      <a:pt x="48" y="87"/>
                    </a:cubicBezTo>
                    <a:cubicBezTo>
                      <a:pt x="48" y="87"/>
                      <a:pt x="48" y="87"/>
                      <a:pt x="49" y="87"/>
                    </a:cubicBezTo>
                    <a:cubicBezTo>
                      <a:pt x="49" y="87"/>
                      <a:pt x="50" y="87"/>
                      <a:pt x="50" y="87"/>
                    </a:cubicBezTo>
                    <a:cubicBezTo>
                      <a:pt x="50" y="86"/>
                      <a:pt x="50" y="86"/>
                      <a:pt x="50" y="86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1" y="83"/>
                      <a:pt x="52" y="83"/>
                      <a:pt x="49" y="83"/>
                    </a:cubicBezTo>
                    <a:cubicBezTo>
                      <a:pt x="49" y="83"/>
                      <a:pt x="48" y="84"/>
                      <a:pt x="47" y="84"/>
                    </a:cubicBezTo>
                    <a:cubicBezTo>
                      <a:pt x="47" y="82"/>
                      <a:pt x="45" y="84"/>
                      <a:pt x="45" y="83"/>
                    </a:cubicBezTo>
                    <a:cubicBezTo>
                      <a:pt x="45" y="83"/>
                      <a:pt x="46" y="83"/>
                      <a:pt x="46" y="83"/>
                    </a:cubicBezTo>
                    <a:cubicBezTo>
                      <a:pt x="46" y="82"/>
                      <a:pt x="45" y="82"/>
                      <a:pt x="45" y="82"/>
                    </a:cubicBezTo>
                    <a:cubicBezTo>
                      <a:pt x="46" y="82"/>
                      <a:pt x="47" y="82"/>
                      <a:pt x="48" y="81"/>
                    </a:cubicBezTo>
                    <a:cubicBezTo>
                      <a:pt x="48" y="81"/>
                      <a:pt x="48" y="80"/>
                      <a:pt x="48" y="80"/>
                    </a:cubicBezTo>
                    <a:cubicBezTo>
                      <a:pt x="48" y="79"/>
                      <a:pt x="47" y="80"/>
                      <a:pt x="47" y="80"/>
                    </a:cubicBezTo>
                    <a:cubicBezTo>
                      <a:pt x="48" y="80"/>
                      <a:pt x="48" y="79"/>
                      <a:pt x="48" y="79"/>
                    </a:cubicBezTo>
                    <a:cubicBezTo>
                      <a:pt x="48" y="79"/>
                      <a:pt x="49" y="80"/>
                      <a:pt x="49" y="80"/>
                    </a:cubicBezTo>
                    <a:cubicBezTo>
                      <a:pt x="49" y="79"/>
                      <a:pt x="50" y="80"/>
                      <a:pt x="50" y="79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50" y="78"/>
                      <a:pt x="49" y="78"/>
                      <a:pt x="49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7"/>
                      <a:pt x="50" y="78"/>
                      <a:pt x="50" y="77"/>
                    </a:cubicBezTo>
                    <a:cubicBezTo>
                      <a:pt x="50" y="77"/>
                      <a:pt x="50" y="78"/>
                      <a:pt x="51" y="78"/>
                    </a:cubicBezTo>
                    <a:cubicBezTo>
                      <a:pt x="51" y="78"/>
                      <a:pt x="53" y="77"/>
                      <a:pt x="53" y="77"/>
                    </a:cubicBezTo>
                    <a:cubicBezTo>
                      <a:pt x="54" y="76"/>
                      <a:pt x="53" y="75"/>
                      <a:pt x="54" y="75"/>
                    </a:cubicBezTo>
                    <a:cubicBezTo>
                      <a:pt x="55" y="73"/>
                      <a:pt x="55" y="71"/>
                      <a:pt x="54" y="69"/>
                    </a:cubicBezTo>
                    <a:cubicBezTo>
                      <a:pt x="53" y="68"/>
                      <a:pt x="52" y="67"/>
                      <a:pt x="51" y="66"/>
                    </a:cubicBezTo>
                    <a:cubicBezTo>
                      <a:pt x="50" y="66"/>
                      <a:pt x="49" y="66"/>
                      <a:pt x="48" y="66"/>
                    </a:cubicBezTo>
                    <a:cubicBezTo>
                      <a:pt x="47" y="66"/>
                      <a:pt x="47" y="67"/>
                      <a:pt x="47" y="68"/>
                    </a:cubicBezTo>
                    <a:cubicBezTo>
                      <a:pt x="46" y="68"/>
                      <a:pt x="46" y="67"/>
                      <a:pt x="45" y="67"/>
                    </a:cubicBezTo>
                    <a:cubicBezTo>
                      <a:pt x="45" y="67"/>
                      <a:pt x="44" y="66"/>
                      <a:pt x="44" y="66"/>
                    </a:cubicBezTo>
                    <a:cubicBezTo>
                      <a:pt x="45" y="66"/>
                      <a:pt x="46" y="65"/>
                      <a:pt x="46" y="65"/>
                    </a:cubicBezTo>
                    <a:cubicBezTo>
                      <a:pt x="47" y="64"/>
                      <a:pt x="47" y="63"/>
                      <a:pt x="47" y="62"/>
                    </a:cubicBezTo>
                    <a:cubicBezTo>
                      <a:pt x="46" y="61"/>
                      <a:pt x="47" y="61"/>
                      <a:pt x="46" y="60"/>
                    </a:cubicBezTo>
                    <a:cubicBezTo>
                      <a:pt x="46" y="60"/>
                      <a:pt x="45" y="59"/>
                      <a:pt x="45" y="59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8"/>
                      <a:pt x="41" y="57"/>
                      <a:pt x="41" y="57"/>
                    </a:cubicBezTo>
                    <a:cubicBezTo>
                      <a:pt x="41" y="57"/>
                      <a:pt x="44" y="57"/>
                      <a:pt x="44" y="57"/>
                    </a:cubicBezTo>
                    <a:cubicBezTo>
                      <a:pt x="45" y="58"/>
                      <a:pt x="45" y="58"/>
                      <a:pt x="46" y="59"/>
                    </a:cubicBezTo>
                    <a:cubicBezTo>
                      <a:pt x="46" y="58"/>
                      <a:pt x="46" y="58"/>
                      <a:pt x="46" y="57"/>
                    </a:cubicBezTo>
                    <a:cubicBezTo>
                      <a:pt x="46" y="57"/>
                      <a:pt x="46" y="56"/>
                      <a:pt x="45" y="56"/>
                    </a:cubicBezTo>
                    <a:cubicBezTo>
                      <a:pt x="45" y="55"/>
                      <a:pt x="45" y="54"/>
                      <a:pt x="45" y="54"/>
                    </a:cubicBezTo>
                    <a:cubicBezTo>
                      <a:pt x="46" y="54"/>
                      <a:pt x="46" y="53"/>
                      <a:pt x="46" y="53"/>
                    </a:cubicBezTo>
                    <a:cubicBezTo>
                      <a:pt x="46" y="53"/>
                      <a:pt x="45" y="52"/>
                      <a:pt x="45" y="51"/>
                    </a:cubicBezTo>
                    <a:cubicBezTo>
                      <a:pt x="44" y="50"/>
                      <a:pt x="44" y="50"/>
                      <a:pt x="44" y="49"/>
                    </a:cubicBezTo>
                    <a:cubicBezTo>
                      <a:pt x="43" y="48"/>
                      <a:pt x="42" y="48"/>
                      <a:pt x="42" y="47"/>
                    </a:cubicBezTo>
                    <a:cubicBezTo>
                      <a:pt x="41" y="47"/>
                      <a:pt x="41" y="47"/>
                      <a:pt x="41" y="46"/>
                    </a:cubicBezTo>
                    <a:cubicBezTo>
                      <a:pt x="40" y="45"/>
                      <a:pt x="41" y="43"/>
                      <a:pt x="40" y="42"/>
                    </a:cubicBezTo>
                    <a:cubicBezTo>
                      <a:pt x="40" y="41"/>
                      <a:pt x="40" y="39"/>
                      <a:pt x="40" y="38"/>
                    </a:cubicBez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40" y="35"/>
                      <a:pt x="39" y="35"/>
                      <a:pt x="39" y="35"/>
                    </a:cubicBezTo>
                    <a:cubicBezTo>
                      <a:pt x="39" y="34"/>
                      <a:pt x="39" y="33"/>
                      <a:pt x="38" y="32"/>
                    </a:cubicBezTo>
                    <a:cubicBezTo>
                      <a:pt x="38" y="32"/>
                      <a:pt x="37" y="31"/>
                      <a:pt x="36" y="31"/>
                    </a:cubicBezTo>
                    <a:cubicBezTo>
                      <a:pt x="36" y="30"/>
                      <a:pt x="35" y="29"/>
                      <a:pt x="34" y="29"/>
                    </a:cubicBezTo>
                    <a:cubicBezTo>
                      <a:pt x="34" y="30"/>
                      <a:pt x="33" y="30"/>
                      <a:pt x="33" y="30"/>
                    </a:cubicBezTo>
                    <a:cubicBezTo>
                      <a:pt x="32" y="30"/>
                      <a:pt x="31" y="29"/>
                      <a:pt x="30" y="29"/>
                    </a:cubicBezTo>
                    <a:cubicBezTo>
                      <a:pt x="30" y="29"/>
                      <a:pt x="28" y="28"/>
                      <a:pt x="29" y="28"/>
                    </a:cubicBezTo>
                    <a:cubicBezTo>
                      <a:pt x="29" y="28"/>
                      <a:pt x="30" y="29"/>
                      <a:pt x="30" y="29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2" y="29"/>
                      <a:pt x="33" y="29"/>
                      <a:pt x="34" y="28"/>
                    </a:cubicBezTo>
                    <a:cubicBezTo>
                      <a:pt x="34" y="28"/>
                      <a:pt x="36" y="29"/>
                      <a:pt x="36" y="27"/>
                    </a:cubicBezTo>
                    <a:cubicBezTo>
                      <a:pt x="36" y="27"/>
                      <a:pt x="35" y="26"/>
                      <a:pt x="35" y="26"/>
                    </a:cubicBezTo>
                    <a:cubicBezTo>
                      <a:pt x="35" y="25"/>
                      <a:pt x="33" y="26"/>
                      <a:pt x="33" y="25"/>
                    </a:cubicBezTo>
                    <a:cubicBezTo>
                      <a:pt x="34" y="25"/>
                      <a:pt x="35" y="26"/>
                      <a:pt x="36" y="25"/>
                    </a:cubicBezTo>
                    <a:cubicBezTo>
                      <a:pt x="37" y="25"/>
                      <a:pt x="37" y="25"/>
                      <a:pt x="38" y="24"/>
                    </a:cubicBezTo>
                    <a:cubicBezTo>
                      <a:pt x="38" y="23"/>
                      <a:pt x="38" y="23"/>
                      <a:pt x="39" y="23"/>
                    </a:cubicBezTo>
                    <a:cubicBezTo>
                      <a:pt x="40" y="22"/>
                      <a:pt x="40" y="21"/>
                      <a:pt x="41" y="20"/>
                    </a:cubicBezTo>
                    <a:cubicBezTo>
                      <a:pt x="41" y="19"/>
                      <a:pt x="41" y="18"/>
                      <a:pt x="42" y="18"/>
                    </a:cubicBezTo>
                    <a:cubicBezTo>
                      <a:pt x="42" y="17"/>
                      <a:pt x="43" y="17"/>
                      <a:pt x="43" y="16"/>
                    </a:cubicBezTo>
                    <a:cubicBezTo>
                      <a:pt x="44" y="15"/>
                      <a:pt x="44" y="13"/>
                      <a:pt x="42" y="13"/>
                    </a:cubicBezTo>
                    <a:cubicBezTo>
                      <a:pt x="41" y="13"/>
                      <a:pt x="40" y="13"/>
                      <a:pt x="38" y="12"/>
                    </a:cubicBezTo>
                    <a:cubicBezTo>
                      <a:pt x="38" y="12"/>
                      <a:pt x="37" y="12"/>
                      <a:pt x="36" y="12"/>
                    </a:cubicBezTo>
                    <a:cubicBezTo>
                      <a:pt x="35" y="11"/>
                      <a:pt x="34" y="12"/>
                      <a:pt x="32" y="12"/>
                    </a:cubicBezTo>
                    <a:cubicBezTo>
                      <a:pt x="32" y="12"/>
                      <a:pt x="29" y="13"/>
                      <a:pt x="29" y="13"/>
                    </a:cubicBezTo>
                    <a:cubicBezTo>
                      <a:pt x="30" y="13"/>
                      <a:pt x="31" y="12"/>
                      <a:pt x="32" y="11"/>
                    </a:cubicBezTo>
                    <a:cubicBezTo>
                      <a:pt x="31" y="11"/>
                      <a:pt x="30" y="11"/>
                      <a:pt x="29" y="11"/>
                    </a:cubicBezTo>
                    <a:cubicBezTo>
                      <a:pt x="30" y="10"/>
                      <a:pt x="31" y="11"/>
                      <a:pt x="31" y="11"/>
                    </a:cubicBezTo>
                    <a:cubicBezTo>
                      <a:pt x="32" y="11"/>
                      <a:pt x="33" y="10"/>
                      <a:pt x="33" y="9"/>
                    </a:cubicBezTo>
                    <a:cubicBezTo>
                      <a:pt x="33" y="9"/>
                      <a:pt x="31" y="10"/>
                      <a:pt x="31" y="9"/>
                    </a:cubicBezTo>
                    <a:cubicBezTo>
                      <a:pt x="31" y="10"/>
                      <a:pt x="32" y="9"/>
                      <a:pt x="33" y="8"/>
                    </a:cubicBezTo>
                    <a:cubicBezTo>
                      <a:pt x="33" y="8"/>
                      <a:pt x="34" y="8"/>
                      <a:pt x="34" y="8"/>
                    </a:cubicBezTo>
                    <a:cubicBezTo>
                      <a:pt x="35" y="7"/>
                      <a:pt x="36" y="6"/>
                      <a:pt x="37" y="6"/>
                    </a:cubicBezTo>
                    <a:cubicBezTo>
                      <a:pt x="37" y="5"/>
                      <a:pt x="38" y="5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4"/>
                      <a:pt x="39" y="3"/>
                      <a:pt x="39" y="3"/>
                    </a:cubicBezTo>
                    <a:cubicBezTo>
                      <a:pt x="39" y="2"/>
                      <a:pt x="39" y="3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1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2"/>
                    </a:cubicBezTo>
                    <a:cubicBezTo>
                      <a:pt x="32" y="0"/>
                      <a:pt x="30" y="2"/>
                      <a:pt x="30" y="2"/>
                    </a:cubicBezTo>
                    <a:cubicBezTo>
                      <a:pt x="29" y="2"/>
                      <a:pt x="30" y="1"/>
                      <a:pt x="30" y="1"/>
                    </a:cubicBezTo>
                    <a:cubicBezTo>
                      <a:pt x="30" y="1"/>
                      <a:pt x="29" y="0"/>
                      <a:pt x="29" y="0"/>
                    </a:cubicBezTo>
                    <a:cubicBezTo>
                      <a:pt x="28" y="0"/>
                      <a:pt x="28" y="0"/>
                      <a:pt x="27" y="1"/>
                    </a:cubicBezTo>
                    <a:cubicBezTo>
                      <a:pt x="27" y="1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5"/>
                      <a:pt x="25" y="5"/>
                    </a:cubicBezTo>
                    <a:cubicBezTo>
                      <a:pt x="25" y="5"/>
                      <a:pt x="25" y="4"/>
                      <a:pt x="24" y="5"/>
                    </a:cubicBezTo>
                    <a:cubicBezTo>
                      <a:pt x="24" y="6"/>
                      <a:pt x="25" y="6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7"/>
                      <a:pt x="25" y="8"/>
                      <a:pt x="25" y="8"/>
                    </a:cubicBezTo>
                    <a:cubicBezTo>
                      <a:pt x="25" y="7"/>
                      <a:pt x="23" y="6"/>
                      <a:pt x="23" y="6"/>
                    </a:cubicBezTo>
                    <a:cubicBezTo>
                      <a:pt x="23" y="7"/>
                      <a:pt x="23" y="8"/>
                      <a:pt x="23" y="7"/>
                    </a:cubicBezTo>
                    <a:cubicBezTo>
                      <a:pt x="22" y="7"/>
                      <a:pt x="23" y="7"/>
                      <a:pt x="22" y="6"/>
                    </a:cubicBezTo>
                    <a:cubicBezTo>
                      <a:pt x="22" y="6"/>
                      <a:pt x="21" y="7"/>
                      <a:pt x="21" y="8"/>
                    </a:cubicBezTo>
                    <a:cubicBezTo>
                      <a:pt x="21" y="8"/>
                      <a:pt x="21" y="7"/>
                      <a:pt x="21" y="8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8" name="Google Shape;1861;p28"/>
              <p:cNvSpPr>
                <a:spLocks/>
              </p:cNvSpPr>
              <p:nvPr/>
            </p:nvSpPr>
            <p:spPr bwMode="auto">
              <a:xfrm>
                <a:off x="1303338" y="2909888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79" name="Google Shape;1862;p28"/>
              <p:cNvSpPr>
                <a:spLocks/>
              </p:cNvSpPr>
              <p:nvPr/>
            </p:nvSpPr>
            <p:spPr bwMode="auto">
              <a:xfrm>
                <a:off x="1401763" y="2955925"/>
                <a:ext cx="9525" cy="7938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0 h 2"/>
                  <a:gd name="T4" fmla="*/ 1 w 3"/>
                  <a:gd name="T5" fmla="*/ 1 h 2"/>
                  <a:gd name="T6" fmla="*/ 1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2"/>
                      <a:pt x="3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0" name="Google Shape;1863;p28"/>
              <p:cNvSpPr>
                <a:spLocks/>
              </p:cNvSpPr>
              <p:nvPr/>
            </p:nvSpPr>
            <p:spPr bwMode="auto">
              <a:xfrm>
                <a:off x="1430338" y="2903538"/>
                <a:ext cx="9525" cy="6350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3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 extrusionOk="0">
                    <a:moveTo>
                      <a:pt x="3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0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1" name="Google Shape;1864;p28"/>
              <p:cNvSpPr>
                <a:spLocks/>
              </p:cNvSpPr>
              <p:nvPr/>
            </p:nvSpPr>
            <p:spPr bwMode="auto">
              <a:xfrm>
                <a:off x="1509713" y="2541588"/>
                <a:ext cx="0" cy="3175"/>
              </a:xfrm>
              <a:custGeom>
                <a:avLst/>
                <a:gdLst>
                  <a:gd name="T0" fmla="*/ 0 w 120000"/>
                  <a:gd name="T1" fmla="*/ 0 h 1"/>
                  <a:gd name="T2" fmla="*/ 0 w 120000"/>
                  <a:gd name="T3" fmla="*/ 1 h 1"/>
                  <a:gd name="T4" fmla="*/ 0 w 12000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2" name="Google Shape;1865;p28"/>
              <p:cNvSpPr>
                <a:spLocks/>
              </p:cNvSpPr>
              <p:nvPr/>
            </p:nvSpPr>
            <p:spPr bwMode="auto">
              <a:xfrm>
                <a:off x="1500188" y="2538413"/>
                <a:ext cx="14288" cy="26988"/>
              </a:xfrm>
              <a:custGeom>
                <a:avLst/>
                <a:gdLst>
                  <a:gd name="T0" fmla="*/ 1 w 4"/>
                  <a:gd name="T1" fmla="*/ 3 h 8"/>
                  <a:gd name="T2" fmla="*/ 0 w 4"/>
                  <a:gd name="T3" fmla="*/ 5 h 8"/>
                  <a:gd name="T4" fmla="*/ 1 w 4"/>
                  <a:gd name="T5" fmla="*/ 5 h 8"/>
                  <a:gd name="T6" fmla="*/ 2 w 4"/>
                  <a:gd name="T7" fmla="*/ 5 h 8"/>
                  <a:gd name="T8" fmla="*/ 1 w 4"/>
                  <a:gd name="T9" fmla="*/ 8 h 8"/>
                  <a:gd name="T10" fmla="*/ 3 w 4"/>
                  <a:gd name="T11" fmla="*/ 6 h 8"/>
                  <a:gd name="T12" fmla="*/ 3 w 4"/>
                  <a:gd name="T13" fmla="*/ 4 h 8"/>
                  <a:gd name="T14" fmla="*/ 4 w 4"/>
                  <a:gd name="T15" fmla="*/ 3 h 8"/>
                  <a:gd name="T16" fmla="*/ 3 w 4"/>
                  <a:gd name="T17" fmla="*/ 2 h 8"/>
                  <a:gd name="T18" fmla="*/ 2 w 4"/>
                  <a:gd name="T19" fmla="*/ 2 h 8"/>
                  <a:gd name="T20" fmla="*/ 3 w 4"/>
                  <a:gd name="T21" fmla="*/ 0 h 8"/>
                  <a:gd name="T22" fmla="*/ 1 w 4"/>
                  <a:gd name="T23" fmla="*/ 1 h 8"/>
                  <a:gd name="T24" fmla="*/ 2 w 4"/>
                  <a:gd name="T25" fmla="*/ 3 h 8"/>
                  <a:gd name="T26" fmla="*/ 1 w 4"/>
                  <a:gd name="T27" fmla="*/ 3 h 8"/>
                  <a:gd name="T28" fmla="*/ 1 w 4"/>
                  <a:gd name="T2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8" extrusionOk="0">
                    <a:moveTo>
                      <a:pt x="1" y="3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5"/>
                      <a:pt x="1" y="5"/>
                      <a:pt x="2" y="5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3" y="8"/>
                      <a:pt x="2" y="6"/>
                      <a:pt x="3" y="6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0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1" y="2"/>
                      <a:pt x="3" y="2"/>
                      <a:pt x="2" y="3"/>
                    </a:cubicBezTo>
                    <a:cubicBezTo>
                      <a:pt x="1" y="3"/>
                      <a:pt x="2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3" name="Google Shape;1866;p28"/>
              <p:cNvSpPr>
                <a:spLocks/>
              </p:cNvSpPr>
              <p:nvPr/>
            </p:nvSpPr>
            <p:spPr bwMode="auto">
              <a:xfrm>
                <a:off x="1517650" y="2533650"/>
                <a:ext cx="3175" cy="79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4" name="Google Shape;1867;p28"/>
              <p:cNvSpPr>
                <a:spLocks/>
              </p:cNvSpPr>
              <p:nvPr/>
            </p:nvSpPr>
            <p:spPr bwMode="auto">
              <a:xfrm>
                <a:off x="1514475" y="2547938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1" y="1"/>
                      <a:pt x="1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5" name="Google Shape;1868;p28"/>
              <p:cNvSpPr>
                <a:spLocks/>
              </p:cNvSpPr>
              <p:nvPr/>
            </p:nvSpPr>
            <p:spPr bwMode="auto">
              <a:xfrm>
                <a:off x="1509713" y="2544763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6" name="Google Shape;1869;p28"/>
              <p:cNvSpPr>
                <a:spLocks/>
              </p:cNvSpPr>
              <p:nvPr/>
            </p:nvSpPr>
            <p:spPr bwMode="auto">
              <a:xfrm>
                <a:off x="1500188" y="2547938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0 w 1"/>
                  <a:gd name="T3" fmla="*/ 0 h 120000"/>
                  <a:gd name="T4" fmla="*/ 1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7" name="Google Shape;1870;p28"/>
              <p:cNvSpPr>
                <a:spLocks/>
              </p:cNvSpPr>
              <p:nvPr/>
            </p:nvSpPr>
            <p:spPr bwMode="auto">
              <a:xfrm>
                <a:off x="1517650" y="2541588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8" name="Google Shape;1871;p28"/>
              <p:cNvSpPr>
                <a:spLocks/>
              </p:cNvSpPr>
              <p:nvPr/>
            </p:nvSpPr>
            <p:spPr bwMode="auto">
              <a:xfrm>
                <a:off x="1471613" y="2576513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1 h 1"/>
                  <a:gd name="T4" fmla="*/ 0 w 120000"/>
                  <a:gd name="T5" fmla="*/ 1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89" name="Google Shape;1872;p28"/>
              <p:cNvSpPr>
                <a:spLocks/>
              </p:cNvSpPr>
              <p:nvPr/>
            </p:nvSpPr>
            <p:spPr bwMode="auto">
              <a:xfrm>
                <a:off x="1471613" y="2584450"/>
                <a:ext cx="11113" cy="3175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0 h 1"/>
                  <a:gd name="T4" fmla="*/ 1 w 3"/>
                  <a:gd name="T5" fmla="*/ 1 h 1"/>
                  <a:gd name="T6" fmla="*/ 1 w 3"/>
                  <a:gd name="T7" fmla="*/ 1 h 1"/>
                  <a:gd name="T8" fmla="*/ 1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 extrusionOk="0">
                    <a:moveTo>
                      <a:pt x="1" y="1"/>
                    </a:move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0" name="Google Shape;1873;p28"/>
              <p:cNvSpPr>
                <a:spLocks/>
              </p:cNvSpPr>
              <p:nvPr/>
            </p:nvSpPr>
            <p:spPr bwMode="auto">
              <a:xfrm>
                <a:off x="1471613" y="2587625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1" name="Google Shape;1874;p28"/>
              <p:cNvSpPr>
                <a:spLocks/>
              </p:cNvSpPr>
              <p:nvPr/>
            </p:nvSpPr>
            <p:spPr bwMode="auto">
              <a:xfrm>
                <a:off x="1497013" y="2576513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2" name="Google Shape;1875;p28"/>
              <p:cNvSpPr>
                <a:spLocks/>
              </p:cNvSpPr>
              <p:nvPr/>
            </p:nvSpPr>
            <p:spPr bwMode="auto">
              <a:xfrm>
                <a:off x="1468438" y="2584450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3" name="Google Shape;1876;p28"/>
              <p:cNvSpPr>
                <a:spLocks/>
              </p:cNvSpPr>
              <p:nvPr/>
            </p:nvSpPr>
            <p:spPr bwMode="auto">
              <a:xfrm>
                <a:off x="1489075" y="2552700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4" name="Google Shape;1877;p28"/>
              <p:cNvSpPr>
                <a:spLocks/>
              </p:cNvSpPr>
              <p:nvPr/>
            </p:nvSpPr>
            <p:spPr bwMode="auto">
              <a:xfrm>
                <a:off x="1477963" y="2579688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5" name="Google Shape;1878;p28"/>
              <p:cNvSpPr>
                <a:spLocks/>
              </p:cNvSpPr>
              <p:nvPr/>
            </p:nvSpPr>
            <p:spPr bwMode="auto">
              <a:xfrm>
                <a:off x="1468438" y="257968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6" name="Google Shape;1879;p28"/>
              <p:cNvSpPr>
                <a:spLocks/>
              </p:cNvSpPr>
              <p:nvPr/>
            </p:nvSpPr>
            <p:spPr bwMode="auto">
              <a:xfrm>
                <a:off x="1370013" y="2657475"/>
                <a:ext cx="6350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1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 extrusionOk="0">
                    <a:moveTo>
                      <a:pt x="2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7" name="Google Shape;1880;p28"/>
              <p:cNvSpPr>
                <a:spLocks/>
              </p:cNvSpPr>
              <p:nvPr/>
            </p:nvSpPr>
            <p:spPr bwMode="auto">
              <a:xfrm>
                <a:off x="1381125" y="2654300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8" name="Google Shape;1881;p28"/>
              <p:cNvSpPr>
                <a:spLocks/>
              </p:cNvSpPr>
              <p:nvPr/>
            </p:nvSpPr>
            <p:spPr bwMode="auto">
              <a:xfrm>
                <a:off x="1376363" y="26431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399" name="Google Shape;1882;p28"/>
              <p:cNvSpPr>
                <a:spLocks/>
              </p:cNvSpPr>
              <p:nvPr/>
            </p:nvSpPr>
            <p:spPr bwMode="auto">
              <a:xfrm>
                <a:off x="1376363" y="2646363"/>
                <a:ext cx="11113" cy="7938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0 h 2"/>
                  <a:gd name="T6" fmla="*/ 0 w 3"/>
                  <a:gd name="T7" fmla="*/ 1 h 2"/>
                  <a:gd name="T8" fmla="*/ 1 w 3"/>
                  <a:gd name="T9" fmla="*/ 1 h 2"/>
                  <a:gd name="T10" fmla="*/ 1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 extrusionOk="0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1"/>
                      <a:pt x="3" y="1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0" name="Google Shape;1883;p28"/>
              <p:cNvSpPr>
                <a:spLocks/>
              </p:cNvSpPr>
              <p:nvPr/>
            </p:nvSpPr>
            <p:spPr bwMode="auto">
              <a:xfrm>
                <a:off x="1376363" y="2700338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1" name="Google Shape;1884;p28"/>
              <p:cNvSpPr>
                <a:spLocks/>
              </p:cNvSpPr>
              <p:nvPr/>
            </p:nvSpPr>
            <p:spPr bwMode="auto">
              <a:xfrm>
                <a:off x="1373188" y="2689225"/>
                <a:ext cx="7938" cy="6350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0 h 2"/>
                  <a:gd name="T4" fmla="*/ 1 w 2"/>
                  <a:gd name="T5" fmla="*/ 0 h 2"/>
                  <a:gd name="T6" fmla="*/ 1 w 2"/>
                  <a:gd name="T7" fmla="*/ 2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1" y="2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2" name="Google Shape;1885;p28"/>
              <p:cNvSpPr>
                <a:spLocks/>
              </p:cNvSpPr>
              <p:nvPr/>
            </p:nvSpPr>
            <p:spPr bwMode="auto">
              <a:xfrm>
                <a:off x="1373188" y="2660650"/>
                <a:ext cx="17463" cy="17463"/>
              </a:xfrm>
              <a:custGeom>
                <a:avLst/>
                <a:gdLst>
                  <a:gd name="T0" fmla="*/ 4 w 5"/>
                  <a:gd name="T1" fmla="*/ 4 h 5"/>
                  <a:gd name="T2" fmla="*/ 5 w 5"/>
                  <a:gd name="T3" fmla="*/ 3 h 5"/>
                  <a:gd name="T4" fmla="*/ 4 w 5"/>
                  <a:gd name="T5" fmla="*/ 3 h 5"/>
                  <a:gd name="T6" fmla="*/ 2 w 5"/>
                  <a:gd name="T7" fmla="*/ 0 h 5"/>
                  <a:gd name="T8" fmla="*/ 1 w 5"/>
                  <a:gd name="T9" fmla="*/ 1 h 5"/>
                  <a:gd name="T10" fmla="*/ 1 w 5"/>
                  <a:gd name="T11" fmla="*/ 2 h 5"/>
                  <a:gd name="T12" fmla="*/ 3 w 5"/>
                  <a:gd name="T13" fmla="*/ 3 h 5"/>
                  <a:gd name="T14" fmla="*/ 1 w 5"/>
                  <a:gd name="T15" fmla="*/ 3 h 5"/>
                  <a:gd name="T16" fmla="*/ 0 w 5"/>
                  <a:gd name="T17" fmla="*/ 4 h 5"/>
                  <a:gd name="T18" fmla="*/ 4 w 5"/>
                  <a:gd name="T19" fmla="*/ 4 h 5"/>
                  <a:gd name="T20" fmla="*/ 4 w 5"/>
                  <a:gd name="T2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 extrusionOk="0">
                    <a:moveTo>
                      <a:pt x="4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3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4"/>
                      <a:pt x="0" y="3"/>
                      <a:pt x="0" y="4"/>
                    </a:cubicBezTo>
                    <a:cubicBezTo>
                      <a:pt x="1" y="5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3" name="Google Shape;1886;p28"/>
              <p:cNvSpPr>
                <a:spLocks/>
              </p:cNvSpPr>
              <p:nvPr/>
            </p:nvSpPr>
            <p:spPr bwMode="auto">
              <a:xfrm>
                <a:off x="1376363" y="2682875"/>
                <a:ext cx="11113" cy="9525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2 h 3"/>
                  <a:gd name="T4" fmla="*/ 3 w 3"/>
                  <a:gd name="T5" fmla="*/ 1 h 3"/>
                  <a:gd name="T6" fmla="*/ 3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 extrusionOk="0">
                    <a:moveTo>
                      <a:pt x="3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3" y="1"/>
                    </a:cubicBezTo>
                    <a:cubicBezTo>
                      <a:pt x="2" y="0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4" name="Google Shape;1887;p28"/>
              <p:cNvSpPr>
                <a:spLocks/>
              </p:cNvSpPr>
              <p:nvPr/>
            </p:nvSpPr>
            <p:spPr bwMode="auto">
              <a:xfrm>
                <a:off x="1390650" y="2671763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5" name="Google Shape;1888;p28"/>
              <p:cNvSpPr>
                <a:spLocks/>
              </p:cNvSpPr>
              <p:nvPr/>
            </p:nvSpPr>
            <p:spPr bwMode="auto">
              <a:xfrm>
                <a:off x="1303338" y="290671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ubicBezTo>
                      <a:pt x="1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6" name="Google Shape;1889;p28"/>
              <p:cNvSpPr>
                <a:spLocks noChangeArrowheads="1"/>
              </p:cNvSpPr>
              <p:nvPr/>
            </p:nvSpPr>
            <p:spPr bwMode="auto">
              <a:xfrm>
                <a:off x="1376363" y="2608263"/>
                <a:ext cx="1588" cy="1588"/>
              </a:xfrm>
              <a:prstGeom prst="ellipse">
                <a:avLst/>
              </a:pr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407" name="Google Shape;1890;p28"/>
              <p:cNvSpPr>
                <a:spLocks/>
              </p:cNvSpPr>
              <p:nvPr/>
            </p:nvSpPr>
            <p:spPr bwMode="auto">
              <a:xfrm>
                <a:off x="1381125" y="2787650"/>
                <a:ext cx="9525" cy="14288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4 h 4"/>
                  <a:gd name="T4" fmla="*/ 3 w 3"/>
                  <a:gd name="T5" fmla="*/ 3 h 4"/>
                  <a:gd name="T6" fmla="*/ 1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 extrusionOk="0">
                    <a:moveTo>
                      <a:pt x="1" y="1"/>
                    </a:moveTo>
                    <a:cubicBezTo>
                      <a:pt x="0" y="2"/>
                      <a:pt x="1" y="3"/>
                      <a:pt x="1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2" y="3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8" name="Google Shape;1891;p28"/>
              <p:cNvSpPr>
                <a:spLocks/>
              </p:cNvSpPr>
              <p:nvPr/>
            </p:nvSpPr>
            <p:spPr bwMode="auto">
              <a:xfrm>
                <a:off x="1384300" y="2755900"/>
                <a:ext cx="14288" cy="11113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1 h 3"/>
                  <a:gd name="T4" fmla="*/ 0 w 4"/>
                  <a:gd name="T5" fmla="*/ 3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 extrusionOk="0">
                    <a:moveTo>
                      <a:pt x="3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3"/>
                      <a:pt x="4" y="2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09" name="Google Shape;1892;p28"/>
              <p:cNvSpPr>
                <a:spLocks/>
              </p:cNvSpPr>
              <p:nvPr/>
            </p:nvSpPr>
            <p:spPr bwMode="auto">
              <a:xfrm>
                <a:off x="1384300" y="2695575"/>
                <a:ext cx="9525" cy="17463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5 h 5"/>
                  <a:gd name="T4" fmla="*/ 2 w 3"/>
                  <a:gd name="T5" fmla="*/ 4 h 5"/>
                  <a:gd name="T6" fmla="*/ 2 w 3"/>
                  <a:gd name="T7" fmla="*/ 2 h 5"/>
                  <a:gd name="T8" fmla="*/ 1 w 3"/>
                  <a:gd name="T9" fmla="*/ 5 h 5"/>
                  <a:gd name="T10" fmla="*/ 1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 extrusionOk="0">
                    <a:moveTo>
                      <a:pt x="1" y="5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3" y="4"/>
                      <a:pt x="3" y="3"/>
                      <a:pt x="2" y="2"/>
                    </a:cubicBezTo>
                    <a:cubicBezTo>
                      <a:pt x="1" y="0"/>
                      <a:pt x="0" y="4"/>
                      <a:pt x="1" y="5"/>
                    </a:cubicBezTo>
                    <a:cubicBezTo>
                      <a:pt x="1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0" name="Google Shape;1893;p28"/>
              <p:cNvSpPr>
                <a:spLocks/>
              </p:cNvSpPr>
              <p:nvPr/>
            </p:nvSpPr>
            <p:spPr bwMode="auto">
              <a:xfrm>
                <a:off x="1384300" y="2601913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0 w 1"/>
                  <a:gd name="T5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1" name="Google Shape;1894;p28"/>
              <p:cNvSpPr>
                <a:spLocks/>
              </p:cNvSpPr>
              <p:nvPr/>
            </p:nvSpPr>
            <p:spPr bwMode="auto">
              <a:xfrm>
                <a:off x="1376363" y="2622550"/>
                <a:ext cx="22225" cy="28575"/>
              </a:xfrm>
              <a:custGeom>
                <a:avLst/>
                <a:gdLst>
                  <a:gd name="T0" fmla="*/ 1 w 6"/>
                  <a:gd name="T1" fmla="*/ 3 h 8"/>
                  <a:gd name="T2" fmla="*/ 0 w 6"/>
                  <a:gd name="T3" fmla="*/ 2 h 8"/>
                  <a:gd name="T4" fmla="*/ 1 w 6"/>
                  <a:gd name="T5" fmla="*/ 4 h 8"/>
                  <a:gd name="T6" fmla="*/ 2 w 6"/>
                  <a:gd name="T7" fmla="*/ 3 h 8"/>
                  <a:gd name="T8" fmla="*/ 2 w 6"/>
                  <a:gd name="T9" fmla="*/ 4 h 8"/>
                  <a:gd name="T10" fmla="*/ 1 w 6"/>
                  <a:gd name="T11" fmla="*/ 4 h 8"/>
                  <a:gd name="T12" fmla="*/ 2 w 6"/>
                  <a:gd name="T13" fmla="*/ 6 h 8"/>
                  <a:gd name="T14" fmla="*/ 5 w 6"/>
                  <a:gd name="T15" fmla="*/ 6 h 8"/>
                  <a:gd name="T16" fmla="*/ 4 w 6"/>
                  <a:gd name="T17" fmla="*/ 8 h 8"/>
                  <a:gd name="T18" fmla="*/ 5 w 6"/>
                  <a:gd name="T19" fmla="*/ 7 h 8"/>
                  <a:gd name="T20" fmla="*/ 6 w 6"/>
                  <a:gd name="T21" fmla="*/ 6 h 8"/>
                  <a:gd name="T22" fmla="*/ 5 w 6"/>
                  <a:gd name="T23" fmla="*/ 6 h 8"/>
                  <a:gd name="T24" fmla="*/ 4 w 6"/>
                  <a:gd name="T25" fmla="*/ 5 h 8"/>
                  <a:gd name="T26" fmla="*/ 4 w 6"/>
                  <a:gd name="T27" fmla="*/ 5 h 8"/>
                  <a:gd name="T28" fmla="*/ 3 w 6"/>
                  <a:gd name="T29" fmla="*/ 4 h 8"/>
                  <a:gd name="T30" fmla="*/ 4 w 6"/>
                  <a:gd name="T31" fmla="*/ 3 h 8"/>
                  <a:gd name="T32" fmla="*/ 4 w 6"/>
                  <a:gd name="T33" fmla="*/ 2 h 8"/>
                  <a:gd name="T34" fmla="*/ 3 w 6"/>
                  <a:gd name="T35" fmla="*/ 0 h 8"/>
                  <a:gd name="T36" fmla="*/ 3 w 6"/>
                  <a:gd name="T37" fmla="*/ 3 h 8"/>
                  <a:gd name="T38" fmla="*/ 2 w 6"/>
                  <a:gd name="T39" fmla="*/ 1 h 8"/>
                  <a:gd name="T40" fmla="*/ 1 w 6"/>
                  <a:gd name="T41" fmla="*/ 3 h 8"/>
                  <a:gd name="T42" fmla="*/ 1 w 6"/>
                  <a:gd name="T4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" h="8" extrusionOk="0">
                    <a:moveTo>
                      <a:pt x="1" y="3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6"/>
                      <a:pt x="5" y="7"/>
                      <a:pt x="5" y="6"/>
                    </a:cubicBezTo>
                    <a:cubicBezTo>
                      <a:pt x="4" y="7"/>
                      <a:pt x="2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5" y="7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4"/>
                    </a:cubicBezTo>
                    <a:cubicBezTo>
                      <a:pt x="3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2" y="0"/>
                      <a:pt x="3" y="3"/>
                      <a:pt x="3" y="3"/>
                    </a:cubicBezTo>
                    <a:cubicBezTo>
                      <a:pt x="2" y="3"/>
                      <a:pt x="2" y="1"/>
                      <a:pt x="2" y="1"/>
                    </a:cubicBezTo>
                    <a:cubicBezTo>
                      <a:pt x="0" y="0"/>
                      <a:pt x="2" y="3"/>
                      <a:pt x="1" y="3"/>
                    </a:cubicBezTo>
                    <a:cubicBezTo>
                      <a:pt x="1" y="2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2" name="Google Shape;1895;p28"/>
              <p:cNvSpPr>
                <a:spLocks/>
              </p:cNvSpPr>
              <p:nvPr/>
            </p:nvSpPr>
            <p:spPr bwMode="auto">
              <a:xfrm>
                <a:off x="1387475" y="2628900"/>
                <a:ext cx="11113" cy="11113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3 h 3"/>
                  <a:gd name="T4" fmla="*/ 2 w 3"/>
                  <a:gd name="T5" fmla="*/ 0 h 3"/>
                  <a:gd name="T6" fmla="*/ 2 w 3"/>
                  <a:gd name="T7" fmla="*/ 0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 extrusionOk="0">
                    <a:moveTo>
                      <a:pt x="2" y="0"/>
                    </a:moveTo>
                    <a:cubicBezTo>
                      <a:pt x="2" y="1"/>
                      <a:pt x="0" y="3"/>
                      <a:pt x="1" y="3"/>
                    </a:cubicBezTo>
                    <a:cubicBezTo>
                      <a:pt x="1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3" name="Google Shape;1896;p28"/>
              <p:cNvSpPr>
                <a:spLocks/>
              </p:cNvSpPr>
              <p:nvPr/>
            </p:nvSpPr>
            <p:spPr bwMode="auto">
              <a:xfrm>
                <a:off x="1362075" y="2619375"/>
                <a:ext cx="11113" cy="6350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3 w 3"/>
                  <a:gd name="T9" fmla="*/ 2 h 2"/>
                  <a:gd name="T10" fmla="*/ 2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0 h 2"/>
                  <a:gd name="T18" fmla="*/ 2 w 3"/>
                  <a:gd name="T19" fmla="*/ 0 h 2"/>
                  <a:gd name="T20" fmla="*/ 2 w 3"/>
                  <a:gd name="T21" fmla="*/ 0 h 2"/>
                  <a:gd name="T22" fmla="*/ 1 w 3"/>
                  <a:gd name="T23" fmla="*/ 0 h 2"/>
                  <a:gd name="T24" fmla="*/ 1 w 3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2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4" name="Google Shape;1897;p28"/>
              <p:cNvSpPr>
                <a:spLocks/>
              </p:cNvSpPr>
              <p:nvPr/>
            </p:nvSpPr>
            <p:spPr bwMode="auto">
              <a:xfrm>
                <a:off x="1384300" y="2614613"/>
                <a:ext cx="0" cy="4763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5" name="Google Shape;1898;p28"/>
              <p:cNvSpPr>
                <a:spLocks/>
              </p:cNvSpPr>
              <p:nvPr/>
            </p:nvSpPr>
            <p:spPr bwMode="auto">
              <a:xfrm>
                <a:off x="1352550" y="2646363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6" name="Google Shape;1899;p28"/>
              <p:cNvSpPr>
                <a:spLocks/>
              </p:cNvSpPr>
              <p:nvPr/>
            </p:nvSpPr>
            <p:spPr bwMode="auto">
              <a:xfrm>
                <a:off x="1358900" y="2625725"/>
                <a:ext cx="7938" cy="17463"/>
              </a:xfrm>
              <a:custGeom>
                <a:avLst/>
                <a:gdLst>
                  <a:gd name="T0" fmla="*/ 1 w 2"/>
                  <a:gd name="T1" fmla="*/ 2 h 5"/>
                  <a:gd name="T2" fmla="*/ 1 w 2"/>
                  <a:gd name="T3" fmla="*/ 5 h 5"/>
                  <a:gd name="T4" fmla="*/ 2 w 2"/>
                  <a:gd name="T5" fmla="*/ 4 h 5"/>
                  <a:gd name="T6" fmla="*/ 1 w 2"/>
                  <a:gd name="T7" fmla="*/ 4 h 5"/>
                  <a:gd name="T8" fmla="*/ 2 w 2"/>
                  <a:gd name="T9" fmla="*/ 3 h 5"/>
                  <a:gd name="T10" fmla="*/ 1 w 2"/>
                  <a:gd name="T11" fmla="*/ 0 h 5"/>
                  <a:gd name="T12" fmla="*/ 1 w 2"/>
                  <a:gd name="T13" fmla="*/ 2 h 5"/>
                  <a:gd name="T14" fmla="*/ 1 w 2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 extrusionOk="0">
                    <a:moveTo>
                      <a:pt x="1" y="2"/>
                    </a:moveTo>
                    <a:cubicBezTo>
                      <a:pt x="0" y="2"/>
                      <a:pt x="1" y="4"/>
                      <a:pt x="1" y="5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7" name="Google Shape;1900;p28"/>
              <p:cNvSpPr>
                <a:spLocks/>
              </p:cNvSpPr>
              <p:nvPr/>
            </p:nvSpPr>
            <p:spPr bwMode="auto">
              <a:xfrm>
                <a:off x="1355725" y="2640013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8" name="Google Shape;1901;p28"/>
              <p:cNvSpPr>
                <a:spLocks/>
              </p:cNvSpPr>
              <p:nvPr/>
            </p:nvSpPr>
            <p:spPr bwMode="auto">
              <a:xfrm>
                <a:off x="1370013" y="2678113"/>
                <a:ext cx="6350" cy="14288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1 h 4"/>
                  <a:gd name="T4" fmla="*/ 2 w 2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 extrusionOk="0">
                    <a:moveTo>
                      <a:pt x="2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0" y="4"/>
                      <a:pt x="2" y="2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19" name="Google Shape;1902;p28"/>
              <p:cNvSpPr>
                <a:spLocks/>
              </p:cNvSpPr>
              <p:nvPr/>
            </p:nvSpPr>
            <p:spPr bwMode="auto">
              <a:xfrm>
                <a:off x="1366838" y="2625725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20" name="Google Shape;1903;p28"/>
              <p:cNvSpPr>
                <a:spLocks/>
              </p:cNvSpPr>
              <p:nvPr/>
            </p:nvSpPr>
            <p:spPr bwMode="auto">
              <a:xfrm>
                <a:off x="1362075" y="2709863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 extrusionOk="0">
                    <a:moveTo>
                      <a:pt x="2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1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21" name="Google Shape;1904;p28"/>
              <p:cNvSpPr>
                <a:spLocks/>
              </p:cNvSpPr>
              <p:nvPr/>
            </p:nvSpPr>
            <p:spPr bwMode="auto">
              <a:xfrm>
                <a:off x="1393825" y="2605088"/>
                <a:ext cx="7938" cy="3175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 extrusionOk="0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22" name="Google Shape;1905;p28"/>
              <p:cNvSpPr>
                <a:spLocks/>
              </p:cNvSpPr>
              <p:nvPr/>
            </p:nvSpPr>
            <p:spPr bwMode="auto">
              <a:xfrm>
                <a:off x="1362075" y="2660650"/>
                <a:ext cx="7938" cy="7938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0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0" y="1"/>
                    </a:moveTo>
                    <a:cubicBezTo>
                      <a:pt x="0" y="1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23" name="Google Shape;1906;p28"/>
              <p:cNvSpPr>
                <a:spLocks/>
              </p:cNvSpPr>
              <p:nvPr/>
            </p:nvSpPr>
            <p:spPr bwMode="auto">
              <a:xfrm>
                <a:off x="1384300" y="2654300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0 w 1"/>
                  <a:gd name="T5" fmla="*/ 0 h 120000"/>
                  <a:gd name="T6" fmla="*/ 1 w 1"/>
                  <a:gd name="T7" fmla="*/ 0 h 120000"/>
                  <a:gd name="T8" fmla="*/ 0 w 1"/>
                  <a:gd name="T9" fmla="*/ 0 h 120000"/>
                  <a:gd name="T10" fmla="*/ 0 w 1"/>
                  <a:gd name="T11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424" name="Google Shape;1907;p28"/>
              <p:cNvSpPr>
                <a:spLocks/>
              </p:cNvSpPr>
              <p:nvPr/>
            </p:nvSpPr>
            <p:spPr bwMode="auto">
              <a:xfrm>
                <a:off x="1362075" y="2689225"/>
                <a:ext cx="14288" cy="1428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1 w 4"/>
                  <a:gd name="T5" fmla="*/ 1 h 4"/>
                  <a:gd name="T6" fmla="*/ 0 w 4"/>
                  <a:gd name="T7" fmla="*/ 2 h 4"/>
                  <a:gd name="T8" fmla="*/ 2 w 4"/>
                  <a:gd name="T9" fmla="*/ 2 h 4"/>
                  <a:gd name="T10" fmla="*/ 2 w 4"/>
                  <a:gd name="T11" fmla="*/ 3 h 4"/>
                  <a:gd name="T12" fmla="*/ 3 w 4"/>
                  <a:gd name="T13" fmla="*/ 3 h 4"/>
                  <a:gd name="T14" fmla="*/ 3 w 4"/>
                  <a:gd name="T15" fmla="*/ 2 h 4"/>
                  <a:gd name="T16" fmla="*/ 3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3"/>
                      <a:pt x="0" y="4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28A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81D9B4-A61C-CC46-9E81-113BAAE89482}"/>
              </a:ext>
            </a:extLst>
          </p:cNvPr>
          <p:cNvGrpSpPr/>
          <p:nvPr/>
        </p:nvGrpSpPr>
        <p:grpSpPr>
          <a:xfrm>
            <a:off x="6646863" y="2171700"/>
            <a:ext cx="4210050" cy="1487488"/>
            <a:chOff x="6646863" y="2171700"/>
            <a:chExt cx="4210050" cy="1487488"/>
          </a:xfrm>
        </p:grpSpPr>
        <p:sp>
          <p:nvSpPr>
            <p:cNvPr id="45062" name="Google Shape;1240;p28"/>
            <p:cNvSpPr txBox="1">
              <a:spLocks noChangeArrowheads="1"/>
            </p:cNvSpPr>
            <p:nvPr/>
          </p:nvSpPr>
          <p:spPr bwMode="auto">
            <a:xfrm>
              <a:off x="8488363" y="2214563"/>
              <a:ext cx="2368550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700"/>
                <a:buFont typeface="Open Sans SemiBold" panose="020B0706030804020204" pitchFamily="34" charset="0"/>
                <a:buNone/>
              </a:pPr>
              <a:r>
                <a:rPr lang="en-US" altLang="en-US" sz="27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AFRICA - 35%</a:t>
              </a:r>
              <a:endParaRPr lang="en-US" altLang="en-US"/>
            </a:p>
          </p:txBody>
        </p:sp>
        <p:sp>
          <p:nvSpPr>
            <p:cNvPr id="45065" name="Google Shape;1243;p28"/>
            <p:cNvSpPr>
              <a:spLocks/>
            </p:cNvSpPr>
            <p:nvPr/>
          </p:nvSpPr>
          <p:spPr bwMode="auto">
            <a:xfrm>
              <a:off x="6646863" y="2171700"/>
              <a:ext cx="1343025" cy="1487488"/>
            </a:xfrm>
            <a:custGeom>
              <a:avLst/>
              <a:gdLst>
                <a:gd name="T0" fmla="*/ 382 w 382"/>
                <a:gd name="T1" fmla="*/ 158 h 423"/>
                <a:gd name="T2" fmla="*/ 358 w 382"/>
                <a:gd name="T3" fmla="*/ 159 h 423"/>
                <a:gd name="T4" fmla="*/ 333 w 382"/>
                <a:gd name="T5" fmla="*/ 155 h 423"/>
                <a:gd name="T6" fmla="*/ 317 w 382"/>
                <a:gd name="T7" fmla="*/ 132 h 423"/>
                <a:gd name="T8" fmla="*/ 302 w 382"/>
                <a:gd name="T9" fmla="*/ 112 h 423"/>
                <a:gd name="T10" fmla="*/ 296 w 382"/>
                <a:gd name="T11" fmla="*/ 92 h 423"/>
                <a:gd name="T12" fmla="*/ 281 w 382"/>
                <a:gd name="T13" fmla="*/ 64 h 423"/>
                <a:gd name="T14" fmla="*/ 284 w 382"/>
                <a:gd name="T15" fmla="*/ 45 h 423"/>
                <a:gd name="T16" fmla="*/ 270 w 382"/>
                <a:gd name="T17" fmla="*/ 41 h 423"/>
                <a:gd name="T18" fmla="*/ 264 w 382"/>
                <a:gd name="T19" fmla="*/ 38 h 423"/>
                <a:gd name="T20" fmla="*/ 257 w 382"/>
                <a:gd name="T21" fmla="*/ 39 h 423"/>
                <a:gd name="T22" fmla="*/ 228 w 382"/>
                <a:gd name="T23" fmla="*/ 35 h 423"/>
                <a:gd name="T24" fmla="*/ 202 w 382"/>
                <a:gd name="T25" fmla="*/ 44 h 423"/>
                <a:gd name="T26" fmla="*/ 168 w 382"/>
                <a:gd name="T27" fmla="*/ 30 h 423"/>
                <a:gd name="T28" fmla="*/ 150 w 382"/>
                <a:gd name="T29" fmla="*/ 25 h 423"/>
                <a:gd name="T30" fmla="*/ 153 w 382"/>
                <a:gd name="T31" fmla="*/ 4 h 423"/>
                <a:gd name="T32" fmla="*/ 129 w 382"/>
                <a:gd name="T33" fmla="*/ 4 h 423"/>
                <a:gd name="T34" fmla="*/ 111 w 382"/>
                <a:gd name="T35" fmla="*/ 6 h 423"/>
                <a:gd name="T36" fmla="*/ 80 w 382"/>
                <a:gd name="T37" fmla="*/ 14 h 423"/>
                <a:gd name="T38" fmla="*/ 62 w 382"/>
                <a:gd name="T39" fmla="*/ 20 h 423"/>
                <a:gd name="T40" fmla="*/ 47 w 382"/>
                <a:gd name="T41" fmla="*/ 35 h 423"/>
                <a:gd name="T42" fmla="*/ 30 w 382"/>
                <a:gd name="T43" fmla="*/ 59 h 423"/>
                <a:gd name="T44" fmla="*/ 20 w 382"/>
                <a:gd name="T45" fmla="*/ 69 h 423"/>
                <a:gd name="T46" fmla="*/ 3 w 382"/>
                <a:gd name="T47" fmla="*/ 102 h 423"/>
                <a:gd name="T48" fmla="*/ 0 w 382"/>
                <a:gd name="T49" fmla="*/ 136 h 423"/>
                <a:gd name="T50" fmla="*/ 7 w 382"/>
                <a:gd name="T51" fmla="*/ 144 h 423"/>
                <a:gd name="T52" fmla="*/ 6 w 382"/>
                <a:gd name="T53" fmla="*/ 148 h 423"/>
                <a:gd name="T54" fmla="*/ 6 w 382"/>
                <a:gd name="T55" fmla="*/ 152 h 423"/>
                <a:gd name="T56" fmla="*/ 12 w 382"/>
                <a:gd name="T57" fmla="*/ 156 h 423"/>
                <a:gd name="T58" fmla="*/ 20 w 382"/>
                <a:gd name="T59" fmla="*/ 163 h 423"/>
                <a:gd name="T60" fmla="*/ 24 w 382"/>
                <a:gd name="T61" fmla="*/ 169 h 423"/>
                <a:gd name="T62" fmla="*/ 49 w 382"/>
                <a:gd name="T63" fmla="*/ 193 h 423"/>
                <a:gd name="T64" fmla="*/ 78 w 382"/>
                <a:gd name="T65" fmla="*/ 192 h 423"/>
                <a:gd name="T66" fmla="*/ 113 w 382"/>
                <a:gd name="T67" fmla="*/ 184 h 423"/>
                <a:gd name="T68" fmla="*/ 142 w 382"/>
                <a:gd name="T69" fmla="*/ 194 h 423"/>
                <a:gd name="T70" fmla="*/ 150 w 382"/>
                <a:gd name="T71" fmla="*/ 203 h 423"/>
                <a:gd name="T72" fmla="*/ 150 w 382"/>
                <a:gd name="T73" fmla="*/ 219 h 423"/>
                <a:gd name="T74" fmla="*/ 156 w 382"/>
                <a:gd name="T75" fmla="*/ 242 h 423"/>
                <a:gd name="T76" fmla="*/ 163 w 382"/>
                <a:gd name="T77" fmla="*/ 256 h 423"/>
                <a:gd name="T78" fmla="*/ 164 w 382"/>
                <a:gd name="T79" fmla="*/ 296 h 423"/>
                <a:gd name="T80" fmla="*/ 162 w 382"/>
                <a:gd name="T81" fmla="*/ 327 h 423"/>
                <a:gd name="T82" fmla="*/ 181 w 382"/>
                <a:gd name="T83" fmla="*/ 382 h 423"/>
                <a:gd name="T84" fmla="*/ 190 w 382"/>
                <a:gd name="T85" fmla="*/ 409 h 423"/>
                <a:gd name="T86" fmla="*/ 194 w 382"/>
                <a:gd name="T87" fmla="*/ 421 h 423"/>
                <a:gd name="T88" fmla="*/ 223 w 382"/>
                <a:gd name="T89" fmla="*/ 419 h 423"/>
                <a:gd name="T90" fmla="*/ 236 w 382"/>
                <a:gd name="T91" fmla="*/ 417 h 423"/>
                <a:gd name="T92" fmla="*/ 274 w 382"/>
                <a:gd name="T93" fmla="*/ 370 h 423"/>
                <a:gd name="T94" fmla="*/ 280 w 382"/>
                <a:gd name="T95" fmla="*/ 363 h 423"/>
                <a:gd name="T96" fmla="*/ 290 w 382"/>
                <a:gd name="T97" fmla="*/ 346 h 423"/>
                <a:gd name="T98" fmla="*/ 286 w 382"/>
                <a:gd name="T99" fmla="*/ 332 h 423"/>
                <a:gd name="T100" fmla="*/ 320 w 382"/>
                <a:gd name="T101" fmla="*/ 307 h 423"/>
                <a:gd name="T102" fmla="*/ 320 w 382"/>
                <a:gd name="T103" fmla="*/ 286 h 423"/>
                <a:gd name="T104" fmla="*/ 315 w 382"/>
                <a:gd name="T105" fmla="*/ 262 h 423"/>
                <a:gd name="T106" fmla="*/ 314 w 382"/>
                <a:gd name="T107" fmla="*/ 246 h 423"/>
                <a:gd name="T108" fmla="*/ 338 w 382"/>
                <a:gd name="T109" fmla="*/ 219 h 423"/>
                <a:gd name="T110" fmla="*/ 377 w 382"/>
                <a:gd name="T111" fmla="*/ 174 h 423"/>
                <a:gd name="T112" fmla="*/ 270 w 382"/>
                <a:gd name="T113" fmla="*/ 37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2" h="423" extrusionOk="0">
                  <a:moveTo>
                    <a:pt x="382" y="162"/>
                  </a:moveTo>
                  <a:cubicBezTo>
                    <a:pt x="382" y="162"/>
                    <a:pt x="382" y="162"/>
                    <a:pt x="381" y="162"/>
                  </a:cubicBezTo>
                  <a:cubicBezTo>
                    <a:pt x="381" y="161"/>
                    <a:pt x="381" y="159"/>
                    <a:pt x="382" y="158"/>
                  </a:cubicBezTo>
                  <a:cubicBezTo>
                    <a:pt x="381" y="157"/>
                    <a:pt x="381" y="156"/>
                    <a:pt x="382" y="154"/>
                  </a:cubicBezTo>
                  <a:cubicBezTo>
                    <a:pt x="379" y="152"/>
                    <a:pt x="376" y="155"/>
                    <a:pt x="373" y="156"/>
                  </a:cubicBezTo>
                  <a:cubicBezTo>
                    <a:pt x="368" y="158"/>
                    <a:pt x="363" y="158"/>
                    <a:pt x="358" y="159"/>
                  </a:cubicBezTo>
                  <a:cubicBezTo>
                    <a:pt x="356" y="159"/>
                    <a:pt x="353" y="159"/>
                    <a:pt x="351" y="160"/>
                  </a:cubicBezTo>
                  <a:cubicBezTo>
                    <a:pt x="348" y="160"/>
                    <a:pt x="347" y="163"/>
                    <a:pt x="344" y="163"/>
                  </a:cubicBezTo>
                  <a:cubicBezTo>
                    <a:pt x="340" y="162"/>
                    <a:pt x="337" y="156"/>
                    <a:pt x="333" y="155"/>
                  </a:cubicBezTo>
                  <a:cubicBezTo>
                    <a:pt x="342" y="153"/>
                    <a:pt x="332" y="147"/>
                    <a:pt x="330" y="143"/>
                  </a:cubicBezTo>
                  <a:cubicBezTo>
                    <a:pt x="328" y="143"/>
                    <a:pt x="326" y="138"/>
                    <a:pt x="323" y="137"/>
                  </a:cubicBezTo>
                  <a:cubicBezTo>
                    <a:pt x="320" y="135"/>
                    <a:pt x="319" y="136"/>
                    <a:pt x="317" y="132"/>
                  </a:cubicBezTo>
                  <a:cubicBezTo>
                    <a:pt x="317" y="133"/>
                    <a:pt x="317" y="133"/>
                    <a:pt x="317" y="135"/>
                  </a:cubicBezTo>
                  <a:cubicBezTo>
                    <a:pt x="314" y="130"/>
                    <a:pt x="313" y="122"/>
                    <a:pt x="309" y="117"/>
                  </a:cubicBezTo>
                  <a:cubicBezTo>
                    <a:pt x="307" y="115"/>
                    <a:pt x="304" y="115"/>
                    <a:pt x="302" y="112"/>
                  </a:cubicBezTo>
                  <a:cubicBezTo>
                    <a:pt x="301" y="110"/>
                    <a:pt x="300" y="102"/>
                    <a:pt x="300" y="100"/>
                  </a:cubicBezTo>
                  <a:cubicBezTo>
                    <a:pt x="301" y="100"/>
                    <a:pt x="301" y="100"/>
                    <a:pt x="301" y="101"/>
                  </a:cubicBezTo>
                  <a:cubicBezTo>
                    <a:pt x="299" y="97"/>
                    <a:pt x="300" y="95"/>
                    <a:pt x="296" y="92"/>
                  </a:cubicBezTo>
                  <a:cubicBezTo>
                    <a:pt x="293" y="89"/>
                    <a:pt x="291" y="89"/>
                    <a:pt x="290" y="83"/>
                  </a:cubicBezTo>
                  <a:cubicBezTo>
                    <a:pt x="291" y="84"/>
                    <a:pt x="292" y="84"/>
                    <a:pt x="292" y="84"/>
                  </a:cubicBezTo>
                  <a:cubicBezTo>
                    <a:pt x="287" y="79"/>
                    <a:pt x="284" y="72"/>
                    <a:pt x="281" y="64"/>
                  </a:cubicBezTo>
                  <a:cubicBezTo>
                    <a:pt x="279" y="59"/>
                    <a:pt x="271" y="54"/>
                    <a:pt x="272" y="48"/>
                  </a:cubicBezTo>
                  <a:cubicBezTo>
                    <a:pt x="274" y="52"/>
                    <a:pt x="278" y="58"/>
                    <a:pt x="282" y="61"/>
                  </a:cubicBezTo>
                  <a:cubicBezTo>
                    <a:pt x="285" y="57"/>
                    <a:pt x="285" y="49"/>
                    <a:pt x="284" y="45"/>
                  </a:cubicBezTo>
                  <a:cubicBezTo>
                    <a:pt x="283" y="42"/>
                    <a:pt x="281" y="39"/>
                    <a:pt x="279" y="39"/>
                  </a:cubicBezTo>
                  <a:cubicBezTo>
                    <a:pt x="277" y="38"/>
                    <a:pt x="272" y="41"/>
                    <a:pt x="269" y="38"/>
                  </a:cubicBezTo>
                  <a:cubicBezTo>
                    <a:pt x="269" y="39"/>
                    <a:pt x="269" y="40"/>
                    <a:pt x="270" y="41"/>
                  </a:cubicBezTo>
                  <a:cubicBezTo>
                    <a:pt x="268" y="40"/>
                    <a:pt x="268" y="39"/>
                    <a:pt x="268" y="38"/>
                  </a:cubicBezTo>
                  <a:cubicBezTo>
                    <a:pt x="267" y="38"/>
                    <a:pt x="265" y="37"/>
                    <a:pt x="263" y="37"/>
                  </a:cubicBezTo>
                  <a:cubicBezTo>
                    <a:pt x="264" y="37"/>
                    <a:pt x="264" y="38"/>
                    <a:pt x="264" y="38"/>
                  </a:cubicBezTo>
                  <a:cubicBezTo>
                    <a:pt x="263" y="38"/>
                    <a:pt x="262" y="38"/>
                    <a:pt x="261" y="38"/>
                  </a:cubicBezTo>
                  <a:cubicBezTo>
                    <a:pt x="261" y="38"/>
                    <a:pt x="262" y="37"/>
                    <a:pt x="263" y="37"/>
                  </a:cubicBezTo>
                  <a:cubicBezTo>
                    <a:pt x="260" y="37"/>
                    <a:pt x="259" y="38"/>
                    <a:pt x="257" y="39"/>
                  </a:cubicBezTo>
                  <a:cubicBezTo>
                    <a:pt x="253" y="41"/>
                    <a:pt x="253" y="41"/>
                    <a:pt x="249" y="40"/>
                  </a:cubicBezTo>
                  <a:cubicBezTo>
                    <a:pt x="244" y="39"/>
                    <a:pt x="237" y="39"/>
                    <a:pt x="232" y="37"/>
                  </a:cubicBezTo>
                  <a:cubicBezTo>
                    <a:pt x="231" y="37"/>
                    <a:pt x="229" y="35"/>
                    <a:pt x="228" y="35"/>
                  </a:cubicBezTo>
                  <a:cubicBezTo>
                    <a:pt x="225" y="33"/>
                    <a:pt x="222" y="33"/>
                    <a:pt x="219" y="32"/>
                  </a:cubicBezTo>
                  <a:cubicBezTo>
                    <a:pt x="216" y="31"/>
                    <a:pt x="213" y="28"/>
                    <a:pt x="208" y="30"/>
                  </a:cubicBezTo>
                  <a:cubicBezTo>
                    <a:pt x="198" y="34"/>
                    <a:pt x="207" y="39"/>
                    <a:pt x="202" y="44"/>
                  </a:cubicBezTo>
                  <a:cubicBezTo>
                    <a:pt x="197" y="49"/>
                    <a:pt x="189" y="41"/>
                    <a:pt x="184" y="39"/>
                  </a:cubicBezTo>
                  <a:cubicBezTo>
                    <a:pt x="179" y="38"/>
                    <a:pt x="181" y="39"/>
                    <a:pt x="178" y="35"/>
                  </a:cubicBezTo>
                  <a:cubicBezTo>
                    <a:pt x="175" y="32"/>
                    <a:pt x="173" y="31"/>
                    <a:pt x="168" y="30"/>
                  </a:cubicBezTo>
                  <a:cubicBezTo>
                    <a:pt x="165" y="30"/>
                    <a:pt x="162" y="30"/>
                    <a:pt x="159" y="29"/>
                  </a:cubicBezTo>
                  <a:cubicBezTo>
                    <a:pt x="156" y="28"/>
                    <a:pt x="155" y="26"/>
                    <a:pt x="154" y="25"/>
                  </a:cubicBezTo>
                  <a:cubicBezTo>
                    <a:pt x="153" y="25"/>
                    <a:pt x="152" y="26"/>
                    <a:pt x="150" y="25"/>
                  </a:cubicBezTo>
                  <a:cubicBezTo>
                    <a:pt x="146" y="20"/>
                    <a:pt x="152" y="20"/>
                    <a:pt x="153" y="16"/>
                  </a:cubicBezTo>
                  <a:cubicBezTo>
                    <a:pt x="154" y="14"/>
                    <a:pt x="151" y="13"/>
                    <a:pt x="151" y="11"/>
                  </a:cubicBezTo>
                  <a:cubicBezTo>
                    <a:pt x="150" y="8"/>
                    <a:pt x="153" y="7"/>
                    <a:pt x="153" y="4"/>
                  </a:cubicBezTo>
                  <a:cubicBezTo>
                    <a:pt x="149" y="10"/>
                    <a:pt x="149" y="0"/>
                    <a:pt x="146" y="3"/>
                  </a:cubicBezTo>
                  <a:cubicBezTo>
                    <a:pt x="143" y="1"/>
                    <a:pt x="138" y="7"/>
                    <a:pt x="133" y="4"/>
                  </a:cubicBezTo>
                  <a:cubicBezTo>
                    <a:pt x="131" y="7"/>
                    <a:pt x="130" y="4"/>
                    <a:pt x="129" y="4"/>
                  </a:cubicBezTo>
                  <a:cubicBezTo>
                    <a:pt x="128" y="4"/>
                    <a:pt x="127" y="5"/>
                    <a:pt x="126" y="5"/>
                  </a:cubicBezTo>
                  <a:cubicBezTo>
                    <a:pt x="123" y="6"/>
                    <a:pt x="122" y="5"/>
                    <a:pt x="118" y="5"/>
                  </a:cubicBezTo>
                  <a:cubicBezTo>
                    <a:pt x="115" y="5"/>
                    <a:pt x="113" y="6"/>
                    <a:pt x="111" y="6"/>
                  </a:cubicBezTo>
                  <a:cubicBezTo>
                    <a:pt x="107" y="7"/>
                    <a:pt x="103" y="6"/>
                    <a:pt x="99" y="9"/>
                  </a:cubicBezTo>
                  <a:cubicBezTo>
                    <a:pt x="96" y="11"/>
                    <a:pt x="89" y="16"/>
                    <a:pt x="84" y="16"/>
                  </a:cubicBezTo>
                  <a:cubicBezTo>
                    <a:pt x="82" y="16"/>
                    <a:pt x="81" y="14"/>
                    <a:pt x="80" y="14"/>
                  </a:cubicBezTo>
                  <a:cubicBezTo>
                    <a:pt x="80" y="14"/>
                    <a:pt x="76" y="15"/>
                    <a:pt x="75" y="15"/>
                  </a:cubicBezTo>
                  <a:cubicBezTo>
                    <a:pt x="71" y="15"/>
                    <a:pt x="68" y="15"/>
                    <a:pt x="68" y="11"/>
                  </a:cubicBezTo>
                  <a:cubicBezTo>
                    <a:pt x="63" y="12"/>
                    <a:pt x="65" y="17"/>
                    <a:pt x="62" y="20"/>
                  </a:cubicBezTo>
                  <a:cubicBezTo>
                    <a:pt x="59" y="24"/>
                    <a:pt x="54" y="26"/>
                    <a:pt x="50" y="28"/>
                  </a:cubicBezTo>
                  <a:cubicBezTo>
                    <a:pt x="49" y="30"/>
                    <a:pt x="48" y="31"/>
                    <a:pt x="47" y="33"/>
                  </a:cubicBezTo>
                  <a:cubicBezTo>
                    <a:pt x="47" y="33"/>
                    <a:pt x="47" y="35"/>
                    <a:pt x="47" y="35"/>
                  </a:cubicBezTo>
                  <a:cubicBezTo>
                    <a:pt x="46" y="36"/>
                    <a:pt x="45" y="37"/>
                    <a:pt x="45" y="38"/>
                  </a:cubicBezTo>
                  <a:cubicBezTo>
                    <a:pt x="43" y="43"/>
                    <a:pt x="45" y="45"/>
                    <a:pt x="43" y="50"/>
                  </a:cubicBezTo>
                  <a:cubicBezTo>
                    <a:pt x="39" y="56"/>
                    <a:pt x="35" y="56"/>
                    <a:pt x="30" y="59"/>
                  </a:cubicBezTo>
                  <a:cubicBezTo>
                    <a:pt x="27" y="61"/>
                    <a:pt x="26" y="62"/>
                    <a:pt x="24" y="65"/>
                  </a:cubicBezTo>
                  <a:cubicBezTo>
                    <a:pt x="23" y="66"/>
                    <a:pt x="24" y="66"/>
                    <a:pt x="23" y="67"/>
                  </a:cubicBezTo>
                  <a:cubicBezTo>
                    <a:pt x="22" y="68"/>
                    <a:pt x="21" y="68"/>
                    <a:pt x="20" y="69"/>
                  </a:cubicBezTo>
                  <a:cubicBezTo>
                    <a:pt x="17" y="72"/>
                    <a:pt x="16" y="76"/>
                    <a:pt x="14" y="80"/>
                  </a:cubicBezTo>
                  <a:cubicBezTo>
                    <a:pt x="12" y="82"/>
                    <a:pt x="6" y="87"/>
                    <a:pt x="8" y="90"/>
                  </a:cubicBezTo>
                  <a:cubicBezTo>
                    <a:pt x="3" y="92"/>
                    <a:pt x="3" y="98"/>
                    <a:pt x="3" y="102"/>
                  </a:cubicBezTo>
                  <a:cubicBezTo>
                    <a:pt x="3" y="102"/>
                    <a:pt x="4" y="101"/>
                    <a:pt x="4" y="101"/>
                  </a:cubicBezTo>
                  <a:cubicBezTo>
                    <a:pt x="5" y="102"/>
                    <a:pt x="10" y="107"/>
                    <a:pt x="5" y="109"/>
                  </a:cubicBezTo>
                  <a:cubicBezTo>
                    <a:pt x="11" y="115"/>
                    <a:pt x="6" y="131"/>
                    <a:pt x="0" y="136"/>
                  </a:cubicBezTo>
                  <a:cubicBezTo>
                    <a:pt x="2" y="137"/>
                    <a:pt x="4" y="140"/>
                    <a:pt x="4" y="141"/>
                  </a:cubicBezTo>
                  <a:cubicBezTo>
                    <a:pt x="4" y="142"/>
                    <a:pt x="5" y="142"/>
                    <a:pt x="5" y="142"/>
                  </a:cubicBezTo>
                  <a:cubicBezTo>
                    <a:pt x="4" y="144"/>
                    <a:pt x="5" y="145"/>
                    <a:pt x="7" y="144"/>
                  </a:cubicBezTo>
                  <a:cubicBezTo>
                    <a:pt x="6" y="146"/>
                    <a:pt x="5" y="145"/>
                    <a:pt x="4" y="144"/>
                  </a:cubicBezTo>
                  <a:cubicBezTo>
                    <a:pt x="3" y="145"/>
                    <a:pt x="3" y="147"/>
                    <a:pt x="3" y="148"/>
                  </a:cubicBezTo>
                  <a:cubicBezTo>
                    <a:pt x="5" y="148"/>
                    <a:pt x="5" y="148"/>
                    <a:pt x="6" y="148"/>
                  </a:cubicBezTo>
                  <a:cubicBezTo>
                    <a:pt x="5" y="148"/>
                    <a:pt x="5" y="149"/>
                    <a:pt x="4" y="149"/>
                  </a:cubicBezTo>
                  <a:cubicBezTo>
                    <a:pt x="4" y="150"/>
                    <a:pt x="5" y="151"/>
                    <a:pt x="7" y="151"/>
                  </a:cubicBezTo>
                  <a:cubicBezTo>
                    <a:pt x="7" y="151"/>
                    <a:pt x="6" y="152"/>
                    <a:pt x="6" y="152"/>
                  </a:cubicBezTo>
                  <a:cubicBezTo>
                    <a:pt x="8" y="154"/>
                    <a:pt x="11" y="152"/>
                    <a:pt x="13" y="154"/>
                  </a:cubicBezTo>
                  <a:cubicBezTo>
                    <a:pt x="13" y="154"/>
                    <a:pt x="11" y="154"/>
                    <a:pt x="10" y="154"/>
                  </a:cubicBezTo>
                  <a:cubicBezTo>
                    <a:pt x="12" y="155"/>
                    <a:pt x="12" y="155"/>
                    <a:pt x="12" y="156"/>
                  </a:cubicBezTo>
                  <a:cubicBezTo>
                    <a:pt x="12" y="156"/>
                    <a:pt x="11" y="157"/>
                    <a:pt x="11" y="157"/>
                  </a:cubicBezTo>
                  <a:cubicBezTo>
                    <a:pt x="12" y="157"/>
                    <a:pt x="13" y="157"/>
                    <a:pt x="13" y="157"/>
                  </a:cubicBezTo>
                  <a:cubicBezTo>
                    <a:pt x="16" y="158"/>
                    <a:pt x="16" y="164"/>
                    <a:pt x="20" y="163"/>
                  </a:cubicBezTo>
                  <a:cubicBezTo>
                    <a:pt x="20" y="165"/>
                    <a:pt x="21" y="164"/>
                    <a:pt x="22" y="166"/>
                  </a:cubicBezTo>
                  <a:cubicBezTo>
                    <a:pt x="22" y="167"/>
                    <a:pt x="24" y="167"/>
                    <a:pt x="24" y="168"/>
                  </a:cubicBezTo>
                  <a:cubicBezTo>
                    <a:pt x="24" y="168"/>
                    <a:pt x="23" y="169"/>
                    <a:pt x="24" y="169"/>
                  </a:cubicBezTo>
                  <a:cubicBezTo>
                    <a:pt x="24" y="171"/>
                    <a:pt x="25" y="177"/>
                    <a:pt x="28" y="176"/>
                  </a:cubicBezTo>
                  <a:cubicBezTo>
                    <a:pt x="28" y="178"/>
                    <a:pt x="29" y="179"/>
                    <a:pt x="29" y="180"/>
                  </a:cubicBezTo>
                  <a:cubicBezTo>
                    <a:pt x="37" y="182"/>
                    <a:pt x="40" y="188"/>
                    <a:pt x="49" y="193"/>
                  </a:cubicBezTo>
                  <a:cubicBezTo>
                    <a:pt x="51" y="194"/>
                    <a:pt x="54" y="196"/>
                    <a:pt x="56" y="196"/>
                  </a:cubicBezTo>
                  <a:cubicBezTo>
                    <a:pt x="58" y="195"/>
                    <a:pt x="60" y="193"/>
                    <a:pt x="62" y="193"/>
                  </a:cubicBezTo>
                  <a:cubicBezTo>
                    <a:pt x="65" y="192"/>
                    <a:pt x="75" y="189"/>
                    <a:pt x="78" y="192"/>
                  </a:cubicBezTo>
                  <a:cubicBezTo>
                    <a:pt x="79" y="189"/>
                    <a:pt x="81" y="192"/>
                    <a:pt x="84" y="193"/>
                  </a:cubicBezTo>
                  <a:cubicBezTo>
                    <a:pt x="87" y="193"/>
                    <a:pt x="92" y="192"/>
                    <a:pt x="95" y="190"/>
                  </a:cubicBezTo>
                  <a:cubicBezTo>
                    <a:pt x="101" y="188"/>
                    <a:pt x="106" y="185"/>
                    <a:pt x="113" y="184"/>
                  </a:cubicBezTo>
                  <a:cubicBezTo>
                    <a:pt x="117" y="184"/>
                    <a:pt x="120" y="185"/>
                    <a:pt x="123" y="188"/>
                  </a:cubicBezTo>
                  <a:cubicBezTo>
                    <a:pt x="125" y="190"/>
                    <a:pt x="124" y="194"/>
                    <a:pt x="127" y="196"/>
                  </a:cubicBezTo>
                  <a:cubicBezTo>
                    <a:pt x="129" y="198"/>
                    <a:pt x="141" y="197"/>
                    <a:pt x="142" y="194"/>
                  </a:cubicBezTo>
                  <a:cubicBezTo>
                    <a:pt x="143" y="194"/>
                    <a:pt x="144" y="194"/>
                    <a:pt x="145" y="194"/>
                  </a:cubicBezTo>
                  <a:cubicBezTo>
                    <a:pt x="145" y="199"/>
                    <a:pt x="147" y="197"/>
                    <a:pt x="148" y="198"/>
                  </a:cubicBezTo>
                  <a:cubicBezTo>
                    <a:pt x="149" y="199"/>
                    <a:pt x="150" y="200"/>
                    <a:pt x="150" y="203"/>
                  </a:cubicBezTo>
                  <a:cubicBezTo>
                    <a:pt x="151" y="209"/>
                    <a:pt x="149" y="209"/>
                    <a:pt x="147" y="215"/>
                  </a:cubicBezTo>
                  <a:cubicBezTo>
                    <a:pt x="148" y="216"/>
                    <a:pt x="149" y="216"/>
                    <a:pt x="147" y="217"/>
                  </a:cubicBezTo>
                  <a:cubicBezTo>
                    <a:pt x="148" y="218"/>
                    <a:pt x="148" y="219"/>
                    <a:pt x="150" y="219"/>
                  </a:cubicBezTo>
                  <a:cubicBezTo>
                    <a:pt x="149" y="219"/>
                    <a:pt x="148" y="219"/>
                    <a:pt x="147" y="219"/>
                  </a:cubicBezTo>
                  <a:cubicBezTo>
                    <a:pt x="147" y="222"/>
                    <a:pt x="147" y="225"/>
                    <a:pt x="144" y="224"/>
                  </a:cubicBezTo>
                  <a:cubicBezTo>
                    <a:pt x="146" y="232"/>
                    <a:pt x="150" y="237"/>
                    <a:pt x="156" y="242"/>
                  </a:cubicBezTo>
                  <a:cubicBezTo>
                    <a:pt x="159" y="245"/>
                    <a:pt x="160" y="246"/>
                    <a:pt x="161" y="249"/>
                  </a:cubicBezTo>
                  <a:cubicBezTo>
                    <a:pt x="162" y="251"/>
                    <a:pt x="162" y="254"/>
                    <a:pt x="165" y="255"/>
                  </a:cubicBezTo>
                  <a:cubicBezTo>
                    <a:pt x="164" y="255"/>
                    <a:pt x="164" y="255"/>
                    <a:pt x="163" y="256"/>
                  </a:cubicBezTo>
                  <a:cubicBezTo>
                    <a:pt x="165" y="260"/>
                    <a:pt x="172" y="267"/>
                    <a:pt x="167" y="272"/>
                  </a:cubicBezTo>
                  <a:cubicBezTo>
                    <a:pt x="168" y="274"/>
                    <a:pt x="171" y="280"/>
                    <a:pt x="171" y="283"/>
                  </a:cubicBezTo>
                  <a:cubicBezTo>
                    <a:pt x="172" y="290"/>
                    <a:pt x="167" y="292"/>
                    <a:pt x="164" y="296"/>
                  </a:cubicBezTo>
                  <a:cubicBezTo>
                    <a:pt x="162" y="299"/>
                    <a:pt x="163" y="300"/>
                    <a:pt x="162" y="303"/>
                  </a:cubicBezTo>
                  <a:cubicBezTo>
                    <a:pt x="162" y="306"/>
                    <a:pt x="160" y="309"/>
                    <a:pt x="159" y="312"/>
                  </a:cubicBezTo>
                  <a:cubicBezTo>
                    <a:pt x="158" y="318"/>
                    <a:pt x="159" y="322"/>
                    <a:pt x="162" y="327"/>
                  </a:cubicBezTo>
                  <a:cubicBezTo>
                    <a:pt x="166" y="332"/>
                    <a:pt x="167" y="339"/>
                    <a:pt x="170" y="344"/>
                  </a:cubicBezTo>
                  <a:cubicBezTo>
                    <a:pt x="173" y="350"/>
                    <a:pt x="173" y="353"/>
                    <a:pt x="174" y="360"/>
                  </a:cubicBezTo>
                  <a:cubicBezTo>
                    <a:pt x="175" y="368"/>
                    <a:pt x="176" y="374"/>
                    <a:pt x="181" y="382"/>
                  </a:cubicBezTo>
                  <a:cubicBezTo>
                    <a:pt x="182" y="385"/>
                    <a:pt x="185" y="386"/>
                    <a:pt x="186" y="388"/>
                  </a:cubicBezTo>
                  <a:cubicBezTo>
                    <a:pt x="187" y="391"/>
                    <a:pt x="187" y="395"/>
                    <a:pt x="188" y="398"/>
                  </a:cubicBezTo>
                  <a:cubicBezTo>
                    <a:pt x="189" y="399"/>
                    <a:pt x="195" y="411"/>
                    <a:pt x="190" y="409"/>
                  </a:cubicBezTo>
                  <a:cubicBezTo>
                    <a:pt x="188" y="412"/>
                    <a:pt x="192" y="413"/>
                    <a:pt x="192" y="415"/>
                  </a:cubicBezTo>
                  <a:cubicBezTo>
                    <a:pt x="193" y="417"/>
                    <a:pt x="191" y="419"/>
                    <a:pt x="192" y="421"/>
                  </a:cubicBezTo>
                  <a:cubicBezTo>
                    <a:pt x="193" y="419"/>
                    <a:pt x="194" y="418"/>
                    <a:pt x="194" y="421"/>
                  </a:cubicBezTo>
                  <a:cubicBezTo>
                    <a:pt x="196" y="421"/>
                    <a:pt x="195" y="420"/>
                    <a:pt x="197" y="422"/>
                  </a:cubicBezTo>
                  <a:cubicBezTo>
                    <a:pt x="202" y="423"/>
                    <a:pt x="208" y="420"/>
                    <a:pt x="213" y="419"/>
                  </a:cubicBezTo>
                  <a:cubicBezTo>
                    <a:pt x="217" y="418"/>
                    <a:pt x="220" y="419"/>
                    <a:pt x="223" y="419"/>
                  </a:cubicBezTo>
                  <a:cubicBezTo>
                    <a:pt x="224" y="419"/>
                    <a:pt x="228" y="419"/>
                    <a:pt x="227" y="419"/>
                  </a:cubicBezTo>
                  <a:cubicBezTo>
                    <a:pt x="228" y="419"/>
                    <a:pt x="230" y="418"/>
                    <a:pt x="231" y="419"/>
                  </a:cubicBezTo>
                  <a:cubicBezTo>
                    <a:pt x="229" y="416"/>
                    <a:pt x="234" y="417"/>
                    <a:pt x="236" y="417"/>
                  </a:cubicBezTo>
                  <a:cubicBezTo>
                    <a:pt x="239" y="416"/>
                    <a:pt x="241" y="414"/>
                    <a:pt x="244" y="412"/>
                  </a:cubicBezTo>
                  <a:cubicBezTo>
                    <a:pt x="249" y="409"/>
                    <a:pt x="254" y="404"/>
                    <a:pt x="258" y="399"/>
                  </a:cubicBezTo>
                  <a:cubicBezTo>
                    <a:pt x="265" y="389"/>
                    <a:pt x="274" y="382"/>
                    <a:pt x="274" y="370"/>
                  </a:cubicBezTo>
                  <a:cubicBezTo>
                    <a:pt x="274" y="371"/>
                    <a:pt x="273" y="370"/>
                    <a:pt x="272" y="371"/>
                  </a:cubicBezTo>
                  <a:cubicBezTo>
                    <a:pt x="272" y="371"/>
                    <a:pt x="272" y="370"/>
                    <a:pt x="272" y="369"/>
                  </a:cubicBezTo>
                  <a:cubicBezTo>
                    <a:pt x="274" y="366"/>
                    <a:pt x="277" y="365"/>
                    <a:pt x="280" y="363"/>
                  </a:cubicBezTo>
                  <a:cubicBezTo>
                    <a:pt x="284" y="362"/>
                    <a:pt x="289" y="361"/>
                    <a:pt x="289" y="356"/>
                  </a:cubicBezTo>
                  <a:cubicBezTo>
                    <a:pt x="289" y="356"/>
                    <a:pt x="288" y="356"/>
                    <a:pt x="288" y="356"/>
                  </a:cubicBezTo>
                  <a:cubicBezTo>
                    <a:pt x="288" y="353"/>
                    <a:pt x="290" y="349"/>
                    <a:pt x="290" y="346"/>
                  </a:cubicBezTo>
                  <a:cubicBezTo>
                    <a:pt x="289" y="347"/>
                    <a:pt x="289" y="348"/>
                    <a:pt x="289" y="348"/>
                  </a:cubicBezTo>
                  <a:cubicBezTo>
                    <a:pt x="288" y="345"/>
                    <a:pt x="289" y="342"/>
                    <a:pt x="287" y="340"/>
                  </a:cubicBezTo>
                  <a:cubicBezTo>
                    <a:pt x="287" y="339"/>
                    <a:pt x="287" y="334"/>
                    <a:pt x="286" y="332"/>
                  </a:cubicBezTo>
                  <a:cubicBezTo>
                    <a:pt x="289" y="333"/>
                    <a:pt x="298" y="326"/>
                    <a:pt x="299" y="322"/>
                  </a:cubicBezTo>
                  <a:cubicBezTo>
                    <a:pt x="301" y="323"/>
                    <a:pt x="301" y="322"/>
                    <a:pt x="302" y="320"/>
                  </a:cubicBezTo>
                  <a:cubicBezTo>
                    <a:pt x="309" y="319"/>
                    <a:pt x="317" y="313"/>
                    <a:pt x="320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21" y="306"/>
                    <a:pt x="323" y="302"/>
                    <a:pt x="319" y="301"/>
                  </a:cubicBezTo>
                  <a:cubicBezTo>
                    <a:pt x="322" y="297"/>
                    <a:pt x="320" y="290"/>
                    <a:pt x="320" y="286"/>
                  </a:cubicBezTo>
                  <a:cubicBezTo>
                    <a:pt x="320" y="284"/>
                    <a:pt x="322" y="282"/>
                    <a:pt x="321" y="280"/>
                  </a:cubicBezTo>
                  <a:cubicBezTo>
                    <a:pt x="320" y="277"/>
                    <a:pt x="317" y="277"/>
                    <a:pt x="316" y="274"/>
                  </a:cubicBezTo>
                  <a:cubicBezTo>
                    <a:pt x="315" y="270"/>
                    <a:pt x="314" y="266"/>
                    <a:pt x="315" y="262"/>
                  </a:cubicBezTo>
                  <a:cubicBezTo>
                    <a:pt x="315" y="260"/>
                    <a:pt x="316" y="261"/>
                    <a:pt x="316" y="260"/>
                  </a:cubicBezTo>
                  <a:cubicBezTo>
                    <a:pt x="316" y="257"/>
                    <a:pt x="314" y="259"/>
                    <a:pt x="314" y="257"/>
                  </a:cubicBezTo>
                  <a:cubicBezTo>
                    <a:pt x="312" y="253"/>
                    <a:pt x="315" y="250"/>
                    <a:pt x="314" y="246"/>
                  </a:cubicBezTo>
                  <a:cubicBezTo>
                    <a:pt x="318" y="246"/>
                    <a:pt x="318" y="241"/>
                    <a:pt x="320" y="238"/>
                  </a:cubicBezTo>
                  <a:cubicBezTo>
                    <a:pt x="321" y="235"/>
                    <a:pt x="322" y="235"/>
                    <a:pt x="324" y="233"/>
                  </a:cubicBezTo>
                  <a:cubicBezTo>
                    <a:pt x="329" y="230"/>
                    <a:pt x="333" y="223"/>
                    <a:pt x="338" y="219"/>
                  </a:cubicBezTo>
                  <a:cubicBezTo>
                    <a:pt x="345" y="213"/>
                    <a:pt x="353" y="208"/>
                    <a:pt x="360" y="201"/>
                  </a:cubicBezTo>
                  <a:cubicBezTo>
                    <a:pt x="367" y="194"/>
                    <a:pt x="370" y="185"/>
                    <a:pt x="375" y="177"/>
                  </a:cubicBezTo>
                  <a:cubicBezTo>
                    <a:pt x="375" y="177"/>
                    <a:pt x="376" y="175"/>
                    <a:pt x="377" y="174"/>
                  </a:cubicBezTo>
                  <a:cubicBezTo>
                    <a:pt x="378" y="172"/>
                    <a:pt x="379" y="169"/>
                    <a:pt x="380" y="167"/>
                  </a:cubicBezTo>
                  <a:cubicBezTo>
                    <a:pt x="381" y="165"/>
                    <a:pt x="381" y="163"/>
                    <a:pt x="382" y="162"/>
                  </a:cubicBezTo>
                  <a:close/>
                  <a:moveTo>
                    <a:pt x="270" y="373"/>
                  </a:moveTo>
                  <a:cubicBezTo>
                    <a:pt x="271" y="373"/>
                    <a:pt x="271" y="373"/>
                    <a:pt x="270" y="373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66" name="Google Shape;1244;p28"/>
            <p:cNvSpPr>
              <a:spLocks/>
            </p:cNvSpPr>
            <p:nvPr/>
          </p:nvSpPr>
          <p:spPr bwMode="auto">
            <a:xfrm>
              <a:off x="7181850" y="2252663"/>
              <a:ext cx="6350" cy="7937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1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 extrusionOk="0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67" name="Google Shape;1245;p28"/>
            <p:cNvSpPr>
              <a:spLocks/>
            </p:cNvSpPr>
            <p:nvPr/>
          </p:nvSpPr>
          <p:spPr bwMode="auto">
            <a:xfrm>
              <a:off x="6738938" y="279876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 extrusionOk="0">
                  <a:moveTo>
                    <a:pt x="1" y="0"/>
                  </a:moveTo>
                  <a:cubicBezTo>
                    <a:pt x="1" y="0"/>
                    <a:pt x="0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68" name="Google Shape;1246;p28"/>
            <p:cNvSpPr>
              <a:spLocks/>
            </p:cNvSpPr>
            <p:nvPr/>
          </p:nvSpPr>
          <p:spPr bwMode="auto">
            <a:xfrm>
              <a:off x="7142163" y="2871788"/>
              <a:ext cx="14287" cy="17462"/>
            </a:xfrm>
            <a:custGeom>
              <a:avLst/>
              <a:gdLst>
                <a:gd name="T0" fmla="*/ 4 w 4"/>
                <a:gd name="T1" fmla="*/ 2 h 5"/>
                <a:gd name="T2" fmla="*/ 3 w 4"/>
                <a:gd name="T3" fmla="*/ 0 h 5"/>
                <a:gd name="T4" fmla="*/ 4 w 4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 extrusionOk="0">
                  <a:moveTo>
                    <a:pt x="4" y="2"/>
                  </a:moveTo>
                  <a:cubicBezTo>
                    <a:pt x="4" y="1"/>
                    <a:pt x="4" y="0"/>
                    <a:pt x="3" y="0"/>
                  </a:cubicBezTo>
                  <a:cubicBezTo>
                    <a:pt x="0" y="3"/>
                    <a:pt x="3" y="5"/>
                    <a:pt x="4" y="2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69" name="Google Shape;1247;p28"/>
            <p:cNvSpPr>
              <a:spLocks/>
            </p:cNvSpPr>
            <p:nvPr/>
          </p:nvSpPr>
          <p:spPr bwMode="auto">
            <a:xfrm>
              <a:off x="7951788" y="3282950"/>
              <a:ext cx="3175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 extrusionOk="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0" name="Google Shape;1248;p28"/>
            <p:cNvSpPr>
              <a:spLocks/>
            </p:cNvSpPr>
            <p:nvPr/>
          </p:nvSpPr>
          <p:spPr bwMode="auto">
            <a:xfrm>
              <a:off x="7929563" y="320198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1" name="Google Shape;1249;p28"/>
            <p:cNvSpPr>
              <a:spLocks/>
            </p:cNvSpPr>
            <p:nvPr/>
          </p:nvSpPr>
          <p:spPr bwMode="auto">
            <a:xfrm>
              <a:off x="7793038" y="3184525"/>
              <a:ext cx="171450" cy="277813"/>
            </a:xfrm>
            <a:custGeom>
              <a:avLst/>
              <a:gdLst>
                <a:gd name="T0" fmla="*/ 48 w 49"/>
                <a:gd name="T1" fmla="*/ 17 h 79"/>
                <a:gd name="T2" fmla="*/ 47 w 49"/>
                <a:gd name="T3" fmla="*/ 7 h 79"/>
                <a:gd name="T4" fmla="*/ 44 w 49"/>
                <a:gd name="T5" fmla="*/ 0 h 79"/>
                <a:gd name="T6" fmla="*/ 40 w 49"/>
                <a:gd name="T7" fmla="*/ 2 h 79"/>
                <a:gd name="T8" fmla="*/ 36 w 49"/>
                <a:gd name="T9" fmla="*/ 10 h 79"/>
                <a:gd name="T10" fmla="*/ 37 w 49"/>
                <a:gd name="T11" fmla="*/ 13 h 79"/>
                <a:gd name="T12" fmla="*/ 35 w 49"/>
                <a:gd name="T13" fmla="*/ 14 h 79"/>
                <a:gd name="T14" fmla="*/ 36 w 49"/>
                <a:gd name="T15" fmla="*/ 16 h 79"/>
                <a:gd name="T16" fmla="*/ 33 w 49"/>
                <a:gd name="T17" fmla="*/ 18 h 79"/>
                <a:gd name="T18" fmla="*/ 32 w 49"/>
                <a:gd name="T19" fmla="*/ 16 h 79"/>
                <a:gd name="T20" fmla="*/ 31 w 49"/>
                <a:gd name="T21" fmla="*/ 17 h 79"/>
                <a:gd name="T22" fmla="*/ 32 w 49"/>
                <a:gd name="T23" fmla="*/ 20 h 79"/>
                <a:gd name="T24" fmla="*/ 30 w 49"/>
                <a:gd name="T25" fmla="*/ 21 h 79"/>
                <a:gd name="T26" fmla="*/ 30 w 49"/>
                <a:gd name="T27" fmla="*/ 19 h 79"/>
                <a:gd name="T28" fmla="*/ 27 w 49"/>
                <a:gd name="T29" fmla="*/ 24 h 79"/>
                <a:gd name="T30" fmla="*/ 26 w 49"/>
                <a:gd name="T31" fmla="*/ 22 h 79"/>
                <a:gd name="T32" fmla="*/ 22 w 49"/>
                <a:gd name="T33" fmla="*/ 24 h 79"/>
                <a:gd name="T34" fmla="*/ 21 w 49"/>
                <a:gd name="T35" fmla="*/ 24 h 79"/>
                <a:gd name="T36" fmla="*/ 21 w 49"/>
                <a:gd name="T37" fmla="*/ 23 h 79"/>
                <a:gd name="T38" fmla="*/ 20 w 49"/>
                <a:gd name="T39" fmla="*/ 24 h 79"/>
                <a:gd name="T40" fmla="*/ 20 w 49"/>
                <a:gd name="T41" fmla="*/ 23 h 79"/>
                <a:gd name="T42" fmla="*/ 15 w 49"/>
                <a:gd name="T43" fmla="*/ 26 h 79"/>
                <a:gd name="T44" fmla="*/ 12 w 49"/>
                <a:gd name="T45" fmla="*/ 33 h 79"/>
                <a:gd name="T46" fmla="*/ 14 w 49"/>
                <a:gd name="T47" fmla="*/ 44 h 79"/>
                <a:gd name="T48" fmla="*/ 9 w 49"/>
                <a:gd name="T49" fmla="*/ 67 h 79"/>
                <a:gd name="T50" fmla="*/ 14 w 49"/>
                <a:gd name="T51" fmla="*/ 79 h 79"/>
                <a:gd name="T52" fmla="*/ 22 w 49"/>
                <a:gd name="T53" fmla="*/ 77 h 79"/>
                <a:gd name="T54" fmla="*/ 29 w 49"/>
                <a:gd name="T55" fmla="*/ 71 h 79"/>
                <a:gd name="T56" fmla="*/ 44 w 49"/>
                <a:gd name="T57" fmla="*/ 27 h 79"/>
                <a:gd name="T58" fmla="*/ 44 w 49"/>
                <a:gd name="T59" fmla="*/ 22 h 79"/>
                <a:gd name="T60" fmla="*/ 46 w 49"/>
                <a:gd name="T61" fmla="*/ 22 h 79"/>
                <a:gd name="T62" fmla="*/ 48 w 49"/>
                <a:gd name="T63" fmla="*/ 22 h 79"/>
                <a:gd name="T64" fmla="*/ 48 w 49"/>
                <a:gd name="T65" fmla="*/ 1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79" extrusionOk="0">
                  <a:moveTo>
                    <a:pt x="48" y="17"/>
                  </a:moveTo>
                  <a:cubicBezTo>
                    <a:pt x="47" y="14"/>
                    <a:pt x="48" y="11"/>
                    <a:pt x="47" y="7"/>
                  </a:cubicBezTo>
                  <a:cubicBezTo>
                    <a:pt x="46" y="5"/>
                    <a:pt x="44" y="3"/>
                    <a:pt x="44" y="0"/>
                  </a:cubicBezTo>
                  <a:cubicBezTo>
                    <a:pt x="43" y="2"/>
                    <a:pt x="42" y="3"/>
                    <a:pt x="40" y="2"/>
                  </a:cubicBezTo>
                  <a:cubicBezTo>
                    <a:pt x="44" y="6"/>
                    <a:pt x="38" y="13"/>
                    <a:pt x="36" y="10"/>
                  </a:cubicBezTo>
                  <a:cubicBezTo>
                    <a:pt x="35" y="11"/>
                    <a:pt x="35" y="12"/>
                    <a:pt x="37" y="13"/>
                  </a:cubicBezTo>
                  <a:cubicBezTo>
                    <a:pt x="36" y="13"/>
                    <a:pt x="35" y="14"/>
                    <a:pt x="35" y="14"/>
                  </a:cubicBezTo>
                  <a:cubicBezTo>
                    <a:pt x="36" y="15"/>
                    <a:pt x="35" y="16"/>
                    <a:pt x="36" y="16"/>
                  </a:cubicBezTo>
                  <a:cubicBezTo>
                    <a:pt x="34" y="16"/>
                    <a:pt x="34" y="16"/>
                    <a:pt x="33" y="18"/>
                  </a:cubicBezTo>
                  <a:cubicBezTo>
                    <a:pt x="33" y="17"/>
                    <a:pt x="32" y="16"/>
                    <a:pt x="32" y="16"/>
                  </a:cubicBezTo>
                  <a:cubicBezTo>
                    <a:pt x="32" y="16"/>
                    <a:pt x="32" y="16"/>
                    <a:pt x="31" y="17"/>
                  </a:cubicBezTo>
                  <a:cubicBezTo>
                    <a:pt x="31" y="17"/>
                    <a:pt x="31" y="18"/>
                    <a:pt x="32" y="20"/>
                  </a:cubicBezTo>
                  <a:cubicBezTo>
                    <a:pt x="31" y="20"/>
                    <a:pt x="31" y="21"/>
                    <a:pt x="30" y="21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28" y="20"/>
                    <a:pt x="27" y="22"/>
                    <a:pt x="27" y="24"/>
                  </a:cubicBezTo>
                  <a:cubicBezTo>
                    <a:pt x="27" y="23"/>
                    <a:pt x="26" y="23"/>
                    <a:pt x="26" y="22"/>
                  </a:cubicBezTo>
                  <a:cubicBezTo>
                    <a:pt x="24" y="23"/>
                    <a:pt x="22" y="21"/>
                    <a:pt x="22" y="24"/>
                  </a:cubicBezTo>
                  <a:cubicBezTo>
                    <a:pt x="22" y="24"/>
                    <a:pt x="22" y="24"/>
                    <a:pt x="21" y="24"/>
                  </a:cubicBezTo>
                  <a:cubicBezTo>
                    <a:pt x="21" y="23"/>
                    <a:pt x="21" y="24"/>
                    <a:pt x="21" y="23"/>
                  </a:cubicBezTo>
                  <a:cubicBezTo>
                    <a:pt x="20" y="23"/>
                    <a:pt x="20" y="23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6" y="25"/>
                    <a:pt x="15" y="26"/>
                  </a:cubicBezTo>
                  <a:cubicBezTo>
                    <a:pt x="14" y="27"/>
                    <a:pt x="12" y="31"/>
                    <a:pt x="12" y="33"/>
                  </a:cubicBezTo>
                  <a:cubicBezTo>
                    <a:pt x="11" y="36"/>
                    <a:pt x="15" y="41"/>
                    <a:pt x="14" y="44"/>
                  </a:cubicBezTo>
                  <a:cubicBezTo>
                    <a:pt x="13" y="50"/>
                    <a:pt x="0" y="61"/>
                    <a:pt x="9" y="67"/>
                  </a:cubicBezTo>
                  <a:cubicBezTo>
                    <a:pt x="3" y="69"/>
                    <a:pt x="11" y="78"/>
                    <a:pt x="14" y="79"/>
                  </a:cubicBezTo>
                  <a:cubicBezTo>
                    <a:pt x="17" y="79"/>
                    <a:pt x="19" y="78"/>
                    <a:pt x="22" y="77"/>
                  </a:cubicBezTo>
                  <a:cubicBezTo>
                    <a:pt x="27" y="75"/>
                    <a:pt x="26" y="76"/>
                    <a:pt x="29" y="71"/>
                  </a:cubicBezTo>
                  <a:cubicBezTo>
                    <a:pt x="35" y="59"/>
                    <a:pt x="41" y="41"/>
                    <a:pt x="44" y="27"/>
                  </a:cubicBezTo>
                  <a:cubicBezTo>
                    <a:pt x="45" y="26"/>
                    <a:pt x="44" y="23"/>
                    <a:pt x="44" y="22"/>
                  </a:cubicBezTo>
                  <a:cubicBezTo>
                    <a:pt x="46" y="19"/>
                    <a:pt x="45" y="22"/>
                    <a:pt x="46" y="22"/>
                  </a:cubicBezTo>
                  <a:cubicBezTo>
                    <a:pt x="47" y="21"/>
                    <a:pt x="46" y="25"/>
                    <a:pt x="48" y="22"/>
                  </a:cubicBezTo>
                  <a:cubicBezTo>
                    <a:pt x="49" y="20"/>
                    <a:pt x="49" y="19"/>
                    <a:pt x="48" y="17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2" name="Google Shape;1250;p28"/>
            <p:cNvSpPr>
              <a:spLocks/>
            </p:cNvSpPr>
            <p:nvPr/>
          </p:nvSpPr>
          <p:spPr bwMode="auto">
            <a:xfrm>
              <a:off x="7929563" y="3209925"/>
              <a:ext cx="0" cy="3175"/>
            </a:xfrm>
            <a:custGeom>
              <a:avLst/>
              <a:gdLst>
                <a:gd name="T0" fmla="*/ 0 w 120000"/>
                <a:gd name="T1" fmla="*/ 1 h 1"/>
                <a:gd name="T2" fmla="*/ 0 w 120000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000" h="1" extrusionOk="0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3" name="Google Shape;1251;p28"/>
            <p:cNvSpPr>
              <a:spLocks/>
            </p:cNvSpPr>
            <p:nvPr/>
          </p:nvSpPr>
          <p:spPr bwMode="auto">
            <a:xfrm>
              <a:off x="7923213" y="320992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0 w 2"/>
                <a:gd name="T3" fmla="*/ 0 h 2"/>
                <a:gd name="T4" fmla="*/ 0 w 2"/>
                <a:gd name="T5" fmla="*/ 1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 extrusionOk="0">
                  <a:moveTo>
                    <a:pt x="1" y="2"/>
                  </a:moveTo>
                  <a:cubicBezTo>
                    <a:pt x="1" y="1"/>
                    <a:pt x="2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7" name="Google Shape;2000;p28"/>
            <p:cNvSpPr txBox="1">
              <a:spLocks noChangeArrowheads="1"/>
            </p:cNvSpPr>
            <p:nvPr/>
          </p:nvSpPr>
          <p:spPr bwMode="auto">
            <a:xfrm>
              <a:off x="8377238" y="2609850"/>
              <a:ext cx="21732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700"/>
                <a:buFont typeface="Open Sans" panose="020B0606030504020204" pitchFamily="34" charset="0"/>
                <a:buNone/>
              </a:pP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356A80-FED4-0A41-A614-6D280F177AC3}"/>
              </a:ext>
            </a:extLst>
          </p:cNvPr>
          <p:cNvGrpSpPr/>
          <p:nvPr/>
        </p:nvGrpSpPr>
        <p:grpSpPr>
          <a:xfrm>
            <a:off x="965200" y="4703763"/>
            <a:ext cx="4305300" cy="1271587"/>
            <a:chOff x="965200" y="4703763"/>
            <a:chExt cx="4305300" cy="1271587"/>
          </a:xfrm>
        </p:grpSpPr>
        <p:sp>
          <p:nvSpPr>
            <p:cNvPr id="45063" name="Google Shape;1241;p28"/>
            <p:cNvSpPr txBox="1">
              <a:spLocks noChangeArrowheads="1"/>
            </p:cNvSpPr>
            <p:nvPr/>
          </p:nvSpPr>
          <p:spPr bwMode="auto">
            <a:xfrm>
              <a:off x="3182938" y="4703763"/>
              <a:ext cx="1862137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700"/>
                <a:buFont typeface="Open Sans SemiBold" panose="020B0706030804020204" pitchFamily="34" charset="0"/>
                <a:buNone/>
              </a:pPr>
              <a:r>
                <a:rPr lang="en-US" altLang="en-US" sz="27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USA - 47%</a:t>
              </a:r>
              <a:endParaRPr lang="en-US" altLang="en-US"/>
            </a:p>
          </p:txBody>
        </p:sp>
        <p:sp>
          <p:nvSpPr>
            <p:cNvPr id="45075" name="Google Shape;1908;p28"/>
            <p:cNvSpPr>
              <a:spLocks/>
            </p:cNvSpPr>
            <p:nvPr/>
          </p:nvSpPr>
          <p:spPr bwMode="auto">
            <a:xfrm>
              <a:off x="965200" y="4770438"/>
              <a:ext cx="1782763" cy="1103312"/>
            </a:xfrm>
            <a:custGeom>
              <a:avLst/>
              <a:gdLst>
                <a:gd name="T0" fmla="*/ 488 w 507"/>
                <a:gd name="T1" fmla="*/ 16 h 314"/>
                <a:gd name="T2" fmla="*/ 474 w 507"/>
                <a:gd name="T3" fmla="*/ 42 h 314"/>
                <a:gd name="T4" fmla="*/ 439 w 507"/>
                <a:gd name="T5" fmla="*/ 60 h 314"/>
                <a:gd name="T6" fmla="*/ 418 w 507"/>
                <a:gd name="T7" fmla="*/ 84 h 314"/>
                <a:gd name="T8" fmla="*/ 388 w 507"/>
                <a:gd name="T9" fmla="*/ 112 h 314"/>
                <a:gd name="T10" fmla="*/ 379 w 507"/>
                <a:gd name="T11" fmla="*/ 93 h 314"/>
                <a:gd name="T12" fmla="*/ 368 w 507"/>
                <a:gd name="T13" fmla="*/ 69 h 314"/>
                <a:gd name="T14" fmla="*/ 349 w 507"/>
                <a:gd name="T15" fmla="*/ 74 h 314"/>
                <a:gd name="T16" fmla="*/ 346 w 507"/>
                <a:gd name="T17" fmla="*/ 102 h 314"/>
                <a:gd name="T18" fmla="*/ 332 w 507"/>
                <a:gd name="T19" fmla="*/ 92 h 314"/>
                <a:gd name="T20" fmla="*/ 330 w 507"/>
                <a:gd name="T21" fmla="*/ 77 h 314"/>
                <a:gd name="T22" fmla="*/ 345 w 507"/>
                <a:gd name="T23" fmla="*/ 63 h 314"/>
                <a:gd name="T24" fmla="*/ 365 w 507"/>
                <a:gd name="T25" fmla="*/ 59 h 314"/>
                <a:gd name="T26" fmla="*/ 335 w 507"/>
                <a:gd name="T27" fmla="*/ 57 h 314"/>
                <a:gd name="T28" fmla="*/ 309 w 507"/>
                <a:gd name="T29" fmla="*/ 57 h 314"/>
                <a:gd name="T30" fmla="*/ 311 w 507"/>
                <a:gd name="T31" fmla="*/ 40 h 314"/>
                <a:gd name="T32" fmla="*/ 281 w 507"/>
                <a:gd name="T33" fmla="*/ 34 h 314"/>
                <a:gd name="T34" fmla="*/ 262 w 507"/>
                <a:gd name="T35" fmla="*/ 30 h 314"/>
                <a:gd name="T36" fmla="*/ 45 w 507"/>
                <a:gd name="T37" fmla="*/ 13 h 314"/>
                <a:gd name="T38" fmla="*/ 26 w 507"/>
                <a:gd name="T39" fmla="*/ 21 h 314"/>
                <a:gd name="T40" fmla="*/ 20 w 507"/>
                <a:gd name="T41" fmla="*/ 43 h 314"/>
                <a:gd name="T42" fmla="*/ 44 w 507"/>
                <a:gd name="T43" fmla="*/ 89 h 314"/>
                <a:gd name="T44" fmla="*/ 5 w 507"/>
                <a:gd name="T45" fmla="*/ 90 h 314"/>
                <a:gd name="T46" fmla="*/ 9 w 507"/>
                <a:gd name="T47" fmla="*/ 131 h 314"/>
                <a:gd name="T48" fmla="*/ 11 w 507"/>
                <a:gd name="T49" fmla="*/ 147 h 314"/>
                <a:gd name="T50" fmla="*/ 24 w 507"/>
                <a:gd name="T51" fmla="*/ 180 h 314"/>
                <a:gd name="T52" fmla="*/ 45 w 507"/>
                <a:gd name="T53" fmla="*/ 209 h 314"/>
                <a:gd name="T54" fmla="*/ 150 w 507"/>
                <a:gd name="T55" fmla="*/ 236 h 314"/>
                <a:gd name="T56" fmla="*/ 191 w 507"/>
                <a:gd name="T57" fmla="*/ 264 h 314"/>
                <a:gd name="T58" fmla="*/ 218 w 507"/>
                <a:gd name="T59" fmla="*/ 290 h 314"/>
                <a:gd name="T60" fmla="*/ 245 w 507"/>
                <a:gd name="T61" fmla="*/ 312 h 314"/>
                <a:gd name="T62" fmla="*/ 244 w 507"/>
                <a:gd name="T63" fmla="*/ 291 h 314"/>
                <a:gd name="T64" fmla="*/ 258 w 507"/>
                <a:gd name="T65" fmla="*/ 280 h 314"/>
                <a:gd name="T66" fmla="*/ 288 w 507"/>
                <a:gd name="T67" fmla="*/ 265 h 314"/>
                <a:gd name="T68" fmla="*/ 316 w 507"/>
                <a:gd name="T69" fmla="*/ 272 h 314"/>
                <a:gd name="T70" fmla="*/ 332 w 507"/>
                <a:gd name="T71" fmla="*/ 269 h 314"/>
                <a:gd name="T72" fmla="*/ 320 w 507"/>
                <a:gd name="T73" fmla="*/ 260 h 314"/>
                <a:gd name="T74" fmla="*/ 343 w 507"/>
                <a:gd name="T75" fmla="*/ 250 h 314"/>
                <a:gd name="T76" fmla="*/ 369 w 507"/>
                <a:gd name="T77" fmla="*/ 255 h 314"/>
                <a:gd name="T78" fmla="*/ 389 w 507"/>
                <a:gd name="T79" fmla="*/ 255 h 314"/>
                <a:gd name="T80" fmla="*/ 405 w 507"/>
                <a:gd name="T81" fmla="*/ 282 h 314"/>
                <a:gd name="T82" fmla="*/ 427 w 507"/>
                <a:gd name="T83" fmla="*/ 307 h 314"/>
                <a:gd name="T84" fmla="*/ 424 w 507"/>
                <a:gd name="T85" fmla="*/ 266 h 314"/>
                <a:gd name="T86" fmla="*/ 416 w 507"/>
                <a:gd name="T87" fmla="*/ 223 h 314"/>
                <a:gd name="T88" fmla="*/ 441 w 507"/>
                <a:gd name="T89" fmla="*/ 196 h 314"/>
                <a:gd name="T90" fmla="*/ 451 w 507"/>
                <a:gd name="T91" fmla="*/ 179 h 314"/>
                <a:gd name="T92" fmla="*/ 448 w 507"/>
                <a:gd name="T93" fmla="*/ 171 h 314"/>
                <a:gd name="T94" fmla="*/ 446 w 507"/>
                <a:gd name="T95" fmla="*/ 155 h 314"/>
                <a:gd name="T96" fmla="*/ 444 w 507"/>
                <a:gd name="T97" fmla="*/ 144 h 314"/>
                <a:gd name="T98" fmla="*/ 446 w 507"/>
                <a:gd name="T99" fmla="*/ 135 h 314"/>
                <a:gd name="T100" fmla="*/ 455 w 507"/>
                <a:gd name="T101" fmla="*/ 147 h 314"/>
                <a:gd name="T102" fmla="*/ 462 w 507"/>
                <a:gd name="T103" fmla="*/ 122 h 314"/>
                <a:gd name="T104" fmla="*/ 469 w 507"/>
                <a:gd name="T105" fmla="*/ 102 h 314"/>
                <a:gd name="T106" fmla="*/ 482 w 507"/>
                <a:gd name="T107" fmla="*/ 93 h 314"/>
                <a:gd name="T108" fmla="*/ 483 w 507"/>
                <a:gd name="T109" fmla="*/ 82 h 314"/>
                <a:gd name="T110" fmla="*/ 490 w 507"/>
                <a:gd name="T111" fmla="*/ 60 h 314"/>
                <a:gd name="T112" fmla="*/ 70 w 507"/>
                <a:gd name="T113" fmla="*/ 204 h 314"/>
                <a:gd name="T114" fmla="*/ 76 w 507"/>
                <a:gd name="T115" fmla="*/ 19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7" h="314" extrusionOk="0">
                  <a:moveTo>
                    <a:pt x="507" y="43"/>
                  </a:moveTo>
                  <a:cubicBezTo>
                    <a:pt x="507" y="43"/>
                    <a:pt x="505" y="43"/>
                    <a:pt x="505" y="43"/>
                  </a:cubicBezTo>
                  <a:cubicBezTo>
                    <a:pt x="505" y="42"/>
                    <a:pt x="506" y="42"/>
                    <a:pt x="506" y="41"/>
                  </a:cubicBezTo>
                  <a:cubicBezTo>
                    <a:pt x="506" y="41"/>
                    <a:pt x="506" y="40"/>
                    <a:pt x="505" y="40"/>
                  </a:cubicBezTo>
                  <a:cubicBezTo>
                    <a:pt x="504" y="39"/>
                    <a:pt x="504" y="39"/>
                    <a:pt x="503" y="40"/>
                  </a:cubicBezTo>
                  <a:cubicBezTo>
                    <a:pt x="502" y="40"/>
                    <a:pt x="501" y="39"/>
                    <a:pt x="501" y="37"/>
                  </a:cubicBezTo>
                  <a:cubicBezTo>
                    <a:pt x="501" y="37"/>
                    <a:pt x="501" y="36"/>
                    <a:pt x="501" y="36"/>
                  </a:cubicBezTo>
                  <a:cubicBezTo>
                    <a:pt x="501" y="35"/>
                    <a:pt x="501" y="35"/>
                    <a:pt x="500" y="35"/>
                  </a:cubicBezTo>
                  <a:cubicBezTo>
                    <a:pt x="499" y="35"/>
                    <a:pt x="498" y="35"/>
                    <a:pt x="497" y="34"/>
                  </a:cubicBezTo>
                  <a:cubicBezTo>
                    <a:pt x="497" y="33"/>
                    <a:pt x="497" y="32"/>
                    <a:pt x="496" y="31"/>
                  </a:cubicBezTo>
                  <a:cubicBezTo>
                    <a:pt x="495" y="27"/>
                    <a:pt x="494" y="24"/>
                    <a:pt x="493" y="20"/>
                  </a:cubicBezTo>
                  <a:cubicBezTo>
                    <a:pt x="492" y="18"/>
                    <a:pt x="490" y="16"/>
                    <a:pt x="488" y="16"/>
                  </a:cubicBezTo>
                  <a:cubicBezTo>
                    <a:pt x="486" y="17"/>
                    <a:pt x="487" y="17"/>
                    <a:pt x="486" y="18"/>
                  </a:cubicBezTo>
                  <a:cubicBezTo>
                    <a:pt x="486" y="18"/>
                    <a:pt x="485" y="18"/>
                    <a:pt x="485" y="18"/>
                  </a:cubicBezTo>
                  <a:cubicBezTo>
                    <a:pt x="484" y="19"/>
                    <a:pt x="482" y="21"/>
                    <a:pt x="481" y="19"/>
                  </a:cubicBezTo>
                  <a:cubicBezTo>
                    <a:pt x="481" y="18"/>
                    <a:pt x="482" y="17"/>
                    <a:pt x="480" y="17"/>
                  </a:cubicBezTo>
                  <a:cubicBezTo>
                    <a:pt x="479" y="18"/>
                    <a:pt x="479" y="19"/>
                    <a:pt x="478" y="21"/>
                  </a:cubicBezTo>
                  <a:cubicBezTo>
                    <a:pt x="478" y="22"/>
                    <a:pt x="477" y="24"/>
                    <a:pt x="477" y="26"/>
                  </a:cubicBezTo>
                  <a:cubicBezTo>
                    <a:pt x="476" y="27"/>
                    <a:pt x="476" y="29"/>
                    <a:pt x="476" y="30"/>
                  </a:cubicBezTo>
                  <a:cubicBezTo>
                    <a:pt x="476" y="30"/>
                    <a:pt x="477" y="31"/>
                    <a:pt x="476" y="32"/>
                  </a:cubicBezTo>
                  <a:cubicBezTo>
                    <a:pt x="476" y="32"/>
                    <a:pt x="476" y="33"/>
                    <a:pt x="476" y="33"/>
                  </a:cubicBezTo>
                  <a:cubicBezTo>
                    <a:pt x="475" y="35"/>
                    <a:pt x="476" y="36"/>
                    <a:pt x="476" y="38"/>
                  </a:cubicBezTo>
                  <a:cubicBezTo>
                    <a:pt x="476" y="38"/>
                    <a:pt x="476" y="40"/>
                    <a:pt x="476" y="40"/>
                  </a:cubicBezTo>
                  <a:cubicBezTo>
                    <a:pt x="475" y="41"/>
                    <a:pt x="475" y="42"/>
                    <a:pt x="474" y="42"/>
                  </a:cubicBezTo>
                  <a:cubicBezTo>
                    <a:pt x="474" y="44"/>
                    <a:pt x="475" y="45"/>
                    <a:pt x="474" y="45"/>
                  </a:cubicBezTo>
                  <a:cubicBezTo>
                    <a:pt x="474" y="47"/>
                    <a:pt x="473" y="46"/>
                    <a:pt x="472" y="46"/>
                  </a:cubicBezTo>
                  <a:cubicBezTo>
                    <a:pt x="472" y="47"/>
                    <a:pt x="471" y="47"/>
                    <a:pt x="471" y="48"/>
                  </a:cubicBezTo>
                  <a:cubicBezTo>
                    <a:pt x="471" y="48"/>
                    <a:pt x="470" y="48"/>
                    <a:pt x="470" y="48"/>
                  </a:cubicBezTo>
                  <a:cubicBezTo>
                    <a:pt x="469" y="48"/>
                    <a:pt x="470" y="48"/>
                    <a:pt x="469" y="48"/>
                  </a:cubicBezTo>
                  <a:cubicBezTo>
                    <a:pt x="468" y="49"/>
                    <a:pt x="469" y="48"/>
                    <a:pt x="469" y="50"/>
                  </a:cubicBezTo>
                  <a:cubicBezTo>
                    <a:pt x="469" y="51"/>
                    <a:pt x="469" y="51"/>
                    <a:pt x="468" y="52"/>
                  </a:cubicBezTo>
                  <a:cubicBezTo>
                    <a:pt x="467" y="52"/>
                    <a:pt x="465" y="52"/>
                    <a:pt x="464" y="53"/>
                  </a:cubicBezTo>
                  <a:cubicBezTo>
                    <a:pt x="462" y="53"/>
                    <a:pt x="460" y="54"/>
                    <a:pt x="459" y="54"/>
                  </a:cubicBezTo>
                  <a:cubicBezTo>
                    <a:pt x="457" y="55"/>
                    <a:pt x="455" y="55"/>
                    <a:pt x="453" y="56"/>
                  </a:cubicBezTo>
                  <a:cubicBezTo>
                    <a:pt x="450" y="56"/>
                    <a:pt x="447" y="57"/>
                    <a:pt x="444" y="58"/>
                  </a:cubicBezTo>
                  <a:cubicBezTo>
                    <a:pt x="442" y="58"/>
                    <a:pt x="441" y="58"/>
                    <a:pt x="439" y="60"/>
                  </a:cubicBezTo>
                  <a:cubicBezTo>
                    <a:pt x="438" y="61"/>
                    <a:pt x="435" y="63"/>
                    <a:pt x="434" y="66"/>
                  </a:cubicBezTo>
                  <a:cubicBezTo>
                    <a:pt x="434" y="66"/>
                    <a:pt x="434" y="67"/>
                    <a:pt x="434" y="68"/>
                  </a:cubicBezTo>
                  <a:cubicBezTo>
                    <a:pt x="433" y="69"/>
                    <a:pt x="432" y="70"/>
                    <a:pt x="431" y="71"/>
                  </a:cubicBezTo>
                  <a:cubicBezTo>
                    <a:pt x="431" y="72"/>
                    <a:pt x="430" y="72"/>
                    <a:pt x="431" y="73"/>
                  </a:cubicBezTo>
                  <a:cubicBezTo>
                    <a:pt x="431" y="74"/>
                    <a:pt x="431" y="73"/>
                    <a:pt x="432" y="73"/>
                  </a:cubicBezTo>
                  <a:cubicBezTo>
                    <a:pt x="433" y="74"/>
                    <a:pt x="432" y="74"/>
                    <a:pt x="432" y="75"/>
                  </a:cubicBezTo>
                  <a:cubicBezTo>
                    <a:pt x="432" y="76"/>
                    <a:pt x="433" y="77"/>
                    <a:pt x="433" y="78"/>
                  </a:cubicBezTo>
                  <a:cubicBezTo>
                    <a:pt x="433" y="79"/>
                    <a:pt x="432" y="79"/>
                    <a:pt x="430" y="80"/>
                  </a:cubicBezTo>
                  <a:cubicBezTo>
                    <a:pt x="429" y="81"/>
                    <a:pt x="429" y="82"/>
                    <a:pt x="428" y="82"/>
                  </a:cubicBezTo>
                  <a:cubicBezTo>
                    <a:pt x="427" y="83"/>
                    <a:pt x="425" y="83"/>
                    <a:pt x="424" y="84"/>
                  </a:cubicBezTo>
                  <a:cubicBezTo>
                    <a:pt x="423" y="84"/>
                    <a:pt x="422" y="84"/>
                    <a:pt x="421" y="84"/>
                  </a:cubicBezTo>
                  <a:cubicBezTo>
                    <a:pt x="420" y="84"/>
                    <a:pt x="419" y="84"/>
                    <a:pt x="418" y="84"/>
                  </a:cubicBezTo>
                  <a:cubicBezTo>
                    <a:pt x="415" y="84"/>
                    <a:pt x="413" y="84"/>
                    <a:pt x="411" y="85"/>
                  </a:cubicBezTo>
                  <a:cubicBezTo>
                    <a:pt x="410" y="86"/>
                    <a:pt x="409" y="87"/>
                    <a:pt x="409" y="88"/>
                  </a:cubicBezTo>
                  <a:cubicBezTo>
                    <a:pt x="409" y="89"/>
                    <a:pt x="410" y="90"/>
                    <a:pt x="411" y="91"/>
                  </a:cubicBezTo>
                  <a:cubicBezTo>
                    <a:pt x="412" y="92"/>
                    <a:pt x="411" y="92"/>
                    <a:pt x="410" y="93"/>
                  </a:cubicBezTo>
                  <a:cubicBezTo>
                    <a:pt x="410" y="94"/>
                    <a:pt x="410" y="95"/>
                    <a:pt x="409" y="96"/>
                  </a:cubicBezTo>
                  <a:cubicBezTo>
                    <a:pt x="407" y="98"/>
                    <a:pt x="405" y="100"/>
                    <a:pt x="403" y="101"/>
                  </a:cubicBezTo>
                  <a:cubicBezTo>
                    <a:pt x="403" y="102"/>
                    <a:pt x="402" y="102"/>
                    <a:pt x="402" y="102"/>
                  </a:cubicBezTo>
                  <a:cubicBezTo>
                    <a:pt x="402" y="102"/>
                    <a:pt x="402" y="102"/>
                    <a:pt x="401" y="102"/>
                  </a:cubicBezTo>
                  <a:cubicBezTo>
                    <a:pt x="401" y="102"/>
                    <a:pt x="401" y="102"/>
                    <a:pt x="401" y="103"/>
                  </a:cubicBezTo>
                  <a:cubicBezTo>
                    <a:pt x="400" y="104"/>
                    <a:pt x="399" y="104"/>
                    <a:pt x="398" y="105"/>
                  </a:cubicBezTo>
                  <a:cubicBezTo>
                    <a:pt x="396" y="106"/>
                    <a:pt x="393" y="107"/>
                    <a:pt x="391" y="109"/>
                  </a:cubicBezTo>
                  <a:cubicBezTo>
                    <a:pt x="390" y="110"/>
                    <a:pt x="390" y="111"/>
                    <a:pt x="388" y="112"/>
                  </a:cubicBezTo>
                  <a:cubicBezTo>
                    <a:pt x="387" y="113"/>
                    <a:pt x="387" y="112"/>
                    <a:pt x="385" y="112"/>
                  </a:cubicBezTo>
                  <a:cubicBezTo>
                    <a:pt x="384" y="113"/>
                    <a:pt x="383" y="114"/>
                    <a:pt x="382" y="114"/>
                  </a:cubicBezTo>
                  <a:cubicBezTo>
                    <a:pt x="382" y="115"/>
                    <a:pt x="381" y="114"/>
                    <a:pt x="380" y="114"/>
                  </a:cubicBezTo>
                  <a:cubicBezTo>
                    <a:pt x="380" y="114"/>
                    <a:pt x="379" y="114"/>
                    <a:pt x="379" y="114"/>
                  </a:cubicBezTo>
                  <a:cubicBezTo>
                    <a:pt x="379" y="114"/>
                    <a:pt x="379" y="113"/>
                    <a:pt x="379" y="113"/>
                  </a:cubicBezTo>
                  <a:cubicBezTo>
                    <a:pt x="377" y="113"/>
                    <a:pt x="375" y="111"/>
                    <a:pt x="373" y="112"/>
                  </a:cubicBezTo>
                  <a:cubicBezTo>
                    <a:pt x="373" y="111"/>
                    <a:pt x="374" y="109"/>
                    <a:pt x="374" y="108"/>
                  </a:cubicBezTo>
                  <a:cubicBezTo>
                    <a:pt x="375" y="107"/>
                    <a:pt x="375" y="106"/>
                    <a:pt x="375" y="105"/>
                  </a:cubicBezTo>
                  <a:cubicBezTo>
                    <a:pt x="375" y="104"/>
                    <a:pt x="376" y="103"/>
                    <a:pt x="377" y="102"/>
                  </a:cubicBezTo>
                  <a:cubicBezTo>
                    <a:pt x="377" y="101"/>
                    <a:pt x="376" y="100"/>
                    <a:pt x="378" y="99"/>
                  </a:cubicBezTo>
                  <a:cubicBezTo>
                    <a:pt x="378" y="101"/>
                    <a:pt x="379" y="99"/>
                    <a:pt x="380" y="98"/>
                  </a:cubicBezTo>
                  <a:cubicBezTo>
                    <a:pt x="380" y="97"/>
                    <a:pt x="379" y="95"/>
                    <a:pt x="379" y="93"/>
                  </a:cubicBezTo>
                  <a:cubicBezTo>
                    <a:pt x="378" y="90"/>
                    <a:pt x="378" y="87"/>
                    <a:pt x="376" y="84"/>
                  </a:cubicBezTo>
                  <a:cubicBezTo>
                    <a:pt x="376" y="83"/>
                    <a:pt x="374" y="82"/>
                    <a:pt x="373" y="82"/>
                  </a:cubicBezTo>
                  <a:cubicBezTo>
                    <a:pt x="372" y="83"/>
                    <a:pt x="371" y="84"/>
                    <a:pt x="370" y="85"/>
                  </a:cubicBezTo>
                  <a:cubicBezTo>
                    <a:pt x="370" y="86"/>
                    <a:pt x="368" y="89"/>
                    <a:pt x="367" y="89"/>
                  </a:cubicBezTo>
                  <a:cubicBezTo>
                    <a:pt x="367" y="89"/>
                    <a:pt x="365" y="88"/>
                    <a:pt x="365" y="87"/>
                  </a:cubicBezTo>
                  <a:cubicBezTo>
                    <a:pt x="365" y="85"/>
                    <a:pt x="366" y="84"/>
                    <a:pt x="367" y="83"/>
                  </a:cubicBezTo>
                  <a:cubicBezTo>
                    <a:pt x="368" y="83"/>
                    <a:pt x="368" y="82"/>
                    <a:pt x="368" y="81"/>
                  </a:cubicBezTo>
                  <a:cubicBezTo>
                    <a:pt x="368" y="81"/>
                    <a:pt x="369" y="81"/>
                    <a:pt x="369" y="80"/>
                  </a:cubicBezTo>
                  <a:cubicBezTo>
                    <a:pt x="370" y="79"/>
                    <a:pt x="370" y="77"/>
                    <a:pt x="370" y="76"/>
                  </a:cubicBezTo>
                  <a:cubicBezTo>
                    <a:pt x="369" y="74"/>
                    <a:pt x="368" y="73"/>
                    <a:pt x="368" y="72"/>
                  </a:cubicBezTo>
                  <a:cubicBezTo>
                    <a:pt x="367" y="71"/>
                    <a:pt x="368" y="71"/>
                    <a:pt x="368" y="71"/>
                  </a:cubicBezTo>
                  <a:cubicBezTo>
                    <a:pt x="369" y="70"/>
                    <a:pt x="369" y="71"/>
                    <a:pt x="368" y="69"/>
                  </a:cubicBezTo>
                  <a:cubicBezTo>
                    <a:pt x="368" y="68"/>
                    <a:pt x="366" y="67"/>
                    <a:pt x="365" y="67"/>
                  </a:cubicBezTo>
                  <a:cubicBezTo>
                    <a:pt x="364" y="66"/>
                    <a:pt x="362" y="66"/>
                    <a:pt x="361" y="66"/>
                  </a:cubicBezTo>
                  <a:cubicBezTo>
                    <a:pt x="360" y="65"/>
                    <a:pt x="360" y="65"/>
                    <a:pt x="359" y="65"/>
                  </a:cubicBezTo>
                  <a:cubicBezTo>
                    <a:pt x="359" y="64"/>
                    <a:pt x="358" y="64"/>
                    <a:pt x="357" y="64"/>
                  </a:cubicBezTo>
                  <a:cubicBezTo>
                    <a:pt x="356" y="64"/>
                    <a:pt x="356" y="63"/>
                    <a:pt x="355" y="63"/>
                  </a:cubicBezTo>
                  <a:cubicBezTo>
                    <a:pt x="354" y="64"/>
                    <a:pt x="354" y="64"/>
                    <a:pt x="353" y="65"/>
                  </a:cubicBezTo>
                  <a:cubicBezTo>
                    <a:pt x="353" y="65"/>
                    <a:pt x="353" y="66"/>
                    <a:pt x="353" y="67"/>
                  </a:cubicBezTo>
                  <a:cubicBezTo>
                    <a:pt x="353" y="68"/>
                    <a:pt x="354" y="68"/>
                    <a:pt x="353" y="68"/>
                  </a:cubicBezTo>
                  <a:cubicBezTo>
                    <a:pt x="353" y="69"/>
                    <a:pt x="352" y="69"/>
                    <a:pt x="352" y="70"/>
                  </a:cubicBezTo>
                  <a:cubicBezTo>
                    <a:pt x="351" y="70"/>
                    <a:pt x="351" y="71"/>
                    <a:pt x="351" y="72"/>
                  </a:cubicBezTo>
                  <a:cubicBezTo>
                    <a:pt x="351" y="74"/>
                    <a:pt x="351" y="75"/>
                    <a:pt x="349" y="76"/>
                  </a:cubicBezTo>
                  <a:cubicBezTo>
                    <a:pt x="349" y="75"/>
                    <a:pt x="349" y="75"/>
                    <a:pt x="349" y="74"/>
                  </a:cubicBezTo>
                  <a:cubicBezTo>
                    <a:pt x="349" y="73"/>
                    <a:pt x="349" y="72"/>
                    <a:pt x="349" y="72"/>
                  </a:cubicBezTo>
                  <a:cubicBezTo>
                    <a:pt x="348" y="72"/>
                    <a:pt x="348" y="73"/>
                    <a:pt x="348" y="74"/>
                  </a:cubicBezTo>
                  <a:cubicBezTo>
                    <a:pt x="347" y="75"/>
                    <a:pt x="346" y="75"/>
                    <a:pt x="345" y="76"/>
                  </a:cubicBezTo>
                  <a:cubicBezTo>
                    <a:pt x="345" y="76"/>
                    <a:pt x="344" y="78"/>
                    <a:pt x="344" y="78"/>
                  </a:cubicBezTo>
                  <a:cubicBezTo>
                    <a:pt x="344" y="79"/>
                    <a:pt x="344" y="81"/>
                    <a:pt x="344" y="82"/>
                  </a:cubicBezTo>
                  <a:cubicBezTo>
                    <a:pt x="344" y="83"/>
                    <a:pt x="343" y="84"/>
                    <a:pt x="343" y="85"/>
                  </a:cubicBezTo>
                  <a:cubicBezTo>
                    <a:pt x="342" y="87"/>
                    <a:pt x="342" y="87"/>
                    <a:pt x="343" y="88"/>
                  </a:cubicBezTo>
                  <a:cubicBezTo>
                    <a:pt x="343" y="89"/>
                    <a:pt x="343" y="89"/>
                    <a:pt x="343" y="90"/>
                  </a:cubicBezTo>
                  <a:cubicBezTo>
                    <a:pt x="343" y="90"/>
                    <a:pt x="343" y="91"/>
                    <a:pt x="343" y="92"/>
                  </a:cubicBezTo>
                  <a:cubicBezTo>
                    <a:pt x="343" y="92"/>
                    <a:pt x="344" y="94"/>
                    <a:pt x="344" y="95"/>
                  </a:cubicBezTo>
                  <a:cubicBezTo>
                    <a:pt x="345" y="96"/>
                    <a:pt x="345" y="97"/>
                    <a:pt x="346" y="98"/>
                  </a:cubicBezTo>
                  <a:cubicBezTo>
                    <a:pt x="346" y="99"/>
                    <a:pt x="346" y="100"/>
                    <a:pt x="346" y="102"/>
                  </a:cubicBezTo>
                  <a:cubicBezTo>
                    <a:pt x="347" y="102"/>
                    <a:pt x="347" y="102"/>
                    <a:pt x="347" y="103"/>
                  </a:cubicBezTo>
                  <a:cubicBezTo>
                    <a:pt x="347" y="103"/>
                    <a:pt x="347" y="103"/>
                    <a:pt x="347" y="104"/>
                  </a:cubicBezTo>
                  <a:cubicBezTo>
                    <a:pt x="346" y="105"/>
                    <a:pt x="346" y="106"/>
                    <a:pt x="346" y="108"/>
                  </a:cubicBezTo>
                  <a:cubicBezTo>
                    <a:pt x="345" y="110"/>
                    <a:pt x="345" y="112"/>
                    <a:pt x="343" y="114"/>
                  </a:cubicBezTo>
                  <a:cubicBezTo>
                    <a:pt x="342" y="115"/>
                    <a:pt x="339" y="117"/>
                    <a:pt x="337" y="116"/>
                  </a:cubicBezTo>
                  <a:cubicBezTo>
                    <a:pt x="335" y="116"/>
                    <a:pt x="335" y="113"/>
                    <a:pt x="334" y="111"/>
                  </a:cubicBezTo>
                  <a:cubicBezTo>
                    <a:pt x="334" y="110"/>
                    <a:pt x="333" y="110"/>
                    <a:pt x="333" y="108"/>
                  </a:cubicBezTo>
                  <a:cubicBezTo>
                    <a:pt x="332" y="107"/>
                    <a:pt x="333" y="106"/>
                    <a:pt x="332" y="105"/>
                  </a:cubicBezTo>
                  <a:cubicBezTo>
                    <a:pt x="332" y="104"/>
                    <a:pt x="333" y="103"/>
                    <a:pt x="332" y="103"/>
                  </a:cubicBezTo>
                  <a:cubicBezTo>
                    <a:pt x="332" y="101"/>
                    <a:pt x="331" y="100"/>
                    <a:pt x="331" y="99"/>
                  </a:cubicBezTo>
                  <a:cubicBezTo>
                    <a:pt x="331" y="98"/>
                    <a:pt x="331" y="97"/>
                    <a:pt x="331" y="96"/>
                  </a:cubicBezTo>
                  <a:cubicBezTo>
                    <a:pt x="331" y="94"/>
                    <a:pt x="332" y="93"/>
                    <a:pt x="332" y="92"/>
                  </a:cubicBezTo>
                  <a:cubicBezTo>
                    <a:pt x="332" y="91"/>
                    <a:pt x="332" y="90"/>
                    <a:pt x="332" y="89"/>
                  </a:cubicBezTo>
                  <a:cubicBezTo>
                    <a:pt x="332" y="87"/>
                    <a:pt x="332" y="87"/>
                    <a:pt x="333" y="86"/>
                  </a:cubicBezTo>
                  <a:cubicBezTo>
                    <a:pt x="333" y="85"/>
                    <a:pt x="333" y="84"/>
                    <a:pt x="333" y="83"/>
                  </a:cubicBezTo>
                  <a:cubicBezTo>
                    <a:pt x="333" y="81"/>
                    <a:pt x="334" y="81"/>
                    <a:pt x="334" y="79"/>
                  </a:cubicBezTo>
                  <a:cubicBezTo>
                    <a:pt x="335" y="78"/>
                    <a:pt x="335" y="78"/>
                    <a:pt x="335" y="77"/>
                  </a:cubicBezTo>
                  <a:cubicBezTo>
                    <a:pt x="336" y="76"/>
                    <a:pt x="336" y="74"/>
                    <a:pt x="337" y="73"/>
                  </a:cubicBezTo>
                  <a:cubicBezTo>
                    <a:pt x="337" y="72"/>
                    <a:pt x="337" y="71"/>
                    <a:pt x="336" y="72"/>
                  </a:cubicBezTo>
                  <a:cubicBezTo>
                    <a:pt x="335" y="73"/>
                    <a:pt x="335" y="74"/>
                    <a:pt x="335" y="75"/>
                  </a:cubicBezTo>
                  <a:cubicBezTo>
                    <a:pt x="334" y="76"/>
                    <a:pt x="333" y="76"/>
                    <a:pt x="333" y="77"/>
                  </a:cubicBezTo>
                  <a:cubicBezTo>
                    <a:pt x="331" y="78"/>
                    <a:pt x="331" y="79"/>
                    <a:pt x="330" y="81"/>
                  </a:cubicBezTo>
                  <a:cubicBezTo>
                    <a:pt x="329" y="82"/>
                    <a:pt x="328" y="82"/>
                    <a:pt x="328" y="81"/>
                  </a:cubicBezTo>
                  <a:cubicBezTo>
                    <a:pt x="328" y="79"/>
                    <a:pt x="329" y="78"/>
                    <a:pt x="330" y="77"/>
                  </a:cubicBezTo>
                  <a:cubicBezTo>
                    <a:pt x="330" y="76"/>
                    <a:pt x="331" y="75"/>
                    <a:pt x="332" y="75"/>
                  </a:cubicBezTo>
                  <a:cubicBezTo>
                    <a:pt x="332" y="74"/>
                    <a:pt x="332" y="73"/>
                    <a:pt x="332" y="73"/>
                  </a:cubicBezTo>
                  <a:cubicBezTo>
                    <a:pt x="332" y="72"/>
                    <a:pt x="333" y="72"/>
                    <a:pt x="333" y="71"/>
                  </a:cubicBezTo>
                  <a:cubicBezTo>
                    <a:pt x="334" y="70"/>
                    <a:pt x="334" y="69"/>
                    <a:pt x="335" y="68"/>
                  </a:cubicBezTo>
                  <a:cubicBezTo>
                    <a:pt x="335" y="67"/>
                    <a:pt x="336" y="65"/>
                    <a:pt x="336" y="64"/>
                  </a:cubicBezTo>
                  <a:cubicBezTo>
                    <a:pt x="336" y="65"/>
                    <a:pt x="336" y="66"/>
                    <a:pt x="337" y="66"/>
                  </a:cubicBezTo>
                  <a:cubicBezTo>
                    <a:pt x="337" y="66"/>
                    <a:pt x="337" y="65"/>
                    <a:pt x="338" y="65"/>
                  </a:cubicBezTo>
                  <a:cubicBezTo>
                    <a:pt x="338" y="64"/>
                    <a:pt x="339" y="64"/>
                    <a:pt x="339" y="64"/>
                  </a:cubicBezTo>
                  <a:cubicBezTo>
                    <a:pt x="340" y="65"/>
                    <a:pt x="338" y="66"/>
                    <a:pt x="339" y="67"/>
                  </a:cubicBezTo>
                  <a:cubicBezTo>
                    <a:pt x="339" y="68"/>
                    <a:pt x="341" y="65"/>
                    <a:pt x="342" y="65"/>
                  </a:cubicBezTo>
                  <a:cubicBezTo>
                    <a:pt x="342" y="64"/>
                    <a:pt x="342" y="63"/>
                    <a:pt x="344" y="63"/>
                  </a:cubicBezTo>
                  <a:cubicBezTo>
                    <a:pt x="344" y="63"/>
                    <a:pt x="345" y="63"/>
                    <a:pt x="345" y="63"/>
                  </a:cubicBezTo>
                  <a:cubicBezTo>
                    <a:pt x="345" y="63"/>
                    <a:pt x="346" y="62"/>
                    <a:pt x="347" y="62"/>
                  </a:cubicBezTo>
                  <a:cubicBezTo>
                    <a:pt x="347" y="62"/>
                    <a:pt x="348" y="61"/>
                    <a:pt x="349" y="61"/>
                  </a:cubicBezTo>
                  <a:cubicBezTo>
                    <a:pt x="349" y="61"/>
                    <a:pt x="350" y="61"/>
                    <a:pt x="351" y="61"/>
                  </a:cubicBezTo>
                  <a:cubicBezTo>
                    <a:pt x="351" y="61"/>
                    <a:pt x="353" y="61"/>
                    <a:pt x="353" y="61"/>
                  </a:cubicBezTo>
                  <a:cubicBezTo>
                    <a:pt x="354" y="61"/>
                    <a:pt x="355" y="63"/>
                    <a:pt x="356" y="62"/>
                  </a:cubicBezTo>
                  <a:cubicBezTo>
                    <a:pt x="356" y="62"/>
                    <a:pt x="355" y="61"/>
                    <a:pt x="356" y="61"/>
                  </a:cubicBezTo>
                  <a:cubicBezTo>
                    <a:pt x="356" y="60"/>
                    <a:pt x="357" y="61"/>
                    <a:pt x="357" y="61"/>
                  </a:cubicBezTo>
                  <a:cubicBezTo>
                    <a:pt x="358" y="61"/>
                    <a:pt x="359" y="60"/>
                    <a:pt x="359" y="60"/>
                  </a:cubicBezTo>
                  <a:cubicBezTo>
                    <a:pt x="360" y="60"/>
                    <a:pt x="360" y="61"/>
                    <a:pt x="361" y="61"/>
                  </a:cubicBezTo>
                  <a:cubicBezTo>
                    <a:pt x="361" y="61"/>
                    <a:pt x="362" y="60"/>
                    <a:pt x="362" y="60"/>
                  </a:cubicBezTo>
                  <a:cubicBezTo>
                    <a:pt x="363" y="60"/>
                    <a:pt x="363" y="61"/>
                    <a:pt x="364" y="61"/>
                  </a:cubicBezTo>
                  <a:cubicBezTo>
                    <a:pt x="365" y="61"/>
                    <a:pt x="366" y="59"/>
                    <a:pt x="365" y="59"/>
                  </a:cubicBezTo>
                  <a:cubicBezTo>
                    <a:pt x="364" y="58"/>
                    <a:pt x="364" y="59"/>
                    <a:pt x="363" y="59"/>
                  </a:cubicBezTo>
                  <a:cubicBezTo>
                    <a:pt x="362" y="59"/>
                    <a:pt x="362" y="59"/>
                    <a:pt x="361" y="59"/>
                  </a:cubicBezTo>
                  <a:cubicBezTo>
                    <a:pt x="360" y="58"/>
                    <a:pt x="360" y="57"/>
                    <a:pt x="359" y="56"/>
                  </a:cubicBezTo>
                  <a:cubicBezTo>
                    <a:pt x="358" y="55"/>
                    <a:pt x="357" y="55"/>
                    <a:pt x="355" y="55"/>
                  </a:cubicBezTo>
                  <a:cubicBezTo>
                    <a:pt x="355" y="55"/>
                    <a:pt x="353" y="56"/>
                    <a:pt x="352" y="55"/>
                  </a:cubicBezTo>
                  <a:cubicBezTo>
                    <a:pt x="352" y="55"/>
                    <a:pt x="352" y="54"/>
                    <a:pt x="352" y="54"/>
                  </a:cubicBezTo>
                  <a:cubicBezTo>
                    <a:pt x="351" y="53"/>
                    <a:pt x="352" y="52"/>
                    <a:pt x="352" y="52"/>
                  </a:cubicBezTo>
                  <a:cubicBezTo>
                    <a:pt x="352" y="51"/>
                    <a:pt x="350" y="52"/>
                    <a:pt x="349" y="53"/>
                  </a:cubicBezTo>
                  <a:cubicBezTo>
                    <a:pt x="348" y="53"/>
                    <a:pt x="346" y="53"/>
                    <a:pt x="345" y="54"/>
                  </a:cubicBezTo>
                  <a:cubicBezTo>
                    <a:pt x="344" y="54"/>
                    <a:pt x="342" y="54"/>
                    <a:pt x="341" y="55"/>
                  </a:cubicBezTo>
                  <a:cubicBezTo>
                    <a:pt x="340" y="56"/>
                    <a:pt x="339" y="57"/>
                    <a:pt x="338" y="58"/>
                  </a:cubicBezTo>
                  <a:cubicBezTo>
                    <a:pt x="338" y="57"/>
                    <a:pt x="335" y="57"/>
                    <a:pt x="335" y="57"/>
                  </a:cubicBezTo>
                  <a:cubicBezTo>
                    <a:pt x="334" y="56"/>
                    <a:pt x="333" y="57"/>
                    <a:pt x="332" y="57"/>
                  </a:cubicBezTo>
                  <a:cubicBezTo>
                    <a:pt x="332" y="57"/>
                    <a:pt x="331" y="55"/>
                    <a:pt x="330" y="55"/>
                  </a:cubicBezTo>
                  <a:cubicBezTo>
                    <a:pt x="329" y="53"/>
                    <a:pt x="324" y="51"/>
                    <a:pt x="323" y="54"/>
                  </a:cubicBezTo>
                  <a:cubicBezTo>
                    <a:pt x="321" y="52"/>
                    <a:pt x="325" y="48"/>
                    <a:pt x="327" y="47"/>
                  </a:cubicBezTo>
                  <a:cubicBezTo>
                    <a:pt x="328" y="46"/>
                    <a:pt x="329" y="46"/>
                    <a:pt x="327" y="46"/>
                  </a:cubicBezTo>
                  <a:cubicBezTo>
                    <a:pt x="326" y="45"/>
                    <a:pt x="325" y="46"/>
                    <a:pt x="324" y="46"/>
                  </a:cubicBezTo>
                  <a:cubicBezTo>
                    <a:pt x="323" y="47"/>
                    <a:pt x="323" y="47"/>
                    <a:pt x="322" y="48"/>
                  </a:cubicBezTo>
                  <a:cubicBezTo>
                    <a:pt x="321" y="49"/>
                    <a:pt x="321" y="49"/>
                    <a:pt x="320" y="49"/>
                  </a:cubicBezTo>
                  <a:cubicBezTo>
                    <a:pt x="318" y="50"/>
                    <a:pt x="318" y="52"/>
                    <a:pt x="316" y="53"/>
                  </a:cubicBezTo>
                  <a:cubicBezTo>
                    <a:pt x="314" y="54"/>
                    <a:pt x="312" y="54"/>
                    <a:pt x="311" y="55"/>
                  </a:cubicBezTo>
                  <a:cubicBezTo>
                    <a:pt x="311" y="55"/>
                    <a:pt x="311" y="55"/>
                    <a:pt x="311" y="56"/>
                  </a:cubicBezTo>
                  <a:cubicBezTo>
                    <a:pt x="310" y="56"/>
                    <a:pt x="310" y="56"/>
                    <a:pt x="309" y="57"/>
                  </a:cubicBezTo>
                  <a:cubicBezTo>
                    <a:pt x="308" y="57"/>
                    <a:pt x="308" y="58"/>
                    <a:pt x="307" y="58"/>
                  </a:cubicBezTo>
                  <a:cubicBezTo>
                    <a:pt x="305" y="58"/>
                    <a:pt x="306" y="57"/>
                    <a:pt x="304" y="57"/>
                  </a:cubicBezTo>
                  <a:cubicBezTo>
                    <a:pt x="303" y="57"/>
                    <a:pt x="303" y="57"/>
                    <a:pt x="302" y="58"/>
                  </a:cubicBezTo>
                  <a:cubicBezTo>
                    <a:pt x="302" y="57"/>
                    <a:pt x="303" y="55"/>
                    <a:pt x="303" y="54"/>
                  </a:cubicBezTo>
                  <a:cubicBezTo>
                    <a:pt x="302" y="53"/>
                    <a:pt x="300" y="55"/>
                    <a:pt x="299" y="55"/>
                  </a:cubicBezTo>
                  <a:cubicBezTo>
                    <a:pt x="297" y="56"/>
                    <a:pt x="294" y="58"/>
                    <a:pt x="292" y="57"/>
                  </a:cubicBezTo>
                  <a:cubicBezTo>
                    <a:pt x="293" y="55"/>
                    <a:pt x="295" y="53"/>
                    <a:pt x="297" y="51"/>
                  </a:cubicBezTo>
                  <a:cubicBezTo>
                    <a:pt x="299" y="50"/>
                    <a:pt x="300" y="48"/>
                    <a:pt x="301" y="47"/>
                  </a:cubicBezTo>
                  <a:cubicBezTo>
                    <a:pt x="302" y="46"/>
                    <a:pt x="303" y="46"/>
                    <a:pt x="305" y="45"/>
                  </a:cubicBezTo>
                  <a:cubicBezTo>
                    <a:pt x="305" y="45"/>
                    <a:pt x="306" y="44"/>
                    <a:pt x="307" y="43"/>
                  </a:cubicBezTo>
                  <a:cubicBezTo>
                    <a:pt x="309" y="42"/>
                    <a:pt x="311" y="42"/>
                    <a:pt x="313" y="40"/>
                  </a:cubicBezTo>
                  <a:cubicBezTo>
                    <a:pt x="312" y="40"/>
                    <a:pt x="311" y="40"/>
                    <a:pt x="311" y="40"/>
                  </a:cubicBezTo>
                  <a:cubicBezTo>
                    <a:pt x="309" y="40"/>
                    <a:pt x="310" y="41"/>
                    <a:pt x="309" y="40"/>
                  </a:cubicBezTo>
                  <a:cubicBezTo>
                    <a:pt x="307" y="39"/>
                    <a:pt x="307" y="39"/>
                    <a:pt x="305" y="39"/>
                  </a:cubicBezTo>
                  <a:cubicBezTo>
                    <a:pt x="305" y="39"/>
                    <a:pt x="303" y="40"/>
                    <a:pt x="303" y="39"/>
                  </a:cubicBezTo>
                  <a:cubicBezTo>
                    <a:pt x="302" y="39"/>
                    <a:pt x="302" y="38"/>
                    <a:pt x="301" y="38"/>
                  </a:cubicBezTo>
                  <a:cubicBezTo>
                    <a:pt x="300" y="38"/>
                    <a:pt x="299" y="40"/>
                    <a:pt x="298" y="40"/>
                  </a:cubicBezTo>
                  <a:cubicBezTo>
                    <a:pt x="296" y="41"/>
                    <a:pt x="295" y="40"/>
                    <a:pt x="294" y="39"/>
                  </a:cubicBezTo>
                  <a:cubicBezTo>
                    <a:pt x="294" y="39"/>
                    <a:pt x="293" y="39"/>
                    <a:pt x="292" y="39"/>
                  </a:cubicBezTo>
                  <a:cubicBezTo>
                    <a:pt x="291" y="38"/>
                    <a:pt x="292" y="37"/>
                    <a:pt x="291" y="37"/>
                  </a:cubicBezTo>
                  <a:cubicBezTo>
                    <a:pt x="289" y="37"/>
                    <a:pt x="289" y="40"/>
                    <a:pt x="288" y="38"/>
                  </a:cubicBezTo>
                  <a:cubicBezTo>
                    <a:pt x="288" y="37"/>
                    <a:pt x="288" y="37"/>
                    <a:pt x="287" y="36"/>
                  </a:cubicBezTo>
                  <a:cubicBezTo>
                    <a:pt x="287" y="36"/>
                    <a:pt x="286" y="36"/>
                    <a:pt x="287" y="35"/>
                  </a:cubicBezTo>
                  <a:cubicBezTo>
                    <a:pt x="285" y="35"/>
                    <a:pt x="283" y="34"/>
                    <a:pt x="281" y="34"/>
                  </a:cubicBezTo>
                  <a:cubicBezTo>
                    <a:pt x="280" y="35"/>
                    <a:pt x="281" y="35"/>
                    <a:pt x="280" y="35"/>
                  </a:cubicBezTo>
                  <a:cubicBezTo>
                    <a:pt x="279" y="36"/>
                    <a:pt x="278" y="35"/>
                    <a:pt x="277" y="36"/>
                  </a:cubicBezTo>
                  <a:cubicBezTo>
                    <a:pt x="277" y="34"/>
                    <a:pt x="276" y="34"/>
                    <a:pt x="275" y="34"/>
                  </a:cubicBezTo>
                  <a:cubicBezTo>
                    <a:pt x="275" y="34"/>
                    <a:pt x="274" y="34"/>
                    <a:pt x="274" y="34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2" y="33"/>
                    <a:pt x="271" y="34"/>
                    <a:pt x="271" y="33"/>
                  </a:cubicBezTo>
                  <a:cubicBezTo>
                    <a:pt x="269" y="32"/>
                    <a:pt x="270" y="32"/>
                    <a:pt x="270" y="31"/>
                  </a:cubicBezTo>
                  <a:cubicBezTo>
                    <a:pt x="269" y="30"/>
                    <a:pt x="269" y="29"/>
                    <a:pt x="269" y="29"/>
                  </a:cubicBezTo>
                  <a:cubicBezTo>
                    <a:pt x="269" y="27"/>
                    <a:pt x="269" y="27"/>
                    <a:pt x="268" y="26"/>
                  </a:cubicBezTo>
                  <a:cubicBezTo>
                    <a:pt x="265" y="24"/>
                    <a:pt x="266" y="27"/>
                    <a:pt x="266" y="29"/>
                  </a:cubicBezTo>
                  <a:cubicBezTo>
                    <a:pt x="265" y="30"/>
                    <a:pt x="266" y="30"/>
                    <a:pt x="265" y="30"/>
                  </a:cubicBezTo>
                  <a:cubicBezTo>
                    <a:pt x="264" y="30"/>
                    <a:pt x="263" y="30"/>
                    <a:pt x="262" y="30"/>
                  </a:cubicBezTo>
                  <a:cubicBezTo>
                    <a:pt x="259" y="30"/>
                    <a:pt x="256" y="30"/>
                    <a:pt x="253" y="30"/>
                  </a:cubicBezTo>
                  <a:cubicBezTo>
                    <a:pt x="250" y="30"/>
                    <a:pt x="248" y="30"/>
                    <a:pt x="245" y="30"/>
                  </a:cubicBezTo>
                  <a:cubicBezTo>
                    <a:pt x="228" y="29"/>
                    <a:pt x="211" y="29"/>
                    <a:pt x="193" y="27"/>
                  </a:cubicBezTo>
                  <a:cubicBezTo>
                    <a:pt x="178" y="26"/>
                    <a:pt x="162" y="25"/>
                    <a:pt x="146" y="22"/>
                  </a:cubicBezTo>
                  <a:cubicBezTo>
                    <a:pt x="130" y="19"/>
                    <a:pt x="113" y="16"/>
                    <a:pt x="96" y="13"/>
                  </a:cubicBezTo>
                  <a:cubicBezTo>
                    <a:pt x="80" y="11"/>
                    <a:pt x="65" y="6"/>
                    <a:pt x="49" y="2"/>
                  </a:cubicBezTo>
                  <a:cubicBezTo>
                    <a:pt x="47" y="1"/>
                    <a:pt x="45" y="1"/>
                    <a:pt x="43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4" y="4"/>
                    <a:pt x="44" y="3"/>
                    <a:pt x="45" y="4"/>
                  </a:cubicBezTo>
                  <a:cubicBezTo>
                    <a:pt x="45" y="5"/>
                    <a:pt x="45" y="6"/>
                    <a:pt x="44" y="7"/>
                  </a:cubicBezTo>
                  <a:cubicBezTo>
                    <a:pt x="43" y="7"/>
                    <a:pt x="43" y="6"/>
                    <a:pt x="43" y="8"/>
                  </a:cubicBezTo>
                  <a:cubicBezTo>
                    <a:pt x="43" y="9"/>
                    <a:pt x="45" y="11"/>
                    <a:pt x="45" y="13"/>
                  </a:cubicBezTo>
                  <a:cubicBezTo>
                    <a:pt x="45" y="14"/>
                    <a:pt x="43" y="16"/>
                    <a:pt x="42" y="17"/>
                  </a:cubicBezTo>
                  <a:cubicBezTo>
                    <a:pt x="42" y="17"/>
                    <a:pt x="41" y="22"/>
                    <a:pt x="40" y="20"/>
                  </a:cubicBezTo>
                  <a:cubicBezTo>
                    <a:pt x="40" y="20"/>
                    <a:pt x="40" y="18"/>
                    <a:pt x="40" y="18"/>
                  </a:cubicBezTo>
                  <a:cubicBezTo>
                    <a:pt x="40" y="17"/>
                    <a:pt x="40" y="16"/>
                    <a:pt x="41" y="15"/>
                  </a:cubicBezTo>
                  <a:cubicBezTo>
                    <a:pt x="41" y="14"/>
                    <a:pt x="42" y="15"/>
                    <a:pt x="42" y="14"/>
                  </a:cubicBezTo>
                  <a:cubicBezTo>
                    <a:pt x="42" y="13"/>
                    <a:pt x="42" y="11"/>
                    <a:pt x="41" y="11"/>
                  </a:cubicBezTo>
                  <a:cubicBezTo>
                    <a:pt x="41" y="10"/>
                    <a:pt x="40" y="10"/>
                    <a:pt x="39" y="10"/>
                  </a:cubicBezTo>
                  <a:cubicBezTo>
                    <a:pt x="38" y="10"/>
                    <a:pt x="38" y="9"/>
                    <a:pt x="37" y="9"/>
                  </a:cubicBezTo>
                  <a:cubicBezTo>
                    <a:pt x="33" y="8"/>
                    <a:pt x="30" y="5"/>
                    <a:pt x="26" y="3"/>
                  </a:cubicBezTo>
                  <a:cubicBezTo>
                    <a:pt x="26" y="4"/>
                    <a:pt x="25" y="6"/>
                    <a:pt x="25" y="7"/>
                  </a:cubicBezTo>
                  <a:cubicBezTo>
                    <a:pt x="26" y="9"/>
                    <a:pt x="26" y="10"/>
                    <a:pt x="26" y="12"/>
                  </a:cubicBezTo>
                  <a:cubicBezTo>
                    <a:pt x="26" y="15"/>
                    <a:pt x="26" y="18"/>
                    <a:pt x="26" y="21"/>
                  </a:cubicBezTo>
                  <a:cubicBezTo>
                    <a:pt x="27" y="19"/>
                    <a:pt x="27" y="21"/>
                    <a:pt x="28" y="21"/>
                  </a:cubicBezTo>
                  <a:cubicBezTo>
                    <a:pt x="26" y="21"/>
                    <a:pt x="25" y="22"/>
                    <a:pt x="26" y="24"/>
                  </a:cubicBezTo>
                  <a:cubicBezTo>
                    <a:pt x="26" y="25"/>
                    <a:pt x="27" y="24"/>
                    <a:pt x="26" y="25"/>
                  </a:cubicBezTo>
                  <a:cubicBezTo>
                    <a:pt x="26" y="26"/>
                    <a:pt x="26" y="26"/>
                    <a:pt x="25" y="27"/>
                  </a:cubicBezTo>
                  <a:cubicBezTo>
                    <a:pt x="25" y="27"/>
                    <a:pt x="26" y="25"/>
                    <a:pt x="25" y="25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6" y="30"/>
                    <a:pt x="25" y="30"/>
                    <a:pt x="24" y="30"/>
                  </a:cubicBezTo>
                  <a:cubicBezTo>
                    <a:pt x="24" y="30"/>
                    <a:pt x="24" y="32"/>
                    <a:pt x="24" y="32"/>
                  </a:cubicBezTo>
                  <a:cubicBezTo>
                    <a:pt x="23" y="34"/>
                    <a:pt x="23" y="36"/>
                    <a:pt x="22" y="38"/>
                  </a:cubicBezTo>
                  <a:cubicBezTo>
                    <a:pt x="21" y="39"/>
                    <a:pt x="21" y="41"/>
                    <a:pt x="20" y="43"/>
                  </a:cubicBezTo>
                  <a:cubicBezTo>
                    <a:pt x="20" y="44"/>
                    <a:pt x="19" y="45"/>
                    <a:pt x="18" y="47"/>
                  </a:cubicBezTo>
                  <a:cubicBezTo>
                    <a:pt x="17" y="49"/>
                    <a:pt x="17" y="51"/>
                    <a:pt x="16" y="53"/>
                  </a:cubicBezTo>
                  <a:cubicBezTo>
                    <a:pt x="16" y="54"/>
                    <a:pt x="15" y="56"/>
                    <a:pt x="14" y="57"/>
                  </a:cubicBezTo>
                  <a:cubicBezTo>
                    <a:pt x="13" y="59"/>
                    <a:pt x="12" y="60"/>
                    <a:pt x="11" y="62"/>
                  </a:cubicBezTo>
                  <a:cubicBezTo>
                    <a:pt x="10" y="63"/>
                    <a:pt x="10" y="63"/>
                    <a:pt x="10" y="64"/>
                  </a:cubicBezTo>
                  <a:cubicBezTo>
                    <a:pt x="10" y="65"/>
                    <a:pt x="9" y="66"/>
                    <a:pt x="9" y="66"/>
                  </a:cubicBezTo>
                  <a:cubicBezTo>
                    <a:pt x="8" y="67"/>
                    <a:pt x="8" y="67"/>
                    <a:pt x="7" y="68"/>
                  </a:cubicBezTo>
                  <a:cubicBezTo>
                    <a:pt x="7" y="69"/>
                    <a:pt x="8" y="70"/>
                    <a:pt x="8" y="71"/>
                  </a:cubicBezTo>
                  <a:cubicBezTo>
                    <a:pt x="8" y="73"/>
                    <a:pt x="7" y="74"/>
                    <a:pt x="6" y="76"/>
                  </a:cubicBezTo>
                  <a:cubicBezTo>
                    <a:pt x="6" y="79"/>
                    <a:pt x="9" y="79"/>
                    <a:pt x="11" y="80"/>
                  </a:cubicBezTo>
                  <a:cubicBezTo>
                    <a:pt x="21" y="82"/>
                    <a:pt x="30" y="85"/>
                    <a:pt x="40" y="88"/>
                  </a:cubicBezTo>
                  <a:cubicBezTo>
                    <a:pt x="41" y="88"/>
                    <a:pt x="43" y="88"/>
                    <a:pt x="44" y="89"/>
                  </a:cubicBezTo>
                  <a:cubicBezTo>
                    <a:pt x="44" y="89"/>
                    <a:pt x="43" y="91"/>
                    <a:pt x="43" y="92"/>
                  </a:cubicBezTo>
                  <a:cubicBezTo>
                    <a:pt x="42" y="96"/>
                    <a:pt x="41" y="101"/>
                    <a:pt x="40" y="105"/>
                  </a:cubicBezTo>
                  <a:cubicBezTo>
                    <a:pt x="41" y="101"/>
                    <a:pt x="42" y="97"/>
                    <a:pt x="43" y="93"/>
                  </a:cubicBezTo>
                  <a:cubicBezTo>
                    <a:pt x="43" y="93"/>
                    <a:pt x="44" y="89"/>
                    <a:pt x="44" y="89"/>
                  </a:cubicBezTo>
                  <a:cubicBezTo>
                    <a:pt x="44" y="89"/>
                    <a:pt x="42" y="88"/>
                    <a:pt x="42" y="88"/>
                  </a:cubicBezTo>
                  <a:cubicBezTo>
                    <a:pt x="33" y="86"/>
                    <a:pt x="23" y="83"/>
                    <a:pt x="14" y="81"/>
                  </a:cubicBezTo>
                  <a:cubicBezTo>
                    <a:pt x="12" y="80"/>
                    <a:pt x="10" y="79"/>
                    <a:pt x="9" y="79"/>
                  </a:cubicBezTo>
                  <a:cubicBezTo>
                    <a:pt x="8" y="79"/>
                    <a:pt x="8" y="79"/>
                    <a:pt x="7" y="80"/>
                  </a:cubicBezTo>
                  <a:cubicBezTo>
                    <a:pt x="6" y="81"/>
                    <a:pt x="7" y="81"/>
                    <a:pt x="7" y="83"/>
                  </a:cubicBezTo>
                  <a:cubicBezTo>
                    <a:pt x="7" y="83"/>
                    <a:pt x="7" y="85"/>
                    <a:pt x="7" y="85"/>
                  </a:cubicBezTo>
                  <a:cubicBezTo>
                    <a:pt x="7" y="86"/>
                    <a:pt x="6" y="87"/>
                    <a:pt x="6" y="87"/>
                  </a:cubicBezTo>
                  <a:cubicBezTo>
                    <a:pt x="5" y="88"/>
                    <a:pt x="5" y="89"/>
                    <a:pt x="5" y="90"/>
                  </a:cubicBezTo>
                  <a:cubicBezTo>
                    <a:pt x="4" y="93"/>
                    <a:pt x="0" y="94"/>
                    <a:pt x="0" y="98"/>
                  </a:cubicBezTo>
                  <a:cubicBezTo>
                    <a:pt x="0" y="101"/>
                    <a:pt x="3" y="104"/>
                    <a:pt x="3" y="108"/>
                  </a:cubicBezTo>
                  <a:cubicBezTo>
                    <a:pt x="3" y="109"/>
                    <a:pt x="1" y="111"/>
                    <a:pt x="1" y="113"/>
                  </a:cubicBezTo>
                  <a:cubicBezTo>
                    <a:pt x="1" y="113"/>
                    <a:pt x="2" y="114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6"/>
                    <a:pt x="1" y="117"/>
                    <a:pt x="2" y="118"/>
                  </a:cubicBezTo>
                  <a:cubicBezTo>
                    <a:pt x="2" y="119"/>
                    <a:pt x="2" y="120"/>
                    <a:pt x="3" y="121"/>
                  </a:cubicBezTo>
                  <a:cubicBezTo>
                    <a:pt x="3" y="122"/>
                    <a:pt x="5" y="122"/>
                    <a:pt x="5" y="123"/>
                  </a:cubicBezTo>
                  <a:cubicBezTo>
                    <a:pt x="6" y="125"/>
                    <a:pt x="5" y="128"/>
                    <a:pt x="4" y="129"/>
                  </a:cubicBezTo>
                  <a:cubicBezTo>
                    <a:pt x="6" y="130"/>
                    <a:pt x="6" y="130"/>
                    <a:pt x="7" y="131"/>
                  </a:cubicBezTo>
                  <a:cubicBezTo>
                    <a:pt x="7" y="132"/>
                    <a:pt x="7" y="132"/>
                    <a:pt x="8" y="132"/>
                  </a:cubicBezTo>
                  <a:cubicBezTo>
                    <a:pt x="9" y="132"/>
                    <a:pt x="8" y="132"/>
                    <a:pt x="9" y="131"/>
                  </a:cubicBezTo>
                  <a:cubicBezTo>
                    <a:pt x="9" y="131"/>
                    <a:pt x="9" y="129"/>
                    <a:pt x="10" y="130"/>
                  </a:cubicBezTo>
                  <a:cubicBezTo>
                    <a:pt x="10" y="130"/>
                    <a:pt x="10" y="133"/>
                    <a:pt x="10" y="133"/>
                  </a:cubicBezTo>
                  <a:cubicBezTo>
                    <a:pt x="10" y="134"/>
                    <a:pt x="11" y="135"/>
                    <a:pt x="11" y="136"/>
                  </a:cubicBezTo>
                  <a:cubicBezTo>
                    <a:pt x="10" y="137"/>
                    <a:pt x="9" y="137"/>
                    <a:pt x="9" y="136"/>
                  </a:cubicBezTo>
                  <a:cubicBezTo>
                    <a:pt x="9" y="135"/>
                    <a:pt x="9" y="133"/>
                    <a:pt x="8" y="133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5"/>
                    <a:pt x="7" y="135"/>
                    <a:pt x="7" y="135"/>
                  </a:cubicBezTo>
                  <a:cubicBezTo>
                    <a:pt x="7" y="135"/>
                    <a:pt x="7" y="136"/>
                    <a:pt x="7" y="136"/>
                  </a:cubicBezTo>
                  <a:cubicBezTo>
                    <a:pt x="7" y="136"/>
                    <a:pt x="7" y="137"/>
                    <a:pt x="7" y="137"/>
                  </a:cubicBezTo>
                  <a:cubicBezTo>
                    <a:pt x="7" y="138"/>
                    <a:pt x="7" y="140"/>
                    <a:pt x="7" y="141"/>
                  </a:cubicBezTo>
                  <a:cubicBezTo>
                    <a:pt x="7" y="143"/>
                    <a:pt x="9" y="143"/>
                    <a:pt x="11" y="144"/>
                  </a:cubicBezTo>
                  <a:cubicBezTo>
                    <a:pt x="11" y="145"/>
                    <a:pt x="12" y="146"/>
                    <a:pt x="11" y="147"/>
                  </a:cubicBezTo>
                  <a:cubicBezTo>
                    <a:pt x="11" y="148"/>
                    <a:pt x="10" y="148"/>
                    <a:pt x="9" y="149"/>
                  </a:cubicBezTo>
                  <a:cubicBezTo>
                    <a:pt x="8" y="151"/>
                    <a:pt x="10" y="153"/>
                    <a:pt x="10" y="155"/>
                  </a:cubicBezTo>
                  <a:cubicBezTo>
                    <a:pt x="11" y="156"/>
                    <a:pt x="11" y="158"/>
                    <a:pt x="12" y="159"/>
                  </a:cubicBezTo>
                  <a:cubicBezTo>
                    <a:pt x="13" y="161"/>
                    <a:pt x="13" y="162"/>
                    <a:pt x="14" y="163"/>
                  </a:cubicBezTo>
                  <a:cubicBezTo>
                    <a:pt x="14" y="164"/>
                    <a:pt x="15" y="164"/>
                    <a:pt x="16" y="165"/>
                  </a:cubicBezTo>
                  <a:cubicBezTo>
                    <a:pt x="16" y="166"/>
                    <a:pt x="16" y="166"/>
                    <a:pt x="15" y="167"/>
                  </a:cubicBezTo>
                  <a:cubicBezTo>
                    <a:pt x="15" y="168"/>
                    <a:pt x="16" y="168"/>
                    <a:pt x="17" y="169"/>
                  </a:cubicBezTo>
                  <a:cubicBezTo>
                    <a:pt x="17" y="170"/>
                    <a:pt x="16" y="173"/>
                    <a:pt x="16" y="174"/>
                  </a:cubicBezTo>
                  <a:cubicBezTo>
                    <a:pt x="15" y="175"/>
                    <a:pt x="15" y="175"/>
                    <a:pt x="16" y="177"/>
                  </a:cubicBezTo>
                  <a:cubicBezTo>
                    <a:pt x="16" y="177"/>
                    <a:pt x="18" y="178"/>
                    <a:pt x="18" y="178"/>
                  </a:cubicBezTo>
                  <a:cubicBezTo>
                    <a:pt x="19" y="179"/>
                    <a:pt x="20" y="178"/>
                    <a:pt x="21" y="179"/>
                  </a:cubicBezTo>
                  <a:cubicBezTo>
                    <a:pt x="22" y="179"/>
                    <a:pt x="23" y="180"/>
                    <a:pt x="24" y="180"/>
                  </a:cubicBezTo>
                  <a:cubicBezTo>
                    <a:pt x="25" y="181"/>
                    <a:pt x="26" y="181"/>
                    <a:pt x="26" y="181"/>
                  </a:cubicBezTo>
                  <a:cubicBezTo>
                    <a:pt x="27" y="182"/>
                    <a:pt x="27" y="183"/>
                    <a:pt x="28" y="184"/>
                  </a:cubicBezTo>
                  <a:cubicBezTo>
                    <a:pt x="29" y="186"/>
                    <a:pt x="31" y="186"/>
                    <a:pt x="33" y="187"/>
                  </a:cubicBezTo>
                  <a:cubicBezTo>
                    <a:pt x="34" y="187"/>
                    <a:pt x="34" y="187"/>
                    <a:pt x="35" y="189"/>
                  </a:cubicBezTo>
                  <a:cubicBezTo>
                    <a:pt x="35" y="190"/>
                    <a:pt x="34" y="191"/>
                    <a:pt x="35" y="191"/>
                  </a:cubicBezTo>
                  <a:cubicBezTo>
                    <a:pt x="36" y="192"/>
                    <a:pt x="36" y="191"/>
                    <a:pt x="37" y="191"/>
                  </a:cubicBezTo>
                  <a:cubicBezTo>
                    <a:pt x="37" y="191"/>
                    <a:pt x="38" y="192"/>
                    <a:pt x="38" y="192"/>
                  </a:cubicBezTo>
                  <a:cubicBezTo>
                    <a:pt x="39" y="193"/>
                    <a:pt x="39" y="194"/>
                    <a:pt x="40" y="195"/>
                  </a:cubicBezTo>
                  <a:cubicBezTo>
                    <a:pt x="41" y="197"/>
                    <a:pt x="43" y="199"/>
                    <a:pt x="43" y="201"/>
                  </a:cubicBezTo>
                  <a:cubicBezTo>
                    <a:pt x="44" y="202"/>
                    <a:pt x="43" y="205"/>
                    <a:pt x="44" y="206"/>
                  </a:cubicBezTo>
                  <a:cubicBezTo>
                    <a:pt x="44" y="207"/>
                    <a:pt x="43" y="208"/>
                    <a:pt x="44" y="209"/>
                  </a:cubicBezTo>
                  <a:cubicBezTo>
                    <a:pt x="44" y="209"/>
                    <a:pt x="45" y="209"/>
                    <a:pt x="45" y="209"/>
                  </a:cubicBezTo>
                  <a:cubicBezTo>
                    <a:pt x="48" y="209"/>
                    <a:pt x="51" y="209"/>
                    <a:pt x="53" y="210"/>
                  </a:cubicBezTo>
                  <a:cubicBezTo>
                    <a:pt x="58" y="210"/>
                    <a:pt x="63" y="210"/>
                    <a:pt x="68" y="211"/>
                  </a:cubicBezTo>
                  <a:cubicBezTo>
                    <a:pt x="67" y="213"/>
                    <a:pt x="66" y="213"/>
                    <a:pt x="68" y="215"/>
                  </a:cubicBezTo>
                  <a:cubicBezTo>
                    <a:pt x="70" y="216"/>
                    <a:pt x="73" y="217"/>
                    <a:pt x="75" y="218"/>
                  </a:cubicBezTo>
                  <a:cubicBezTo>
                    <a:pt x="81" y="222"/>
                    <a:pt x="88" y="226"/>
                    <a:pt x="94" y="229"/>
                  </a:cubicBezTo>
                  <a:cubicBezTo>
                    <a:pt x="97" y="231"/>
                    <a:pt x="100" y="234"/>
                    <a:pt x="103" y="234"/>
                  </a:cubicBezTo>
                  <a:cubicBezTo>
                    <a:pt x="109" y="236"/>
                    <a:pt x="116" y="237"/>
                    <a:pt x="122" y="238"/>
                  </a:cubicBezTo>
                  <a:cubicBezTo>
                    <a:pt x="124" y="238"/>
                    <a:pt x="127" y="238"/>
                    <a:pt x="129" y="238"/>
                  </a:cubicBezTo>
                  <a:cubicBezTo>
                    <a:pt x="130" y="238"/>
                    <a:pt x="132" y="239"/>
                    <a:pt x="132" y="238"/>
                  </a:cubicBezTo>
                  <a:cubicBezTo>
                    <a:pt x="133" y="237"/>
                    <a:pt x="133" y="234"/>
                    <a:pt x="133" y="233"/>
                  </a:cubicBezTo>
                  <a:cubicBezTo>
                    <a:pt x="136" y="234"/>
                    <a:pt x="139" y="234"/>
                    <a:pt x="142" y="234"/>
                  </a:cubicBezTo>
                  <a:cubicBezTo>
                    <a:pt x="145" y="235"/>
                    <a:pt x="148" y="235"/>
                    <a:pt x="150" y="236"/>
                  </a:cubicBezTo>
                  <a:cubicBezTo>
                    <a:pt x="152" y="236"/>
                    <a:pt x="152" y="237"/>
                    <a:pt x="152" y="239"/>
                  </a:cubicBezTo>
                  <a:cubicBezTo>
                    <a:pt x="153" y="240"/>
                    <a:pt x="154" y="240"/>
                    <a:pt x="155" y="241"/>
                  </a:cubicBezTo>
                  <a:cubicBezTo>
                    <a:pt x="157" y="243"/>
                    <a:pt x="159" y="246"/>
                    <a:pt x="161" y="248"/>
                  </a:cubicBezTo>
                  <a:cubicBezTo>
                    <a:pt x="162" y="249"/>
                    <a:pt x="164" y="250"/>
                    <a:pt x="165" y="251"/>
                  </a:cubicBezTo>
                  <a:cubicBezTo>
                    <a:pt x="166" y="252"/>
                    <a:pt x="166" y="253"/>
                    <a:pt x="166" y="254"/>
                  </a:cubicBezTo>
                  <a:cubicBezTo>
                    <a:pt x="166" y="256"/>
                    <a:pt x="167" y="256"/>
                    <a:pt x="167" y="258"/>
                  </a:cubicBezTo>
                  <a:cubicBezTo>
                    <a:pt x="167" y="259"/>
                    <a:pt x="167" y="260"/>
                    <a:pt x="168" y="262"/>
                  </a:cubicBezTo>
                  <a:cubicBezTo>
                    <a:pt x="169" y="265"/>
                    <a:pt x="172" y="266"/>
                    <a:pt x="175" y="268"/>
                  </a:cubicBezTo>
                  <a:cubicBezTo>
                    <a:pt x="177" y="270"/>
                    <a:pt x="179" y="272"/>
                    <a:pt x="181" y="273"/>
                  </a:cubicBezTo>
                  <a:cubicBezTo>
                    <a:pt x="184" y="273"/>
                    <a:pt x="186" y="269"/>
                    <a:pt x="187" y="267"/>
                  </a:cubicBezTo>
                  <a:cubicBezTo>
                    <a:pt x="187" y="266"/>
                    <a:pt x="188" y="264"/>
                    <a:pt x="189" y="264"/>
                  </a:cubicBezTo>
                  <a:cubicBezTo>
                    <a:pt x="190" y="263"/>
                    <a:pt x="190" y="264"/>
                    <a:pt x="191" y="264"/>
                  </a:cubicBezTo>
                  <a:cubicBezTo>
                    <a:pt x="192" y="264"/>
                    <a:pt x="191" y="263"/>
                    <a:pt x="192" y="263"/>
                  </a:cubicBezTo>
                  <a:cubicBezTo>
                    <a:pt x="192" y="263"/>
                    <a:pt x="195" y="264"/>
                    <a:pt x="195" y="264"/>
                  </a:cubicBezTo>
                  <a:cubicBezTo>
                    <a:pt x="197" y="264"/>
                    <a:pt x="198" y="265"/>
                    <a:pt x="199" y="265"/>
                  </a:cubicBezTo>
                  <a:cubicBezTo>
                    <a:pt x="200" y="265"/>
                    <a:pt x="200" y="264"/>
                    <a:pt x="201" y="265"/>
                  </a:cubicBezTo>
                  <a:cubicBezTo>
                    <a:pt x="202" y="266"/>
                    <a:pt x="202" y="266"/>
                    <a:pt x="203" y="267"/>
                  </a:cubicBezTo>
                  <a:cubicBezTo>
                    <a:pt x="203" y="267"/>
                    <a:pt x="204" y="268"/>
                    <a:pt x="205" y="268"/>
                  </a:cubicBezTo>
                  <a:cubicBezTo>
                    <a:pt x="205" y="269"/>
                    <a:pt x="206" y="270"/>
                    <a:pt x="206" y="270"/>
                  </a:cubicBezTo>
                  <a:cubicBezTo>
                    <a:pt x="207" y="271"/>
                    <a:pt x="207" y="271"/>
                    <a:pt x="208" y="272"/>
                  </a:cubicBezTo>
                  <a:cubicBezTo>
                    <a:pt x="209" y="273"/>
                    <a:pt x="209" y="273"/>
                    <a:pt x="209" y="275"/>
                  </a:cubicBezTo>
                  <a:cubicBezTo>
                    <a:pt x="210" y="277"/>
                    <a:pt x="211" y="280"/>
                    <a:pt x="213" y="283"/>
                  </a:cubicBezTo>
                  <a:cubicBezTo>
                    <a:pt x="213" y="284"/>
                    <a:pt x="215" y="285"/>
                    <a:pt x="216" y="287"/>
                  </a:cubicBezTo>
                  <a:cubicBezTo>
                    <a:pt x="217" y="288"/>
                    <a:pt x="217" y="289"/>
                    <a:pt x="218" y="290"/>
                  </a:cubicBezTo>
                  <a:cubicBezTo>
                    <a:pt x="219" y="291"/>
                    <a:pt x="220" y="291"/>
                    <a:pt x="221" y="292"/>
                  </a:cubicBezTo>
                  <a:cubicBezTo>
                    <a:pt x="221" y="293"/>
                    <a:pt x="221" y="295"/>
                    <a:pt x="221" y="296"/>
                  </a:cubicBezTo>
                  <a:cubicBezTo>
                    <a:pt x="222" y="297"/>
                    <a:pt x="222" y="299"/>
                    <a:pt x="223" y="300"/>
                  </a:cubicBezTo>
                  <a:cubicBezTo>
                    <a:pt x="223" y="302"/>
                    <a:pt x="224" y="303"/>
                    <a:pt x="225" y="305"/>
                  </a:cubicBezTo>
                  <a:cubicBezTo>
                    <a:pt x="225" y="305"/>
                    <a:pt x="225" y="306"/>
                    <a:pt x="225" y="306"/>
                  </a:cubicBezTo>
                  <a:cubicBezTo>
                    <a:pt x="226" y="307"/>
                    <a:pt x="227" y="307"/>
                    <a:pt x="228" y="307"/>
                  </a:cubicBezTo>
                  <a:cubicBezTo>
                    <a:pt x="229" y="308"/>
                    <a:pt x="230" y="308"/>
                    <a:pt x="232" y="309"/>
                  </a:cubicBezTo>
                  <a:cubicBezTo>
                    <a:pt x="233" y="310"/>
                    <a:pt x="234" y="311"/>
                    <a:pt x="236" y="311"/>
                  </a:cubicBezTo>
                  <a:cubicBezTo>
                    <a:pt x="237" y="311"/>
                    <a:pt x="239" y="311"/>
                    <a:pt x="240" y="311"/>
                  </a:cubicBezTo>
                  <a:cubicBezTo>
                    <a:pt x="241" y="312"/>
                    <a:pt x="242" y="313"/>
                    <a:pt x="243" y="313"/>
                  </a:cubicBezTo>
                  <a:cubicBezTo>
                    <a:pt x="244" y="314"/>
                    <a:pt x="243" y="313"/>
                    <a:pt x="244" y="313"/>
                  </a:cubicBezTo>
                  <a:cubicBezTo>
                    <a:pt x="245" y="313"/>
                    <a:pt x="245" y="312"/>
                    <a:pt x="245" y="312"/>
                  </a:cubicBezTo>
                  <a:cubicBezTo>
                    <a:pt x="245" y="312"/>
                    <a:pt x="246" y="313"/>
                    <a:pt x="246" y="312"/>
                  </a:cubicBezTo>
                  <a:cubicBezTo>
                    <a:pt x="247" y="312"/>
                    <a:pt x="246" y="311"/>
                    <a:pt x="245" y="311"/>
                  </a:cubicBezTo>
                  <a:cubicBezTo>
                    <a:pt x="246" y="310"/>
                    <a:pt x="245" y="310"/>
                    <a:pt x="245" y="309"/>
                  </a:cubicBezTo>
                  <a:cubicBezTo>
                    <a:pt x="244" y="308"/>
                    <a:pt x="244" y="307"/>
                    <a:pt x="244" y="306"/>
                  </a:cubicBezTo>
                  <a:cubicBezTo>
                    <a:pt x="243" y="305"/>
                    <a:pt x="242" y="303"/>
                    <a:pt x="242" y="301"/>
                  </a:cubicBezTo>
                  <a:cubicBezTo>
                    <a:pt x="242" y="300"/>
                    <a:pt x="243" y="299"/>
                    <a:pt x="243" y="298"/>
                  </a:cubicBezTo>
                  <a:cubicBezTo>
                    <a:pt x="243" y="297"/>
                    <a:pt x="243" y="297"/>
                    <a:pt x="243" y="296"/>
                  </a:cubicBezTo>
                  <a:cubicBezTo>
                    <a:pt x="243" y="296"/>
                    <a:pt x="242" y="296"/>
                    <a:pt x="243" y="296"/>
                  </a:cubicBezTo>
                  <a:cubicBezTo>
                    <a:pt x="243" y="295"/>
                    <a:pt x="244" y="295"/>
                    <a:pt x="244" y="295"/>
                  </a:cubicBezTo>
                  <a:cubicBezTo>
                    <a:pt x="244" y="295"/>
                    <a:pt x="244" y="294"/>
                    <a:pt x="244" y="294"/>
                  </a:cubicBezTo>
                  <a:cubicBezTo>
                    <a:pt x="245" y="293"/>
                    <a:pt x="245" y="292"/>
                    <a:pt x="245" y="292"/>
                  </a:cubicBezTo>
                  <a:cubicBezTo>
                    <a:pt x="245" y="292"/>
                    <a:pt x="244" y="291"/>
                    <a:pt x="244" y="291"/>
                  </a:cubicBezTo>
                  <a:cubicBezTo>
                    <a:pt x="244" y="290"/>
                    <a:pt x="244" y="290"/>
                    <a:pt x="244" y="289"/>
                  </a:cubicBezTo>
                  <a:cubicBezTo>
                    <a:pt x="245" y="288"/>
                    <a:pt x="245" y="290"/>
                    <a:pt x="246" y="289"/>
                  </a:cubicBezTo>
                  <a:cubicBezTo>
                    <a:pt x="247" y="289"/>
                    <a:pt x="248" y="288"/>
                    <a:pt x="248" y="287"/>
                  </a:cubicBezTo>
                  <a:cubicBezTo>
                    <a:pt x="248" y="286"/>
                    <a:pt x="247" y="286"/>
                    <a:pt x="248" y="285"/>
                  </a:cubicBezTo>
                  <a:cubicBezTo>
                    <a:pt x="248" y="285"/>
                    <a:pt x="249" y="285"/>
                    <a:pt x="249" y="285"/>
                  </a:cubicBezTo>
                  <a:cubicBezTo>
                    <a:pt x="251" y="285"/>
                    <a:pt x="250" y="285"/>
                    <a:pt x="251" y="284"/>
                  </a:cubicBezTo>
                  <a:cubicBezTo>
                    <a:pt x="251" y="283"/>
                    <a:pt x="251" y="283"/>
                    <a:pt x="251" y="283"/>
                  </a:cubicBezTo>
                  <a:cubicBezTo>
                    <a:pt x="252" y="283"/>
                    <a:pt x="254" y="283"/>
                    <a:pt x="254" y="283"/>
                  </a:cubicBezTo>
                  <a:cubicBezTo>
                    <a:pt x="255" y="282"/>
                    <a:pt x="255" y="282"/>
                    <a:pt x="254" y="281"/>
                  </a:cubicBezTo>
                  <a:cubicBezTo>
                    <a:pt x="253" y="280"/>
                    <a:pt x="253" y="281"/>
                    <a:pt x="255" y="280"/>
                  </a:cubicBezTo>
                  <a:cubicBezTo>
                    <a:pt x="255" y="280"/>
                    <a:pt x="256" y="279"/>
                    <a:pt x="257" y="279"/>
                  </a:cubicBezTo>
                  <a:cubicBezTo>
                    <a:pt x="256" y="280"/>
                    <a:pt x="258" y="280"/>
                    <a:pt x="258" y="280"/>
                  </a:cubicBezTo>
                  <a:cubicBezTo>
                    <a:pt x="259" y="280"/>
                    <a:pt x="261" y="279"/>
                    <a:pt x="262" y="279"/>
                  </a:cubicBezTo>
                  <a:cubicBezTo>
                    <a:pt x="262" y="278"/>
                    <a:pt x="263" y="278"/>
                    <a:pt x="264" y="277"/>
                  </a:cubicBezTo>
                  <a:cubicBezTo>
                    <a:pt x="265" y="276"/>
                    <a:pt x="267" y="276"/>
                    <a:pt x="268" y="275"/>
                  </a:cubicBezTo>
                  <a:cubicBezTo>
                    <a:pt x="268" y="274"/>
                    <a:pt x="268" y="274"/>
                    <a:pt x="268" y="273"/>
                  </a:cubicBezTo>
                  <a:cubicBezTo>
                    <a:pt x="269" y="272"/>
                    <a:pt x="271" y="271"/>
                    <a:pt x="271" y="271"/>
                  </a:cubicBezTo>
                  <a:cubicBezTo>
                    <a:pt x="271" y="270"/>
                    <a:pt x="270" y="269"/>
                    <a:pt x="270" y="268"/>
                  </a:cubicBezTo>
                  <a:cubicBezTo>
                    <a:pt x="270" y="267"/>
                    <a:pt x="271" y="266"/>
                    <a:pt x="272" y="266"/>
                  </a:cubicBezTo>
                  <a:cubicBezTo>
                    <a:pt x="272" y="268"/>
                    <a:pt x="272" y="268"/>
                    <a:pt x="273" y="268"/>
                  </a:cubicBezTo>
                  <a:cubicBezTo>
                    <a:pt x="275" y="268"/>
                    <a:pt x="275" y="269"/>
                    <a:pt x="276" y="268"/>
                  </a:cubicBezTo>
                  <a:cubicBezTo>
                    <a:pt x="277" y="268"/>
                    <a:pt x="278" y="267"/>
                    <a:pt x="279" y="267"/>
                  </a:cubicBezTo>
                  <a:cubicBezTo>
                    <a:pt x="280" y="267"/>
                    <a:pt x="282" y="267"/>
                    <a:pt x="282" y="266"/>
                  </a:cubicBezTo>
                  <a:cubicBezTo>
                    <a:pt x="284" y="266"/>
                    <a:pt x="286" y="265"/>
                    <a:pt x="288" y="265"/>
                  </a:cubicBezTo>
                  <a:cubicBezTo>
                    <a:pt x="290" y="265"/>
                    <a:pt x="291" y="266"/>
                    <a:pt x="292" y="266"/>
                  </a:cubicBezTo>
                  <a:cubicBezTo>
                    <a:pt x="294" y="267"/>
                    <a:pt x="296" y="267"/>
                    <a:pt x="298" y="267"/>
                  </a:cubicBezTo>
                  <a:cubicBezTo>
                    <a:pt x="298" y="267"/>
                    <a:pt x="300" y="267"/>
                    <a:pt x="300" y="267"/>
                  </a:cubicBezTo>
                  <a:cubicBezTo>
                    <a:pt x="302" y="267"/>
                    <a:pt x="301" y="267"/>
                    <a:pt x="300" y="266"/>
                  </a:cubicBezTo>
                  <a:cubicBezTo>
                    <a:pt x="301" y="265"/>
                    <a:pt x="301" y="264"/>
                    <a:pt x="302" y="264"/>
                  </a:cubicBezTo>
                  <a:cubicBezTo>
                    <a:pt x="303" y="264"/>
                    <a:pt x="303" y="264"/>
                    <a:pt x="303" y="264"/>
                  </a:cubicBezTo>
                  <a:cubicBezTo>
                    <a:pt x="303" y="264"/>
                    <a:pt x="303" y="265"/>
                    <a:pt x="304" y="265"/>
                  </a:cubicBezTo>
                  <a:cubicBezTo>
                    <a:pt x="305" y="265"/>
                    <a:pt x="305" y="265"/>
                    <a:pt x="306" y="265"/>
                  </a:cubicBezTo>
                  <a:cubicBezTo>
                    <a:pt x="305" y="266"/>
                    <a:pt x="307" y="267"/>
                    <a:pt x="308" y="267"/>
                  </a:cubicBezTo>
                  <a:cubicBezTo>
                    <a:pt x="308" y="268"/>
                    <a:pt x="309" y="268"/>
                    <a:pt x="310" y="268"/>
                  </a:cubicBezTo>
                  <a:cubicBezTo>
                    <a:pt x="310" y="268"/>
                    <a:pt x="311" y="269"/>
                    <a:pt x="311" y="270"/>
                  </a:cubicBezTo>
                  <a:cubicBezTo>
                    <a:pt x="312" y="271"/>
                    <a:pt x="314" y="272"/>
                    <a:pt x="316" y="272"/>
                  </a:cubicBezTo>
                  <a:cubicBezTo>
                    <a:pt x="316" y="272"/>
                    <a:pt x="317" y="271"/>
                    <a:pt x="317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8" y="270"/>
                    <a:pt x="319" y="270"/>
                    <a:pt x="319" y="270"/>
                  </a:cubicBezTo>
                  <a:cubicBezTo>
                    <a:pt x="319" y="270"/>
                    <a:pt x="320" y="270"/>
                    <a:pt x="320" y="270"/>
                  </a:cubicBezTo>
                  <a:cubicBezTo>
                    <a:pt x="320" y="271"/>
                    <a:pt x="320" y="271"/>
                    <a:pt x="321" y="271"/>
                  </a:cubicBezTo>
                  <a:cubicBezTo>
                    <a:pt x="321" y="272"/>
                    <a:pt x="322" y="272"/>
                    <a:pt x="323" y="271"/>
                  </a:cubicBezTo>
                  <a:cubicBezTo>
                    <a:pt x="323" y="270"/>
                    <a:pt x="322" y="268"/>
                    <a:pt x="324" y="267"/>
                  </a:cubicBezTo>
                  <a:cubicBezTo>
                    <a:pt x="325" y="267"/>
                    <a:pt x="325" y="268"/>
                    <a:pt x="325" y="269"/>
                  </a:cubicBezTo>
                  <a:cubicBezTo>
                    <a:pt x="326" y="269"/>
                    <a:pt x="327" y="269"/>
                    <a:pt x="328" y="270"/>
                  </a:cubicBezTo>
                  <a:cubicBezTo>
                    <a:pt x="328" y="270"/>
                    <a:pt x="329" y="270"/>
                    <a:pt x="330" y="271"/>
                  </a:cubicBezTo>
                  <a:cubicBezTo>
                    <a:pt x="330" y="271"/>
                    <a:pt x="330" y="272"/>
                    <a:pt x="330" y="273"/>
                  </a:cubicBezTo>
                  <a:cubicBezTo>
                    <a:pt x="332" y="272"/>
                    <a:pt x="336" y="271"/>
                    <a:pt x="332" y="269"/>
                  </a:cubicBezTo>
                  <a:cubicBezTo>
                    <a:pt x="330" y="269"/>
                    <a:pt x="326" y="267"/>
                    <a:pt x="328" y="265"/>
                  </a:cubicBezTo>
                  <a:cubicBezTo>
                    <a:pt x="329" y="264"/>
                    <a:pt x="330" y="263"/>
                    <a:pt x="331" y="262"/>
                  </a:cubicBezTo>
                  <a:cubicBezTo>
                    <a:pt x="331" y="262"/>
                    <a:pt x="331" y="262"/>
                    <a:pt x="332" y="261"/>
                  </a:cubicBezTo>
                  <a:cubicBezTo>
                    <a:pt x="331" y="261"/>
                    <a:pt x="331" y="259"/>
                    <a:pt x="332" y="259"/>
                  </a:cubicBezTo>
                  <a:cubicBezTo>
                    <a:pt x="331" y="258"/>
                    <a:pt x="330" y="259"/>
                    <a:pt x="329" y="259"/>
                  </a:cubicBezTo>
                  <a:cubicBezTo>
                    <a:pt x="329" y="260"/>
                    <a:pt x="328" y="260"/>
                    <a:pt x="328" y="260"/>
                  </a:cubicBezTo>
                  <a:cubicBezTo>
                    <a:pt x="327" y="261"/>
                    <a:pt x="327" y="262"/>
                    <a:pt x="326" y="262"/>
                  </a:cubicBezTo>
                  <a:cubicBezTo>
                    <a:pt x="326" y="262"/>
                    <a:pt x="325" y="262"/>
                    <a:pt x="325" y="261"/>
                  </a:cubicBezTo>
                  <a:cubicBezTo>
                    <a:pt x="325" y="260"/>
                    <a:pt x="326" y="261"/>
                    <a:pt x="326" y="260"/>
                  </a:cubicBezTo>
                  <a:cubicBezTo>
                    <a:pt x="326" y="259"/>
                    <a:pt x="326" y="259"/>
                    <a:pt x="325" y="259"/>
                  </a:cubicBezTo>
                  <a:cubicBezTo>
                    <a:pt x="325" y="259"/>
                    <a:pt x="324" y="259"/>
                    <a:pt x="323" y="259"/>
                  </a:cubicBezTo>
                  <a:cubicBezTo>
                    <a:pt x="322" y="260"/>
                    <a:pt x="322" y="261"/>
                    <a:pt x="320" y="260"/>
                  </a:cubicBezTo>
                  <a:cubicBezTo>
                    <a:pt x="319" y="260"/>
                    <a:pt x="318" y="259"/>
                    <a:pt x="319" y="258"/>
                  </a:cubicBezTo>
                  <a:cubicBezTo>
                    <a:pt x="320" y="255"/>
                    <a:pt x="323" y="257"/>
                    <a:pt x="325" y="258"/>
                  </a:cubicBezTo>
                  <a:cubicBezTo>
                    <a:pt x="326" y="258"/>
                    <a:pt x="327" y="259"/>
                    <a:pt x="328" y="258"/>
                  </a:cubicBezTo>
                  <a:cubicBezTo>
                    <a:pt x="330" y="257"/>
                    <a:pt x="330" y="257"/>
                    <a:pt x="332" y="256"/>
                  </a:cubicBezTo>
                  <a:cubicBezTo>
                    <a:pt x="333" y="256"/>
                    <a:pt x="334" y="255"/>
                    <a:pt x="335" y="255"/>
                  </a:cubicBezTo>
                  <a:cubicBezTo>
                    <a:pt x="335" y="255"/>
                    <a:pt x="336" y="256"/>
                    <a:pt x="336" y="256"/>
                  </a:cubicBezTo>
                  <a:cubicBezTo>
                    <a:pt x="337" y="255"/>
                    <a:pt x="337" y="255"/>
                    <a:pt x="338" y="255"/>
                  </a:cubicBezTo>
                  <a:cubicBezTo>
                    <a:pt x="338" y="255"/>
                    <a:pt x="339" y="256"/>
                    <a:pt x="339" y="255"/>
                  </a:cubicBezTo>
                  <a:cubicBezTo>
                    <a:pt x="340" y="255"/>
                    <a:pt x="340" y="255"/>
                    <a:pt x="340" y="255"/>
                  </a:cubicBezTo>
                  <a:cubicBezTo>
                    <a:pt x="341" y="255"/>
                    <a:pt x="341" y="255"/>
                    <a:pt x="341" y="255"/>
                  </a:cubicBezTo>
                  <a:cubicBezTo>
                    <a:pt x="342" y="255"/>
                    <a:pt x="342" y="255"/>
                    <a:pt x="342" y="254"/>
                  </a:cubicBezTo>
                  <a:cubicBezTo>
                    <a:pt x="343" y="253"/>
                    <a:pt x="343" y="251"/>
                    <a:pt x="343" y="250"/>
                  </a:cubicBezTo>
                  <a:cubicBezTo>
                    <a:pt x="344" y="251"/>
                    <a:pt x="344" y="252"/>
                    <a:pt x="344" y="253"/>
                  </a:cubicBezTo>
                  <a:cubicBezTo>
                    <a:pt x="345" y="254"/>
                    <a:pt x="345" y="254"/>
                    <a:pt x="346" y="255"/>
                  </a:cubicBezTo>
                  <a:cubicBezTo>
                    <a:pt x="347" y="257"/>
                    <a:pt x="348" y="255"/>
                    <a:pt x="349" y="254"/>
                  </a:cubicBezTo>
                  <a:cubicBezTo>
                    <a:pt x="349" y="256"/>
                    <a:pt x="351" y="255"/>
                    <a:pt x="352" y="254"/>
                  </a:cubicBezTo>
                  <a:cubicBezTo>
                    <a:pt x="352" y="253"/>
                    <a:pt x="352" y="253"/>
                    <a:pt x="353" y="253"/>
                  </a:cubicBezTo>
                  <a:cubicBezTo>
                    <a:pt x="353" y="252"/>
                    <a:pt x="354" y="253"/>
                    <a:pt x="354" y="253"/>
                  </a:cubicBezTo>
                  <a:cubicBezTo>
                    <a:pt x="354" y="253"/>
                    <a:pt x="354" y="253"/>
                    <a:pt x="353" y="254"/>
                  </a:cubicBezTo>
                  <a:cubicBezTo>
                    <a:pt x="354" y="254"/>
                    <a:pt x="357" y="253"/>
                    <a:pt x="358" y="253"/>
                  </a:cubicBezTo>
                  <a:cubicBezTo>
                    <a:pt x="359" y="253"/>
                    <a:pt x="363" y="251"/>
                    <a:pt x="360" y="253"/>
                  </a:cubicBezTo>
                  <a:cubicBezTo>
                    <a:pt x="361" y="254"/>
                    <a:pt x="363" y="253"/>
                    <a:pt x="364" y="254"/>
                  </a:cubicBezTo>
                  <a:cubicBezTo>
                    <a:pt x="365" y="254"/>
                    <a:pt x="366" y="255"/>
                    <a:pt x="368" y="255"/>
                  </a:cubicBezTo>
                  <a:cubicBezTo>
                    <a:pt x="367" y="254"/>
                    <a:pt x="368" y="255"/>
                    <a:pt x="369" y="255"/>
                  </a:cubicBezTo>
                  <a:cubicBezTo>
                    <a:pt x="369" y="255"/>
                    <a:pt x="370" y="255"/>
                    <a:pt x="370" y="256"/>
                  </a:cubicBezTo>
                  <a:cubicBezTo>
                    <a:pt x="370" y="256"/>
                    <a:pt x="369" y="256"/>
                    <a:pt x="370" y="256"/>
                  </a:cubicBezTo>
                  <a:cubicBezTo>
                    <a:pt x="371" y="258"/>
                    <a:pt x="374" y="258"/>
                    <a:pt x="372" y="260"/>
                  </a:cubicBezTo>
                  <a:cubicBezTo>
                    <a:pt x="372" y="260"/>
                    <a:pt x="372" y="260"/>
                    <a:pt x="372" y="259"/>
                  </a:cubicBezTo>
                  <a:cubicBezTo>
                    <a:pt x="371" y="262"/>
                    <a:pt x="375" y="260"/>
                    <a:pt x="376" y="260"/>
                  </a:cubicBezTo>
                  <a:cubicBezTo>
                    <a:pt x="376" y="260"/>
                    <a:pt x="376" y="259"/>
                    <a:pt x="377" y="259"/>
                  </a:cubicBezTo>
                  <a:cubicBezTo>
                    <a:pt x="377" y="259"/>
                    <a:pt x="377" y="259"/>
                    <a:pt x="378" y="259"/>
                  </a:cubicBezTo>
                  <a:cubicBezTo>
                    <a:pt x="379" y="258"/>
                    <a:pt x="379" y="257"/>
                    <a:pt x="381" y="257"/>
                  </a:cubicBezTo>
                  <a:cubicBezTo>
                    <a:pt x="381" y="256"/>
                    <a:pt x="382" y="257"/>
                    <a:pt x="383" y="256"/>
                  </a:cubicBezTo>
                  <a:cubicBezTo>
                    <a:pt x="383" y="256"/>
                    <a:pt x="382" y="255"/>
                    <a:pt x="383" y="254"/>
                  </a:cubicBezTo>
                  <a:cubicBezTo>
                    <a:pt x="383" y="254"/>
                    <a:pt x="386" y="254"/>
                    <a:pt x="386" y="254"/>
                  </a:cubicBezTo>
                  <a:cubicBezTo>
                    <a:pt x="387" y="254"/>
                    <a:pt x="388" y="255"/>
                    <a:pt x="389" y="255"/>
                  </a:cubicBezTo>
                  <a:cubicBezTo>
                    <a:pt x="390" y="256"/>
                    <a:pt x="391" y="257"/>
                    <a:pt x="393" y="258"/>
                  </a:cubicBezTo>
                  <a:cubicBezTo>
                    <a:pt x="394" y="260"/>
                    <a:pt x="395" y="261"/>
                    <a:pt x="397" y="262"/>
                  </a:cubicBezTo>
                  <a:cubicBezTo>
                    <a:pt x="397" y="263"/>
                    <a:pt x="397" y="263"/>
                    <a:pt x="398" y="263"/>
                  </a:cubicBezTo>
                  <a:cubicBezTo>
                    <a:pt x="400" y="264"/>
                    <a:pt x="400" y="263"/>
                    <a:pt x="401" y="264"/>
                  </a:cubicBezTo>
                  <a:cubicBezTo>
                    <a:pt x="401" y="265"/>
                    <a:pt x="402" y="266"/>
                    <a:pt x="402" y="267"/>
                  </a:cubicBezTo>
                  <a:cubicBezTo>
                    <a:pt x="403" y="267"/>
                    <a:pt x="403" y="269"/>
                    <a:pt x="403" y="270"/>
                  </a:cubicBezTo>
                  <a:cubicBezTo>
                    <a:pt x="403" y="272"/>
                    <a:pt x="402" y="274"/>
                    <a:pt x="402" y="276"/>
                  </a:cubicBezTo>
                  <a:cubicBezTo>
                    <a:pt x="402" y="279"/>
                    <a:pt x="402" y="279"/>
                    <a:pt x="404" y="281"/>
                  </a:cubicBezTo>
                  <a:cubicBezTo>
                    <a:pt x="405" y="279"/>
                    <a:pt x="403" y="279"/>
                    <a:pt x="404" y="278"/>
                  </a:cubicBezTo>
                  <a:cubicBezTo>
                    <a:pt x="404" y="276"/>
                    <a:pt x="405" y="279"/>
                    <a:pt x="406" y="279"/>
                  </a:cubicBezTo>
                  <a:cubicBezTo>
                    <a:pt x="406" y="279"/>
                    <a:pt x="407" y="277"/>
                    <a:pt x="407" y="279"/>
                  </a:cubicBezTo>
                  <a:cubicBezTo>
                    <a:pt x="407" y="279"/>
                    <a:pt x="406" y="282"/>
                    <a:pt x="405" y="282"/>
                  </a:cubicBezTo>
                  <a:cubicBezTo>
                    <a:pt x="405" y="283"/>
                    <a:pt x="405" y="282"/>
                    <a:pt x="405" y="283"/>
                  </a:cubicBezTo>
                  <a:cubicBezTo>
                    <a:pt x="405" y="284"/>
                    <a:pt x="405" y="284"/>
                    <a:pt x="406" y="285"/>
                  </a:cubicBezTo>
                  <a:cubicBezTo>
                    <a:pt x="407" y="286"/>
                    <a:pt x="407" y="287"/>
                    <a:pt x="408" y="289"/>
                  </a:cubicBezTo>
                  <a:cubicBezTo>
                    <a:pt x="408" y="289"/>
                    <a:pt x="410" y="291"/>
                    <a:pt x="411" y="291"/>
                  </a:cubicBezTo>
                  <a:cubicBezTo>
                    <a:pt x="411" y="291"/>
                    <a:pt x="411" y="290"/>
                    <a:pt x="411" y="290"/>
                  </a:cubicBezTo>
                  <a:cubicBezTo>
                    <a:pt x="412" y="290"/>
                    <a:pt x="412" y="290"/>
                    <a:pt x="412" y="291"/>
                  </a:cubicBezTo>
                  <a:cubicBezTo>
                    <a:pt x="413" y="292"/>
                    <a:pt x="412" y="293"/>
                    <a:pt x="413" y="294"/>
                  </a:cubicBezTo>
                  <a:cubicBezTo>
                    <a:pt x="414" y="295"/>
                    <a:pt x="415" y="295"/>
                    <a:pt x="416" y="296"/>
                  </a:cubicBezTo>
                  <a:cubicBezTo>
                    <a:pt x="417" y="297"/>
                    <a:pt x="416" y="299"/>
                    <a:pt x="417" y="300"/>
                  </a:cubicBezTo>
                  <a:cubicBezTo>
                    <a:pt x="418" y="301"/>
                    <a:pt x="419" y="301"/>
                    <a:pt x="420" y="301"/>
                  </a:cubicBezTo>
                  <a:cubicBezTo>
                    <a:pt x="423" y="302"/>
                    <a:pt x="423" y="305"/>
                    <a:pt x="426" y="306"/>
                  </a:cubicBezTo>
                  <a:cubicBezTo>
                    <a:pt x="426" y="306"/>
                    <a:pt x="427" y="306"/>
                    <a:pt x="427" y="307"/>
                  </a:cubicBezTo>
                  <a:cubicBezTo>
                    <a:pt x="428" y="307"/>
                    <a:pt x="427" y="307"/>
                    <a:pt x="426" y="307"/>
                  </a:cubicBezTo>
                  <a:cubicBezTo>
                    <a:pt x="426" y="307"/>
                    <a:pt x="425" y="307"/>
                    <a:pt x="425" y="308"/>
                  </a:cubicBezTo>
                  <a:cubicBezTo>
                    <a:pt x="425" y="308"/>
                    <a:pt x="426" y="308"/>
                    <a:pt x="427" y="309"/>
                  </a:cubicBezTo>
                  <a:cubicBezTo>
                    <a:pt x="429" y="309"/>
                    <a:pt x="433" y="307"/>
                    <a:pt x="434" y="306"/>
                  </a:cubicBezTo>
                  <a:cubicBezTo>
                    <a:pt x="435" y="304"/>
                    <a:pt x="434" y="304"/>
                    <a:pt x="434" y="302"/>
                  </a:cubicBezTo>
                  <a:cubicBezTo>
                    <a:pt x="434" y="301"/>
                    <a:pt x="434" y="298"/>
                    <a:pt x="436" y="299"/>
                  </a:cubicBezTo>
                  <a:cubicBezTo>
                    <a:pt x="435" y="298"/>
                    <a:pt x="435" y="296"/>
                    <a:pt x="434" y="295"/>
                  </a:cubicBezTo>
                  <a:cubicBezTo>
                    <a:pt x="434" y="293"/>
                    <a:pt x="435" y="292"/>
                    <a:pt x="435" y="291"/>
                  </a:cubicBezTo>
                  <a:cubicBezTo>
                    <a:pt x="435" y="288"/>
                    <a:pt x="434" y="285"/>
                    <a:pt x="432" y="283"/>
                  </a:cubicBezTo>
                  <a:cubicBezTo>
                    <a:pt x="430" y="281"/>
                    <a:pt x="429" y="278"/>
                    <a:pt x="428" y="276"/>
                  </a:cubicBezTo>
                  <a:cubicBezTo>
                    <a:pt x="427" y="274"/>
                    <a:pt x="425" y="272"/>
                    <a:pt x="426" y="269"/>
                  </a:cubicBezTo>
                  <a:cubicBezTo>
                    <a:pt x="426" y="268"/>
                    <a:pt x="425" y="267"/>
                    <a:pt x="424" y="266"/>
                  </a:cubicBezTo>
                  <a:cubicBezTo>
                    <a:pt x="423" y="265"/>
                    <a:pt x="423" y="263"/>
                    <a:pt x="421" y="263"/>
                  </a:cubicBezTo>
                  <a:cubicBezTo>
                    <a:pt x="419" y="261"/>
                    <a:pt x="418" y="259"/>
                    <a:pt x="417" y="256"/>
                  </a:cubicBezTo>
                  <a:cubicBezTo>
                    <a:pt x="415" y="254"/>
                    <a:pt x="414" y="251"/>
                    <a:pt x="413" y="248"/>
                  </a:cubicBezTo>
                  <a:cubicBezTo>
                    <a:pt x="413" y="248"/>
                    <a:pt x="413" y="247"/>
                    <a:pt x="413" y="247"/>
                  </a:cubicBezTo>
                  <a:cubicBezTo>
                    <a:pt x="413" y="247"/>
                    <a:pt x="412" y="246"/>
                    <a:pt x="412" y="246"/>
                  </a:cubicBezTo>
                  <a:cubicBezTo>
                    <a:pt x="412" y="245"/>
                    <a:pt x="411" y="243"/>
                    <a:pt x="411" y="242"/>
                  </a:cubicBezTo>
                  <a:cubicBezTo>
                    <a:pt x="411" y="240"/>
                    <a:pt x="410" y="239"/>
                    <a:pt x="411" y="237"/>
                  </a:cubicBezTo>
                  <a:cubicBezTo>
                    <a:pt x="411" y="236"/>
                    <a:pt x="412" y="234"/>
                    <a:pt x="412" y="233"/>
                  </a:cubicBezTo>
                  <a:cubicBezTo>
                    <a:pt x="413" y="232"/>
                    <a:pt x="413" y="231"/>
                    <a:pt x="413" y="229"/>
                  </a:cubicBezTo>
                  <a:cubicBezTo>
                    <a:pt x="414" y="228"/>
                    <a:pt x="415" y="227"/>
                    <a:pt x="416" y="226"/>
                  </a:cubicBezTo>
                  <a:cubicBezTo>
                    <a:pt x="414" y="226"/>
                    <a:pt x="415" y="225"/>
                    <a:pt x="415" y="224"/>
                  </a:cubicBezTo>
                  <a:cubicBezTo>
                    <a:pt x="415" y="224"/>
                    <a:pt x="416" y="224"/>
                    <a:pt x="416" y="223"/>
                  </a:cubicBezTo>
                  <a:cubicBezTo>
                    <a:pt x="417" y="223"/>
                    <a:pt x="416" y="222"/>
                    <a:pt x="416" y="223"/>
                  </a:cubicBezTo>
                  <a:cubicBezTo>
                    <a:pt x="416" y="222"/>
                    <a:pt x="416" y="222"/>
                    <a:pt x="417" y="222"/>
                  </a:cubicBezTo>
                  <a:cubicBezTo>
                    <a:pt x="418" y="221"/>
                    <a:pt x="418" y="220"/>
                    <a:pt x="419" y="219"/>
                  </a:cubicBezTo>
                  <a:cubicBezTo>
                    <a:pt x="419" y="219"/>
                    <a:pt x="421" y="218"/>
                    <a:pt x="421" y="217"/>
                  </a:cubicBezTo>
                  <a:cubicBezTo>
                    <a:pt x="422" y="217"/>
                    <a:pt x="423" y="216"/>
                    <a:pt x="424" y="215"/>
                  </a:cubicBezTo>
                  <a:cubicBezTo>
                    <a:pt x="425" y="214"/>
                    <a:pt x="426" y="213"/>
                    <a:pt x="426" y="212"/>
                  </a:cubicBezTo>
                  <a:cubicBezTo>
                    <a:pt x="427" y="212"/>
                    <a:pt x="428" y="211"/>
                    <a:pt x="428" y="210"/>
                  </a:cubicBezTo>
                  <a:cubicBezTo>
                    <a:pt x="429" y="210"/>
                    <a:pt x="429" y="210"/>
                    <a:pt x="430" y="209"/>
                  </a:cubicBezTo>
                  <a:cubicBezTo>
                    <a:pt x="430" y="209"/>
                    <a:pt x="430" y="208"/>
                    <a:pt x="430" y="208"/>
                  </a:cubicBezTo>
                  <a:cubicBezTo>
                    <a:pt x="430" y="206"/>
                    <a:pt x="430" y="205"/>
                    <a:pt x="431" y="204"/>
                  </a:cubicBezTo>
                  <a:cubicBezTo>
                    <a:pt x="432" y="202"/>
                    <a:pt x="433" y="200"/>
                    <a:pt x="435" y="199"/>
                  </a:cubicBezTo>
                  <a:cubicBezTo>
                    <a:pt x="438" y="198"/>
                    <a:pt x="440" y="199"/>
                    <a:pt x="441" y="196"/>
                  </a:cubicBezTo>
                  <a:cubicBezTo>
                    <a:pt x="441" y="194"/>
                    <a:pt x="442" y="192"/>
                    <a:pt x="444" y="190"/>
                  </a:cubicBezTo>
                  <a:cubicBezTo>
                    <a:pt x="444" y="190"/>
                    <a:pt x="445" y="189"/>
                    <a:pt x="445" y="189"/>
                  </a:cubicBezTo>
                  <a:cubicBezTo>
                    <a:pt x="445" y="189"/>
                    <a:pt x="446" y="189"/>
                    <a:pt x="446" y="188"/>
                  </a:cubicBezTo>
                  <a:cubicBezTo>
                    <a:pt x="447" y="188"/>
                    <a:pt x="447" y="187"/>
                    <a:pt x="447" y="186"/>
                  </a:cubicBezTo>
                  <a:cubicBezTo>
                    <a:pt x="448" y="186"/>
                    <a:pt x="449" y="186"/>
                    <a:pt x="449" y="186"/>
                  </a:cubicBezTo>
                  <a:cubicBezTo>
                    <a:pt x="451" y="185"/>
                    <a:pt x="452" y="185"/>
                    <a:pt x="453" y="184"/>
                  </a:cubicBezTo>
                  <a:cubicBezTo>
                    <a:pt x="454" y="183"/>
                    <a:pt x="455" y="182"/>
                    <a:pt x="453" y="181"/>
                  </a:cubicBezTo>
                  <a:cubicBezTo>
                    <a:pt x="453" y="182"/>
                    <a:pt x="450" y="183"/>
                    <a:pt x="449" y="183"/>
                  </a:cubicBezTo>
                  <a:cubicBezTo>
                    <a:pt x="448" y="183"/>
                    <a:pt x="446" y="182"/>
                    <a:pt x="448" y="182"/>
                  </a:cubicBezTo>
                  <a:cubicBezTo>
                    <a:pt x="449" y="182"/>
                    <a:pt x="449" y="183"/>
                    <a:pt x="450" y="182"/>
                  </a:cubicBezTo>
                  <a:cubicBezTo>
                    <a:pt x="450" y="182"/>
                    <a:pt x="451" y="181"/>
                    <a:pt x="451" y="180"/>
                  </a:cubicBezTo>
                  <a:cubicBezTo>
                    <a:pt x="451" y="180"/>
                    <a:pt x="451" y="179"/>
                    <a:pt x="451" y="179"/>
                  </a:cubicBezTo>
                  <a:cubicBezTo>
                    <a:pt x="451" y="178"/>
                    <a:pt x="450" y="178"/>
                    <a:pt x="450" y="177"/>
                  </a:cubicBezTo>
                  <a:cubicBezTo>
                    <a:pt x="450" y="177"/>
                    <a:pt x="450" y="177"/>
                    <a:pt x="450" y="178"/>
                  </a:cubicBezTo>
                  <a:cubicBezTo>
                    <a:pt x="450" y="177"/>
                    <a:pt x="449" y="175"/>
                    <a:pt x="451" y="176"/>
                  </a:cubicBezTo>
                  <a:cubicBezTo>
                    <a:pt x="452" y="176"/>
                    <a:pt x="451" y="177"/>
                    <a:pt x="452" y="177"/>
                  </a:cubicBezTo>
                  <a:cubicBezTo>
                    <a:pt x="453" y="177"/>
                    <a:pt x="455" y="177"/>
                    <a:pt x="456" y="175"/>
                  </a:cubicBezTo>
                  <a:cubicBezTo>
                    <a:pt x="456" y="175"/>
                    <a:pt x="456" y="175"/>
                    <a:pt x="457" y="174"/>
                  </a:cubicBezTo>
                  <a:cubicBezTo>
                    <a:pt x="457" y="174"/>
                    <a:pt x="458" y="174"/>
                    <a:pt x="458" y="173"/>
                  </a:cubicBezTo>
                  <a:cubicBezTo>
                    <a:pt x="458" y="172"/>
                    <a:pt x="457" y="169"/>
                    <a:pt x="457" y="169"/>
                  </a:cubicBezTo>
                  <a:cubicBezTo>
                    <a:pt x="455" y="169"/>
                    <a:pt x="455" y="172"/>
                    <a:pt x="454" y="171"/>
                  </a:cubicBezTo>
                  <a:cubicBezTo>
                    <a:pt x="454" y="170"/>
                    <a:pt x="454" y="170"/>
                    <a:pt x="454" y="169"/>
                  </a:cubicBezTo>
                  <a:cubicBezTo>
                    <a:pt x="453" y="169"/>
                    <a:pt x="452" y="169"/>
                    <a:pt x="452" y="170"/>
                  </a:cubicBezTo>
                  <a:cubicBezTo>
                    <a:pt x="451" y="170"/>
                    <a:pt x="449" y="171"/>
                    <a:pt x="448" y="171"/>
                  </a:cubicBezTo>
                  <a:cubicBezTo>
                    <a:pt x="448" y="171"/>
                    <a:pt x="448" y="170"/>
                    <a:pt x="448" y="170"/>
                  </a:cubicBezTo>
                  <a:cubicBezTo>
                    <a:pt x="448" y="169"/>
                    <a:pt x="450" y="169"/>
                    <a:pt x="450" y="169"/>
                  </a:cubicBezTo>
                  <a:cubicBezTo>
                    <a:pt x="451" y="168"/>
                    <a:pt x="454" y="167"/>
                    <a:pt x="453" y="166"/>
                  </a:cubicBezTo>
                  <a:cubicBezTo>
                    <a:pt x="454" y="166"/>
                    <a:pt x="455" y="166"/>
                    <a:pt x="456" y="167"/>
                  </a:cubicBezTo>
                  <a:cubicBezTo>
                    <a:pt x="456" y="164"/>
                    <a:pt x="453" y="164"/>
                    <a:pt x="453" y="162"/>
                  </a:cubicBezTo>
                  <a:cubicBezTo>
                    <a:pt x="454" y="162"/>
                    <a:pt x="454" y="161"/>
                    <a:pt x="453" y="160"/>
                  </a:cubicBezTo>
                  <a:cubicBezTo>
                    <a:pt x="453" y="158"/>
                    <a:pt x="453" y="158"/>
                    <a:pt x="451" y="158"/>
                  </a:cubicBezTo>
                  <a:cubicBezTo>
                    <a:pt x="450" y="158"/>
                    <a:pt x="449" y="159"/>
                    <a:pt x="448" y="159"/>
                  </a:cubicBezTo>
                  <a:cubicBezTo>
                    <a:pt x="448" y="159"/>
                    <a:pt x="446" y="158"/>
                    <a:pt x="446" y="157"/>
                  </a:cubicBezTo>
                  <a:cubicBezTo>
                    <a:pt x="447" y="157"/>
                    <a:pt x="447" y="158"/>
                    <a:pt x="448" y="157"/>
                  </a:cubicBezTo>
                  <a:cubicBezTo>
                    <a:pt x="449" y="157"/>
                    <a:pt x="449" y="156"/>
                    <a:pt x="448" y="156"/>
                  </a:cubicBezTo>
                  <a:cubicBezTo>
                    <a:pt x="448" y="155"/>
                    <a:pt x="446" y="155"/>
                    <a:pt x="446" y="155"/>
                  </a:cubicBezTo>
                  <a:cubicBezTo>
                    <a:pt x="446" y="154"/>
                    <a:pt x="447" y="155"/>
                    <a:pt x="447" y="154"/>
                  </a:cubicBezTo>
                  <a:cubicBezTo>
                    <a:pt x="447" y="154"/>
                    <a:pt x="446" y="153"/>
                    <a:pt x="447" y="153"/>
                  </a:cubicBezTo>
                  <a:cubicBezTo>
                    <a:pt x="447" y="152"/>
                    <a:pt x="448" y="154"/>
                    <a:pt x="448" y="153"/>
                  </a:cubicBezTo>
                  <a:cubicBezTo>
                    <a:pt x="449" y="152"/>
                    <a:pt x="448" y="151"/>
                    <a:pt x="448" y="151"/>
                  </a:cubicBezTo>
                  <a:cubicBezTo>
                    <a:pt x="447" y="151"/>
                    <a:pt x="446" y="150"/>
                    <a:pt x="446" y="150"/>
                  </a:cubicBezTo>
                  <a:cubicBezTo>
                    <a:pt x="446" y="150"/>
                    <a:pt x="447" y="150"/>
                    <a:pt x="446" y="150"/>
                  </a:cubicBezTo>
                  <a:cubicBezTo>
                    <a:pt x="446" y="150"/>
                    <a:pt x="447" y="150"/>
                    <a:pt x="447" y="149"/>
                  </a:cubicBezTo>
                  <a:cubicBezTo>
                    <a:pt x="447" y="149"/>
                    <a:pt x="447" y="149"/>
                    <a:pt x="447" y="148"/>
                  </a:cubicBezTo>
                  <a:cubicBezTo>
                    <a:pt x="447" y="148"/>
                    <a:pt x="447" y="148"/>
                    <a:pt x="447" y="147"/>
                  </a:cubicBezTo>
                  <a:cubicBezTo>
                    <a:pt x="447" y="146"/>
                    <a:pt x="444" y="145"/>
                    <a:pt x="443" y="145"/>
                  </a:cubicBezTo>
                  <a:cubicBezTo>
                    <a:pt x="443" y="144"/>
                    <a:pt x="441" y="145"/>
                    <a:pt x="440" y="144"/>
                  </a:cubicBezTo>
                  <a:cubicBezTo>
                    <a:pt x="440" y="143"/>
                    <a:pt x="443" y="143"/>
                    <a:pt x="444" y="144"/>
                  </a:cubicBezTo>
                  <a:cubicBezTo>
                    <a:pt x="445" y="144"/>
                    <a:pt x="447" y="145"/>
                    <a:pt x="445" y="143"/>
                  </a:cubicBezTo>
                  <a:cubicBezTo>
                    <a:pt x="445" y="142"/>
                    <a:pt x="443" y="142"/>
                    <a:pt x="445" y="141"/>
                  </a:cubicBezTo>
                  <a:cubicBezTo>
                    <a:pt x="443" y="141"/>
                    <a:pt x="442" y="138"/>
                    <a:pt x="442" y="136"/>
                  </a:cubicBezTo>
                  <a:cubicBezTo>
                    <a:pt x="442" y="135"/>
                    <a:pt x="442" y="135"/>
                    <a:pt x="442" y="133"/>
                  </a:cubicBezTo>
                  <a:cubicBezTo>
                    <a:pt x="442" y="132"/>
                    <a:pt x="442" y="132"/>
                    <a:pt x="442" y="131"/>
                  </a:cubicBezTo>
                  <a:cubicBezTo>
                    <a:pt x="442" y="130"/>
                    <a:pt x="443" y="129"/>
                    <a:pt x="443" y="129"/>
                  </a:cubicBezTo>
                  <a:cubicBezTo>
                    <a:pt x="444" y="129"/>
                    <a:pt x="444" y="128"/>
                    <a:pt x="444" y="128"/>
                  </a:cubicBezTo>
                  <a:cubicBezTo>
                    <a:pt x="444" y="128"/>
                    <a:pt x="444" y="127"/>
                    <a:pt x="445" y="126"/>
                  </a:cubicBezTo>
                  <a:cubicBezTo>
                    <a:pt x="445" y="126"/>
                    <a:pt x="446" y="126"/>
                    <a:pt x="446" y="126"/>
                  </a:cubicBezTo>
                  <a:cubicBezTo>
                    <a:pt x="446" y="127"/>
                    <a:pt x="446" y="127"/>
                    <a:pt x="446" y="128"/>
                  </a:cubicBezTo>
                  <a:cubicBezTo>
                    <a:pt x="445" y="129"/>
                    <a:pt x="445" y="129"/>
                    <a:pt x="444" y="130"/>
                  </a:cubicBezTo>
                  <a:cubicBezTo>
                    <a:pt x="443" y="132"/>
                    <a:pt x="446" y="132"/>
                    <a:pt x="446" y="135"/>
                  </a:cubicBezTo>
                  <a:cubicBezTo>
                    <a:pt x="445" y="135"/>
                    <a:pt x="444" y="135"/>
                    <a:pt x="444" y="136"/>
                  </a:cubicBezTo>
                  <a:cubicBezTo>
                    <a:pt x="445" y="137"/>
                    <a:pt x="445" y="136"/>
                    <a:pt x="445" y="137"/>
                  </a:cubicBezTo>
                  <a:cubicBezTo>
                    <a:pt x="446" y="137"/>
                    <a:pt x="445" y="138"/>
                    <a:pt x="445" y="138"/>
                  </a:cubicBezTo>
                  <a:cubicBezTo>
                    <a:pt x="446" y="139"/>
                    <a:pt x="446" y="140"/>
                    <a:pt x="446" y="141"/>
                  </a:cubicBezTo>
                  <a:cubicBezTo>
                    <a:pt x="446" y="141"/>
                    <a:pt x="447" y="141"/>
                    <a:pt x="447" y="142"/>
                  </a:cubicBezTo>
                  <a:cubicBezTo>
                    <a:pt x="448" y="142"/>
                    <a:pt x="448" y="141"/>
                    <a:pt x="449" y="141"/>
                  </a:cubicBezTo>
                  <a:cubicBezTo>
                    <a:pt x="451" y="141"/>
                    <a:pt x="449" y="144"/>
                    <a:pt x="451" y="145"/>
                  </a:cubicBezTo>
                  <a:cubicBezTo>
                    <a:pt x="452" y="145"/>
                    <a:pt x="452" y="144"/>
                    <a:pt x="452" y="145"/>
                  </a:cubicBezTo>
                  <a:cubicBezTo>
                    <a:pt x="453" y="146"/>
                    <a:pt x="452" y="147"/>
                    <a:pt x="451" y="148"/>
                  </a:cubicBezTo>
                  <a:cubicBezTo>
                    <a:pt x="451" y="150"/>
                    <a:pt x="451" y="153"/>
                    <a:pt x="452" y="155"/>
                  </a:cubicBezTo>
                  <a:cubicBezTo>
                    <a:pt x="452" y="153"/>
                    <a:pt x="453" y="151"/>
                    <a:pt x="454" y="149"/>
                  </a:cubicBezTo>
                  <a:cubicBezTo>
                    <a:pt x="454" y="148"/>
                    <a:pt x="454" y="147"/>
                    <a:pt x="455" y="147"/>
                  </a:cubicBezTo>
                  <a:cubicBezTo>
                    <a:pt x="455" y="145"/>
                    <a:pt x="454" y="145"/>
                    <a:pt x="455" y="144"/>
                  </a:cubicBezTo>
                  <a:cubicBezTo>
                    <a:pt x="457" y="141"/>
                    <a:pt x="458" y="136"/>
                    <a:pt x="455" y="134"/>
                  </a:cubicBezTo>
                  <a:cubicBezTo>
                    <a:pt x="455" y="133"/>
                    <a:pt x="454" y="133"/>
                    <a:pt x="453" y="132"/>
                  </a:cubicBezTo>
                  <a:cubicBezTo>
                    <a:pt x="453" y="131"/>
                    <a:pt x="452" y="130"/>
                    <a:pt x="452" y="129"/>
                  </a:cubicBezTo>
                  <a:cubicBezTo>
                    <a:pt x="451" y="128"/>
                    <a:pt x="449" y="126"/>
                    <a:pt x="449" y="125"/>
                  </a:cubicBezTo>
                  <a:cubicBezTo>
                    <a:pt x="449" y="124"/>
                    <a:pt x="450" y="125"/>
                    <a:pt x="450" y="125"/>
                  </a:cubicBezTo>
                  <a:cubicBezTo>
                    <a:pt x="451" y="126"/>
                    <a:pt x="451" y="127"/>
                    <a:pt x="453" y="127"/>
                  </a:cubicBezTo>
                  <a:cubicBezTo>
                    <a:pt x="453" y="128"/>
                    <a:pt x="454" y="128"/>
                    <a:pt x="455" y="128"/>
                  </a:cubicBezTo>
                  <a:cubicBezTo>
                    <a:pt x="457" y="129"/>
                    <a:pt x="456" y="129"/>
                    <a:pt x="456" y="131"/>
                  </a:cubicBezTo>
                  <a:cubicBezTo>
                    <a:pt x="457" y="133"/>
                    <a:pt x="459" y="128"/>
                    <a:pt x="459" y="127"/>
                  </a:cubicBezTo>
                  <a:cubicBezTo>
                    <a:pt x="460" y="125"/>
                    <a:pt x="460" y="122"/>
                    <a:pt x="460" y="120"/>
                  </a:cubicBezTo>
                  <a:cubicBezTo>
                    <a:pt x="461" y="120"/>
                    <a:pt x="461" y="121"/>
                    <a:pt x="462" y="122"/>
                  </a:cubicBezTo>
                  <a:cubicBezTo>
                    <a:pt x="463" y="120"/>
                    <a:pt x="462" y="118"/>
                    <a:pt x="462" y="116"/>
                  </a:cubicBezTo>
                  <a:cubicBezTo>
                    <a:pt x="462" y="115"/>
                    <a:pt x="462" y="112"/>
                    <a:pt x="461" y="112"/>
                  </a:cubicBezTo>
                  <a:cubicBezTo>
                    <a:pt x="461" y="111"/>
                    <a:pt x="458" y="113"/>
                    <a:pt x="459" y="111"/>
                  </a:cubicBezTo>
                  <a:cubicBezTo>
                    <a:pt x="459" y="110"/>
                    <a:pt x="460" y="110"/>
                    <a:pt x="461" y="110"/>
                  </a:cubicBezTo>
                  <a:cubicBezTo>
                    <a:pt x="462" y="110"/>
                    <a:pt x="462" y="110"/>
                    <a:pt x="463" y="109"/>
                  </a:cubicBezTo>
                  <a:cubicBezTo>
                    <a:pt x="466" y="108"/>
                    <a:pt x="469" y="106"/>
                    <a:pt x="472" y="104"/>
                  </a:cubicBezTo>
                  <a:cubicBezTo>
                    <a:pt x="473" y="103"/>
                    <a:pt x="478" y="101"/>
                    <a:pt x="478" y="99"/>
                  </a:cubicBezTo>
                  <a:cubicBezTo>
                    <a:pt x="477" y="100"/>
                    <a:pt x="476" y="100"/>
                    <a:pt x="475" y="100"/>
                  </a:cubicBezTo>
                  <a:cubicBezTo>
                    <a:pt x="474" y="101"/>
                    <a:pt x="474" y="102"/>
                    <a:pt x="473" y="102"/>
                  </a:cubicBezTo>
                  <a:cubicBezTo>
                    <a:pt x="471" y="103"/>
                    <a:pt x="475" y="99"/>
                    <a:pt x="474" y="99"/>
                  </a:cubicBezTo>
                  <a:cubicBezTo>
                    <a:pt x="473" y="99"/>
                    <a:pt x="473" y="100"/>
                    <a:pt x="472" y="101"/>
                  </a:cubicBezTo>
                  <a:cubicBezTo>
                    <a:pt x="471" y="102"/>
                    <a:pt x="470" y="102"/>
                    <a:pt x="469" y="102"/>
                  </a:cubicBezTo>
                  <a:cubicBezTo>
                    <a:pt x="467" y="103"/>
                    <a:pt x="464" y="104"/>
                    <a:pt x="463" y="106"/>
                  </a:cubicBezTo>
                  <a:cubicBezTo>
                    <a:pt x="462" y="106"/>
                    <a:pt x="461" y="108"/>
                    <a:pt x="461" y="106"/>
                  </a:cubicBezTo>
                  <a:cubicBezTo>
                    <a:pt x="461" y="104"/>
                    <a:pt x="462" y="104"/>
                    <a:pt x="463" y="103"/>
                  </a:cubicBezTo>
                  <a:cubicBezTo>
                    <a:pt x="465" y="102"/>
                    <a:pt x="467" y="101"/>
                    <a:pt x="468" y="99"/>
                  </a:cubicBezTo>
                  <a:cubicBezTo>
                    <a:pt x="468" y="99"/>
                    <a:pt x="472" y="98"/>
                    <a:pt x="473" y="98"/>
                  </a:cubicBezTo>
                  <a:cubicBezTo>
                    <a:pt x="473" y="98"/>
                    <a:pt x="472" y="97"/>
                    <a:pt x="473" y="97"/>
                  </a:cubicBezTo>
                  <a:cubicBezTo>
                    <a:pt x="473" y="97"/>
                    <a:pt x="473" y="97"/>
                    <a:pt x="474" y="97"/>
                  </a:cubicBezTo>
                  <a:cubicBezTo>
                    <a:pt x="474" y="97"/>
                    <a:pt x="475" y="97"/>
                    <a:pt x="476" y="96"/>
                  </a:cubicBezTo>
                  <a:cubicBezTo>
                    <a:pt x="478" y="96"/>
                    <a:pt x="479" y="96"/>
                    <a:pt x="480" y="95"/>
                  </a:cubicBezTo>
                  <a:cubicBezTo>
                    <a:pt x="481" y="94"/>
                    <a:pt x="481" y="94"/>
                    <a:pt x="481" y="93"/>
                  </a:cubicBezTo>
                  <a:cubicBezTo>
                    <a:pt x="481" y="92"/>
                    <a:pt x="480" y="91"/>
                    <a:pt x="481" y="91"/>
                  </a:cubicBezTo>
                  <a:cubicBezTo>
                    <a:pt x="482" y="91"/>
                    <a:pt x="481" y="92"/>
                    <a:pt x="482" y="93"/>
                  </a:cubicBezTo>
                  <a:cubicBezTo>
                    <a:pt x="482" y="94"/>
                    <a:pt x="482" y="93"/>
                    <a:pt x="483" y="93"/>
                  </a:cubicBezTo>
                  <a:cubicBezTo>
                    <a:pt x="483" y="92"/>
                    <a:pt x="484" y="92"/>
                    <a:pt x="484" y="92"/>
                  </a:cubicBezTo>
                  <a:cubicBezTo>
                    <a:pt x="485" y="91"/>
                    <a:pt x="486" y="90"/>
                    <a:pt x="486" y="90"/>
                  </a:cubicBezTo>
                  <a:cubicBezTo>
                    <a:pt x="488" y="87"/>
                    <a:pt x="486" y="91"/>
                    <a:pt x="488" y="90"/>
                  </a:cubicBezTo>
                  <a:cubicBezTo>
                    <a:pt x="489" y="90"/>
                    <a:pt x="492" y="87"/>
                    <a:pt x="493" y="88"/>
                  </a:cubicBezTo>
                  <a:cubicBezTo>
                    <a:pt x="493" y="87"/>
                    <a:pt x="492" y="84"/>
                    <a:pt x="491" y="83"/>
                  </a:cubicBezTo>
                  <a:cubicBezTo>
                    <a:pt x="491" y="83"/>
                    <a:pt x="490" y="83"/>
                    <a:pt x="489" y="83"/>
                  </a:cubicBezTo>
                  <a:cubicBezTo>
                    <a:pt x="489" y="84"/>
                    <a:pt x="491" y="84"/>
                    <a:pt x="491" y="85"/>
                  </a:cubicBezTo>
                  <a:cubicBezTo>
                    <a:pt x="492" y="85"/>
                    <a:pt x="492" y="86"/>
                    <a:pt x="491" y="87"/>
                  </a:cubicBezTo>
                  <a:cubicBezTo>
                    <a:pt x="490" y="87"/>
                    <a:pt x="490" y="87"/>
                    <a:pt x="489" y="87"/>
                  </a:cubicBezTo>
                  <a:cubicBezTo>
                    <a:pt x="487" y="87"/>
                    <a:pt x="486" y="85"/>
                    <a:pt x="485" y="84"/>
                  </a:cubicBezTo>
                  <a:cubicBezTo>
                    <a:pt x="485" y="83"/>
                    <a:pt x="484" y="83"/>
                    <a:pt x="483" y="82"/>
                  </a:cubicBezTo>
                  <a:cubicBezTo>
                    <a:pt x="482" y="82"/>
                    <a:pt x="482" y="83"/>
                    <a:pt x="482" y="81"/>
                  </a:cubicBezTo>
                  <a:cubicBezTo>
                    <a:pt x="482" y="80"/>
                    <a:pt x="483" y="80"/>
                    <a:pt x="483" y="79"/>
                  </a:cubicBezTo>
                  <a:cubicBezTo>
                    <a:pt x="483" y="78"/>
                    <a:pt x="483" y="78"/>
                    <a:pt x="482" y="77"/>
                  </a:cubicBezTo>
                  <a:cubicBezTo>
                    <a:pt x="480" y="75"/>
                    <a:pt x="482" y="71"/>
                    <a:pt x="483" y="69"/>
                  </a:cubicBezTo>
                  <a:cubicBezTo>
                    <a:pt x="483" y="68"/>
                    <a:pt x="483" y="67"/>
                    <a:pt x="484" y="66"/>
                  </a:cubicBezTo>
                  <a:cubicBezTo>
                    <a:pt x="484" y="66"/>
                    <a:pt x="484" y="66"/>
                    <a:pt x="485" y="65"/>
                  </a:cubicBezTo>
                  <a:cubicBezTo>
                    <a:pt x="485" y="65"/>
                    <a:pt x="484" y="65"/>
                    <a:pt x="484" y="64"/>
                  </a:cubicBezTo>
                  <a:cubicBezTo>
                    <a:pt x="484" y="64"/>
                    <a:pt x="484" y="62"/>
                    <a:pt x="486" y="62"/>
                  </a:cubicBezTo>
                  <a:cubicBezTo>
                    <a:pt x="486" y="62"/>
                    <a:pt x="486" y="62"/>
                    <a:pt x="487" y="63"/>
                  </a:cubicBezTo>
                  <a:cubicBezTo>
                    <a:pt x="487" y="63"/>
                    <a:pt x="487" y="62"/>
                    <a:pt x="487" y="62"/>
                  </a:cubicBezTo>
                  <a:cubicBezTo>
                    <a:pt x="488" y="61"/>
                    <a:pt x="487" y="61"/>
                    <a:pt x="488" y="61"/>
                  </a:cubicBezTo>
                  <a:cubicBezTo>
                    <a:pt x="489" y="61"/>
                    <a:pt x="489" y="61"/>
                    <a:pt x="490" y="60"/>
                  </a:cubicBezTo>
                  <a:cubicBezTo>
                    <a:pt x="490" y="60"/>
                    <a:pt x="490" y="59"/>
                    <a:pt x="490" y="59"/>
                  </a:cubicBezTo>
                  <a:cubicBezTo>
                    <a:pt x="491" y="59"/>
                    <a:pt x="491" y="59"/>
                    <a:pt x="492" y="58"/>
                  </a:cubicBezTo>
                  <a:cubicBezTo>
                    <a:pt x="493" y="57"/>
                    <a:pt x="492" y="56"/>
                    <a:pt x="492" y="55"/>
                  </a:cubicBezTo>
                  <a:cubicBezTo>
                    <a:pt x="492" y="55"/>
                    <a:pt x="494" y="54"/>
                    <a:pt x="494" y="54"/>
                  </a:cubicBezTo>
                  <a:cubicBezTo>
                    <a:pt x="495" y="53"/>
                    <a:pt x="495" y="54"/>
                    <a:pt x="496" y="53"/>
                  </a:cubicBezTo>
                  <a:cubicBezTo>
                    <a:pt x="497" y="51"/>
                    <a:pt x="498" y="49"/>
                    <a:pt x="500" y="51"/>
                  </a:cubicBezTo>
                  <a:cubicBezTo>
                    <a:pt x="500" y="50"/>
                    <a:pt x="501" y="49"/>
                    <a:pt x="502" y="49"/>
                  </a:cubicBezTo>
                  <a:cubicBezTo>
                    <a:pt x="502" y="48"/>
                    <a:pt x="503" y="48"/>
                    <a:pt x="504" y="47"/>
                  </a:cubicBezTo>
                  <a:cubicBezTo>
                    <a:pt x="504" y="46"/>
                    <a:pt x="505" y="46"/>
                    <a:pt x="505" y="46"/>
                  </a:cubicBezTo>
                  <a:cubicBezTo>
                    <a:pt x="505" y="46"/>
                    <a:pt x="505" y="46"/>
                    <a:pt x="506" y="46"/>
                  </a:cubicBezTo>
                  <a:cubicBezTo>
                    <a:pt x="506" y="45"/>
                    <a:pt x="507" y="44"/>
                    <a:pt x="507" y="43"/>
                  </a:cubicBezTo>
                  <a:close/>
                  <a:moveTo>
                    <a:pt x="70" y="204"/>
                  </a:moveTo>
                  <a:cubicBezTo>
                    <a:pt x="70" y="204"/>
                    <a:pt x="70" y="204"/>
                    <a:pt x="70" y="205"/>
                  </a:cubicBezTo>
                  <a:cubicBezTo>
                    <a:pt x="70" y="204"/>
                    <a:pt x="70" y="204"/>
                    <a:pt x="70" y="204"/>
                  </a:cubicBezTo>
                  <a:close/>
                  <a:moveTo>
                    <a:pt x="70" y="207"/>
                  </a:moveTo>
                  <a:cubicBezTo>
                    <a:pt x="70" y="207"/>
                    <a:pt x="69" y="207"/>
                    <a:pt x="69" y="207"/>
                  </a:cubicBezTo>
                  <a:cubicBezTo>
                    <a:pt x="70" y="208"/>
                    <a:pt x="70" y="208"/>
                    <a:pt x="71" y="209"/>
                  </a:cubicBezTo>
                  <a:cubicBezTo>
                    <a:pt x="71" y="208"/>
                    <a:pt x="70" y="208"/>
                    <a:pt x="70" y="207"/>
                  </a:cubicBezTo>
                  <a:close/>
                  <a:moveTo>
                    <a:pt x="76" y="188"/>
                  </a:moveTo>
                  <a:cubicBezTo>
                    <a:pt x="75" y="188"/>
                    <a:pt x="75" y="188"/>
                    <a:pt x="75" y="187"/>
                  </a:cubicBezTo>
                  <a:cubicBezTo>
                    <a:pt x="75" y="188"/>
                    <a:pt x="75" y="188"/>
                    <a:pt x="76" y="188"/>
                  </a:cubicBezTo>
                  <a:close/>
                  <a:moveTo>
                    <a:pt x="76" y="190"/>
                  </a:moveTo>
                  <a:cubicBezTo>
                    <a:pt x="76" y="190"/>
                    <a:pt x="76" y="190"/>
                    <a:pt x="76" y="189"/>
                  </a:cubicBezTo>
                  <a:cubicBezTo>
                    <a:pt x="76" y="190"/>
                    <a:pt x="76" y="190"/>
                    <a:pt x="76" y="190"/>
                  </a:cubicBezTo>
                  <a:close/>
                  <a:moveTo>
                    <a:pt x="76" y="68"/>
                  </a:moveTo>
                  <a:cubicBezTo>
                    <a:pt x="77" y="69"/>
                    <a:pt x="77" y="69"/>
                    <a:pt x="77" y="70"/>
                  </a:cubicBezTo>
                  <a:cubicBezTo>
                    <a:pt x="77" y="69"/>
                    <a:pt x="76" y="69"/>
                    <a:pt x="76" y="68"/>
                  </a:cubicBezTo>
                  <a:close/>
                  <a:moveTo>
                    <a:pt x="35" y="125"/>
                  </a:moveTo>
                  <a:cubicBezTo>
                    <a:pt x="47" y="142"/>
                    <a:pt x="58" y="159"/>
                    <a:pt x="70" y="177"/>
                  </a:cubicBezTo>
                  <a:cubicBezTo>
                    <a:pt x="72" y="179"/>
                    <a:pt x="73" y="182"/>
                    <a:pt x="75" y="184"/>
                  </a:cubicBezTo>
                  <a:cubicBezTo>
                    <a:pt x="63" y="167"/>
                    <a:pt x="51" y="149"/>
                    <a:pt x="40" y="132"/>
                  </a:cubicBezTo>
                  <a:cubicBezTo>
                    <a:pt x="38" y="130"/>
                    <a:pt x="36" y="127"/>
                    <a:pt x="35" y="125"/>
                  </a:cubicBezTo>
                  <a:close/>
                  <a:moveTo>
                    <a:pt x="77" y="194"/>
                  </a:moveTo>
                  <a:cubicBezTo>
                    <a:pt x="78" y="193"/>
                    <a:pt x="76" y="192"/>
                    <a:pt x="76" y="191"/>
                  </a:cubicBezTo>
                  <a:cubicBezTo>
                    <a:pt x="76" y="192"/>
                    <a:pt x="78" y="193"/>
                    <a:pt x="77" y="194"/>
                  </a:cubicBez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8" name="Google Shape;2001;p28"/>
            <p:cNvSpPr txBox="1">
              <a:spLocks noChangeArrowheads="1"/>
            </p:cNvSpPr>
            <p:nvPr/>
          </p:nvSpPr>
          <p:spPr bwMode="auto">
            <a:xfrm>
              <a:off x="3097213" y="5097463"/>
              <a:ext cx="2173287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700"/>
                <a:buFont typeface="Open Sans" panose="020B0606030504020204" pitchFamily="34" charset="0"/>
                <a:buNone/>
              </a:pP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1FAC54-A097-F84B-9BE7-F0D5D0400E92}"/>
              </a:ext>
            </a:extLst>
          </p:cNvPr>
          <p:cNvGrpSpPr/>
          <p:nvPr/>
        </p:nvGrpSpPr>
        <p:grpSpPr>
          <a:xfrm>
            <a:off x="6524625" y="4675188"/>
            <a:ext cx="4746625" cy="1306512"/>
            <a:chOff x="6524625" y="4675188"/>
            <a:chExt cx="4746625" cy="1306512"/>
          </a:xfrm>
        </p:grpSpPr>
        <p:sp>
          <p:nvSpPr>
            <p:cNvPr id="45061" name="Google Shape;1239;p28"/>
            <p:cNvSpPr txBox="1">
              <a:spLocks noChangeArrowheads="1"/>
            </p:cNvSpPr>
            <p:nvPr/>
          </p:nvSpPr>
          <p:spPr bwMode="auto">
            <a:xfrm>
              <a:off x="8488363" y="4737100"/>
              <a:ext cx="2782887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400"/>
                <a:buFont typeface="Open Sans SemiBold" panose="020B0706030804020204" pitchFamily="34" charset="0"/>
                <a:buNone/>
              </a:pPr>
              <a:r>
                <a:rPr lang="en-US" altLang="en-US" sz="24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AUSTRALIA - 41%</a:t>
              </a:r>
              <a:endParaRPr lang="en-US" altLang="en-US"/>
            </a:p>
          </p:txBody>
        </p:sp>
        <p:grpSp>
          <p:nvGrpSpPr>
            <p:cNvPr id="45076" name="Google Shape;1909;p28"/>
            <p:cNvGrpSpPr>
              <a:grpSpLocks/>
            </p:cNvGrpSpPr>
            <p:nvPr/>
          </p:nvGrpSpPr>
          <p:grpSpPr bwMode="auto">
            <a:xfrm>
              <a:off x="6524625" y="4675188"/>
              <a:ext cx="1511300" cy="1279525"/>
              <a:chOff x="6524625" y="4675188"/>
              <a:chExt cx="1511301" cy="1279525"/>
            </a:xfrm>
          </p:grpSpPr>
          <p:sp>
            <p:nvSpPr>
              <p:cNvPr id="45080" name="Google Shape;1910;p28"/>
              <p:cNvSpPr>
                <a:spLocks/>
              </p:cNvSpPr>
              <p:nvPr/>
            </p:nvSpPr>
            <p:spPr bwMode="auto">
              <a:xfrm>
                <a:off x="6977063" y="4868863"/>
                <a:ext cx="7938" cy="11113"/>
              </a:xfrm>
              <a:custGeom>
                <a:avLst/>
                <a:gdLst>
                  <a:gd name="T0" fmla="*/ 0 w 2"/>
                  <a:gd name="T1" fmla="*/ 2 h 3"/>
                  <a:gd name="T2" fmla="*/ 1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1 w 2"/>
                  <a:gd name="T9" fmla="*/ 2 h 3"/>
                  <a:gd name="T10" fmla="*/ 0 w 2"/>
                  <a:gd name="T11" fmla="*/ 1 h 3"/>
                  <a:gd name="T12" fmla="*/ 0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 extrusionOk="0">
                    <a:moveTo>
                      <a:pt x="0" y="2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1" name="Google Shape;1911;p28"/>
              <p:cNvSpPr>
                <a:spLocks/>
              </p:cNvSpPr>
              <p:nvPr/>
            </p:nvSpPr>
            <p:spPr bwMode="auto">
              <a:xfrm>
                <a:off x="7097713" y="4886325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2" name="Google Shape;1912;p28"/>
              <p:cNvSpPr>
                <a:spLocks/>
              </p:cNvSpPr>
              <p:nvPr/>
            </p:nvSpPr>
            <p:spPr bwMode="auto">
              <a:xfrm>
                <a:off x="6970713" y="488950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3" name="Google Shape;1913;p28"/>
              <p:cNvSpPr>
                <a:spLocks/>
              </p:cNvSpPr>
              <p:nvPr/>
            </p:nvSpPr>
            <p:spPr bwMode="auto">
              <a:xfrm>
                <a:off x="7031038" y="4848225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4" name="Google Shape;1914;p28"/>
              <p:cNvSpPr>
                <a:spLocks/>
              </p:cNvSpPr>
              <p:nvPr/>
            </p:nvSpPr>
            <p:spPr bwMode="auto">
              <a:xfrm>
                <a:off x="6950075" y="490061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5" name="Google Shape;1915;p28"/>
              <p:cNvSpPr>
                <a:spLocks/>
              </p:cNvSpPr>
              <p:nvPr/>
            </p:nvSpPr>
            <p:spPr bwMode="auto">
              <a:xfrm>
                <a:off x="6530975" y="5262563"/>
                <a:ext cx="4763" cy="6350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 extrusionOk="0">
                    <a:moveTo>
                      <a:pt x="0" y="2"/>
                    </a:moveTo>
                    <a:cubicBezTo>
                      <a:pt x="1" y="2"/>
                      <a:pt x="1" y="0"/>
                      <a:pt x="1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6" name="Google Shape;1916;p28"/>
              <p:cNvSpPr>
                <a:spLocks/>
              </p:cNvSpPr>
              <p:nvPr/>
            </p:nvSpPr>
            <p:spPr bwMode="auto">
              <a:xfrm>
                <a:off x="6524625" y="5276850"/>
                <a:ext cx="14288" cy="28575"/>
              </a:xfrm>
              <a:custGeom>
                <a:avLst/>
                <a:gdLst>
                  <a:gd name="T0" fmla="*/ 3 w 4"/>
                  <a:gd name="T1" fmla="*/ 7 h 8"/>
                  <a:gd name="T2" fmla="*/ 3 w 4"/>
                  <a:gd name="T3" fmla="*/ 6 h 8"/>
                  <a:gd name="T4" fmla="*/ 3 w 4"/>
                  <a:gd name="T5" fmla="*/ 6 h 8"/>
                  <a:gd name="T6" fmla="*/ 3 w 4"/>
                  <a:gd name="T7" fmla="*/ 5 h 8"/>
                  <a:gd name="T8" fmla="*/ 2 w 4"/>
                  <a:gd name="T9" fmla="*/ 3 h 8"/>
                  <a:gd name="T10" fmla="*/ 2 w 4"/>
                  <a:gd name="T11" fmla="*/ 1 h 8"/>
                  <a:gd name="T12" fmla="*/ 1 w 4"/>
                  <a:gd name="T13" fmla="*/ 3 h 8"/>
                  <a:gd name="T14" fmla="*/ 2 w 4"/>
                  <a:gd name="T15" fmla="*/ 5 h 8"/>
                  <a:gd name="T16" fmla="*/ 3 w 4"/>
                  <a:gd name="T1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 extrusionOk="0">
                    <a:moveTo>
                      <a:pt x="3" y="7"/>
                    </a:moveTo>
                    <a:cubicBezTo>
                      <a:pt x="4" y="8"/>
                      <a:pt x="4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1" y="2"/>
                      <a:pt x="2" y="1"/>
                    </a:cubicBezTo>
                    <a:cubicBezTo>
                      <a:pt x="0" y="0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6"/>
                      <a:pt x="3" y="6"/>
                      <a:pt x="3" y="7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7" name="Google Shape;1917;p28"/>
              <p:cNvSpPr>
                <a:spLocks/>
              </p:cNvSpPr>
              <p:nvPr/>
            </p:nvSpPr>
            <p:spPr bwMode="auto">
              <a:xfrm>
                <a:off x="6953250" y="4900613"/>
                <a:ext cx="6350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0 w 2"/>
                  <a:gd name="T19" fmla="*/ 1 h 2"/>
                  <a:gd name="T20" fmla="*/ 1 w 2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0" y="2"/>
                      <a:pt x="1" y="2"/>
                      <a:pt x="2" y="1"/>
                    </a:cubicBezTo>
                    <a:cubicBezTo>
                      <a:pt x="2" y="1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8" name="Google Shape;1918;p28"/>
              <p:cNvSpPr>
                <a:spLocks/>
              </p:cNvSpPr>
              <p:nvPr/>
            </p:nvSpPr>
            <p:spPr bwMode="auto">
              <a:xfrm>
                <a:off x="6535738" y="5251450"/>
                <a:ext cx="0" cy="7938"/>
              </a:xfrm>
              <a:custGeom>
                <a:avLst/>
                <a:gdLst>
                  <a:gd name="T0" fmla="*/ 0 w 120000"/>
                  <a:gd name="T1" fmla="*/ 2 h 2"/>
                  <a:gd name="T2" fmla="*/ 0 w 120000"/>
                  <a:gd name="T3" fmla="*/ 2 h 2"/>
                  <a:gd name="T4" fmla="*/ 0 w 120000"/>
                  <a:gd name="T5" fmla="*/ 0 h 2"/>
                  <a:gd name="T6" fmla="*/ 0 w 12000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89" name="Google Shape;1919;p28"/>
              <p:cNvSpPr>
                <a:spLocks/>
              </p:cNvSpPr>
              <p:nvPr/>
            </p:nvSpPr>
            <p:spPr bwMode="auto">
              <a:xfrm>
                <a:off x="6611938" y="5097463"/>
                <a:ext cx="11113" cy="11113"/>
              </a:xfrm>
              <a:custGeom>
                <a:avLst/>
                <a:gdLst>
                  <a:gd name="T0" fmla="*/ 1 w 3"/>
                  <a:gd name="T1" fmla="*/ 3 h 3"/>
                  <a:gd name="T2" fmla="*/ 3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 extrusionOk="0">
                    <a:moveTo>
                      <a:pt x="1" y="3"/>
                    </a:moveTo>
                    <a:cubicBezTo>
                      <a:pt x="1" y="3"/>
                      <a:pt x="3" y="3"/>
                      <a:pt x="3" y="2"/>
                    </a:cubicBezTo>
                    <a:cubicBezTo>
                      <a:pt x="3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0" name="Google Shape;1920;p28"/>
              <p:cNvSpPr>
                <a:spLocks/>
              </p:cNvSpPr>
              <p:nvPr/>
            </p:nvSpPr>
            <p:spPr bwMode="auto">
              <a:xfrm>
                <a:off x="7089775" y="4892675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1" name="Google Shape;1921;p28"/>
              <p:cNvSpPr>
                <a:spLocks/>
              </p:cNvSpPr>
              <p:nvPr/>
            </p:nvSpPr>
            <p:spPr bwMode="auto">
              <a:xfrm>
                <a:off x="6629400" y="5526088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2" name="Google Shape;1922;p28"/>
              <p:cNvSpPr>
                <a:spLocks/>
              </p:cNvSpPr>
              <p:nvPr/>
            </p:nvSpPr>
            <p:spPr bwMode="auto">
              <a:xfrm>
                <a:off x="7726363" y="5754688"/>
                <a:ext cx="6350" cy="6350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0" y="1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3" name="Google Shape;1923;p28"/>
              <p:cNvSpPr>
                <a:spLocks/>
              </p:cNvSpPr>
              <p:nvPr/>
            </p:nvSpPr>
            <p:spPr bwMode="auto">
              <a:xfrm>
                <a:off x="7767638" y="5768975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4" name="Google Shape;1924;p28"/>
              <p:cNvSpPr>
                <a:spLocks/>
              </p:cNvSpPr>
              <p:nvPr/>
            </p:nvSpPr>
            <p:spPr bwMode="auto">
              <a:xfrm>
                <a:off x="7718425" y="5757863"/>
                <a:ext cx="11113" cy="7938"/>
              </a:xfrm>
              <a:custGeom>
                <a:avLst/>
                <a:gdLst>
                  <a:gd name="T0" fmla="*/ 1 w 3"/>
                  <a:gd name="T1" fmla="*/ 1 h 2"/>
                  <a:gd name="T2" fmla="*/ 0 w 3"/>
                  <a:gd name="T3" fmla="*/ 1 h 2"/>
                  <a:gd name="T4" fmla="*/ 3 w 3"/>
                  <a:gd name="T5" fmla="*/ 2 h 2"/>
                  <a:gd name="T6" fmla="*/ 2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 extrusionOk="0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5" name="Google Shape;1925;p28"/>
              <p:cNvSpPr>
                <a:spLocks/>
              </p:cNvSpPr>
              <p:nvPr/>
            </p:nvSpPr>
            <p:spPr bwMode="auto">
              <a:xfrm>
                <a:off x="7793038" y="5937250"/>
                <a:ext cx="11113" cy="1111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1 w 3"/>
                  <a:gd name="T5" fmla="*/ 1 h 3"/>
                  <a:gd name="T6" fmla="*/ 0 w 3"/>
                  <a:gd name="T7" fmla="*/ 2 h 3"/>
                  <a:gd name="T8" fmla="*/ 1 w 3"/>
                  <a:gd name="T9" fmla="*/ 2 h 3"/>
                  <a:gd name="T10" fmla="*/ 1 w 3"/>
                  <a:gd name="T11" fmla="*/ 2 h 3"/>
                  <a:gd name="T12" fmla="*/ 3 w 3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 extrusionOk="0">
                    <a:moveTo>
                      <a:pt x="3" y="1"/>
                    </a:moveTo>
                    <a:cubicBezTo>
                      <a:pt x="2" y="1"/>
                      <a:pt x="3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2" y="3"/>
                      <a:pt x="0" y="2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6" name="Google Shape;1926;p28"/>
              <p:cNvSpPr>
                <a:spLocks/>
              </p:cNvSpPr>
              <p:nvPr/>
            </p:nvSpPr>
            <p:spPr bwMode="auto">
              <a:xfrm>
                <a:off x="7799388" y="5930900"/>
                <a:ext cx="7938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0" y="2"/>
                      <a:pt x="2" y="2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7" name="Google Shape;1927;p28"/>
              <p:cNvSpPr>
                <a:spLocks/>
              </p:cNvSpPr>
              <p:nvPr/>
            </p:nvSpPr>
            <p:spPr bwMode="auto">
              <a:xfrm>
                <a:off x="7824788" y="5908675"/>
                <a:ext cx="6350" cy="1111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1 w 2"/>
                  <a:gd name="T5" fmla="*/ 3 h 3"/>
                  <a:gd name="T6" fmla="*/ 2 w 2"/>
                  <a:gd name="T7" fmla="*/ 2 h 3"/>
                  <a:gd name="T8" fmla="*/ 1 w 2"/>
                  <a:gd name="T9" fmla="*/ 2 h 3"/>
                  <a:gd name="T10" fmla="*/ 2 w 2"/>
                  <a:gd name="T11" fmla="*/ 2 h 3"/>
                  <a:gd name="T12" fmla="*/ 2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 extrusionOk="0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8" name="Google Shape;1928;p28"/>
              <p:cNvSpPr>
                <a:spLocks/>
              </p:cNvSpPr>
              <p:nvPr/>
            </p:nvSpPr>
            <p:spPr bwMode="auto">
              <a:xfrm>
                <a:off x="7835900" y="5902325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099" name="Google Shape;1929;p28"/>
              <p:cNvSpPr>
                <a:spLocks/>
              </p:cNvSpPr>
              <p:nvPr/>
            </p:nvSpPr>
            <p:spPr bwMode="auto">
              <a:xfrm>
                <a:off x="7673975" y="5800725"/>
                <a:ext cx="9525" cy="23813"/>
              </a:xfrm>
              <a:custGeom>
                <a:avLst/>
                <a:gdLst>
                  <a:gd name="T0" fmla="*/ 3 w 3"/>
                  <a:gd name="T1" fmla="*/ 4 h 7"/>
                  <a:gd name="T2" fmla="*/ 2 w 3"/>
                  <a:gd name="T3" fmla="*/ 2 h 7"/>
                  <a:gd name="T4" fmla="*/ 1 w 3"/>
                  <a:gd name="T5" fmla="*/ 0 h 7"/>
                  <a:gd name="T6" fmla="*/ 0 w 3"/>
                  <a:gd name="T7" fmla="*/ 1 h 7"/>
                  <a:gd name="T8" fmla="*/ 0 w 3"/>
                  <a:gd name="T9" fmla="*/ 2 h 7"/>
                  <a:gd name="T10" fmla="*/ 0 w 3"/>
                  <a:gd name="T11" fmla="*/ 2 h 7"/>
                  <a:gd name="T12" fmla="*/ 0 w 3"/>
                  <a:gd name="T13" fmla="*/ 4 h 7"/>
                  <a:gd name="T14" fmla="*/ 0 w 3"/>
                  <a:gd name="T15" fmla="*/ 6 h 7"/>
                  <a:gd name="T16" fmla="*/ 3 w 3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7" extrusionOk="0">
                    <a:moveTo>
                      <a:pt x="3" y="4"/>
                    </a:moveTo>
                    <a:cubicBezTo>
                      <a:pt x="2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3" y="5"/>
                      <a:pt x="3" y="4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0" name="Google Shape;1930;p28"/>
              <p:cNvSpPr>
                <a:spLocks/>
              </p:cNvSpPr>
              <p:nvPr/>
            </p:nvSpPr>
            <p:spPr bwMode="auto">
              <a:xfrm>
                <a:off x="7708900" y="5838825"/>
                <a:ext cx="9525" cy="7938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1 h 2"/>
                  <a:gd name="T4" fmla="*/ 3 w 3"/>
                  <a:gd name="T5" fmla="*/ 1 h 2"/>
                  <a:gd name="T6" fmla="*/ 1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 extrusionOk="0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2" y="1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1" name="Google Shape;1931;p28"/>
              <p:cNvSpPr>
                <a:spLocks/>
              </p:cNvSpPr>
              <p:nvPr/>
            </p:nvSpPr>
            <p:spPr bwMode="auto">
              <a:xfrm>
                <a:off x="7705725" y="5832475"/>
                <a:ext cx="3175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2" name="Google Shape;1932;p28"/>
              <p:cNvSpPr>
                <a:spLocks/>
              </p:cNvSpPr>
              <p:nvPr/>
            </p:nvSpPr>
            <p:spPr bwMode="auto">
              <a:xfrm>
                <a:off x="7708900" y="5827713"/>
                <a:ext cx="6350" cy="11113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1 h 3"/>
                  <a:gd name="T4" fmla="*/ 1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3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3" name="Google Shape;1933;p28"/>
              <p:cNvSpPr>
                <a:spLocks/>
              </p:cNvSpPr>
              <p:nvPr/>
            </p:nvSpPr>
            <p:spPr bwMode="auto">
              <a:xfrm>
                <a:off x="7824788" y="5827713"/>
                <a:ext cx="20638" cy="7938"/>
              </a:xfrm>
              <a:custGeom>
                <a:avLst/>
                <a:gdLst>
                  <a:gd name="T0" fmla="*/ 5 w 6"/>
                  <a:gd name="T1" fmla="*/ 1 h 2"/>
                  <a:gd name="T2" fmla="*/ 3 w 6"/>
                  <a:gd name="T3" fmla="*/ 0 h 2"/>
                  <a:gd name="T4" fmla="*/ 2 w 6"/>
                  <a:gd name="T5" fmla="*/ 0 h 2"/>
                  <a:gd name="T6" fmla="*/ 1 w 6"/>
                  <a:gd name="T7" fmla="*/ 1 h 2"/>
                  <a:gd name="T8" fmla="*/ 4 w 6"/>
                  <a:gd name="T9" fmla="*/ 2 h 2"/>
                  <a:gd name="T10" fmla="*/ 5 w 6"/>
                  <a:gd name="T11" fmla="*/ 2 h 2"/>
                  <a:gd name="T12" fmla="*/ 6 w 6"/>
                  <a:gd name="T13" fmla="*/ 1 h 2"/>
                  <a:gd name="T14" fmla="*/ 5 w 6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" extrusionOk="0">
                    <a:moveTo>
                      <a:pt x="5" y="1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4" name="Google Shape;1934;p28"/>
              <p:cNvSpPr>
                <a:spLocks/>
              </p:cNvSpPr>
              <p:nvPr/>
            </p:nvSpPr>
            <p:spPr bwMode="auto">
              <a:xfrm>
                <a:off x="7816850" y="5807075"/>
                <a:ext cx="22225" cy="20638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3 h 6"/>
                  <a:gd name="T6" fmla="*/ 3 w 6"/>
                  <a:gd name="T7" fmla="*/ 5 h 6"/>
                  <a:gd name="T8" fmla="*/ 5 w 6"/>
                  <a:gd name="T9" fmla="*/ 5 h 6"/>
                  <a:gd name="T10" fmla="*/ 5 w 6"/>
                  <a:gd name="T11" fmla="*/ 5 h 6"/>
                  <a:gd name="T12" fmla="*/ 6 w 6"/>
                  <a:gd name="T13" fmla="*/ 5 h 6"/>
                  <a:gd name="T14" fmla="*/ 6 w 6"/>
                  <a:gd name="T15" fmla="*/ 4 h 6"/>
                  <a:gd name="T16" fmla="*/ 6 w 6"/>
                  <a:gd name="T17" fmla="*/ 5 h 6"/>
                  <a:gd name="T18" fmla="*/ 6 w 6"/>
                  <a:gd name="T19" fmla="*/ 4 h 6"/>
                  <a:gd name="T20" fmla="*/ 5 w 6"/>
                  <a:gd name="T21" fmla="*/ 4 h 6"/>
                  <a:gd name="T22" fmla="*/ 6 w 6"/>
                  <a:gd name="T23" fmla="*/ 2 h 6"/>
                  <a:gd name="T24" fmla="*/ 3 w 6"/>
                  <a:gd name="T25" fmla="*/ 1 h 6"/>
                  <a:gd name="T26" fmla="*/ 2 w 6"/>
                  <a:gd name="T27" fmla="*/ 0 h 6"/>
                  <a:gd name="T28" fmla="*/ 1 w 6"/>
                  <a:gd name="T29" fmla="*/ 0 h 6"/>
                  <a:gd name="T30" fmla="*/ 1 w 6"/>
                  <a:gd name="T31" fmla="*/ 0 h 6"/>
                  <a:gd name="T32" fmla="*/ 1 w 6"/>
                  <a:gd name="T3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2" y="2"/>
                      <a:pt x="1" y="3"/>
                    </a:cubicBezTo>
                    <a:cubicBezTo>
                      <a:pt x="2" y="3"/>
                      <a:pt x="2" y="4"/>
                      <a:pt x="3" y="5"/>
                    </a:cubicBezTo>
                    <a:cubicBezTo>
                      <a:pt x="3" y="6"/>
                      <a:pt x="4" y="5"/>
                      <a:pt x="5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3"/>
                      <a:pt x="6" y="2"/>
                    </a:cubicBezTo>
                    <a:cubicBezTo>
                      <a:pt x="4" y="2"/>
                      <a:pt x="4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5" name="Google Shape;1935;p28"/>
              <p:cNvSpPr>
                <a:spLocks/>
              </p:cNvSpPr>
              <p:nvPr/>
            </p:nvSpPr>
            <p:spPr bwMode="auto">
              <a:xfrm>
                <a:off x="7700963" y="5838825"/>
                <a:ext cx="141288" cy="115888"/>
              </a:xfrm>
              <a:custGeom>
                <a:avLst/>
                <a:gdLst>
                  <a:gd name="T0" fmla="*/ 39 w 40"/>
                  <a:gd name="T1" fmla="*/ 14 h 33"/>
                  <a:gd name="T2" fmla="*/ 39 w 40"/>
                  <a:gd name="T3" fmla="*/ 7 h 33"/>
                  <a:gd name="T4" fmla="*/ 38 w 40"/>
                  <a:gd name="T5" fmla="*/ 6 h 33"/>
                  <a:gd name="T6" fmla="*/ 35 w 40"/>
                  <a:gd name="T7" fmla="*/ 1 h 33"/>
                  <a:gd name="T8" fmla="*/ 30 w 40"/>
                  <a:gd name="T9" fmla="*/ 4 h 33"/>
                  <a:gd name="T10" fmla="*/ 25 w 40"/>
                  <a:gd name="T11" fmla="*/ 4 h 33"/>
                  <a:gd name="T12" fmla="*/ 23 w 40"/>
                  <a:gd name="T13" fmla="*/ 6 h 33"/>
                  <a:gd name="T14" fmla="*/ 20 w 40"/>
                  <a:gd name="T15" fmla="*/ 6 h 33"/>
                  <a:gd name="T16" fmla="*/ 12 w 40"/>
                  <a:gd name="T17" fmla="*/ 4 h 33"/>
                  <a:gd name="T18" fmla="*/ 7 w 40"/>
                  <a:gd name="T19" fmla="*/ 2 h 33"/>
                  <a:gd name="T20" fmla="*/ 3 w 40"/>
                  <a:gd name="T21" fmla="*/ 2 h 33"/>
                  <a:gd name="T22" fmla="*/ 0 w 40"/>
                  <a:gd name="T23" fmla="*/ 4 h 33"/>
                  <a:gd name="T24" fmla="*/ 1 w 40"/>
                  <a:gd name="T25" fmla="*/ 9 h 33"/>
                  <a:gd name="T26" fmla="*/ 6 w 40"/>
                  <a:gd name="T27" fmla="*/ 15 h 33"/>
                  <a:gd name="T28" fmla="*/ 8 w 40"/>
                  <a:gd name="T29" fmla="*/ 18 h 33"/>
                  <a:gd name="T30" fmla="*/ 9 w 40"/>
                  <a:gd name="T31" fmla="*/ 19 h 33"/>
                  <a:gd name="T32" fmla="*/ 7 w 40"/>
                  <a:gd name="T33" fmla="*/ 18 h 33"/>
                  <a:gd name="T34" fmla="*/ 7 w 40"/>
                  <a:gd name="T35" fmla="*/ 21 h 33"/>
                  <a:gd name="T36" fmla="*/ 10 w 40"/>
                  <a:gd name="T37" fmla="*/ 25 h 33"/>
                  <a:gd name="T38" fmla="*/ 14 w 40"/>
                  <a:gd name="T39" fmla="*/ 28 h 33"/>
                  <a:gd name="T40" fmla="*/ 14 w 40"/>
                  <a:gd name="T41" fmla="*/ 28 h 33"/>
                  <a:gd name="T42" fmla="*/ 16 w 40"/>
                  <a:gd name="T43" fmla="*/ 28 h 33"/>
                  <a:gd name="T44" fmla="*/ 16 w 40"/>
                  <a:gd name="T45" fmla="*/ 29 h 33"/>
                  <a:gd name="T46" fmla="*/ 14 w 40"/>
                  <a:gd name="T47" fmla="*/ 29 h 33"/>
                  <a:gd name="T48" fmla="*/ 16 w 40"/>
                  <a:gd name="T49" fmla="*/ 31 h 33"/>
                  <a:gd name="T50" fmla="*/ 20 w 40"/>
                  <a:gd name="T51" fmla="*/ 31 h 33"/>
                  <a:gd name="T52" fmla="*/ 23 w 40"/>
                  <a:gd name="T53" fmla="*/ 32 h 33"/>
                  <a:gd name="T54" fmla="*/ 25 w 40"/>
                  <a:gd name="T55" fmla="*/ 30 h 33"/>
                  <a:gd name="T56" fmla="*/ 26 w 40"/>
                  <a:gd name="T57" fmla="*/ 29 h 33"/>
                  <a:gd name="T58" fmla="*/ 26 w 40"/>
                  <a:gd name="T59" fmla="*/ 27 h 33"/>
                  <a:gd name="T60" fmla="*/ 28 w 40"/>
                  <a:gd name="T61" fmla="*/ 27 h 33"/>
                  <a:gd name="T62" fmla="*/ 29 w 40"/>
                  <a:gd name="T63" fmla="*/ 24 h 33"/>
                  <a:gd name="T64" fmla="*/ 30 w 40"/>
                  <a:gd name="T65" fmla="*/ 25 h 33"/>
                  <a:gd name="T66" fmla="*/ 30 w 40"/>
                  <a:gd name="T67" fmla="*/ 24 h 33"/>
                  <a:gd name="T68" fmla="*/ 34 w 40"/>
                  <a:gd name="T69" fmla="*/ 25 h 33"/>
                  <a:gd name="T70" fmla="*/ 32 w 40"/>
                  <a:gd name="T71" fmla="*/ 25 h 33"/>
                  <a:gd name="T72" fmla="*/ 33 w 40"/>
                  <a:gd name="T73" fmla="*/ 28 h 33"/>
                  <a:gd name="T74" fmla="*/ 36 w 40"/>
                  <a:gd name="T75" fmla="*/ 28 h 33"/>
                  <a:gd name="T76" fmla="*/ 35 w 40"/>
                  <a:gd name="T77" fmla="*/ 25 h 33"/>
                  <a:gd name="T78" fmla="*/ 35 w 40"/>
                  <a:gd name="T79" fmla="*/ 23 h 33"/>
                  <a:gd name="T80" fmla="*/ 35 w 40"/>
                  <a:gd name="T81" fmla="*/ 18 h 33"/>
                  <a:gd name="T82" fmla="*/ 38 w 40"/>
                  <a:gd name="T83" fmla="*/ 15 h 33"/>
                  <a:gd name="T84" fmla="*/ 37 w 40"/>
                  <a:gd name="T85" fmla="*/ 15 h 33"/>
                  <a:gd name="T86" fmla="*/ 38 w 40"/>
                  <a:gd name="T87" fmla="*/ 17 h 33"/>
                  <a:gd name="T88" fmla="*/ 14 w 40"/>
                  <a:gd name="T89" fmla="*/ 22 h 33"/>
                  <a:gd name="T90" fmla="*/ 15 w 40"/>
                  <a:gd name="T91" fmla="*/ 22 h 33"/>
                  <a:gd name="T92" fmla="*/ 16 w 40"/>
                  <a:gd name="T93" fmla="*/ 21 h 33"/>
                  <a:gd name="T94" fmla="*/ 17 w 40"/>
                  <a:gd name="T95" fmla="*/ 23 h 33"/>
                  <a:gd name="T96" fmla="*/ 16 w 40"/>
                  <a:gd name="T97" fmla="*/ 23 h 33"/>
                  <a:gd name="T98" fmla="*/ 14 w 40"/>
                  <a:gd name="T99" fmla="*/ 22 h 33"/>
                  <a:gd name="T100" fmla="*/ 17 w 40"/>
                  <a:gd name="T101" fmla="*/ 25 h 33"/>
                  <a:gd name="T102" fmla="*/ 16 w 40"/>
                  <a:gd name="T103" fmla="*/ 24 h 33"/>
                  <a:gd name="T104" fmla="*/ 18 w 40"/>
                  <a:gd name="T105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0" h="33" extrusionOk="0">
                    <a:moveTo>
                      <a:pt x="39" y="17"/>
                    </a:moveTo>
                    <a:cubicBezTo>
                      <a:pt x="40" y="16"/>
                      <a:pt x="39" y="16"/>
                      <a:pt x="39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3"/>
                      <a:pt x="38" y="13"/>
                    </a:cubicBezTo>
                    <a:cubicBezTo>
                      <a:pt x="38" y="13"/>
                      <a:pt x="39" y="13"/>
                      <a:pt x="39" y="12"/>
                    </a:cubicBezTo>
                    <a:cubicBezTo>
                      <a:pt x="39" y="11"/>
                      <a:pt x="38" y="9"/>
                      <a:pt x="39" y="7"/>
                    </a:cubicBezTo>
                    <a:cubicBezTo>
                      <a:pt x="39" y="7"/>
                      <a:pt x="39" y="8"/>
                      <a:pt x="38" y="8"/>
                    </a:cubicBezTo>
                    <a:cubicBezTo>
                      <a:pt x="38" y="8"/>
                      <a:pt x="39" y="7"/>
                      <a:pt x="39" y="7"/>
                    </a:cubicBezTo>
                    <a:cubicBezTo>
                      <a:pt x="39" y="7"/>
                      <a:pt x="38" y="7"/>
                      <a:pt x="38" y="6"/>
                    </a:cubicBezTo>
                    <a:cubicBezTo>
                      <a:pt x="38" y="6"/>
                      <a:pt x="39" y="5"/>
                      <a:pt x="38" y="5"/>
                    </a:cubicBezTo>
                    <a:cubicBezTo>
                      <a:pt x="40" y="4"/>
                      <a:pt x="37" y="2"/>
                      <a:pt x="37" y="2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1" y="2"/>
                      <a:pt x="31" y="3"/>
                      <a:pt x="30" y="4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7" y="4"/>
                    </a:cubicBezTo>
                    <a:cubicBezTo>
                      <a:pt x="27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3" y="5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0" y="5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6" y="6"/>
                      <a:pt x="15" y="5"/>
                      <a:pt x="14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3"/>
                      <a:pt x="10" y="4"/>
                      <a:pt x="9" y="3"/>
                    </a:cubicBezTo>
                    <a:cubicBezTo>
                      <a:pt x="9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3"/>
                      <a:pt x="4" y="2"/>
                      <a:pt x="3" y="2"/>
                    </a:cubicBezTo>
                    <a:cubicBezTo>
                      <a:pt x="2" y="1"/>
                      <a:pt x="1" y="2"/>
                      <a:pt x="1" y="0"/>
                    </a:cubicBezTo>
                    <a:cubicBezTo>
                      <a:pt x="0" y="1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1" y="7"/>
                      <a:pt x="1" y="8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4" y="13"/>
                      <a:pt x="5" y="13"/>
                      <a:pt x="6" y="15"/>
                    </a:cubicBezTo>
                    <a:cubicBezTo>
                      <a:pt x="7" y="15"/>
                      <a:pt x="6" y="17"/>
                      <a:pt x="7" y="17"/>
                    </a:cubicBezTo>
                    <a:cubicBezTo>
                      <a:pt x="7" y="17"/>
                      <a:pt x="7" y="16"/>
                      <a:pt x="8" y="16"/>
                    </a:cubicBezTo>
                    <a:cubicBezTo>
                      <a:pt x="8" y="16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9" y="19"/>
                      <a:pt x="10" y="18"/>
                      <a:pt x="10" y="18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19"/>
                      <a:pt x="8" y="19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6" y="17"/>
                      <a:pt x="6" y="17"/>
                    </a:cubicBezTo>
                    <a:cubicBezTo>
                      <a:pt x="6" y="18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2"/>
                      <a:pt x="8" y="22"/>
                      <a:pt x="8" y="23"/>
                    </a:cubicBezTo>
                    <a:cubicBezTo>
                      <a:pt x="8" y="24"/>
                      <a:pt x="9" y="24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7"/>
                      <a:pt x="12" y="26"/>
                    </a:cubicBezTo>
                    <a:cubicBezTo>
                      <a:pt x="12" y="27"/>
                      <a:pt x="13" y="29"/>
                      <a:pt x="14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4" y="28"/>
                      <a:pt x="14" y="2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9"/>
                      <a:pt x="15" y="28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6" y="29"/>
                      <a:pt x="16" y="28"/>
                      <a:pt x="16" y="28"/>
                    </a:cubicBezTo>
                    <a:cubicBezTo>
                      <a:pt x="17" y="28"/>
                      <a:pt x="17" y="29"/>
                      <a:pt x="17" y="30"/>
                    </a:cubicBezTo>
                    <a:cubicBezTo>
                      <a:pt x="17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6" y="29"/>
                      <a:pt x="15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0"/>
                      <a:pt x="17" y="31"/>
                      <a:pt x="18" y="31"/>
                    </a:cubicBezTo>
                    <a:cubicBezTo>
                      <a:pt x="18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3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5" y="31"/>
                      <a:pt x="24" y="30"/>
                      <a:pt x="25" y="30"/>
                    </a:cubicBezTo>
                    <a:cubicBezTo>
                      <a:pt x="25" y="30"/>
                      <a:pt x="25" y="30"/>
                      <a:pt x="24" y="30"/>
                    </a:cubicBezTo>
                    <a:cubicBezTo>
                      <a:pt x="25" y="30"/>
                      <a:pt x="26" y="29"/>
                      <a:pt x="25" y="29"/>
                    </a:cubicBezTo>
                    <a:cubicBezTo>
                      <a:pt x="25" y="29"/>
                      <a:pt x="26" y="29"/>
                      <a:pt x="26" y="29"/>
                    </a:cubicBezTo>
                    <a:cubicBezTo>
                      <a:pt x="26" y="28"/>
                      <a:pt x="25" y="28"/>
                      <a:pt x="25" y="28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6" y="28"/>
                      <a:pt x="26" y="27"/>
                    </a:cubicBezTo>
                    <a:cubicBezTo>
                      <a:pt x="26" y="27"/>
                      <a:pt x="26" y="27"/>
                      <a:pt x="26" y="28"/>
                    </a:cubicBezTo>
                    <a:cubicBezTo>
                      <a:pt x="27" y="28"/>
                      <a:pt x="27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5"/>
                      <a:pt x="29" y="25"/>
                      <a:pt x="29" y="24"/>
                    </a:cubicBezTo>
                    <a:cubicBezTo>
                      <a:pt x="28" y="24"/>
                      <a:pt x="28" y="23"/>
                      <a:pt x="28" y="23"/>
                    </a:cubicBezTo>
                    <a:cubicBezTo>
                      <a:pt x="29" y="23"/>
                      <a:pt x="29" y="25"/>
                      <a:pt x="30" y="24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6"/>
                      <a:pt x="29" y="25"/>
                      <a:pt x="29" y="25"/>
                    </a:cubicBezTo>
                    <a:cubicBezTo>
                      <a:pt x="29" y="26"/>
                      <a:pt x="30" y="26"/>
                      <a:pt x="30" y="26"/>
                    </a:cubicBezTo>
                    <a:cubicBezTo>
                      <a:pt x="31" y="25"/>
                      <a:pt x="30" y="25"/>
                      <a:pt x="30" y="24"/>
                    </a:cubicBezTo>
                    <a:cubicBezTo>
                      <a:pt x="30" y="23"/>
                      <a:pt x="31" y="24"/>
                      <a:pt x="32" y="24"/>
                    </a:cubicBezTo>
                    <a:cubicBezTo>
                      <a:pt x="33" y="24"/>
                      <a:pt x="34" y="24"/>
                      <a:pt x="34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5"/>
                      <a:pt x="34" y="26"/>
                      <a:pt x="35" y="26"/>
                    </a:cubicBezTo>
                    <a:cubicBezTo>
                      <a:pt x="34" y="26"/>
                      <a:pt x="34" y="26"/>
                      <a:pt x="33" y="26"/>
                    </a:cubicBezTo>
                    <a:cubicBezTo>
                      <a:pt x="32" y="26"/>
                      <a:pt x="33" y="25"/>
                      <a:pt x="32" y="25"/>
                    </a:cubicBezTo>
                    <a:cubicBezTo>
                      <a:pt x="33" y="25"/>
                      <a:pt x="32" y="25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32" y="27"/>
                      <a:pt x="33" y="27"/>
                      <a:pt x="33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5" y="28"/>
                      <a:pt x="36" y="28"/>
                    </a:cubicBezTo>
                    <a:cubicBezTo>
                      <a:pt x="35" y="27"/>
                      <a:pt x="36" y="27"/>
                      <a:pt x="35" y="27"/>
                    </a:cubicBezTo>
                    <a:cubicBezTo>
                      <a:pt x="35" y="26"/>
                      <a:pt x="35" y="26"/>
                      <a:pt x="35" y="25"/>
                    </a:cubicBezTo>
                    <a:cubicBezTo>
                      <a:pt x="35" y="25"/>
                      <a:pt x="36" y="25"/>
                      <a:pt x="35" y="25"/>
                    </a:cubicBezTo>
                    <a:cubicBezTo>
                      <a:pt x="35" y="24"/>
                      <a:pt x="35" y="23"/>
                      <a:pt x="34" y="24"/>
                    </a:cubicBezTo>
                    <a:cubicBezTo>
                      <a:pt x="34" y="24"/>
                      <a:pt x="35" y="24"/>
                      <a:pt x="35" y="24"/>
                    </a:cubicBezTo>
                    <a:cubicBezTo>
                      <a:pt x="33" y="24"/>
                      <a:pt x="34" y="23"/>
                      <a:pt x="35" y="23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4" y="20"/>
                      <a:pt x="35" y="20"/>
                      <a:pt x="35" y="20"/>
                    </a:cubicBezTo>
                    <a:cubicBezTo>
                      <a:pt x="36" y="22"/>
                      <a:pt x="37" y="17"/>
                      <a:pt x="35" y="18"/>
                    </a:cubicBezTo>
                    <a:cubicBezTo>
                      <a:pt x="36" y="17"/>
                      <a:pt x="36" y="16"/>
                      <a:pt x="38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37" y="15"/>
                      <a:pt x="37" y="15"/>
                      <a:pt x="38" y="15"/>
                    </a:cubicBezTo>
                    <a:cubicBezTo>
                      <a:pt x="38" y="15"/>
                      <a:pt x="38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5"/>
                      <a:pt x="38" y="15"/>
                      <a:pt x="37" y="15"/>
                    </a:cubicBezTo>
                    <a:cubicBezTo>
                      <a:pt x="38" y="15"/>
                      <a:pt x="38" y="16"/>
                      <a:pt x="39" y="16"/>
                    </a:cubicBezTo>
                    <a:cubicBezTo>
                      <a:pt x="39" y="16"/>
                      <a:pt x="39" y="16"/>
                      <a:pt x="38" y="16"/>
                    </a:cubicBezTo>
                    <a:cubicBezTo>
                      <a:pt x="39" y="17"/>
                      <a:pt x="39" y="17"/>
                      <a:pt x="38" y="17"/>
                    </a:cubicBezTo>
                    <a:cubicBezTo>
                      <a:pt x="38" y="17"/>
                      <a:pt x="39" y="18"/>
                      <a:pt x="39" y="18"/>
                    </a:cubicBezTo>
                    <a:cubicBezTo>
                      <a:pt x="39" y="17"/>
                      <a:pt x="40" y="17"/>
                      <a:pt x="39" y="17"/>
                    </a:cubicBezTo>
                    <a:close/>
                    <a:moveTo>
                      <a:pt x="14" y="22"/>
                    </a:moveTo>
                    <a:cubicBezTo>
                      <a:pt x="15" y="22"/>
                      <a:pt x="14" y="22"/>
                      <a:pt x="15" y="22"/>
                    </a:cubicBezTo>
                    <a:cubicBezTo>
                      <a:pt x="15" y="21"/>
                      <a:pt x="15" y="22"/>
                      <a:pt x="15" y="22"/>
                    </a:cubicBezTo>
                    <a:cubicBezTo>
                      <a:pt x="14" y="22"/>
                      <a:pt x="16" y="22"/>
                      <a:pt x="15" y="22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5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7" y="21"/>
                      <a:pt x="17" y="21"/>
                      <a:pt x="17" y="22"/>
                    </a:cubicBezTo>
                    <a:cubicBezTo>
                      <a:pt x="18" y="22"/>
                      <a:pt x="17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6" y="23"/>
                      <a:pt x="15" y="23"/>
                    </a:cubicBezTo>
                    <a:cubicBezTo>
                      <a:pt x="15" y="23"/>
                      <a:pt x="15" y="22"/>
                      <a:pt x="14" y="23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  <a:moveTo>
                      <a:pt x="18" y="26"/>
                    </a:move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5" y="23"/>
                      <a:pt x="16" y="24"/>
                      <a:pt x="16" y="24"/>
                    </a:cubicBezTo>
                    <a:cubicBezTo>
                      <a:pt x="15" y="24"/>
                      <a:pt x="16" y="24"/>
                      <a:pt x="17" y="25"/>
                    </a:cubicBezTo>
                    <a:cubicBezTo>
                      <a:pt x="17" y="25"/>
                      <a:pt x="17" y="24"/>
                      <a:pt x="18" y="24"/>
                    </a:cubicBezTo>
                    <a:cubicBezTo>
                      <a:pt x="18" y="24"/>
                      <a:pt x="18" y="25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5"/>
                      <a:pt x="19" y="25"/>
                      <a:pt x="18" y="26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6" name="Google Shape;1936;p28"/>
              <p:cNvSpPr>
                <a:spLocks/>
              </p:cNvSpPr>
              <p:nvPr/>
            </p:nvSpPr>
            <p:spPr bwMode="auto">
              <a:xfrm>
                <a:off x="7831138" y="5835650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7" name="Google Shape;1937;p28"/>
              <p:cNvSpPr>
                <a:spLocks/>
              </p:cNvSpPr>
              <p:nvPr/>
            </p:nvSpPr>
            <p:spPr bwMode="auto">
              <a:xfrm>
                <a:off x="7431088" y="5610225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8" name="Google Shape;1938;p28"/>
              <p:cNvSpPr>
                <a:spLocks/>
              </p:cNvSpPr>
              <p:nvPr/>
            </p:nvSpPr>
            <p:spPr bwMode="auto">
              <a:xfrm>
                <a:off x="7326313" y="5581650"/>
                <a:ext cx="3175" cy="476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09" name="Google Shape;1939;p28"/>
              <p:cNvSpPr>
                <a:spLocks/>
              </p:cNvSpPr>
              <p:nvPr/>
            </p:nvSpPr>
            <p:spPr bwMode="auto">
              <a:xfrm>
                <a:off x="7286625" y="5529263"/>
                <a:ext cx="11113" cy="317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3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 extrusionOk="0">
                    <a:moveTo>
                      <a:pt x="2" y="0"/>
                    </a:moveTo>
                    <a:cubicBezTo>
                      <a:pt x="0" y="0"/>
                      <a:pt x="2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0" name="Google Shape;1940;p28"/>
              <p:cNvSpPr>
                <a:spLocks/>
              </p:cNvSpPr>
              <p:nvPr/>
            </p:nvSpPr>
            <p:spPr bwMode="auto">
              <a:xfrm>
                <a:off x="7385050" y="5627688"/>
                <a:ext cx="3175" cy="11113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0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 extrusionOk="0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3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1" name="Google Shape;1941;p28"/>
              <p:cNvSpPr>
                <a:spLocks/>
              </p:cNvSpPr>
              <p:nvPr/>
            </p:nvSpPr>
            <p:spPr bwMode="auto">
              <a:xfrm>
                <a:off x="7399338" y="5635625"/>
                <a:ext cx="0" cy="3175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1 h 1"/>
                  <a:gd name="T4" fmla="*/ 0 w 120000"/>
                  <a:gd name="T5" fmla="*/ 1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2" name="Google Shape;1942;p28"/>
              <p:cNvSpPr>
                <a:spLocks/>
              </p:cNvSpPr>
              <p:nvPr/>
            </p:nvSpPr>
            <p:spPr bwMode="auto">
              <a:xfrm>
                <a:off x="7402513" y="5653088"/>
                <a:ext cx="60325" cy="17463"/>
              </a:xfrm>
              <a:custGeom>
                <a:avLst/>
                <a:gdLst>
                  <a:gd name="T0" fmla="*/ 16 w 17"/>
                  <a:gd name="T1" fmla="*/ 3 h 5"/>
                  <a:gd name="T2" fmla="*/ 15 w 17"/>
                  <a:gd name="T3" fmla="*/ 2 h 5"/>
                  <a:gd name="T4" fmla="*/ 14 w 17"/>
                  <a:gd name="T5" fmla="*/ 3 h 5"/>
                  <a:gd name="T6" fmla="*/ 13 w 17"/>
                  <a:gd name="T7" fmla="*/ 2 h 5"/>
                  <a:gd name="T8" fmla="*/ 11 w 17"/>
                  <a:gd name="T9" fmla="*/ 2 h 5"/>
                  <a:gd name="T10" fmla="*/ 11 w 17"/>
                  <a:gd name="T11" fmla="*/ 1 h 5"/>
                  <a:gd name="T12" fmla="*/ 11 w 17"/>
                  <a:gd name="T13" fmla="*/ 1 h 5"/>
                  <a:gd name="T14" fmla="*/ 11 w 17"/>
                  <a:gd name="T15" fmla="*/ 0 h 5"/>
                  <a:gd name="T16" fmla="*/ 10 w 17"/>
                  <a:gd name="T17" fmla="*/ 0 h 5"/>
                  <a:gd name="T18" fmla="*/ 8 w 17"/>
                  <a:gd name="T19" fmla="*/ 0 h 5"/>
                  <a:gd name="T20" fmla="*/ 5 w 17"/>
                  <a:gd name="T21" fmla="*/ 1 h 5"/>
                  <a:gd name="T22" fmla="*/ 0 w 17"/>
                  <a:gd name="T23" fmla="*/ 2 h 5"/>
                  <a:gd name="T24" fmla="*/ 0 w 17"/>
                  <a:gd name="T25" fmla="*/ 3 h 5"/>
                  <a:gd name="T26" fmla="*/ 1 w 17"/>
                  <a:gd name="T27" fmla="*/ 4 h 5"/>
                  <a:gd name="T28" fmla="*/ 3 w 17"/>
                  <a:gd name="T29" fmla="*/ 5 h 5"/>
                  <a:gd name="T30" fmla="*/ 6 w 17"/>
                  <a:gd name="T31" fmla="*/ 5 h 5"/>
                  <a:gd name="T32" fmla="*/ 9 w 17"/>
                  <a:gd name="T33" fmla="*/ 5 h 5"/>
                  <a:gd name="T34" fmla="*/ 10 w 17"/>
                  <a:gd name="T35" fmla="*/ 5 h 5"/>
                  <a:gd name="T36" fmla="*/ 11 w 17"/>
                  <a:gd name="T37" fmla="*/ 4 h 5"/>
                  <a:gd name="T38" fmla="*/ 11 w 17"/>
                  <a:gd name="T39" fmla="*/ 4 h 5"/>
                  <a:gd name="T40" fmla="*/ 13 w 17"/>
                  <a:gd name="T41" fmla="*/ 3 h 5"/>
                  <a:gd name="T42" fmla="*/ 14 w 17"/>
                  <a:gd name="T43" fmla="*/ 3 h 5"/>
                  <a:gd name="T44" fmla="*/ 16 w 17"/>
                  <a:gd name="T45" fmla="*/ 4 h 5"/>
                  <a:gd name="T46" fmla="*/ 16 w 17"/>
                  <a:gd name="T4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5" extrusionOk="0">
                    <a:moveTo>
                      <a:pt x="16" y="3"/>
                    </a:move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6" y="1"/>
                      <a:pt x="5" y="1"/>
                    </a:cubicBezTo>
                    <a:cubicBezTo>
                      <a:pt x="4" y="1"/>
                      <a:pt x="1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2" y="5"/>
                      <a:pt x="1" y="5"/>
                      <a:pt x="3" y="5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7" y="5"/>
                      <a:pt x="7" y="4"/>
                      <a:pt x="9" y="5"/>
                    </a:cubicBezTo>
                    <a:cubicBezTo>
                      <a:pt x="10" y="5"/>
                      <a:pt x="9" y="5"/>
                      <a:pt x="10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2" y="3"/>
                      <a:pt x="13" y="3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5" y="3"/>
                      <a:pt x="15" y="4"/>
                      <a:pt x="16" y="4"/>
                    </a:cubicBezTo>
                    <a:cubicBezTo>
                      <a:pt x="16" y="3"/>
                      <a:pt x="17" y="3"/>
                      <a:pt x="16" y="3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3" name="Google Shape;1943;p28"/>
              <p:cNvSpPr>
                <a:spLocks/>
              </p:cNvSpPr>
              <p:nvPr/>
            </p:nvSpPr>
            <p:spPr bwMode="auto">
              <a:xfrm>
                <a:off x="7624763" y="4683125"/>
                <a:ext cx="9525" cy="3175"/>
              </a:xfrm>
              <a:custGeom>
                <a:avLst/>
                <a:gdLst>
                  <a:gd name="T0" fmla="*/ 1 w 3"/>
                  <a:gd name="T1" fmla="*/ 0 h 1"/>
                  <a:gd name="T2" fmla="*/ 3 w 3"/>
                  <a:gd name="T3" fmla="*/ 0 h 1"/>
                  <a:gd name="T4" fmla="*/ 1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 extrusionOk="0">
                    <a:moveTo>
                      <a:pt x="1" y="0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4" name="Google Shape;1944;p28"/>
              <p:cNvSpPr>
                <a:spLocks/>
              </p:cNvSpPr>
              <p:nvPr/>
            </p:nvSpPr>
            <p:spPr bwMode="auto">
              <a:xfrm>
                <a:off x="7754938" y="5010150"/>
                <a:ext cx="12700" cy="9525"/>
              </a:xfrm>
              <a:custGeom>
                <a:avLst/>
                <a:gdLst>
                  <a:gd name="T0" fmla="*/ 0 w 4"/>
                  <a:gd name="T1" fmla="*/ 0 h 3"/>
                  <a:gd name="T2" fmla="*/ 1 w 4"/>
                  <a:gd name="T3" fmla="*/ 1 h 3"/>
                  <a:gd name="T4" fmla="*/ 2 w 4"/>
                  <a:gd name="T5" fmla="*/ 3 h 3"/>
                  <a:gd name="T6" fmla="*/ 3 w 4"/>
                  <a:gd name="T7" fmla="*/ 2 h 3"/>
                  <a:gd name="T8" fmla="*/ 3 w 4"/>
                  <a:gd name="T9" fmla="*/ 0 h 3"/>
                  <a:gd name="T10" fmla="*/ 2 w 4"/>
                  <a:gd name="T11" fmla="*/ 0 h 3"/>
                  <a:gd name="T12" fmla="*/ 2 w 4"/>
                  <a:gd name="T13" fmla="*/ 1 h 3"/>
                  <a:gd name="T14" fmla="*/ 0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 extrusionOk="0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5" name="Google Shape;1945;p28"/>
              <p:cNvSpPr>
                <a:spLocks/>
              </p:cNvSpPr>
              <p:nvPr/>
            </p:nvSpPr>
            <p:spPr bwMode="auto">
              <a:xfrm>
                <a:off x="7842250" y="5076825"/>
                <a:ext cx="3175" cy="0"/>
              </a:xfrm>
              <a:custGeom>
                <a:avLst/>
                <a:gdLst>
                  <a:gd name="T0" fmla="*/ 0 w 1"/>
                  <a:gd name="T1" fmla="*/ 0 h 120000"/>
                  <a:gd name="T2" fmla="*/ 0 w 1"/>
                  <a:gd name="T3" fmla="*/ 0 h 120000"/>
                  <a:gd name="T4" fmla="*/ 0 w 1"/>
                  <a:gd name="T5" fmla="*/ 0 h 120000"/>
                  <a:gd name="T6" fmla="*/ 0 w 1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6" name="Google Shape;1946;p28"/>
              <p:cNvSpPr>
                <a:spLocks/>
              </p:cNvSpPr>
              <p:nvPr/>
            </p:nvSpPr>
            <p:spPr bwMode="auto">
              <a:xfrm>
                <a:off x="7859713" y="5076825"/>
                <a:ext cx="3175" cy="6350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7" name="Google Shape;1947;p28"/>
              <p:cNvSpPr>
                <a:spLocks/>
              </p:cNvSpPr>
              <p:nvPr/>
            </p:nvSpPr>
            <p:spPr bwMode="auto">
              <a:xfrm>
                <a:off x="8024813" y="5349875"/>
                <a:ext cx="6350" cy="14288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3 h 4"/>
                  <a:gd name="T4" fmla="*/ 1 w 2"/>
                  <a:gd name="T5" fmla="*/ 3 h 4"/>
                  <a:gd name="T6" fmla="*/ 2 w 2"/>
                  <a:gd name="T7" fmla="*/ 0 h 4"/>
                  <a:gd name="T8" fmla="*/ 1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 extrusionOk="0">
                    <a:moveTo>
                      <a:pt x="1" y="0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1" y="3"/>
                      <a:pt x="0" y="4"/>
                      <a:pt x="1" y="3"/>
                    </a:cubicBezTo>
                    <a:cubicBezTo>
                      <a:pt x="1" y="3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8" name="Google Shape;1948;p28"/>
              <p:cNvSpPr>
                <a:spLocks/>
              </p:cNvSpPr>
              <p:nvPr/>
            </p:nvSpPr>
            <p:spPr bwMode="auto">
              <a:xfrm>
                <a:off x="7781925" y="5040313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19" name="Google Shape;1949;p28"/>
              <p:cNvSpPr>
                <a:spLocks/>
              </p:cNvSpPr>
              <p:nvPr/>
            </p:nvSpPr>
            <p:spPr bwMode="auto">
              <a:xfrm>
                <a:off x="7610475" y="4710113"/>
                <a:ext cx="6350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 extrusionOk="0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0" name="Google Shape;1950;p28"/>
              <p:cNvSpPr>
                <a:spLocks/>
              </p:cNvSpPr>
              <p:nvPr/>
            </p:nvSpPr>
            <p:spPr bwMode="auto">
              <a:xfrm>
                <a:off x="7508875" y="4964113"/>
                <a:ext cx="6350" cy="6350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 extrusionOk="0">
                    <a:moveTo>
                      <a:pt x="0" y="2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1" name="Google Shape;1951;p28"/>
              <p:cNvSpPr>
                <a:spLocks/>
              </p:cNvSpPr>
              <p:nvPr/>
            </p:nvSpPr>
            <p:spPr bwMode="auto">
              <a:xfrm>
                <a:off x="7497763" y="4941888"/>
                <a:ext cx="20638" cy="14288"/>
              </a:xfrm>
              <a:custGeom>
                <a:avLst/>
                <a:gdLst>
                  <a:gd name="T0" fmla="*/ 0 w 6"/>
                  <a:gd name="T1" fmla="*/ 4 h 4"/>
                  <a:gd name="T2" fmla="*/ 1 w 6"/>
                  <a:gd name="T3" fmla="*/ 3 h 4"/>
                  <a:gd name="T4" fmla="*/ 3 w 6"/>
                  <a:gd name="T5" fmla="*/ 3 h 4"/>
                  <a:gd name="T6" fmla="*/ 3 w 6"/>
                  <a:gd name="T7" fmla="*/ 3 h 4"/>
                  <a:gd name="T8" fmla="*/ 4 w 6"/>
                  <a:gd name="T9" fmla="*/ 2 h 4"/>
                  <a:gd name="T10" fmla="*/ 4 w 6"/>
                  <a:gd name="T11" fmla="*/ 2 h 4"/>
                  <a:gd name="T12" fmla="*/ 4 w 6"/>
                  <a:gd name="T13" fmla="*/ 1 h 4"/>
                  <a:gd name="T14" fmla="*/ 5 w 6"/>
                  <a:gd name="T15" fmla="*/ 2 h 4"/>
                  <a:gd name="T16" fmla="*/ 6 w 6"/>
                  <a:gd name="T17" fmla="*/ 1 h 4"/>
                  <a:gd name="T18" fmla="*/ 6 w 6"/>
                  <a:gd name="T19" fmla="*/ 1 h 4"/>
                  <a:gd name="T20" fmla="*/ 6 w 6"/>
                  <a:gd name="T21" fmla="*/ 1 h 4"/>
                  <a:gd name="T22" fmla="*/ 6 w 6"/>
                  <a:gd name="T23" fmla="*/ 0 h 4"/>
                  <a:gd name="T24" fmla="*/ 6 w 6"/>
                  <a:gd name="T25" fmla="*/ 1 h 4"/>
                  <a:gd name="T26" fmla="*/ 6 w 6"/>
                  <a:gd name="T27" fmla="*/ 0 h 4"/>
                  <a:gd name="T28" fmla="*/ 4 w 6"/>
                  <a:gd name="T29" fmla="*/ 0 h 4"/>
                  <a:gd name="T30" fmla="*/ 2 w 6"/>
                  <a:gd name="T31" fmla="*/ 1 h 4"/>
                  <a:gd name="T32" fmla="*/ 0 w 6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 extrusionOk="0">
                    <a:moveTo>
                      <a:pt x="0" y="4"/>
                    </a:moveTo>
                    <a:cubicBezTo>
                      <a:pt x="1" y="4"/>
                      <a:pt x="1" y="3"/>
                      <a:pt x="1" y="3"/>
                    </a:cubicBezTo>
                    <a:cubicBezTo>
                      <a:pt x="1" y="4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2" y="1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2" name="Google Shape;1952;p28"/>
              <p:cNvSpPr>
                <a:spLocks/>
              </p:cNvSpPr>
              <p:nvPr/>
            </p:nvSpPr>
            <p:spPr bwMode="auto">
              <a:xfrm>
                <a:off x="7613650" y="4724400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3" name="Google Shape;1953;p28"/>
              <p:cNvSpPr>
                <a:spLocks/>
              </p:cNvSpPr>
              <p:nvPr/>
            </p:nvSpPr>
            <p:spPr bwMode="auto">
              <a:xfrm>
                <a:off x="7610475" y="4675188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4" name="Google Shape;1954;p28"/>
              <p:cNvSpPr>
                <a:spLocks/>
              </p:cNvSpPr>
              <p:nvPr/>
            </p:nvSpPr>
            <p:spPr bwMode="auto">
              <a:xfrm>
                <a:off x="7607300" y="4706938"/>
                <a:ext cx="3175" cy="6350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 extrusionOk="0">
                    <a:moveTo>
                      <a:pt x="0" y="1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5" name="Google Shape;1955;p28"/>
              <p:cNvSpPr>
                <a:spLocks/>
              </p:cNvSpPr>
              <p:nvPr/>
            </p:nvSpPr>
            <p:spPr bwMode="auto">
              <a:xfrm>
                <a:off x="7607300" y="4724400"/>
                <a:ext cx="9525" cy="11113"/>
              </a:xfrm>
              <a:custGeom>
                <a:avLst/>
                <a:gdLst>
                  <a:gd name="T0" fmla="*/ 2 w 3"/>
                  <a:gd name="T1" fmla="*/ 2 h 3"/>
                  <a:gd name="T2" fmla="*/ 1 w 3"/>
                  <a:gd name="T3" fmla="*/ 3 h 3"/>
                  <a:gd name="T4" fmla="*/ 2 w 3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 extrusionOk="0">
                    <a:moveTo>
                      <a:pt x="2" y="2"/>
                    </a:moveTo>
                    <a:cubicBezTo>
                      <a:pt x="1" y="0"/>
                      <a:pt x="0" y="2"/>
                      <a:pt x="1" y="3"/>
                    </a:cubicBezTo>
                    <a:cubicBezTo>
                      <a:pt x="2" y="2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6" name="Google Shape;1956;p28"/>
              <p:cNvSpPr>
                <a:spLocks/>
              </p:cNvSpPr>
              <p:nvPr/>
            </p:nvSpPr>
            <p:spPr bwMode="auto">
              <a:xfrm>
                <a:off x="7915275" y="5157788"/>
                <a:ext cx="7938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7" name="Google Shape;1957;p28"/>
              <p:cNvSpPr>
                <a:spLocks/>
              </p:cNvSpPr>
              <p:nvPr/>
            </p:nvSpPr>
            <p:spPr bwMode="auto">
              <a:xfrm>
                <a:off x="7937500" y="5202238"/>
                <a:ext cx="9525" cy="14288"/>
              </a:xfrm>
              <a:custGeom>
                <a:avLst/>
                <a:gdLst>
                  <a:gd name="T0" fmla="*/ 1 w 3"/>
                  <a:gd name="T1" fmla="*/ 1 h 4"/>
                  <a:gd name="T2" fmla="*/ 3 w 3"/>
                  <a:gd name="T3" fmla="*/ 4 h 4"/>
                  <a:gd name="T4" fmla="*/ 3 w 3"/>
                  <a:gd name="T5" fmla="*/ 3 h 4"/>
                  <a:gd name="T6" fmla="*/ 3 w 3"/>
                  <a:gd name="T7" fmla="*/ 1 h 4"/>
                  <a:gd name="T8" fmla="*/ 2 w 3"/>
                  <a:gd name="T9" fmla="*/ 1 h 4"/>
                  <a:gd name="T10" fmla="*/ 2 w 3"/>
                  <a:gd name="T11" fmla="*/ 1 h 4"/>
                  <a:gd name="T12" fmla="*/ 0 w 3"/>
                  <a:gd name="T13" fmla="*/ 0 h 4"/>
                  <a:gd name="T14" fmla="*/ 1 w 3"/>
                  <a:gd name="T1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 extrusionOk="0">
                    <a:moveTo>
                      <a:pt x="1" y="1"/>
                    </a:moveTo>
                    <a:cubicBezTo>
                      <a:pt x="0" y="1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2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8" name="Google Shape;1958;p28"/>
              <p:cNvSpPr>
                <a:spLocks/>
              </p:cNvSpPr>
              <p:nvPr/>
            </p:nvSpPr>
            <p:spPr bwMode="auto">
              <a:xfrm>
                <a:off x="7947025" y="5213350"/>
                <a:ext cx="4763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29" name="Google Shape;1959;p28"/>
              <p:cNvSpPr>
                <a:spLocks/>
              </p:cNvSpPr>
              <p:nvPr/>
            </p:nvSpPr>
            <p:spPr bwMode="auto">
              <a:xfrm>
                <a:off x="8010525" y="5268913"/>
                <a:ext cx="0" cy="4763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0 h 1"/>
                  <a:gd name="T4" fmla="*/ 0 w 120000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0" name="Google Shape;1960;p28"/>
              <p:cNvSpPr>
                <a:spLocks/>
              </p:cNvSpPr>
              <p:nvPr/>
            </p:nvSpPr>
            <p:spPr bwMode="auto">
              <a:xfrm>
                <a:off x="7912100" y="5138738"/>
                <a:ext cx="0" cy="4763"/>
              </a:xfrm>
              <a:custGeom>
                <a:avLst/>
                <a:gdLst>
                  <a:gd name="T0" fmla="*/ 0 w 120000"/>
                  <a:gd name="T1" fmla="*/ 0 h 1"/>
                  <a:gd name="T2" fmla="*/ 0 w 120000"/>
                  <a:gd name="T3" fmla="*/ 0 h 1"/>
                  <a:gd name="T4" fmla="*/ 0 w 12000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1" name="Google Shape;1961;p28"/>
              <p:cNvSpPr>
                <a:spLocks/>
              </p:cNvSpPr>
              <p:nvPr/>
            </p:nvSpPr>
            <p:spPr bwMode="auto">
              <a:xfrm>
                <a:off x="7497763" y="4956175"/>
                <a:ext cx="0" cy="4763"/>
              </a:xfrm>
              <a:custGeom>
                <a:avLst/>
                <a:gdLst>
                  <a:gd name="T0" fmla="*/ 0 w 120000"/>
                  <a:gd name="T1" fmla="*/ 1 h 1"/>
                  <a:gd name="T2" fmla="*/ 0 w 120000"/>
                  <a:gd name="T3" fmla="*/ 1 h 1"/>
                  <a:gd name="T4" fmla="*/ 0 w 120000"/>
                  <a:gd name="T5" fmla="*/ 0 h 1"/>
                  <a:gd name="T6" fmla="*/ 0 w 12000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2" name="Google Shape;1962;p28"/>
              <p:cNvSpPr>
                <a:spLocks/>
              </p:cNvSpPr>
              <p:nvPr/>
            </p:nvSpPr>
            <p:spPr bwMode="auto">
              <a:xfrm>
                <a:off x="7859713" y="5083175"/>
                <a:ext cx="6350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1 w 2"/>
                  <a:gd name="T11" fmla="*/ 1 h 1"/>
                  <a:gd name="T12" fmla="*/ 1 w 2"/>
                  <a:gd name="T13" fmla="*/ 1 h 1"/>
                  <a:gd name="T14" fmla="*/ 2 w 2"/>
                  <a:gd name="T15" fmla="*/ 1 h 1"/>
                  <a:gd name="T16" fmla="*/ 1 w 2"/>
                  <a:gd name="T17" fmla="*/ 0 h 1"/>
                  <a:gd name="T18" fmla="*/ 1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3" name="Google Shape;1963;p28"/>
              <p:cNvSpPr>
                <a:spLocks/>
              </p:cNvSpPr>
              <p:nvPr/>
            </p:nvSpPr>
            <p:spPr bwMode="auto">
              <a:xfrm>
                <a:off x="7894638" y="5149850"/>
                <a:ext cx="3175" cy="11113"/>
              </a:xfrm>
              <a:custGeom>
                <a:avLst/>
                <a:gdLst>
                  <a:gd name="T0" fmla="*/ 0 w 1"/>
                  <a:gd name="T1" fmla="*/ 2 h 3"/>
                  <a:gd name="T2" fmla="*/ 1 w 1"/>
                  <a:gd name="T3" fmla="*/ 0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 extrusionOk="0">
                    <a:moveTo>
                      <a:pt x="0" y="2"/>
                    </a:moveTo>
                    <a:cubicBezTo>
                      <a:pt x="0" y="3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4" name="Google Shape;1964;p28"/>
              <p:cNvSpPr>
                <a:spLocks/>
              </p:cNvSpPr>
              <p:nvPr/>
            </p:nvSpPr>
            <p:spPr bwMode="auto">
              <a:xfrm>
                <a:off x="7891463" y="5160963"/>
                <a:ext cx="0" cy="6350"/>
              </a:xfrm>
              <a:custGeom>
                <a:avLst/>
                <a:gdLst>
                  <a:gd name="T0" fmla="*/ 0 w 120000"/>
                  <a:gd name="T1" fmla="*/ 2 h 2"/>
                  <a:gd name="T2" fmla="*/ 0 w 120000"/>
                  <a:gd name="T3" fmla="*/ 1 h 2"/>
                  <a:gd name="T4" fmla="*/ 0 w 120000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5" name="Google Shape;1965;p28"/>
              <p:cNvSpPr>
                <a:spLocks/>
              </p:cNvSpPr>
              <p:nvPr/>
            </p:nvSpPr>
            <p:spPr bwMode="auto">
              <a:xfrm>
                <a:off x="7862888" y="5089525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6" name="Google Shape;1966;p28"/>
              <p:cNvSpPr>
                <a:spLocks/>
              </p:cNvSpPr>
              <p:nvPr/>
            </p:nvSpPr>
            <p:spPr bwMode="auto">
              <a:xfrm>
                <a:off x="8024813" y="5335588"/>
                <a:ext cx="3175" cy="1111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1 w 1"/>
                  <a:gd name="T5" fmla="*/ 1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 extrusionOk="0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7" name="Google Shape;1967;p28"/>
              <p:cNvSpPr>
                <a:spLocks/>
              </p:cNvSpPr>
              <p:nvPr/>
            </p:nvSpPr>
            <p:spPr bwMode="auto">
              <a:xfrm>
                <a:off x="8010525" y="5248275"/>
                <a:ext cx="14288" cy="42863"/>
              </a:xfrm>
              <a:custGeom>
                <a:avLst/>
                <a:gdLst>
                  <a:gd name="T0" fmla="*/ 1 w 4"/>
                  <a:gd name="T1" fmla="*/ 7 h 12"/>
                  <a:gd name="T2" fmla="*/ 0 w 4"/>
                  <a:gd name="T3" fmla="*/ 9 h 12"/>
                  <a:gd name="T4" fmla="*/ 0 w 4"/>
                  <a:gd name="T5" fmla="*/ 10 h 12"/>
                  <a:gd name="T6" fmla="*/ 1 w 4"/>
                  <a:gd name="T7" fmla="*/ 12 h 12"/>
                  <a:gd name="T8" fmla="*/ 1 w 4"/>
                  <a:gd name="T9" fmla="*/ 10 h 12"/>
                  <a:gd name="T10" fmla="*/ 4 w 4"/>
                  <a:gd name="T11" fmla="*/ 4 h 12"/>
                  <a:gd name="T12" fmla="*/ 4 w 4"/>
                  <a:gd name="T13" fmla="*/ 3 h 12"/>
                  <a:gd name="T14" fmla="*/ 3 w 4"/>
                  <a:gd name="T15" fmla="*/ 0 h 12"/>
                  <a:gd name="T16" fmla="*/ 2 w 4"/>
                  <a:gd name="T17" fmla="*/ 2 h 12"/>
                  <a:gd name="T18" fmla="*/ 1 w 4"/>
                  <a:gd name="T19" fmla="*/ 5 h 12"/>
                  <a:gd name="T20" fmla="*/ 1 w 4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2" extrusionOk="0">
                    <a:moveTo>
                      <a:pt x="1" y="7"/>
                    </a:moveTo>
                    <a:cubicBezTo>
                      <a:pt x="0" y="8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1" y="12"/>
                      <a:pt x="1" y="10"/>
                      <a:pt x="1" y="10"/>
                    </a:cubicBezTo>
                    <a:cubicBezTo>
                      <a:pt x="2" y="8"/>
                      <a:pt x="4" y="6"/>
                      <a:pt x="4" y="4"/>
                    </a:cubicBezTo>
                    <a:cubicBezTo>
                      <a:pt x="4" y="3"/>
                      <a:pt x="4" y="4"/>
                      <a:pt x="4" y="3"/>
                    </a:cubicBezTo>
                    <a:cubicBezTo>
                      <a:pt x="3" y="2"/>
                      <a:pt x="3" y="1"/>
                      <a:pt x="3" y="0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4" y="2"/>
                      <a:pt x="2" y="4"/>
                      <a:pt x="1" y="5"/>
                    </a:cubicBezTo>
                    <a:cubicBezTo>
                      <a:pt x="0" y="6"/>
                      <a:pt x="2" y="6"/>
                      <a:pt x="1" y="7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8" name="Google Shape;1968;p28"/>
              <p:cNvSpPr>
                <a:spLocks/>
              </p:cNvSpPr>
              <p:nvPr/>
            </p:nvSpPr>
            <p:spPr bwMode="auto">
              <a:xfrm>
                <a:off x="7908925" y="5135563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39" name="Google Shape;1969;p28"/>
              <p:cNvSpPr>
                <a:spLocks/>
              </p:cNvSpPr>
              <p:nvPr/>
            </p:nvSpPr>
            <p:spPr bwMode="auto">
              <a:xfrm>
                <a:off x="7772400" y="5027613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0" name="Google Shape;1970;p28"/>
              <p:cNvSpPr>
                <a:spLocks/>
              </p:cNvSpPr>
              <p:nvPr/>
            </p:nvSpPr>
            <p:spPr bwMode="auto">
              <a:xfrm>
                <a:off x="7173913" y="4749800"/>
                <a:ext cx="42863" cy="26988"/>
              </a:xfrm>
              <a:custGeom>
                <a:avLst/>
                <a:gdLst>
                  <a:gd name="T0" fmla="*/ 0 w 12"/>
                  <a:gd name="T1" fmla="*/ 1 h 8"/>
                  <a:gd name="T2" fmla="*/ 0 w 12"/>
                  <a:gd name="T3" fmla="*/ 2 h 8"/>
                  <a:gd name="T4" fmla="*/ 1 w 12"/>
                  <a:gd name="T5" fmla="*/ 4 h 8"/>
                  <a:gd name="T6" fmla="*/ 1 w 12"/>
                  <a:gd name="T7" fmla="*/ 5 h 8"/>
                  <a:gd name="T8" fmla="*/ 3 w 12"/>
                  <a:gd name="T9" fmla="*/ 6 h 8"/>
                  <a:gd name="T10" fmla="*/ 6 w 12"/>
                  <a:gd name="T11" fmla="*/ 8 h 8"/>
                  <a:gd name="T12" fmla="*/ 6 w 12"/>
                  <a:gd name="T13" fmla="*/ 8 h 8"/>
                  <a:gd name="T14" fmla="*/ 8 w 12"/>
                  <a:gd name="T15" fmla="*/ 7 h 8"/>
                  <a:gd name="T16" fmla="*/ 10 w 12"/>
                  <a:gd name="T17" fmla="*/ 5 h 8"/>
                  <a:gd name="T18" fmla="*/ 10 w 12"/>
                  <a:gd name="T19" fmla="*/ 4 h 8"/>
                  <a:gd name="T20" fmla="*/ 11 w 12"/>
                  <a:gd name="T21" fmla="*/ 4 h 8"/>
                  <a:gd name="T22" fmla="*/ 11 w 12"/>
                  <a:gd name="T23" fmla="*/ 4 h 8"/>
                  <a:gd name="T24" fmla="*/ 12 w 12"/>
                  <a:gd name="T25" fmla="*/ 3 h 8"/>
                  <a:gd name="T26" fmla="*/ 11 w 12"/>
                  <a:gd name="T27" fmla="*/ 2 h 8"/>
                  <a:gd name="T28" fmla="*/ 10 w 12"/>
                  <a:gd name="T29" fmla="*/ 1 h 8"/>
                  <a:gd name="T30" fmla="*/ 9 w 12"/>
                  <a:gd name="T31" fmla="*/ 1 h 8"/>
                  <a:gd name="T32" fmla="*/ 9 w 12"/>
                  <a:gd name="T33" fmla="*/ 2 h 8"/>
                  <a:gd name="T34" fmla="*/ 8 w 12"/>
                  <a:gd name="T35" fmla="*/ 1 h 8"/>
                  <a:gd name="T36" fmla="*/ 7 w 12"/>
                  <a:gd name="T37" fmla="*/ 2 h 8"/>
                  <a:gd name="T38" fmla="*/ 5 w 12"/>
                  <a:gd name="T39" fmla="*/ 1 h 8"/>
                  <a:gd name="T40" fmla="*/ 3 w 12"/>
                  <a:gd name="T41" fmla="*/ 3 h 8"/>
                  <a:gd name="T42" fmla="*/ 3 w 12"/>
                  <a:gd name="T43" fmla="*/ 2 h 8"/>
                  <a:gd name="T44" fmla="*/ 1 w 12"/>
                  <a:gd name="T45" fmla="*/ 1 h 8"/>
                  <a:gd name="T46" fmla="*/ 0 w 12"/>
                  <a:gd name="T47" fmla="*/ 0 h 8"/>
                  <a:gd name="T48" fmla="*/ 0 w 12"/>
                  <a:gd name="T4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" h="8" extrusionOk="0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3" y="6"/>
                      <a:pt x="3" y="6"/>
                    </a:cubicBezTo>
                    <a:cubicBezTo>
                      <a:pt x="4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7"/>
                      <a:pt x="8" y="7"/>
                    </a:cubicBezTo>
                    <a:cubicBezTo>
                      <a:pt x="9" y="6"/>
                      <a:pt x="9" y="6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1" y="4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2" y="3"/>
                      <a:pt x="12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10" y="0"/>
                      <a:pt x="9" y="0"/>
                      <a:pt x="9" y="1"/>
                    </a:cubicBezTo>
                    <a:cubicBezTo>
                      <a:pt x="8" y="1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5" y="1"/>
                      <a:pt x="3" y="2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4"/>
                      <a:pt x="3" y="0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1" name="Google Shape;1971;p28"/>
              <p:cNvSpPr>
                <a:spLocks/>
              </p:cNvSpPr>
              <p:nvPr/>
            </p:nvSpPr>
            <p:spPr bwMode="auto">
              <a:xfrm>
                <a:off x="7161213" y="4752975"/>
                <a:ext cx="23813" cy="20638"/>
              </a:xfrm>
              <a:custGeom>
                <a:avLst/>
                <a:gdLst>
                  <a:gd name="T0" fmla="*/ 0 w 7"/>
                  <a:gd name="T1" fmla="*/ 5 h 6"/>
                  <a:gd name="T2" fmla="*/ 3 w 7"/>
                  <a:gd name="T3" fmla="*/ 5 h 6"/>
                  <a:gd name="T4" fmla="*/ 5 w 7"/>
                  <a:gd name="T5" fmla="*/ 6 h 6"/>
                  <a:gd name="T6" fmla="*/ 5 w 7"/>
                  <a:gd name="T7" fmla="*/ 4 h 6"/>
                  <a:gd name="T8" fmla="*/ 4 w 7"/>
                  <a:gd name="T9" fmla="*/ 3 h 6"/>
                  <a:gd name="T10" fmla="*/ 4 w 7"/>
                  <a:gd name="T11" fmla="*/ 2 h 6"/>
                  <a:gd name="T12" fmla="*/ 3 w 7"/>
                  <a:gd name="T13" fmla="*/ 0 h 6"/>
                  <a:gd name="T14" fmla="*/ 1 w 7"/>
                  <a:gd name="T15" fmla="*/ 2 h 6"/>
                  <a:gd name="T16" fmla="*/ 1 w 7"/>
                  <a:gd name="T17" fmla="*/ 4 h 6"/>
                  <a:gd name="T18" fmla="*/ 1 w 7"/>
                  <a:gd name="T19" fmla="*/ 4 h 6"/>
                  <a:gd name="T20" fmla="*/ 1 w 7"/>
                  <a:gd name="T21" fmla="*/ 5 h 6"/>
                  <a:gd name="T22" fmla="*/ 0 w 7"/>
                  <a:gd name="T2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6" extrusionOk="0">
                    <a:moveTo>
                      <a:pt x="0" y="5"/>
                    </a:moveTo>
                    <a:cubicBezTo>
                      <a:pt x="1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5" y="6"/>
                    </a:cubicBezTo>
                    <a:cubicBezTo>
                      <a:pt x="7" y="6"/>
                      <a:pt x="6" y="4"/>
                      <a:pt x="5" y="4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3" y="0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2" y="2"/>
                      <a:pt x="2" y="4"/>
                      <a:pt x="1" y="4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2" name="Google Shape;1972;p28"/>
              <p:cNvSpPr>
                <a:spLocks/>
              </p:cNvSpPr>
              <p:nvPr/>
            </p:nvSpPr>
            <p:spPr bwMode="auto">
              <a:xfrm>
                <a:off x="7251700" y="4741863"/>
                <a:ext cx="7938" cy="14288"/>
              </a:xfrm>
              <a:custGeom>
                <a:avLst/>
                <a:gdLst>
                  <a:gd name="T0" fmla="*/ 0 w 2"/>
                  <a:gd name="T1" fmla="*/ 1 h 4"/>
                  <a:gd name="T2" fmla="*/ 0 w 2"/>
                  <a:gd name="T3" fmla="*/ 2 h 4"/>
                  <a:gd name="T4" fmla="*/ 1 w 2"/>
                  <a:gd name="T5" fmla="*/ 4 h 4"/>
                  <a:gd name="T6" fmla="*/ 2 w 2"/>
                  <a:gd name="T7" fmla="*/ 2 h 4"/>
                  <a:gd name="T8" fmla="*/ 1 w 2"/>
                  <a:gd name="T9" fmla="*/ 0 h 4"/>
                  <a:gd name="T10" fmla="*/ 1 w 2"/>
                  <a:gd name="T11" fmla="*/ 0 h 4"/>
                  <a:gd name="T12" fmla="*/ 0 w 2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 extrusionOk="0">
                    <a:moveTo>
                      <a:pt x="0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3" name="Google Shape;1973;p28"/>
              <p:cNvSpPr>
                <a:spLocks/>
              </p:cNvSpPr>
              <p:nvPr/>
            </p:nvSpPr>
            <p:spPr bwMode="auto">
              <a:xfrm>
                <a:off x="7286625" y="4759325"/>
                <a:ext cx="3175" cy="476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4" name="Google Shape;1974;p28"/>
              <p:cNvSpPr>
                <a:spLocks/>
              </p:cNvSpPr>
              <p:nvPr/>
            </p:nvSpPr>
            <p:spPr bwMode="auto">
              <a:xfrm>
                <a:off x="7339013" y="4781550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0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5" name="Google Shape;1975;p28"/>
              <p:cNvSpPr>
                <a:spLocks/>
              </p:cNvSpPr>
              <p:nvPr/>
            </p:nvSpPr>
            <p:spPr bwMode="auto">
              <a:xfrm>
                <a:off x="7142163" y="4883150"/>
                <a:ext cx="4763" cy="6350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6" name="Google Shape;1976;p28"/>
              <p:cNvSpPr>
                <a:spLocks/>
              </p:cNvSpPr>
              <p:nvPr/>
            </p:nvSpPr>
            <p:spPr bwMode="auto">
              <a:xfrm>
                <a:off x="7283450" y="4764088"/>
                <a:ext cx="6350" cy="3175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7" name="Google Shape;1977;p28"/>
              <p:cNvSpPr>
                <a:spLocks/>
              </p:cNvSpPr>
              <p:nvPr/>
            </p:nvSpPr>
            <p:spPr bwMode="auto">
              <a:xfrm>
                <a:off x="7245350" y="4781550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8" name="Google Shape;1978;p28"/>
              <p:cNvSpPr>
                <a:spLocks/>
              </p:cNvSpPr>
              <p:nvPr/>
            </p:nvSpPr>
            <p:spPr bwMode="auto">
              <a:xfrm>
                <a:off x="7385050" y="4840288"/>
                <a:ext cx="7938" cy="7938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 extrusionOk="0">
                    <a:moveTo>
                      <a:pt x="2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49" name="Google Shape;1979;p28"/>
              <p:cNvSpPr>
                <a:spLocks/>
              </p:cNvSpPr>
              <p:nvPr/>
            </p:nvSpPr>
            <p:spPr bwMode="auto">
              <a:xfrm>
                <a:off x="7385050" y="4830763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0" name="Google Shape;1980;p28"/>
              <p:cNvSpPr>
                <a:spLocks/>
              </p:cNvSpPr>
              <p:nvPr/>
            </p:nvSpPr>
            <p:spPr bwMode="auto">
              <a:xfrm>
                <a:off x="7370763" y="4883150"/>
                <a:ext cx="4763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 extrusionOk="0">
                    <a:moveTo>
                      <a:pt x="0" y="1"/>
                    </a:move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1" name="Google Shape;1981;p28"/>
              <p:cNvSpPr>
                <a:spLocks/>
              </p:cNvSpPr>
              <p:nvPr/>
            </p:nvSpPr>
            <p:spPr bwMode="auto">
              <a:xfrm>
                <a:off x="7251700" y="4767263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2" name="Google Shape;1982;p28"/>
              <p:cNvSpPr>
                <a:spLocks/>
              </p:cNvSpPr>
              <p:nvPr/>
            </p:nvSpPr>
            <p:spPr bwMode="auto">
              <a:xfrm>
                <a:off x="7142163" y="4883150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3" name="Google Shape;1983;p28"/>
              <p:cNvSpPr>
                <a:spLocks/>
              </p:cNvSpPr>
              <p:nvPr/>
            </p:nvSpPr>
            <p:spPr bwMode="auto">
              <a:xfrm>
                <a:off x="7343775" y="4781550"/>
                <a:ext cx="0" cy="0"/>
              </a:xfrm>
              <a:custGeom>
                <a:avLst/>
                <a:gdLst>
                  <a:gd name="T0" fmla="*/ 0 w 120000"/>
                  <a:gd name="T1" fmla="*/ 0 h 120000"/>
                  <a:gd name="T2" fmla="*/ 0 w 120000"/>
                  <a:gd name="T3" fmla="*/ 0 h 120000"/>
                  <a:gd name="T4" fmla="*/ 0 w 120000"/>
                  <a:gd name="T5" fmla="*/ 0 h 120000"/>
                  <a:gd name="T6" fmla="*/ 0 w 120000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4" name="Google Shape;1984;p28"/>
              <p:cNvSpPr>
                <a:spLocks/>
              </p:cNvSpPr>
              <p:nvPr/>
            </p:nvSpPr>
            <p:spPr bwMode="auto">
              <a:xfrm>
                <a:off x="7392988" y="4840288"/>
                <a:ext cx="23813" cy="25400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5 h 7"/>
                  <a:gd name="T4" fmla="*/ 5 w 7"/>
                  <a:gd name="T5" fmla="*/ 5 h 7"/>
                  <a:gd name="T6" fmla="*/ 5 w 7"/>
                  <a:gd name="T7" fmla="*/ 5 h 7"/>
                  <a:gd name="T8" fmla="*/ 6 w 7"/>
                  <a:gd name="T9" fmla="*/ 4 h 7"/>
                  <a:gd name="T10" fmla="*/ 6 w 7"/>
                  <a:gd name="T11" fmla="*/ 2 h 7"/>
                  <a:gd name="T12" fmla="*/ 6 w 7"/>
                  <a:gd name="T13" fmla="*/ 1 h 7"/>
                  <a:gd name="T14" fmla="*/ 6 w 7"/>
                  <a:gd name="T15" fmla="*/ 2 h 7"/>
                  <a:gd name="T16" fmla="*/ 5 w 7"/>
                  <a:gd name="T17" fmla="*/ 1 h 7"/>
                  <a:gd name="T18" fmla="*/ 5 w 7"/>
                  <a:gd name="T19" fmla="*/ 0 h 7"/>
                  <a:gd name="T20" fmla="*/ 4 w 7"/>
                  <a:gd name="T21" fmla="*/ 1 h 7"/>
                  <a:gd name="T22" fmla="*/ 3 w 7"/>
                  <a:gd name="T23" fmla="*/ 0 h 7"/>
                  <a:gd name="T24" fmla="*/ 3 w 7"/>
                  <a:gd name="T25" fmla="*/ 1 h 7"/>
                  <a:gd name="T26" fmla="*/ 4 w 7"/>
                  <a:gd name="T27" fmla="*/ 1 h 7"/>
                  <a:gd name="T28" fmla="*/ 3 w 7"/>
                  <a:gd name="T29" fmla="*/ 1 h 7"/>
                  <a:gd name="T30" fmla="*/ 3 w 7"/>
                  <a:gd name="T31" fmla="*/ 2 h 7"/>
                  <a:gd name="T32" fmla="*/ 3 w 7"/>
                  <a:gd name="T33" fmla="*/ 2 h 7"/>
                  <a:gd name="T34" fmla="*/ 3 w 7"/>
                  <a:gd name="T35" fmla="*/ 1 h 7"/>
                  <a:gd name="T36" fmla="*/ 2 w 7"/>
                  <a:gd name="T37" fmla="*/ 2 h 7"/>
                  <a:gd name="T38" fmla="*/ 1 w 7"/>
                  <a:gd name="T39" fmla="*/ 3 h 7"/>
                  <a:gd name="T40" fmla="*/ 2 w 7"/>
                  <a:gd name="T41" fmla="*/ 5 h 7"/>
                  <a:gd name="T42" fmla="*/ 0 w 7"/>
                  <a:gd name="T43" fmla="*/ 6 h 7"/>
                  <a:gd name="T44" fmla="*/ 2 w 7"/>
                  <a:gd name="T45" fmla="*/ 6 h 7"/>
                  <a:gd name="T46" fmla="*/ 5 w 7"/>
                  <a:gd name="T47" fmla="*/ 7 h 7"/>
                  <a:gd name="T48" fmla="*/ 7 w 7"/>
                  <a:gd name="T4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" h="7" extrusionOk="0">
                    <a:moveTo>
                      <a:pt x="7" y="7"/>
                    </a:moveTo>
                    <a:cubicBezTo>
                      <a:pt x="7" y="6"/>
                      <a:pt x="7" y="6"/>
                      <a:pt x="7" y="5"/>
                    </a:cubicBezTo>
                    <a:cubicBezTo>
                      <a:pt x="6" y="5"/>
                      <a:pt x="7" y="6"/>
                      <a:pt x="5" y="5"/>
                    </a:cubicBezTo>
                    <a:cubicBezTo>
                      <a:pt x="5" y="7"/>
                      <a:pt x="4" y="4"/>
                      <a:pt x="5" y="5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2"/>
                      <a:pt x="4" y="2"/>
                      <a:pt x="5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0"/>
                      <a:pt x="4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5" y="7"/>
                      <a:pt x="7" y="7"/>
                      <a:pt x="7" y="7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5" name="Google Shape;1985;p28"/>
              <p:cNvSpPr>
                <a:spLocks/>
              </p:cNvSpPr>
              <p:nvPr/>
            </p:nvSpPr>
            <p:spPr bwMode="auto">
              <a:xfrm>
                <a:off x="7410450" y="4914900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1" y="0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6" name="Google Shape;1986;p28"/>
              <p:cNvSpPr>
                <a:spLocks/>
              </p:cNvSpPr>
              <p:nvPr/>
            </p:nvSpPr>
            <p:spPr bwMode="auto">
              <a:xfrm>
                <a:off x="7399338" y="4906963"/>
                <a:ext cx="6350" cy="79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2" y="1"/>
                      <a:pt x="1" y="1"/>
                    </a:cubicBezTo>
                    <a:cubicBezTo>
                      <a:pt x="1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7" name="Google Shape;1987;p28"/>
              <p:cNvSpPr>
                <a:spLocks/>
              </p:cNvSpPr>
              <p:nvPr/>
            </p:nvSpPr>
            <p:spPr bwMode="auto">
              <a:xfrm>
                <a:off x="7402513" y="4914900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8" name="Google Shape;1988;p28"/>
              <p:cNvSpPr>
                <a:spLocks/>
              </p:cNvSpPr>
              <p:nvPr/>
            </p:nvSpPr>
            <p:spPr bwMode="auto">
              <a:xfrm>
                <a:off x="7416800" y="4906963"/>
                <a:ext cx="7938" cy="17463"/>
              </a:xfrm>
              <a:custGeom>
                <a:avLst/>
                <a:gdLst>
                  <a:gd name="T0" fmla="*/ 1 w 2"/>
                  <a:gd name="T1" fmla="*/ 2 h 5"/>
                  <a:gd name="T2" fmla="*/ 0 w 2"/>
                  <a:gd name="T3" fmla="*/ 3 h 5"/>
                  <a:gd name="T4" fmla="*/ 2 w 2"/>
                  <a:gd name="T5" fmla="*/ 4 h 5"/>
                  <a:gd name="T6" fmla="*/ 1 w 2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 extrusionOk="0">
                    <a:moveTo>
                      <a:pt x="1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5"/>
                      <a:pt x="2" y="4"/>
                    </a:cubicBezTo>
                    <a:cubicBezTo>
                      <a:pt x="2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59" name="Google Shape;1989;p28"/>
              <p:cNvSpPr txBox="1">
                <a:spLocks noChangeArrowheads="1"/>
              </p:cNvSpPr>
              <p:nvPr/>
            </p:nvSpPr>
            <p:spPr bwMode="auto">
              <a:xfrm>
                <a:off x="7413625" y="4848225"/>
                <a:ext cx="1588" cy="1588"/>
              </a:xfrm>
              <a:prstGeom prst="rect">
                <a:avLst/>
              </a:pr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160" name="Google Shape;1990;p28"/>
              <p:cNvSpPr>
                <a:spLocks/>
              </p:cNvSpPr>
              <p:nvPr/>
            </p:nvSpPr>
            <p:spPr bwMode="auto">
              <a:xfrm>
                <a:off x="7410450" y="4781550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1" name="Google Shape;1991;p28"/>
              <p:cNvSpPr>
                <a:spLocks/>
              </p:cNvSpPr>
              <p:nvPr/>
            </p:nvSpPr>
            <p:spPr bwMode="auto">
              <a:xfrm>
                <a:off x="7413625" y="4906963"/>
                <a:ext cx="0" cy="7938"/>
              </a:xfrm>
              <a:custGeom>
                <a:avLst/>
                <a:gdLst>
                  <a:gd name="T0" fmla="*/ 0 w 120000"/>
                  <a:gd name="T1" fmla="*/ 1 h 2"/>
                  <a:gd name="T2" fmla="*/ 0 w 120000"/>
                  <a:gd name="T3" fmla="*/ 0 h 2"/>
                  <a:gd name="T4" fmla="*/ 0 w 120000"/>
                  <a:gd name="T5" fmla="*/ 2 h 2"/>
                  <a:gd name="T6" fmla="*/ 0 w 120000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2" name="Google Shape;1992;p28"/>
              <p:cNvSpPr>
                <a:spLocks/>
              </p:cNvSpPr>
              <p:nvPr/>
            </p:nvSpPr>
            <p:spPr bwMode="auto">
              <a:xfrm>
                <a:off x="7378700" y="4767263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 extrusionOk="0">
                    <a:moveTo>
                      <a:pt x="1" y="1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3" name="Google Shape;1993;p28"/>
              <p:cNvSpPr>
                <a:spLocks/>
              </p:cNvSpPr>
              <p:nvPr/>
            </p:nvSpPr>
            <p:spPr bwMode="auto">
              <a:xfrm>
                <a:off x="7388225" y="4759325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1 w 3"/>
                  <a:gd name="T5" fmla="*/ 1 h 2"/>
                  <a:gd name="T6" fmla="*/ 0 w 3"/>
                  <a:gd name="T7" fmla="*/ 2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 extrusionOk="0">
                    <a:moveTo>
                      <a:pt x="0" y="2"/>
                    </a:moveTo>
                    <a:cubicBezTo>
                      <a:pt x="1" y="2"/>
                      <a:pt x="3" y="1"/>
                      <a:pt x="3" y="0"/>
                    </a:cubicBezTo>
                    <a:cubicBezTo>
                      <a:pt x="3" y="0"/>
                      <a:pt x="1" y="2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4" name="Google Shape;1994;p28"/>
              <p:cNvSpPr>
                <a:spLocks/>
              </p:cNvSpPr>
              <p:nvPr/>
            </p:nvSpPr>
            <p:spPr bwMode="auto">
              <a:xfrm>
                <a:off x="7399338" y="4770438"/>
                <a:ext cx="0" cy="6350"/>
              </a:xfrm>
              <a:custGeom>
                <a:avLst/>
                <a:gdLst>
                  <a:gd name="T0" fmla="*/ 0 w 120000"/>
                  <a:gd name="T1" fmla="*/ 0 h 2"/>
                  <a:gd name="T2" fmla="*/ 0 w 120000"/>
                  <a:gd name="T3" fmla="*/ 2 h 2"/>
                  <a:gd name="T4" fmla="*/ 0 w 12000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00" h="2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5" name="Google Shape;1995;p28"/>
              <p:cNvSpPr>
                <a:spLocks/>
              </p:cNvSpPr>
              <p:nvPr/>
            </p:nvSpPr>
            <p:spPr bwMode="auto">
              <a:xfrm>
                <a:off x="7385050" y="4776788"/>
                <a:ext cx="7938" cy="7938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0 h 2"/>
                  <a:gd name="T4" fmla="*/ 1 w 2"/>
                  <a:gd name="T5" fmla="*/ 1 h 2"/>
                  <a:gd name="T6" fmla="*/ 0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 extrusionOk="0">
                    <a:moveTo>
                      <a:pt x="0" y="1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6" name="Google Shape;1996;p28"/>
              <p:cNvSpPr>
                <a:spLocks/>
              </p:cNvSpPr>
              <p:nvPr/>
            </p:nvSpPr>
            <p:spPr bwMode="auto">
              <a:xfrm>
                <a:off x="7399338" y="4741863"/>
                <a:ext cx="14288" cy="17463"/>
              </a:xfrm>
              <a:custGeom>
                <a:avLst/>
                <a:gdLst>
                  <a:gd name="T0" fmla="*/ 0 w 4"/>
                  <a:gd name="T1" fmla="*/ 5 h 5"/>
                  <a:gd name="T2" fmla="*/ 1 w 4"/>
                  <a:gd name="T3" fmla="*/ 5 h 5"/>
                  <a:gd name="T4" fmla="*/ 1 w 4"/>
                  <a:gd name="T5" fmla="*/ 5 h 5"/>
                  <a:gd name="T6" fmla="*/ 3 w 4"/>
                  <a:gd name="T7" fmla="*/ 2 h 5"/>
                  <a:gd name="T8" fmla="*/ 3 w 4"/>
                  <a:gd name="T9" fmla="*/ 0 h 5"/>
                  <a:gd name="T10" fmla="*/ 2 w 4"/>
                  <a:gd name="T11" fmla="*/ 3 h 5"/>
                  <a:gd name="T12" fmla="*/ 0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 extrusionOk="0">
                    <a:moveTo>
                      <a:pt x="0" y="5"/>
                    </a:move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2" y="3"/>
                      <a:pt x="3" y="2"/>
                    </a:cubicBezTo>
                    <a:cubicBezTo>
                      <a:pt x="3" y="2"/>
                      <a:pt x="4" y="0"/>
                      <a:pt x="3" y="0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1" y="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7" name="Google Shape;1997;p28"/>
              <p:cNvSpPr>
                <a:spLocks/>
              </p:cNvSpPr>
              <p:nvPr/>
            </p:nvSpPr>
            <p:spPr bwMode="auto">
              <a:xfrm>
                <a:off x="7402513" y="4770438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8" name="Google Shape;1998;p28"/>
              <p:cNvSpPr>
                <a:spLocks/>
              </p:cNvSpPr>
              <p:nvPr/>
            </p:nvSpPr>
            <p:spPr bwMode="auto">
              <a:xfrm>
                <a:off x="7346950" y="4776788"/>
                <a:ext cx="3175" cy="0"/>
              </a:xfrm>
              <a:custGeom>
                <a:avLst/>
                <a:gdLst>
                  <a:gd name="T0" fmla="*/ 1 w 1"/>
                  <a:gd name="T1" fmla="*/ 0 h 120000"/>
                  <a:gd name="T2" fmla="*/ 1 w 1"/>
                  <a:gd name="T3" fmla="*/ 0 h 120000"/>
                  <a:gd name="T4" fmla="*/ 0 w 1"/>
                  <a:gd name="T5" fmla="*/ 0 h 120000"/>
                  <a:gd name="T6" fmla="*/ 1 w 1"/>
                  <a:gd name="T7" fmla="*/ 0 h 1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5169" name="Google Shape;1999;p28"/>
              <p:cNvSpPr>
                <a:spLocks/>
              </p:cNvSpPr>
              <p:nvPr/>
            </p:nvSpPr>
            <p:spPr bwMode="auto">
              <a:xfrm>
                <a:off x="6535738" y="4727575"/>
                <a:ext cx="1500188" cy="1058863"/>
              </a:xfrm>
              <a:custGeom>
                <a:avLst/>
                <a:gdLst>
                  <a:gd name="T0" fmla="*/ 422 w 427"/>
                  <a:gd name="T1" fmla="*/ 161 h 301"/>
                  <a:gd name="T2" fmla="*/ 405 w 427"/>
                  <a:gd name="T3" fmla="*/ 142 h 301"/>
                  <a:gd name="T4" fmla="*/ 392 w 427"/>
                  <a:gd name="T5" fmla="*/ 125 h 301"/>
                  <a:gd name="T6" fmla="*/ 378 w 427"/>
                  <a:gd name="T7" fmla="*/ 109 h 301"/>
                  <a:gd name="T8" fmla="*/ 372 w 427"/>
                  <a:gd name="T9" fmla="*/ 101 h 301"/>
                  <a:gd name="T10" fmla="*/ 349 w 427"/>
                  <a:gd name="T11" fmla="*/ 83 h 301"/>
                  <a:gd name="T12" fmla="*/ 336 w 427"/>
                  <a:gd name="T13" fmla="*/ 44 h 301"/>
                  <a:gd name="T14" fmla="*/ 317 w 427"/>
                  <a:gd name="T15" fmla="*/ 18 h 301"/>
                  <a:gd name="T16" fmla="*/ 302 w 427"/>
                  <a:gd name="T17" fmla="*/ 17 h 301"/>
                  <a:gd name="T18" fmla="*/ 300 w 427"/>
                  <a:gd name="T19" fmla="*/ 37 h 301"/>
                  <a:gd name="T20" fmla="*/ 264 w 427"/>
                  <a:gd name="T21" fmla="*/ 64 h 301"/>
                  <a:gd name="T22" fmla="*/ 240 w 427"/>
                  <a:gd name="T23" fmla="*/ 29 h 301"/>
                  <a:gd name="T24" fmla="*/ 247 w 427"/>
                  <a:gd name="T25" fmla="*/ 23 h 301"/>
                  <a:gd name="T26" fmla="*/ 242 w 427"/>
                  <a:gd name="T27" fmla="*/ 15 h 301"/>
                  <a:gd name="T28" fmla="*/ 228 w 427"/>
                  <a:gd name="T29" fmla="*/ 15 h 301"/>
                  <a:gd name="T30" fmla="*/ 208 w 427"/>
                  <a:gd name="T31" fmla="*/ 8 h 301"/>
                  <a:gd name="T32" fmla="*/ 197 w 427"/>
                  <a:gd name="T33" fmla="*/ 7 h 301"/>
                  <a:gd name="T34" fmla="*/ 191 w 427"/>
                  <a:gd name="T35" fmla="*/ 15 h 301"/>
                  <a:gd name="T36" fmla="*/ 179 w 427"/>
                  <a:gd name="T37" fmla="*/ 27 h 301"/>
                  <a:gd name="T38" fmla="*/ 178 w 427"/>
                  <a:gd name="T39" fmla="*/ 44 h 301"/>
                  <a:gd name="T40" fmla="*/ 160 w 427"/>
                  <a:gd name="T41" fmla="*/ 50 h 301"/>
                  <a:gd name="T42" fmla="*/ 146 w 427"/>
                  <a:gd name="T43" fmla="*/ 34 h 301"/>
                  <a:gd name="T44" fmla="*/ 138 w 427"/>
                  <a:gd name="T45" fmla="*/ 37 h 301"/>
                  <a:gd name="T46" fmla="*/ 136 w 427"/>
                  <a:gd name="T47" fmla="*/ 41 h 301"/>
                  <a:gd name="T48" fmla="*/ 129 w 427"/>
                  <a:gd name="T49" fmla="*/ 42 h 301"/>
                  <a:gd name="T50" fmla="*/ 123 w 427"/>
                  <a:gd name="T51" fmla="*/ 48 h 301"/>
                  <a:gd name="T52" fmla="*/ 120 w 427"/>
                  <a:gd name="T53" fmla="*/ 51 h 301"/>
                  <a:gd name="T54" fmla="*/ 118 w 427"/>
                  <a:gd name="T55" fmla="*/ 61 h 301"/>
                  <a:gd name="T56" fmla="*/ 112 w 427"/>
                  <a:gd name="T57" fmla="*/ 61 h 301"/>
                  <a:gd name="T58" fmla="*/ 109 w 427"/>
                  <a:gd name="T59" fmla="*/ 71 h 301"/>
                  <a:gd name="T60" fmla="*/ 96 w 427"/>
                  <a:gd name="T61" fmla="*/ 80 h 301"/>
                  <a:gd name="T62" fmla="*/ 43 w 427"/>
                  <a:gd name="T63" fmla="*/ 106 h 301"/>
                  <a:gd name="T64" fmla="*/ 10 w 427"/>
                  <a:gd name="T65" fmla="*/ 125 h 301"/>
                  <a:gd name="T66" fmla="*/ 6 w 427"/>
                  <a:gd name="T67" fmla="*/ 151 h 301"/>
                  <a:gd name="T68" fmla="*/ 6 w 427"/>
                  <a:gd name="T69" fmla="*/ 164 h 301"/>
                  <a:gd name="T70" fmla="*/ 11 w 427"/>
                  <a:gd name="T71" fmla="*/ 184 h 301"/>
                  <a:gd name="T72" fmla="*/ 27 w 427"/>
                  <a:gd name="T73" fmla="*/ 239 h 301"/>
                  <a:gd name="T74" fmla="*/ 40 w 427"/>
                  <a:gd name="T75" fmla="*/ 257 h 301"/>
                  <a:gd name="T76" fmla="*/ 71 w 427"/>
                  <a:gd name="T77" fmla="*/ 246 h 301"/>
                  <a:gd name="T78" fmla="*/ 122 w 427"/>
                  <a:gd name="T79" fmla="*/ 235 h 301"/>
                  <a:gd name="T80" fmla="*/ 216 w 427"/>
                  <a:gd name="T81" fmla="*/ 227 h 301"/>
                  <a:gd name="T82" fmla="*/ 227 w 427"/>
                  <a:gd name="T83" fmla="*/ 238 h 301"/>
                  <a:gd name="T84" fmla="*/ 239 w 427"/>
                  <a:gd name="T85" fmla="*/ 255 h 301"/>
                  <a:gd name="T86" fmla="*/ 262 w 427"/>
                  <a:gd name="T87" fmla="*/ 236 h 301"/>
                  <a:gd name="T88" fmla="*/ 259 w 427"/>
                  <a:gd name="T89" fmla="*/ 258 h 301"/>
                  <a:gd name="T90" fmla="*/ 273 w 427"/>
                  <a:gd name="T91" fmla="*/ 262 h 301"/>
                  <a:gd name="T92" fmla="*/ 286 w 427"/>
                  <a:gd name="T93" fmla="*/ 286 h 301"/>
                  <a:gd name="T94" fmla="*/ 330 w 427"/>
                  <a:gd name="T95" fmla="*/ 292 h 301"/>
                  <a:gd name="T96" fmla="*/ 344 w 427"/>
                  <a:gd name="T97" fmla="*/ 296 h 301"/>
                  <a:gd name="T98" fmla="*/ 386 w 427"/>
                  <a:gd name="T99" fmla="*/ 283 h 301"/>
                  <a:gd name="T100" fmla="*/ 397 w 427"/>
                  <a:gd name="T101" fmla="*/ 257 h 301"/>
                  <a:gd name="T102" fmla="*/ 402 w 427"/>
                  <a:gd name="T103" fmla="*/ 242 h 301"/>
                  <a:gd name="T104" fmla="*/ 421 w 427"/>
                  <a:gd name="T105" fmla="*/ 214 h 301"/>
                  <a:gd name="T106" fmla="*/ 370 w 427"/>
                  <a:gd name="T107" fmla="*/ 275 h 301"/>
                  <a:gd name="T108" fmla="*/ 312 w 427"/>
                  <a:gd name="T109" fmla="*/ 254 h 301"/>
                  <a:gd name="T110" fmla="*/ 165 w 427"/>
                  <a:gd name="T111" fmla="*/ 64 h 301"/>
                  <a:gd name="T112" fmla="*/ 166 w 427"/>
                  <a:gd name="T113" fmla="*/ 58 h 301"/>
                  <a:gd name="T114" fmla="*/ 306 w 427"/>
                  <a:gd name="T115" fmla="*/ 248 h 301"/>
                  <a:gd name="T116" fmla="*/ 327 w 427"/>
                  <a:gd name="T117" fmla="*/ 264 h 301"/>
                  <a:gd name="T118" fmla="*/ 350 w 427"/>
                  <a:gd name="T119" fmla="*/ 268 h 301"/>
                  <a:gd name="T120" fmla="*/ 366 w 427"/>
                  <a:gd name="T121" fmla="*/ 268 h 301"/>
                  <a:gd name="T122" fmla="*/ 415 w 427"/>
                  <a:gd name="T123" fmla="*/ 186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7" h="301" extrusionOk="0">
                    <a:moveTo>
                      <a:pt x="427" y="190"/>
                    </a:moveTo>
                    <a:cubicBezTo>
                      <a:pt x="425" y="189"/>
                      <a:pt x="427" y="187"/>
                      <a:pt x="426" y="185"/>
                    </a:cubicBezTo>
                    <a:cubicBezTo>
                      <a:pt x="426" y="185"/>
                      <a:pt x="426" y="185"/>
                      <a:pt x="425" y="184"/>
                    </a:cubicBezTo>
                    <a:cubicBezTo>
                      <a:pt x="425" y="184"/>
                      <a:pt x="425" y="183"/>
                      <a:pt x="425" y="183"/>
                    </a:cubicBezTo>
                    <a:cubicBezTo>
                      <a:pt x="425" y="183"/>
                      <a:pt x="425" y="183"/>
                      <a:pt x="425" y="183"/>
                    </a:cubicBezTo>
                    <a:cubicBezTo>
                      <a:pt x="424" y="183"/>
                      <a:pt x="424" y="183"/>
                      <a:pt x="425" y="182"/>
                    </a:cubicBezTo>
                    <a:cubicBezTo>
                      <a:pt x="425" y="182"/>
                      <a:pt x="425" y="182"/>
                      <a:pt x="425" y="183"/>
                    </a:cubicBezTo>
                    <a:cubicBezTo>
                      <a:pt x="425" y="182"/>
                      <a:pt x="425" y="182"/>
                      <a:pt x="425" y="181"/>
                    </a:cubicBezTo>
                    <a:cubicBezTo>
                      <a:pt x="425" y="181"/>
                      <a:pt x="425" y="181"/>
                      <a:pt x="424" y="181"/>
                    </a:cubicBezTo>
                    <a:cubicBezTo>
                      <a:pt x="425" y="181"/>
                      <a:pt x="424" y="180"/>
                      <a:pt x="424" y="180"/>
                    </a:cubicBezTo>
                    <a:cubicBezTo>
                      <a:pt x="423" y="179"/>
                      <a:pt x="423" y="178"/>
                      <a:pt x="423" y="178"/>
                    </a:cubicBezTo>
                    <a:cubicBezTo>
                      <a:pt x="423" y="178"/>
                      <a:pt x="422" y="177"/>
                      <a:pt x="422" y="177"/>
                    </a:cubicBezTo>
                    <a:cubicBezTo>
                      <a:pt x="422" y="177"/>
                      <a:pt x="421" y="176"/>
                      <a:pt x="421" y="176"/>
                    </a:cubicBezTo>
                    <a:cubicBezTo>
                      <a:pt x="421" y="175"/>
                      <a:pt x="422" y="176"/>
                      <a:pt x="421" y="175"/>
                    </a:cubicBezTo>
                    <a:cubicBezTo>
                      <a:pt x="420" y="175"/>
                      <a:pt x="421" y="174"/>
                      <a:pt x="422" y="174"/>
                    </a:cubicBezTo>
                    <a:cubicBezTo>
                      <a:pt x="422" y="173"/>
                      <a:pt x="422" y="174"/>
                      <a:pt x="422" y="173"/>
                    </a:cubicBezTo>
                    <a:cubicBezTo>
                      <a:pt x="422" y="173"/>
                      <a:pt x="422" y="172"/>
                      <a:pt x="422" y="171"/>
                    </a:cubicBezTo>
                    <a:cubicBezTo>
                      <a:pt x="422" y="171"/>
                      <a:pt x="422" y="170"/>
                      <a:pt x="422" y="169"/>
                    </a:cubicBezTo>
                    <a:cubicBezTo>
                      <a:pt x="421" y="168"/>
                      <a:pt x="422" y="167"/>
                      <a:pt x="422" y="166"/>
                    </a:cubicBezTo>
                    <a:cubicBezTo>
                      <a:pt x="422" y="166"/>
                      <a:pt x="421" y="166"/>
                      <a:pt x="421" y="166"/>
                    </a:cubicBezTo>
                    <a:cubicBezTo>
                      <a:pt x="421" y="165"/>
                      <a:pt x="421" y="165"/>
                      <a:pt x="421" y="164"/>
                    </a:cubicBezTo>
                    <a:cubicBezTo>
                      <a:pt x="422" y="163"/>
                      <a:pt x="422" y="162"/>
                      <a:pt x="422" y="161"/>
                    </a:cubicBezTo>
                    <a:cubicBezTo>
                      <a:pt x="421" y="162"/>
                      <a:pt x="421" y="161"/>
                      <a:pt x="421" y="160"/>
                    </a:cubicBezTo>
                    <a:cubicBezTo>
                      <a:pt x="421" y="161"/>
                      <a:pt x="421" y="161"/>
                      <a:pt x="420" y="162"/>
                    </a:cubicBezTo>
                    <a:cubicBezTo>
                      <a:pt x="421" y="161"/>
                      <a:pt x="420" y="160"/>
                      <a:pt x="419" y="159"/>
                    </a:cubicBezTo>
                    <a:cubicBezTo>
                      <a:pt x="419" y="159"/>
                      <a:pt x="420" y="159"/>
                      <a:pt x="420" y="159"/>
                    </a:cubicBezTo>
                    <a:cubicBezTo>
                      <a:pt x="419" y="159"/>
                      <a:pt x="419" y="159"/>
                      <a:pt x="419" y="159"/>
                    </a:cubicBezTo>
                    <a:cubicBezTo>
                      <a:pt x="419" y="159"/>
                      <a:pt x="419" y="157"/>
                      <a:pt x="420" y="157"/>
                    </a:cubicBezTo>
                    <a:cubicBezTo>
                      <a:pt x="420" y="157"/>
                      <a:pt x="420" y="157"/>
                      <a:pt x="420" y="157"/>
                    </a:cubicBezTo>
                    <a:cubicBezTo>
                      <a:pt x="420" y="156"/>
                      <a:pt x="419" y="156"/>
                      <a:pt x="419" y="157"/>
                    </a:cubicBezTo>
                    <a:cubicBezTo>
                      <a:pt x="419" y="156"/>
                      <a:pt x="420" y="156"/>
                      <a:pt x="419" y="155"/>
                    </a:cubicBezTo>
                    <a:cubicBezTo>
                      <a:pt x="419" y="155"/>
                      <a:pt x="419" y="155"/>
                      <a:pt x="418" y="154"/>
                    </a:cubicBezTo>
                    <a:cubicBezTo>
                      <a:pt x="418" y="154"/>
                      <a:pt x="418" y="154"/>
                      <a:pt x="418" y="155"/>
                    </a:cubicBezTo>
                    <a:cubicBezTo>
                      <a:pt x="418" y="154"/>
                      <a:pt x="417" y="154"/>
                      <a:pt x="417" y="154"/>
                    </a:cubicBezTo>
                    <a:cubicBezTo>
                      <a:pt x="416" y="154"/>
                      <a:pt x="416" y="154"/>
                      <a:pt x="416" y="154"/>
                    </a:cubicBezTo>
                    <a:cubicBezTo>
                      <a:pt x="417" y="154"/>
                      <a:pt x="416" y="153"/>
                      <a:pt x="416" y="152"/>
                    </a:cubicBezTo>
                    <a:cubicBezTo>
                      <a:pt x="414" y="151"/>
                      <a:pt x="415" y="150"/>
                      <a:pt x="413" y="149"/>
                    </a:cubicBezTo>
                    <a:cubicBezTo>
                      <a:pt x="411" y="148"/>
                      <a:pt x="409" y="145"/>
                      <a:pt x="409" y="143"/>
                    </a:cubicBezTo>
                    <a:cubicBezTo>
                      <a:pt x="408" y="144"/>
                      <a:pt x="407" y="142"/>
                      <a:pt x="407" y="141"/>
                    </a:cubicBezTo>
                    <a:cubicBezTo>
                      <a:pt x="407" y="142"/>
                      <a:pt x="407" y="142"/>
                      <a:pt x="407" y="141"/>
                    </a:cubicBezTo>
                    <a:cubicBezTo>
                      <a:pt x="407" y="141"/>
                      <a:pt x="406" y="141"/>
                      <a:pt x="406" y="141"/>
                    </a:cubicBezTo>
                    <a:cubicBezTo>
                      <a:pt x="406" y="141"/>
                      <a:pt x="406" y="142"/>
                      <a:pt x="406" y="142"/>
                    </a:cubicBezTo>
                    <a:cubicBezTo>
                      <a:pt x="406" y="142"/>
                      <a:pt x="406" y="142"/>
                      <a:pt x="405" y="142"/>
                    </a:cubicBezTo>
                    <a:cubicBezTo>
                      <a:pt x="405" y="142"/>
                      <a:pt x="405" y="142"/>
                      <a:pt x="405" y="142"/>
                    </a:cubicBezTo>
                    <a:cubicBezTo>
                      <a:pt x="405" y="142"/>
                      <a:pt x="405" y="141"/>
                      <a:pt x="405" y="141"/>
                    </a:cubicBezTo>
                    <a:cubicBezTo>
                      <a:pt x="404" y="141"/>
                      <a:pt x="404" y="141"/>
                      <a:pt x="404" y="141"/>
                    </a:cubicBezTo>
                    <a:cubicBezTo>
                      <a:pt x="403" y="141"/>
                      <a:pt x="403" y="140"/>
                      <a:pt x="402" y="139"/>
                    </a:cubicBezTo>
                    <a:cubicBezTo>
                      <a:pt x="401" y="139"/>
                      <a:pt x="401" y="139"/>
                      <a:pt x="401" y="138"/>
                    </a:cubicBezTo>
                    <a:cubicBezTo>
                      <a:pt x="400" y="138"/>
                      <a:pt x="400" y="137"/>
                      <a:pt x="400" y="137"/>
                    </a:cubicBezTo>
                    <a:cubicBezTo>
                      <a:pt x="399" y="136"/>
                      <a:pt x="399" y="137"/>
                      <a:pt x="398" y="136"/>
                    </a:cubicBezTo>
                    <a:cubicBezTo>
                      <a:pt x="398" y="136"/>
                      <a:pt x="398" y="136"/>
                      <a:pt x="397" y="136"/>
                    </a:cubicBezTo>
                    <a:cubicBezTo>
                      <a:pt x="398" y="136"/>
                      <a:pt x="397" y="135"/>
                      <a:pt x="397" y="135"/>
                    </a:cubicBezTo>
                    <a:cubicBezTo>
                      <a:pt x="397" y="134"/>
                      <a:pt x="397" y="134"/>
                      <a:pt x="397" y="134"/>
                    </a:cubicBezTo>
                    <a:cubicBezTo>
                      <a:pt x="397" y="133"/>
                      <a:pt x="398" y="133"/>
                      <a:pt x="397" y="133"/>
                    </a:cubicBezTo>
                    <a:cubicBezTo>
                      <a:pt x="397" y="133"/>
                      <a:pt x="397" y="133"/>
                      <a:pt x="397" y="133"/>
                    </a:cubicBezTo>
                    <a:cubicBezTo>
                      <a:pt x="397" y="132"/>
                      <a:pt x="397" y="132"/>
                      <a:pt x="397" y="131"/>
                    </a:cubicBezTo>
                    <a:cubicBezTo>
                      <a:pt x="397" y="131"/>
                      <a:pt x="397" y="130"/>
                      <a:pt x="396" y="130"/>
                    </a:cubicBezTo>
                    <a:cubicBezTo>
                      <a:pt x="398" y="130"/>
                      <a:pt x="397" y="126"/>
                      <a:pt x="397" y="126"/>
                    </a:cubicBezTo>
                    <a:cubicBezTo>
                      <a:pt x="397" y="127"/>
                      <a:pt x="396" y="126"/>
                      <a:pt x="396" y="126"/>
                    </a:cubicBezTo>
                    <a:cubicBezTo>
                      <a:pt x="396" y="126"/>
                      <a:pt x="396" y="125"/>
                      <a:pt x="396" y="126"/>
                    </a:cubicBezTo>
                    <a:cubicBezTo>
                      <a:pt x="397" y="125"/>
                      <a:pt x="396" y="125"/>
                      <a:pt x="396" y="124"/>
                    </a:cubicBezTo>
                    <a:cubicBezTo>
                      <a:pt x="396" y="124"/>
                      <a:pt x="396" y="124"/>
                      <a:pt x="396" y="124"/>
                    </a:cubicBezTo>
                    <a:cubicBezTo>
                      <a:pt x="396" y="124"/>
                      <a:pt x="395" y="124"/>
                      <a:pt x="395" y="124"/>
                    </a:cubicBezTo>
                    <a:cubicBezTo>
                      <a:pt x="396" y="124"/>
                      <a:pt x="395" y="124"/>
                      <a:pt x="395" y="123"/>
                    </a:cubicBezTo>
                    <a:cubicBezTo>
                      <a:pt x="394" y="124"/>
                      <a:pt x="394" y="126"/>
                      <a:pt x="395" y="126"/>
                    </a:cubicBezTo>
                    <a:cubicBezTo>
                      <a:pt x="394" y="126"/>
                      <a:pt x="393" y="125"/>
                      <a:pt x="392" y="125"/>
                    </a:cubicBezTo>
                    <a:cubicBezTo>
                      <a:pt x="391" y="124"/>
                      <a:pt x="391" y="124"/>
                      <a:pt x="390" y="123"/>
                    </a:cubicBezTo>
                    <a:cubicBezTo>
                      <a:pt x="390" y="123"/>
                      <a:pt x="390" y="121"/>
                      <a:pt x="389" y="122"/>
                    </a:cubicBezTo>
                    <a:cubicBezTo>
                      <a:pt x="388" y="122"/>
                      <a:pt x="388" y="123"/>
                      <a:pt x="388" y="124"/>
                    </a:cubicBezTo>
                    <a:cubicBezTo>
                      <a:pt x="388" y="124"/>
                      <a:pt x="388" y="124"/>
                      <a:pt x="388" y="124"/>
                    </a:cubicBezTo>
                    <a:cubicBezTo>
                      <a:pt x="388" y="125"/>
                      <a:pt x="389" y="126"/>
                      <a:pt x="389" y="127"/>
                    </a:cubicBezTo>
                    <a:cubicBezTo>
                      <a:pt x="388" y="126"/>
                      <a:pt x="388" y="125"/>
                      <a:pt x="387" y="125"/>
                    </a:cubicBezTo>
                    <a:cubicBezTo>
                      <a:pt x="386" y="124"/>
                      <a:pt x="387" y="124"/>
                      <a:pt x="386" y="124"/>
                    </a:cubicBezTo>
                    <a:cubicBezTo>
                      <a:pt x="386" y="124"/>
                      <a:pt x="386" y="125"/>
                      <a:pt x="385" y="125"/>
                    </a:cubicBezTo>
                    <a:cubicBezTo>
                      <a:pt x="386" y="124"/>
                      <a:pt x="385" y="124"/>
                      <a:pt x="385" y="123"/>
                    </a:cubicBezTo>
                    <a:cubicBezTo>
                      <a:pt x="384" y="123"/>
                      <a:pt x="384" y="121"/>
                      <a:pt x="384" y="120"/>
                    </a:cubicBezTo>
                    <a:cubicBezTo>
                      <a:pt x="383" y="120"/>
                      <a:pt x="383" y="118"/>
                      <a:pt x="383" y="118"/>
                    </a:cubicBezTo>
                    <a:cubicBezTo>
                      <a:pt x="383" y="117"/>
                      <a:pt x="383" y="117"/>
                      <a:pt x="383" y="117"/>
                    </a:cubicBezTo>
                    <a:cubicBezTo>
                      <a:pt x="383" y="117"/>
                      <a:pt x="383" y="117"/>
                      <a:pt x="383" y="117"/>
                    </a:cubicBezTo>
                    <a:cubicBezTo>
                      <a:pt x="383" y="116"/>
                      <a:pt x="383" y="115"/>
                      <a:pt x="383" y="115"/>
                    </a:cubicBezTo>
                    <a:cubicBezTo>
                      <a:pt x="383" y="116"/>
                      <a:pt x="382" y="114"/>
                      <a:pt x="381" y="115"/>
                    </a:cubicBezTo>
                    <a:cubicBezTo>
                      <a:pt x="381" y="114"/>
                      <a:pt x="381" y="114"/>
                      <a:pt x="382" y="114"/>
                    </a:cubicBezTo>
                    <a:cubicBezTo>
                      <a:pt x="381" y="114"/>
                      <a:pt x="381" y="114"/>
                      <a:pt x="381" y="114"/>
                    </a:cubicBezTo>
                    <a:cubicBezTo>
                      <a:pt x="382" y="113"/>
                      <a:pt x="381" y="112"/>
                      <a:pt x="381" y="112"/>
                    </a:cubicBezTo>
                    <a:cubicBezTo>
                      <a:pt x="380" y="112"/>
                      <a:pt x="380" y="112"/>
                      <a:pt x="380" y="111"/>
                    </a:cubicBezTo>
                    <a:cubicBezTo>
                      <a:pt x="380" y="110"/>
                      <a:pt x="380" y="110"/>
                      <a:pt x="380" y="110"/>
                    </a:cubicBezTo>
                    <a:cubicBezTo>
                      <a:pt x="379" y="109"/>
                      <a:pt x="379" y="109"/>
                      <a:pt x="378" y="109"/>
                    </a:cubicBezTo>
                    <a:cubicBezTo>
                      <a:pt x="378" y="109"/>
                      <a:pt x="378" y="109"/>
                      <a:pt x="378" y="109"/>
                    </a:cubicBezTo>
                    <a:cubicBezTo>
                      <a:pt x="379" y="109"/>
                      <a:pt x="379" y="109"/>
                      <a:pt x="379" y="109"/>
                    </a:cubicBezTo>
                    <a:cubicBezTo>
                      <a:pt x="378" y="108"/>
                      <a:pt x="377" y="108"/>
                      <a:pt x="377" y="108"/>
                    </a:cubicBezTo>
                    <a:cubicBezTo>
                      <a:pt x="377" y="108"/>
                      <a:pt x="376" y="108"/>
                      <a:pt x="376" y="108"/>
                    </a:cubicBezTo>
                    <a:cubicBezTo>
                      <a:pt x="377" y="107"/>
                      <a:pt x="376" y="107"/>
                      <a:pt x="375" y="106"/>
                    </a:cubicBezTo>
                    <a:cubicBezTo>
                      <a:pt x="375" y="106"/>
                      <a:pt x="375" y="105"/>
                      <a:pt x="374" y="105"/>
                    </a:cubicBezTo>
                    <a:cubicBezTo>
                      <a:pt x="375" y="105"/>
                      <a:pt x="375" y="104"/>
                      <a:pt x="375" y="104"/>
                    </a:cubicBezTo>
                    <a:cubicBezTo>
                      <a:pt x="376" y="104"/>
                      <a:pt x="376" y="103"/>
                      <a:pt x="376" y="104"/>
                    </a:cubicBezTo>
                    <a:cubicBezTo>
                      <a:pt x="376" y="104"/>
                      <a:pt x="376" y="104"/>
                      <a:pt x="377" y="104"/>
                    </a:cubicBezTo>
                    <a:cubicBezTo>
                      <a:pt x="377" y="104"/>
                      <a:pt x="377" y="105"/>
                      <a:pt x="377" y="105"/>
                    </a:cubicBezTo>
                    <a:cubicBezTo>
                      <a:pt x="377" y="104"/>
                      <a:pt x="377" y="104"/>
                      <a:pt x="377" y="104"/>
                    </a:cubicBezTo>
                    <a:cubicBezTo>
                      <a:pt x="377" y="104"/>
                      <a:pt x="377" y="104"/>
                      <a:pt x="377" y="104"/>
                    </a:cubicBezTo>
                    <a:cubicBezTo>
                      <a:pt x="376" y="103"/>
                      <a:pt x="376" y="102"/>
                      <a:pt x="375" y="101"/>
                    </a:cubicBezTo>
                    <a:cubicBezTo>
                      <a:pt x="375" y="102"/>
                      <a:pt x="375" y="102"/>
                      <a:pt x="375" y="102"/>
                    </a:cubicBezTo>
                    <a:cubicBezTo>
                      <a:pt x="375" y="101"/>
                      <a:pt x="375" y="102"/>
                      <a:pt x="375" y="101"/>
                    </a:cubicBezTo>
                    <a:cubicBezTo>
                      <a:pt x="375" y="101"/>
                      <a:pt x="375" y="101"/>
                      <a:pt x="375" y="101"/>
                    </a:cubicBezTo>
                    <a:cubicBezTo>
                      <a:pt x="375" y="101"/>
                      <a:pt x="374" y="101"/>
                      <a:pt x="374" y="101"/>
                    </a:cubicBezTo>
                    <a:cubicBezTo>
                      <a:pt x="374" y="101"/>
                      <a:pt x="375" y="101"/>
                      <a:pt x="374" y="101"/>
                    </a:cubicBezTo>
                    <a:cubicBezTo>
                      <a:pt x="374" y="101"/>
                      <a:pt x="374" y="101"/>
                      <a:pt x="374" y="101"/>
                    </a:cubicBezTo>
                    <a:cubicBezTo>
                      <a:pt x="373" y="101"/>
                      <a:pt x="373" y="100"/>
                      <a:pt x="373" y="99"/>
                    </a:cubicBezTo>
                    <a:cubicBezTo>
                      <a:pt x="373" y="100"/>
                      <a:pt x="372" y="99"/>
                      <a:pt x="372" y="100"/>
                    </a:cubicBezTo>
                    <a:cubicBezTo>
                      <a:pt x="372" y="100"/>
                      <a:pt x="373" y="100"/>
                      <a:pt x="372" y="101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72" y="101"/>
                      <a:pt x="371" y="100"/>
                      <a:pt x="370" y="100"/>
                    </a:cubicBezTo>
                    <a:cubicBezTo>
                      <a:pt x="370" y="99"/>
                      <a:pt x="370" y="100"/>
                      <a:pt x="370" y="99"/>
                    </a:cubicBezTo>
                    <a:cubicBezTo>
                      <a:pt x="370" y="99"/>
                      <a:pt x="371" y="99"/>
                      <a:pt x="371" y="99"/>
                    </a:cubicBezTo>
                    <a:cubicBezTo>
                      <a:pt x="371" y="99"/>
                      <a:pt x="371" y="99"/>
                      <a:pt x="370" y="99"/>
                    </a:cubicBezTo>
                    <a:cubicBezTo>
                      <a:pt x="370" y="98"/>
                      <a:pt x="369" y="98"/>
                      <a:pt x="369" y="98"/>
                    </a:cubicBezTo>
                    <a:cubicBezTo>
                      <a:pt x="368" y="98"/>
                      <a:pt x="368" y="98"/>
                      <a:pt x="368" y="98"/>
                    </a:cubicBezTo>
                    <a:cubicBezTo>
                      <a:pt x="367" y="98"/>
                      <a:pt x="367" y="98"/>
                      <a:pt x="366" y="97"/>
                    </a:cubicBezTo>
                    <a:cubicBezTo>
                      <a:pt x="366" y="97"/>
                      <a:pt x="366" y="96"/>
                      <a:pt x="365" y="96"/>
                    </a:cubicBezTo>
                    <a:cubicBezTo>
                      <a:pt x="365" y="96"/>
                      <a:pt x="365" y="97"/>
                      <a:pt x="365" y="97"/>
                    </a:cubicBezTo>
                    <a:cubicBezTo>
                      <a:pt x="364" y="97"/>
                      <a:pt x="364" y="96"/>
                      <a:pt x="363" y="96"/>
                    </a:cubicBezTo>
                    <a:cubicBezTo>
                      <a:pt x="364" y="96"/>
                      <a:pt x="362" y="92"/>
                      <a:pt x="361" y="92"/>
                    </a:cubicBezTo>
                    <a:cubicBezTo>
                      <a:pt x="362" y="93"/>
                      <a:pt x="360" y="93"/>
                      <a:pt x="359" y="93"/>
                    </a:cubicBezTo>
                    <a:cubicBezTo>
                      <a:pt x="357" y="92"/>
                      <a:pt x="358" y="91"/>
                      <a:pt x="357" y="90"/>
                    </a:cubicBezTo>
                    <a:cubicBezTo>
                      <a:pt x="358" y="92"/>
                      <a:pt x="356" y="91"/>
                      <a:pt x="355" y="91"/>
                    </a:cubicBezTo>
                    <a:cubicBezTo>
                      <a:pt x="355" y="91"/>
                      <a:pt x="355" y="90"/>
                      <a:pt x="354" y="90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3" y="90"/>
                      <a:pt x="353" y="90"/>
                      <a:pt x="353" y="90"/>
                    </a:cubicBezTo>
                    <a:cubicBezTo>
                      <a:pt x="352" y="90"/>
                      <a:pt x="352" y="89"/>
                      <a:pt x="351" y="89"/>
                    </a:cubicBezTo>
                    <a:cubicBezTo>
                      <a:pt x="350" y="88"/>
                      <a:pt x="349" y="88"/>
                      <a:pt x="349" y="86"/>
                    </a:cubicBezTo>
                    <a:cubicBezTo>
                      <a:pt x="349" y="86"/>
                      <a:pt x="350" y="84"/>
                      <a:pt x="350" y="83"/>
                    </a:cubicBezTo>
                    <a:cubicBezTo>
                      <a:pt x="350" y="83"/>
                      <a:pt x="349" y="83"/>
                      <a:pt x="349" y="83"/>
                    </a:cubicBezTo>
                    <a:cubicBezTo>
                      <a:pt x="349" y="81"/>
                      <a:pt x="346" y="81"/>
                      <a:pt x="347" y="79"/>
                    </a:cubicBezTo>
                    <a:cubicBezTo>
                      <a:pt x="347" y="78"/>
                      <a:pt x="347" y="78"/>
                      <a:pt x="348" y="77"/>
                    </a:cubicBezTo>
                    <a:cubicBezTo>
                      <a:pt x="348" y="76"/>
                      <a:pt x="347" y="76"/>
                      <a:pt x="348" y="75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3"/>
                      <a:pt x="347" y="73"/>
                      <a:pt x="347" y="72"/>
                    </a:cubicBezTo>
                    <a:cubicBezTo>
                      <a:pt x="347" y="72"/>
                      <a:pt x="347" y="72"/>
                      <a:pt x="347" y="71"/>
                    </a:cubicBezTo>
                    <a:cubicBezTo>
                      <a:pt x="346" y="70"/>
                      <a:pt x="345" y="68"/>
                      <a:pt x="345" y="67"/>
                    </a:cubicBezTo>
                    <a:cubicBezTo>
                      <a:pt x="346" y="67"/>
                      <a:pt x="346" y="66"/>
                      <a:pt x="346" y="66"/>
                    </a:cubicBezTo>
                    <a:cubicBezTo>
                      <a:pt x="346" y="66"/>
                      <a:pt x="345" y="66"/>
                      <a:pt x="345" y="66"/>
                    </a:cubicBezTo>
                    <a:cubicBezTo>
                      <a:pt x="344" y="67"/>
                      <a:pt x="344" y="68"/>
                      <a:pt x="344" y="67"/>
                    </a:cubicBezTo>
                    <a:cubicBezTo>
                      <a:pt x="344" y="66"/>
                      <a:pt x="344" y="66"/>
                      <a:pt x="344" y="66"/>
                    </a:cubicBezTo>
                    <a:cubicBezTo>
                      <a:pt x="343" y="65"/>
                      <a:pt x="342" y="64"/>
                      <a:pt x="341" y="63"/>
                    </a:cubicBezTo>
                    <a:cubicBezTo>
                      <a:pt x="341" y="62"/>
                      <a:pt x="340" y="62"/>
                      <a:pt x="340" y="61"/>
                    </a:cubicBezTo>
                    <a:cubicBezTo>
                      <a:pt x="340" y="61"/>
                      <a:pt x="341" y="60"/>
                      <a:pt x="341" y="59"/>
                    </a:cubicBezTo>
                    <a:cubicBezTo>
                      <a:pt x="341" y="58"/>
                      <a:pt x="340" y="57"/>
                      <a:pt x="340" y="56"/>
                    </a:cubicBezTo>
                    <a:cubicBezTo>
                      <a:pt x="340" y="55"/>
                      <a:pt x="340" y="55"/>
                      <a:pt x="340" y="55"/>
                    </a:cubicBezTo>
                    <a:cubicBezTo>
                      <a:pt x="340" y="54"/>
                      <a:pt x="339" y="51"/>
                      <a:pt x="338" y="51"/>
                    </a:cubicBezTo>
                    <a:cubicBezTo>
                      <a:pt x="339" y="50"/>
                      <a:pt x="340" y="49"/>
                      <a:pt x="339" y="49"/>
                    </a:cubicBezTo>
                    <a:cubicBezTo>
                      <a:pt x="339" y="49"/>
                      <a:pt x="339" y="49"/>
                      <a:pt x="338" y="48"/>
                    </a:cubicBezTo>
                    <a:cubicBezTo>
                      <a:pt x="338" y="47"/>
                      <a:pt x="339" y="46"/>
                      <a:pt x="340" y="46"/>
                    </a:cubicBezTo>
                    <a:cubicBezTo>
                      <a:pt x="339" y="46"/>
                      <a:pt x="338" y="45"/>
                      <a:pt x="338" y="44"/>
                    </a:cubicBezTo>
                    <a:cubicBezTo>
                      <a:pt x="338" y="45"/>
                      <a:pt x="336" y="44"/>
                      <a:pt x="336" y="44"/>
                    </a:cubicBezTo>
                    <a:cubicBezTo>
                      <a:pt x="335" y="44"/>
                      <a:pt x="335" y="43"/>
                      <a:pt x="335" y="42"/>
                    </a:cubicBezTo>
                    <a:cubicBezTo>
                      <a:pt x="334" y="42"/>
                      <a:pt x="333" y="42"/>
                      <a:pt x="332" y="42"/>
                    </a:cubicBezTo>
                    <a:cubicBezTo>
                      <a:pt x="332" y="41"/>
                      <a:pt x="332" y="40"/>
                      <a:pt x="332" y="39"/>
                    </a:cubicBezTo>
                    <a:cubicBezTo>
                      <a:pt x="331" y="40"/>
                      <a:pt x="332" y="38"/>
                      <a:pt x="330" y="37"/>
                    </a:cubicBezTo>
                    <a:cubicBezTo>
                      <a:pt x="330" y="38"/>
                      <a:pt x="329" y="39"/>
                      <a:pt x="329" y="39"/>
                    </a:cubicBezTo>
                    <a:cubicBezTo>
                      <a:pt x="328" y="39"/>
                      <a:pt x="328" y="38"/>
                      <a:pt x="327" y="38"/>
                    </a:cubicBezTo>
                    <a:cubicBezTo>
                      <a:pt x="327" y="39"/>
                      <a:pt x="327" y="39"/>
                      <a:pt x="327" y="40"/>
                    </a:cubicBezTo>
                    <a:cubicBezTo>
                      <a:pt x="326" y="40"/>
                      <a:pt x="325" y="41"/>
                      <a:pt x="325" y="41"/>
                    </a:cubicBezTo>
                    <a:cubicBezTo>
                      <a:pt x="324" y="41"/>
                      <a:pt x="324" y="41"/>
                      <a:pt x="323" y="40"/>
                    </a:cubicBezTo>
                    <a:cubicBezTo>
                      <a:pt x="323" y="40"/>
                      <a:pt x="322" y="38"/>
                      <a:pt x="322" y="37"/>
                    </a:cubicBezTo>
                    <a:cubicBezTo>
                      <a:pt x="322" y="37"/>
                      <a:pt x="322" y="37"/>
                      <a:pt x="322" y="36"/>
                    </a:cubicBezTo>
                    <a:cubicBezTo>
                      <a:pt x="322" y="36"/>
                      <a:pt x="322" y="36"/>
                      <a:pt x="321" y="35"/>
                    </a:cubicBezTo>
                    <a:cubicBezTo>
                      <a:pt x="321" y="35"/>
                      <a:pt x="321" y="34"/>
                      <a:pt x="321" y="33"/>
                    </a:cubicBezTo>
                    <a:cubicBezTo>
                      <a:pt x="320" y="32"/>
                      <a:pt x="321" y="31"/>
                      <a:pt x="321" y="29"/>
                    </a:cubicBezTo>
                    <a:cubicBezTo>
                      <a:pt x="321" y="29"/>
                      <a:pt x="320" y="29"/>
                      <a:pt x="320" y="28"/>
                    </a:cubicBezTo>
                    <a:cubicBezTo>
                      <a:pt x="320" y="28"/>
                      <a:pt x="320" y="27"/>
                      <a:pt x="320" y="27"/>
                    </a:cubicBezTo>
                    <a:cubicBezTo>
                      <a:pt x="320" y="26"/>
                      <a:pt x="320" y="24"/>
                      <a:pt x="321" y="23"/>
                    </a:cubicBezTo>
                    <a:cubicBezTo>
                      <a:pt x="320" y="24"/>
                      <a:pt x="319" y="24"/>
                      <a:pt x="319" y="24"/>
                    </a:cubicBezTo>
                    <a:cubicBezTo>
                      <a:pt x="319" y="23"/>
                      <a:pt x="319" y="22"/>
                      <a:pt x="319" y="22"/>
                    </a:cubicBezTo>
                    <a:cubicBezTo>
                      <a:pt x="319" y="21"/>
                      <a:pt x="319" y="21"/>
                      <a:pt x="319" y="21"/>
                    </a:cubicBezTo>
                    <a:cubicBezTo>
                      <a:pt x="319" y="20"/>
                      <a:pt x="318" y="20"/>
                      <a:pt x="318" y="20"/>
                    </a:cubicBezTo>
                    <a:cubicBezTo>
                      <a:pt x="317" y="19"/>
                      <a:pt x="318" y="19"/>
                      <a:pt x="317" y="18"/>
                    </a:cubicBezTo>
                    <a:cubicBezTo>
                      <a:pt x="316" y="18"/>
                      <a:pt x="315" y="18"/>
                      <a:pt x="316" y="17"/>
                    </a:cubicBezTo>
                    <a:cubicBezTo>
                      <a:pt x="316" y="16"/>
                      <a:pt x="316" y="15"/>
                      <a:pt x="317" y="14"/>
                    </a:cubicBezTo>
                    <a:cubicBezTo>
                      <a:pt x="317" y="14"/>
                      <a:pt x="316" y="14"/>
                      <a:pt x="316" y="14"/>
                    </a:cubicBezTo>
                    <a:cubicBezTo>
                      <a:pt x="315" y="13"/>
                      <a:pt x="315" y="14"/>
                      <a:pt x="314" y="13"/>
                    </a:cubicBezTo>
                    <a:cubicBezTo>
                      <a:pt x="313" y="13"/>
                      <a:pt x="313" y="12"/>
                      <a:pt x="313" y="11"/>
                    </a:cubicBezTo>
                    <a:cubicBezTo>
                      <a:pt x="313" y="10"/>
                      <a:pt x="313" y="9"/>
                      <a:pt x="313" y="9"/>
                    </a:cubicBezTo>
                    <a:cubicBezTo>
                      <a:pt x="313" y="8"/>
                      <a:pt x="313" y="8"/>
                      <a:pt x="313" y="7"/>
                    </a:cubicBezTo>
                    <a:cubicBezTo>
                      <a:pt x="313" y="7"/>
                      <a:pt x="313" y="7"/>
                      <a:pt x="313" y="6"/>
                    </a:cubicBezTo>
                    <a:cubicBezTo>
                      <a:pt x="313" y="6"/>
                      <a:pt x="312" y="3"/>
                      <a:pt x="311" y="4"/>
                    </a:cubicBezTo>
                    <a:cubicBezTo>
                      <a:pt x="311" y="4"/>
                      <a:pt x="311" y="3"/>
                      <a:pt x="311" y="3"/>
                    </a:cubicBezTo>
                    <a:cubicBezTo>
                      <a:pt x="310" y="3"/>
                      <a:pt x="310" y="3"/>
                      <a:pt x="310" y="4"/>
                    </a:cubicBezTo>
                    <a:cubicBezTo>
                      <a:pt x="310" y="3"/>
                      <a:pt x="310" y="3"/>
                      <a:pt x="310" y="2"/>
                    </a:cubicBezTo>
                    <a:cubicBezTo>
                      <a:pt x="310" y="2"/>
                      <a:pt x="311" y="2"/>
                      <a:pt x="311" y="1"/>
                    </a:cubicBezTo>
                    <a:cubicBezTo>
                      <a:pt x="310" y="0"/>
                      <a:pt x="309" y="1"/>
                      <a:pt x="309" y="2"/>
                    </a:cubicBezTo>
                    <a:cubicBezTo>
                      <a:pt x="308" y="3"/>
                      <a:pt x="308" y="3"/>
                      <a:pt x="307" y="3"/>
                    </a:cubicBezTo>
                    <a:cubicBezTo>
                      <a:pt x="306" y="4"/>
                      <a:pt x="306" y="3"/>
                      <a:pt x="306" y="5"/>
                    </a:cubicBezTo>
                    <a:cubicBezTo>
                      <a:pt x="306" y="7"/>
                      <a:pt x="305" y="9"/>
                      <a:pt x="305" y="11"/>
                    </a:cubicBezTo>
                    <a:cubicBezTo>
                      <a:pt x="304" y="12"/>
                      <a:pt x="304" y="13"/>
                      <a:pt x="304" y="14"/>
                    </a:cubicBezTo>
                    <a:cubicBezTo>
                      <a:pt x="304" y="14"/>
                      <a:pt x="305" y="15"/>
                      <a:pt x="305" y="15"/>
                    </a:cubicBezTo>
                    <a:cubicBezTo>
                      <a:pt x="304" y="15"/>
                      <a:pt x="304" y="15"/>
                      <a:pt x="303" y="16"/>
                    </a:cubicBezTo>
                    <a:cubicBezTo>
                      <a:pt x="303" y="15"/>
                      <a:pt x="303" y="15"/>
                      <a:pt x="303" y="14"/>
                    </a:cubicBezTo>
                    <a:cubicBezTo>
                      <a:pt x="302" y="14"/>
                      <a:pt x="302" y="16"/>
                      <a:pt x="302" y="17"/>
                    </a:cubicBezTo>
                    <a:cubicBezTo>
                      <a:pt x="302" y="17"/>
                      <a:pt x="302" y="17"/>
                      <a:pt x="302" y="17"/>
                    </a:cubicBezTo>
                    <a:cubicBezTo>
                      <a:pt x="302" y="17"/>
                      <a:pt x="302" y="17"/>
                      <a:pt x="302" y="17"/>
                    </a:cubicBezTo>
                    <a:cubicBezTo>
                      <a:pt x="301" y="17"/>
                      <a:pt x="301" y="18"/>
                      <a:pt x="301" y="19"/>
                    </a:cubicBezTo>
                    <a:cubicBezTo>
                      <a:pt x="300" y="20"/>
                      <a:pt x="299" y="21"/>
                      <a:pt x="301" y="20"/>
                    </a:cubicBezTo>
                    <a:cubicBezTo>
                      <a:pt x="301" y="20"/>
                      <a:pt x="301" y="20"/>
                      <a:pt x="301" y="19"/>
                    </a:cubicBezTo>
                    <a:cubicBezTo>
                      <a:pt x="301" y="19"/>
                      <a:pt x="301" y="19"/>
                      <a:pt x="302" y="19"/>
                    </a:cubicBezTo>
                    <a:cubicBezTo>
                      <a:pt x="301" y="20"/>
                      <a:pt x="301" y="20"/>
                      <a:pt x="301" y="20"/>
                    </a:cubicBezTo>
                    <a:cubicBezTo>
                      <a:pt x="302" y="20"/>
                      <a:pt x="302" y="21"/>
                      <a:pt x="303" y="21"/>
                    </a:cubicBezTo>
                    <a:cubicBezTo>
                      <a:pt x="303" y="21"/>
                      <a:pt x="303" y="20"/>
                      <a:pt x="304" y="21"/>
                    </a:cubicBezTo>
                    <a:cubicBezTo>
                      <a:pt x="303" y="21"/>
                      <a:pt x="303" y="21"/>
                      <a:pt x="302" y="22"/>
                    </a:cubicBezTo>
                    <a:cubicBezTo>
                      <a:pt x="303" y="22"/>
                      <a:pt x="303" y="22"/>
                      <a:pt x="304" y="22"/>
                    </a:cubicBezTo>
                    <a:cubicBezTo>
                      <a:pt x="304" y="22"/>
                      <a:pt x="304" y="23"/>
                      <a:pt x="303" y="23"/>
                    </a:cubicBezTo>
                    <a:cubicBezTo>
                      <a:pt x="303" y="23"/>
                      <a:pt x="304" y="24"/>
                      <a:pt x="304" y="24"/>
                    </a:cubicBezTo>
                    <a:cubicBezTo>
                      <a:pt x="303" y="24"/>
                      <a:pt x="303" y="21"/>
                      <a:pt x="302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302" y="22"/>
                      <a:pt x="302" y="24"/>
                      <a:pt x="300" y="24"/>
                    </a:cubicBezTo>
                    <a:cubicBezTo>
                      <a:pt x="300" y="25"/>
                      <a:pt x="300" y="26"/>
                      <a:pt x="300" y="27"/>
                    </a:cubicBezTo>
                    <a:cubicBezTo>
                      <a:pt x="301" y="27"/>
                      <a:pt x="301" y="27"/>
                      <a:pt x="301" y="28"/>
                    </a:cubicBezTo>
                    <a:cubicBezTo>
                      <a:pt x="301" y="28"/>
                      <a:pt x="301" y="28"/>
                      <a:pt x="301" y="29"/>
                    </a:cubicBezTo>
                    <a:cubicBezTo>
                      <a:pt x="301" y="29"/>
                      <a:pt x="301" y="29"/>
                      <a:pt x="300" y="29"/>
                    </a:cubicBezTo>
                    <a:cubicBezTo>
                      <a:pt x="300" y="30"/>
                      <a:pt x="299" y="32"/>
                      <a:pt x="299" y="34"/>
                    </a:cubicBezTo>
                    <a:cubicBezTo>
                      <a:pt x="299" y="35"/>
                      <a:pt x="299" y="35"/>
                      <a:pt x="300" y="37"/>
                    </a:cubicBezTo>
                    <a:cubicBezTo>
                      <a:pt x="300" y="38"/>
                      <a:pt x="300" y="38"/>
                      <a:pt x="300" y="39"/>
                    </a:cubicBezTo>
                    <a:cubicBezTo>
                      <a:pt x="299" y="42"/>
                      <a:pt x="301" y="45"/>
                      <a:pt x="301" y="47"/>
                    </a:cubicBezTo>
                    <a:cubicBezTo>
                      <a:pt x="300" y="48"/>
                      <a:pt x="300" y="49"/>
                      <a:pt x="300" y="50"/>
                    </a:cubicBezTo>
                    <a:cubicBezTo>
                      <a:pt x="299" y="51"/>
                      <a:pt x="298" y="54"/>
                      <a:pt x="298" y="56"/>
                    </a:cubicBezTo>
                    <a:cubicBezTo>
                      <a:pt x="298" y="57"/>
                      <a:pt x="298" y="57"/>
                      <a:pt x="298" y="58"/>
                    </a:cubicBezTo>
                    <a:cubicBezTo>
                      <a:pt x="298" y="58"/>
                      <a:pt x="298" y="59"/>
                      <a:pt x="298" y="59"/>
                    </a:cubicBezTo>
                    <a:cubicBezTo>
                      <a:pt x="297" y="59"/>
                      <a:pt x="297" y="60"/>
                      <a:pt x="297" y="61"/>
                    </a:cubicBezTo>
                    <a:cubicBezTo>
                      <a:pt x="297" y="62"/>
                      <a:pt x="297" y="63"/>
                      <a:pt x="296" y="64"/>
                    </a:cubicBezTo>
                    <a:cubicBezTo>
                      <a:pt x="296" y="65"/>
                      <a:pt x="295" y="65"/>
                      <a:pt x="295" y="65"/>
                    </a:cubicBezTo>
                    <a:cubicBezTo>
                      <a:pt x="294" y="66"/>
                      <a:pt x="293" y="67"/>
                      <a:pt x="293" y="68"/>
                    </a:cubicBezTo>
                    <a:cubicBezTo>
                      <a:pt x="293" y="69"/>
                      <a:pt x="293" y="71"/>
                      <a:pt x="292" y="72"/>
                    </a:cubicBezTo>
                    <a:cubicBezTo>
                      <a:pt x="291" y="74"/>
                      <a:pt x="285" y="76"/>
                      <a:pt x="283" y="75"/>
                    </a:cubicBezTo>
                    <a:cubicBezTo>
                      <a:pt x="282" y="74"/>
                      <a:pt x="282" y="74"/>
                      <a:pt x="281" y="73"/>
                    </a:cubicBezTo>
                    <a:cubicBezTo>
                      <a:pt x="280" y="73"/>
                      <a:pt x="279" y="73"/>
                      <a:pt x="278" y="72"/>
                    </a:cubicBezTo>
                    <a:cubicBezTo>
                      <a:pt x="277" y="71"/>
                      <a:pt x="276" y="71"/>
                      <a:pt x="275" y="71"/>
                    </a:cubicBezTo>
                    <a:cubicBezTo>
                      <a:pt x="275" y="70"/>
                      <a:pt x="274" y="69"/>
                      <a:pt x="274" y="68"/>
                    </a:cubicBezTo>
                    <a:cubicBezTo>
                      <a:pt x="274" y="67"/>
                      <a:pt x="274" y="67"/>
                      <a:pt x="273" y="67"/>
                    </a:cubicBezTo>
                    <a:cubicBezTo>
                      <a:pt x="273" y="66"/>
                      <a:pt x="272" y="66"/>
                      <a:pt x="271" y="66"/>
                    </a:cubicBezTo>
                    <a:cubicBezTo>
                      <a:pt x="271" y="66"/>
                      <a:pt x="270" y="65"/>
                      <a:pt x="269" y="65"/>
                    </a:cubicBezTo>
                    <a:cubicBezTo>
                      <a:pt x="269" y="65"/>
                      <a:pt x="268" y="65"/>
                      <a:pt x="268" y="65"/>
                    </a:cubicBezTo>
                    <a:cubicBezTo>
                      <a:pt x="267" y="65"/>
                      <a:pt x="266" y="65"/>
                      <a:pt x="266" y="65"/>
                    </a:cubicBezTo>
                    <a:cubicBezTo>
                      <a:pt x="265" y="64"/>
                      <a:pt x="265" y="64"/>
                      <a:pt x="264" y="64"/>
                    </a:cubicBezTo>
                    <a:cubicBezTo>
                      <a:pt x="263" y="64"/>
                      <a:pt x="262" y="63"/>
                      <a:pt x="261" y="62"/>
                    </a:cubicBezTo>
                    <a:cubicBezTo>
                      <a:pt x="261" y="61"/>
                      <a:pt x="260" y="60"/>
                      <a:pt x="260" y="60"/>
                    </a:cubicBezTo>
                    <a:cubicBezTo>
                      <a:pt x="258" y="58"/>
                      <a:pt x="257" y="59"/>
                      <a:pt x="255" y="58"/>
                    </a:cubicBezTo>
                    <a:cubicBezTo>
                      <a:pt x="255" y="58"/>
                      <a:pt x="251" y="54"/>
                      <a:pt x="251" y="56"/>
                    </a:cubicBezTo>
                    <a:cubicBezTo>
                      <a:pt x="250" y="56"/>
                      <a:pt x="250" y="56"/>
                      <a:pt x="249" y="56"/>
                    </a:cubicBezTo>
                    <a:cubicBezTo>
                      <a:pt x="249" y="56"/>
                      <a:pt x="249" y="56"/>
                      <a:pt x="249" y="56"/>
                    </a:cubicBezTo>
                    <a:cubicBezTo>
                      <a:pt x="248" y="56"/>
                      <a:pt x="249" y="55"/>
                      <a:pt x="249" y="55"/>
                    </a:cubicBezTo>
                    <a:cubicBezTo>
                      <a:pt x="248" y="55"/>
                      <a:pt x="247" y="54"/>
                      <a:pt x="247" y="54"/>
                    </a:cubicBezTo>
                    <a:cubicBezTo>
                      <a:pt x="247" y="54"/>
                      <a:pt x="246" y="53"/>
                      <a:pt x="245" y="53"/>
                    </a:cubicBezTo>
                    <a:cubicBezTo>
                      <a:pt x="245" y="53"/>
                      <a:pt x="244" y="53"/>
                      <a:pt x="244" y="52"/>
                    </a:cubicBezTo>
                    <a:cubicBezTo>
                      <a:pt x="244" y="52"/>
                      <a:pt x="244" y="51"/>
                      <a:pt x="244" y="51"/>
                    </a:cubicBezTo>
                    <a:cubicBezTo>
                      <a:pt x="243" y="50"/>
                      <a:pt x="243" y="50"/>
                      <a:pt x="242" y="50"/>
                    </a:cubicBezTo>
                    <a:cubicBezTo>
                      <a:pt x="241" y="49"/>
                      <a:pt x="239" y="48"/>
                      <a:pt x="238" y="47"/>
                    </a:cubicBezTo>
                    <a:cubicBezTo>
                      <a:pt x="237" y="47"/>
                      <a:pt x="237" y="47"/>
                      <a:pt x="236" y="46"/>
                    </a:cubicBezTo>
                    <a:cubicBezTo>
                      <a:pt x="235" y="45"/>
                      <a:pt x="235" y="44"/>
                      <a:pt x="234" y="43"/>
                    </a:cubicBezTo>
                    <a:cubicBezTo>
                      <a:pt x="237" y="44"/>
                      <a:pt x="237" y="38"/>
                      <a:pt x="240" y="38"/>
                    </a:cubicBezTo>
                    <a:cubicBezTo>
                      <a:pt x="240" y="35"/>
                      <a:pt x="241" y="34"/>
                      <a:pt x="242" y="32"/>
                    </a:cubicBezTo>
                    <a:cubicBezTo>
                      <a:pt x="242" y="31"/>
                      <a:pt x="241" y="33"/>
                      <a:pt x="241" y="33"/>
                    </a:cubicBezTo>
                    <a:cubicBezTo>
                      <a:pt x="240" y="33"/>
                      <a:pt x="240" y="33"/>
                      <a:pt x="240" y="32"/>
                    </a:cubicBezTo>
                    <a:cubicBezTo>
                      <a:pt x="239" y="32"/>
                      <a:pt x="239" y="29"/>
                      <a:pt x="240" y="30"/>
                    </a:cubicBezTo>
                    <a:cubicBezTo>
                      <a:pt x="241" y="30"/>
                      <a:pt x="240" y="30"/>
                      <a:pt x="240" y="29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40" y="28"/>
                      <a:pt x="240" y="28"/>
                      <a:pt x="241" y="28"/>
                    </a:cubicBezTo>
                    <a:cubicBezTo>
                      <a:pt x="241" y="27"/>
                      <a:pt x="242" y="28"/>
                      <a:pt x="242" y="28"/>
                    </a:cubicBezTo>
                    <a:cubicBezTo>
                      <a:pt x="242" y="28"/>
                      <a:pt x="242" y="27"/>
                      <a:pt x="243" y="26"/>
                    </a:cubicBezTo>
                    <a:cubicBezTo>
                      <a:pt x="243" y="27"/>
                      <a:pt x="243" y="27"/>
                      <a:pt x="243" y="28"/>
                    </a:cubicBezTo>
                    <a:cubicBezTo>
                      <a:pt x="243" y="28"/>
                      <a:pt x="243" y="27"/>
                      <a:pt x="243" y="27"/>
                    </a:cubicBezTo>
                    <a:cubicBezTo>
                      <a:pt x="243" y="27"/>
                      <a:pt x="244" y="27"/>
                      <a:pt x="244" y="27"/>
                    </a:cubicBezTo>
                    <a:cubicBezTo>
                      <a:pt x="244" y="27"/>
                      <a:pt x="244" y="27"/>
                      <a:pt x="244" y="27"/>
                    </a:cubicBezTo>
                    <a:cubicBezTo>
                      <a:pt x="244" y="27"/>
                      <a:pt x="244" y="26"/>
                      <a:pt x="244" y="26"/>
                    </a:cubicBezTo>
                    <a:cubicBezTo>
                      <a:pt x="245" y="26"/>
                      <a:pt x="245" y="26"/>
                      <a:pt x="245" y="27"/>
                    </a:cubicBezTo>
                    <a:cubicBezTo>
                      <a:pt x="245" y="28"/>
                      <a:pt x="245" y="28"/>
                      <a:pt x="245" y="29"/>
                    </a:cubicBezTo>
                    <a:cubicBezTo>
                      <a:pt x="245" y="28"/>
                      <a:pt x="245" y="28"/>
                      <a:pt x="246" y="27"/>
                    </a:cubicBezTo>
                    <a:cubicBezTo>
                      <a:pt x="246" y="28"/>
                      <a:pt x="246" y="28"/>
                      <a:pt x="246" y="28"/>
                    </a:cubicBezTo>
                    <a:cubicBezTo>
                      <a:pt x="246" y="28"/>
                      <a:pt x="246" y="27"/>
                      <a:pt x="247" y="27"/>
                    </a:cubicBezTo>
                    <a:cubicBezTo>
                      <a:pt x="247" y="26"/>
                      <a:pt x="247" y="26"/>
                      <a:pt x="247" y="26"/>
                    </a:cubicBezTo>
                    <a:cubicBezTo>
                      <a:pt x="247" y="26"/>
                      <a:pt x="247" y="26"/>
                      <a:pt x="247" y="25"/>
                    </a:cubicBezTo>
                    <a:cubicBezTo>
                      <a:pt x="247" y="25"/>
                      <a:pt x="246" y="25"/>
                      <a:pt x="246" y="25"/>
                    </a:cubicBezTo>
                    <a:cubicBezTo>
                      <a:pt x="247" y="25"/>
                      <a:pt x="247" y="25"/>
                      <a:pt x="247" y="25"/>
                    </a:cubicBezTo>
                    <a:cubicBezTo>
                      <a:pt x="248" y="25"/>
                      <a:pt x="248" y="25"/>
                      <a:pt x="248" y="25"/>
                    </a:cubicBezTo>
                    <a:cubicBezTo>
                      <a:pt x="248" y="25"/>
                      <a:pt x="247" y="24"/>
                      <a:pt x="247" y="24"/>
                    </a:cubicBezTo>
                    <a:cubicBezTo>
                      <a:pt x="247" y="24"/>
                      <a:pt x="247" y="24"/>
                      <a:pt x="247" y="24"/>
                    </a:cubicBezTo>
                    <a:cubicBezTo>
                      <a:pt x="246" y="24"/>
                      <a:pt x="246" y="23"/>
                      <a:pt x="246" y="23"/>
                    </a:cubicBezTo>
                    <a:cubicBezTo>
                      <a:pt x="247" y="23"/>
                      <a:pt x="247" y="23"/>
                      <a:pt x="247" y="23"/>
                    </a:cubicBezTo>
                    <a:cubicBezTo>
                      <a:pt x="247" y="23"/>
                      <a:pt x="247" y="23"/>
                      <a:pt x="247" y="23"/>
                    </a:cubicBezTo>
                    <a:cubicBezTo>
                      <a:pt x="248" y="23"/>
                      <a:pt x="247" y="23"/>
                      <a:pt x="248" y="23"/>
                    </a:cubicBezTo>
                    <a:cubicBezTo>
                      <a:pt x="248" y="23"/>
                      <a:pt x="247" y="22"/>
                      <a:pt x="247" y="22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49" y="21"/>
                      <a:pt x="248" y="21"/>
                      <a:pt x="249" y="21"/>
                    </a:cubicBezTo>
                    <a:cubicBezTo>
                      <a:pt x="248" y="20"/>
                      <a:pt x="250" y="19"/>
                      <a:pt x="249" y="20"/>
                    </a:cubicBezTo>
                    <a:cubicBezTo>
                      <a:pt x="250" y="20"/>
                      <a:pt x="251" y="19"/>
                      <a:pt x="251" y="18"/>
                    </a:cubicBezTo>
                    <a:cubicBezTo>
                      <a:pt x="251" y="18"/>
                      <a:pt x="251" y="18"/>
                      <a:pt x="251" y="18"/>
                    </a:cubicBezTo>
                    <a:cubicBezTo>
                      <a:pt x="251" y="17"/>
                      <a:pt x="249" y="16"/>
                      <a:pt x="248" y="17"/>
                    </a:cubicBezTo>
                    <a:cubicBezTo>
                      <a:pt x="249" y="17"/>
                      <a:pt x="249" y="18"/>
                      <a:pt x="248" y="17"/>
                    </a:cubicBezTo>
                    <a:cubicBezTo>
                      <a:pt x="247" y="17"/>
                      <a:pt x="247" y="15"/>
                      <a:pt x="247" y="15"/>
                    </a:cubicBezTo>
                    <a:cubicBezTo>
                      <a:pt x="246" y="15"/>
                      <a:pt x="246" y="14"/>
                      <a:pt x="247" y="14"/>
                    </a:cubicBezTo>
                    <a:cubicBezTo>
                      <a:pt x="247" y="14"/>
                      <a:pt x="248" y="14"/>
                      <a:pt x="247" y="13"/>
                    </a:cubicBezTo>
                    <a:cubicBezTo>
                      <a:pt x="247" y="14"/>
                      <a:pt x="246" y="14"/>
                      <a:pt x="246" y="14"/>
                    </a:cubicBezTo>
                    <a:cubicBezTo>
                      <a:pt x="245" y="14"/>
                      <a:pt x="244" y="15"/>
                      <a:pt x="244" y="15"/>
                    </a:cubicBezTo>
                    <a:cubicBezTo>
                      <a:pt x="244" y="16"/>
                      <a:pt x="243" y="16"/>
                      <a:pt x="243" y="17"/>
                    </a:cubicBezTo>
                    <a:cubicBezTo>
                      <a:pt x="243" y="17"/>
                      <a:pt x="244" y="17"/>
                      <a:pt x="245" y="17"/>
                    </a:cubicBezTo>
                    <a:cubicBezTo>
                      <a:pt x="246" y="18"/>
                      <a:pt x="244" y="19"/>
                      <a:pt x="243" y="19"/>
                    </a:cubicBezTo>
                    <a:cubicBezTo>
                      <a:pt x="242" y="19"/>
                      <a:pt x="241" y="20"/>
                      <a:pt x="241" y="19"/>
                    </a:cubicBezTo>
                    <a:cubicBezTo>
                      <a:pt x="240" y="19"/>
                      <a:pt x="242" y="18"/>
                      <a:pt x="242" y="17"/>
                    </a:cubicBezTo>
                    <a:cubicBezTo>
                      <a:pt x="242" y="16"/>
                      <a:pt x="241" y="18"/>
                      <a:pt x="241" y="17"/>
                    </a:cubicBezTo>
                    <a:cubicBezTo>
                      <a:pt x="240" y="17"/>
                      <a:pt x="241" y="16"/>
                      <a:pt x="242" y="15"/>
                    </a:cubicBezTo>
                    <a:cubicBezTo>
                      <a:pt x="241" y="16"/>
                      <a:pt x="241" y="16"/>
                      <a:pt x="240" y="17"/>
                    </a:cubicBezTo>
                    <a:cubicBezTo>
                      <a:pt x="240" y="16"/>
                      <a:pt x="238" y="18"/>
                      <a:pt x="238" y="18"/>
                    </a:cubicBezTo>
                    <a:cubicBezTo>
                      <a:pt x="238" y="17"/>
                      <a:pt x="237" y="17"/>
                      <a:pt x="238" y="16"/>
                    </a:cubicBezTo>
                    <a:cubicBezTo>
                      <a:pt x="239" y="15"/>
                      <a:pt x="239" y="15"/>
                      <a:pt x="240" y="14"/>
                    </a:cubicBezTo>
                    <a:cubicBezTo>
                      <a:pt x="240" y="14"/>
                      <a:pt x="239" y="15"/>
                      <a:pt x="238" y="15"/>
                    </a:cubicBezTo>
                    <a:cubicBezTo>
                      <a:pt x="239" y="14"/>
                      <a:pt x="239" y="14"/>
                      <a:pt x="240" y="13"/>
                    </a:cubicBezTo>
                    <a:cubicBezTo>
                      <a:pt x="240" y="13"/>
                      <a:pt x="241" y="12"/>
                      <a:pt x="240" y="12"/>
                    </a:cubicBezTo>
                    <a:cubicBezTo>
                      <a:pt x="240" y="12"/>
                      <a:pt x="240" y="13"/>
                      <a:pt x="240" y="13"/>
                    </a:cubicBezTo>
                    <a:cubicBezTo>
                      <a:pt x="239" y="14"/>
                      <a:pt x="239" y="14"/>
                      <a:pt x="238" y="14"/>
                    </a:cubicBezTo>
                    <a:cubicBezTo>
                      <a:pt x="238" y="14"/>
                      <a:pt x="236" y="14"/>
                      <a:pt x="237" y="15"/>
                    </a:cubicBezTo>
                    <a:cubicBezTo>
                      <a:pt x="237" y="15"/>
                      <a:pt x="238" y="15"/>
                      <a:pt x="237" y="15"/>
                    </a:cubicBezTo>
                    <a:cubicBezTo>
                      <a:pt x="237" y="16"/>
                      <a:pt x="237" y="16"/>
                      <a:pt x="236" y="15"/>
                    </a:cubicBezTo>
                    <a:cubicBezTo>
                      <a:pt x="236" y="16"/>
                      <a:pt x="235" y="16"/>
                      <a:pt x="235" y="16"/>
                    </a:cubicBezTo>
                    <a:cubicBezTo>
                      <a:pt x="235" y="16"/>
                      <a:pt x="235" y="16"/>
                      <a:pt x="235" y="16"/>
                    </a:cubicBezTo>
                    <a:cubicBezTo>
                      <a:pt x="234" y="15"/>
                      <a:pt x="234" y="16"/>
                      <a:pt x="233" y="17"/>
                    </a:cubicBezTo>
                    <a:cubicBezTo>
                      <a:pt x="233" y="17"/>
                      <a:pt x="234" y="17"/>
                      <a:pt x="234" y="17"/>
                    </a:cubicBezTo>
                    <a:cubicBezTo>
                      <a:pt x="234" y="18"/>
                      <a:pt x="233" y="17"/>
                      <a:pt x="233" y="17"/>
                    </a:cubicBezTo>
                    <a:cubicBezTo>
                      <a:pt x="233" y="17"/>
                      <a:pt x="233" y="18"/>
                      <a:pt x="233" y="18"/>
                    </a:cubicBezTo>
                    <a:cubicBezTo>
                      <a:pt x="232" y="17"/>
                      <a:pt x="232" y="18"/>
                      <a:pt x="231" y="17"/>
                    </a:cubicBezTo>
                    <a:cubicBezTo>
                      <a:pt x="231" y="17"/>
                      <a:pt x="231" y="17"/>
                      <a:pt x="230" y="16"/>
                    </a:cubicBezTo>
                    <a:cubicBezTo>
                      <a:pt x="230" y="16"/>
                      <a:pt x="229" y="16"/>
                      <a:pt x="229" y="16"/>
                    </a:cubicBezTo>
                    <a:cubicBezTo>
                      <a:pt x="229" y="16"/>
                      <a:pt x="229" y="15"/>
                      <a:pt x="228" y="15"/>
                    </a:cubicBezTo>
                    <a:cubicBezTo>
                      <a:pt x="228" y="14"/>
                      <a:pt x="228" y="14"/>
                      <a:pt x="228" y="14"/>
                    </a:cubicBezTo>
                    <a:cubicBezTo>
                      <a:pt x="227" y="14"/>
                      <a:pt x="227" y="15"/>
                      <a:pt x="226" y="15"/>
                    </a:cubicBezTo>
                    <a:cubicBezTo>
                      <a:pt x="226" y="15"/>
                      <a:pt x="225" y="15"/>
                      <a:pt x="225" y="15"/>
                    </a:cubicBezTo>
                    <a:cubicBezTo>
                      <a:pt x="224" y="15"/>
                      <a:pt x="224" y="15"/>
                      <a:pt x="223" y="15"/>
                    </a:cubicBezTo>
                    <a:cubicBezTo>
                      <a:pt x="222" y="14"/>
                      <a:pt x="223" y="15"/>
                      <a:pt x="222" y="15"/>
                    </a:cubicBezTo>
                    <a:cubicBezTo>
                      <a:pt x="222" y="15"/>
                      <a:pt x="222" y="14"/>
                      <a:pt x="222" y="14"/>
                    </a:cubicBezTo>
                    <a:cubicBezTo>
                      <a:pt x="222" y="14"/>
                      <a:pt x="222" y="14"/>
                      <a:pt x="221" y="13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2"/>
                      <a:pt x="220" y="13"/>
                      <a:pt x="220" y="14"/>
                    </a:cubicBezTo>
                    <a:cubicBezTo>
                      <a:pt x="219" y="14"/>
                      <a:pt x="218" y="13"/>
                      <a:pt x="218" y="13"/>
                    </a:cubicBezTo>
                    <a:cubicBezTo>
                      <a:pt x="219" y="12"/>
                      <a:pt x="220" y="12"/>
                      <a:pt x="219" y="12"/>
                    </a:cubicBezTo>
                    <a:cubicBezTo>
                      <a:pt x="219" y="12"/>
                      <a:pt x="219" y="12"/>
                      <a:pt x="218" y="12"/>
                    </a:cubicBezTo>
                    <a:cubicBezTo>
                      <a:pt x="218" y="12"/>
                      <a:pt x="217" y="12"/>
                      <a:pt x="217" y="12"/>
                    </a:cubicBezTo>
                    <a:cubicBezTo>
                      <a:pt x="217" y="12"/>
                      <a:pt x="216" y="13"/>
                      <a:pt x="216" y="13"/>
                    </a:cubicBezTo>
                    <a:cubicBezTo>
                      <a:pt x="216" y="13"/>
                      <a:pt x="215" y="12"/>
                      <a:pt x="215" y="13"/>
                    </a:cubicBezTo>
                    <a:cubicBezTo>
                      <a:pt x="215" y="13"/>
                      <a:pt x="215" y="12"/>
                      <a:pt x="215" y="12"/>
                    </a:cubicBezTo>
                    <a:cubicBezTo>
                      <a:pt x="215" y="12"/>
                      <a:pt x="214" y="12"/>
                      <a:pt x="214" y="12"/>
                    </a:cubicBezTo>
                    <a:cubicBezTo>
                      <a:pt x="214" y="11"/>
                      <a:pt x="213" y="12"/>
                      <a:pt x="213" y="12"/>
                    </a:cubicBezTo>
                    <a:cubicBezTo>
                      <a:pt x="213" y="12"/>
                      <a:pt x="212" y="12"/>
                      <a:pt x="213" y="11"/>
                    </a:cubicBezTo>
                    <a:cubicBezTo>
                      <a:pt x="212" y="11"/>
                      <a:pt x="212" y="12"/>
                      <a:pt x="211" y="12"/>
                    </a:cubicBezTo>
                    <a:cubicBezTo>
                      <a:pt x="211" y="11"/>
                      <a:pt x="211" y="10"/>
                      <a:pt x="210" y="10"/>
                    </a:cubicBezTo>
                    <a:cubicBezTo>
                      <a:pt x="210" y="9"/>
                      <a:pt x="209" y="7"/>
                      <a:pt x="208" y="8"/>
                    </a:cubicBezTo>
                    <a:cubicBezTo>
                      <a:pt x="208" y="8"/>
                      <a:pt x="208" y="8"/>
                      <a:pt x="208" y="8"/>
                    </a:cubicBezTo>
                    <a:cubicBezTo>
                      <a:pt x="208" y="8"/>
                      <a:pt x="208" y="8"/>
                      <a:pt x="207" y="9"/>
                    </a:cubicBezTo>
                    <a:cubicBezTo>
                      <a:pt x="206" y="9"/>
                      <a:pt x="207" y="10"/>
                      <a:pt x="206" y="9"/>
                    </a:cubicBezTo>
                    <a:cubicBezTo>
                      <a:pt x="205" y="8"/>
                      <a:pt x="204" y="8"/>
                      <a:pt x="204" y="8"/>
                    </a:cubicBezTo>
                    <a:cubicBezTo>
                      <a:pt x="204" y="7"/>
                      <a:pt x="204" y="6"/>
                      <a:pt x="203" y="7"/>
                    </a:cubicBezTo>
                    <a:cubicBezTo>
                      <a:pt x="203" y="7"/>
                      <a:pt x="203" y="6"/>
                      <a:pt x="203" y="5"/>
                    </a:cubicBezTo>
                    <a:cubicBezTo>
                      <a:pt x="202" y="6"/>
                      <a:pt x="202" y="6"/>
                      <a:pt x="202" y="7"/>
                    </a:cubicBezTo>
                    <a:cubicBezTo>
                      <a:pt x="201" y="7"/>
                      <a:pt x="201" y="6"/>
                      <a:pt x="201" y="6"/>
                    </a:cubicBezTo>
                    <a:cubicBezTo>
                      <a:pt x="200" y="5"/>
                      <a:pt x="201" y="6"/>
                      <a:pt x="201" y="6"/>
                    </a:cubicBezTo>
                    <a:cubicBezTo>
                      <a:pt x="201" y="7"/>
                      <a:pt x="201" y="7"/>
                      <a:pt x="201" y="7"/>
                    </a:cubicBezTo>
                    <a:cubicBezTo>
                      <a:pt x="201" y="8"/>
                      <a:pt x="202" y="8"/>
                      <a:pt x="201" y="8"/>
                    </a:cubicBezTo>
                    <a:cubicBezTo>
                      <a:pt x="201" y="8"/>
                      <a:pt x="201" y="8"/>
                      <a:pt x="201" y="8"/>
                    </a:cubicBezTo>
                    <a:cubicBezTo>
                      <a:pt x="200" y="8"/>
                      <a:pt x="200" y="8"/>
                      <a:pt x="200" y="7"/>
                    </a:cubicBezTo>
                    <a:cubicBezTo>
                      <a:pt x="200" y="7"/>
                      <a:pt x="200" y="8"/>
                      <a:pt x="200" y="8"/>
                    </a:cubicBezTo>
                    <a:cubicBezTo>
                      <a:pt x="200" y="7"/>
                      <a:pt x="200" y="7"/>
                      <a:pt x="200" y="6"/>
                    </a:cubicBezTo>
                    <a:cubicBezTo>
                      <a:pt x="200" y="7"/>
                      <a:pt x="199" y="6"/>
                      <a:pt x="199" y="5"/>
                    </a:cubicBezTo>
                    <a:cubicBezTo>
                      <a:pt x="199" y="6"/>
                      <a:pt x="199" y="6"/>
                      <a:pt x="199" y="6"/>
                    </a:cubicBezTo>
                    <a:cubicBezTo>
                      <a:pt x="199" y="6"/>
                      <a:pt x="199" y="6"/>
                      <a:pt x="199" y="6"/>
                    </a:cubicBezTo>
                    <a:cubicBezTo>
                      <a:pt x="199" y="7"/>
                      <a:pt x="198" y="7"/>
                      <a:pt x="198" y="6"/>
                    </a:cubicBezTo>
                    <a:cubicBezTo>
                      <a:pt x="198" y="6"/>
                      <a:pt x="198" y="6"/>
                      <a:pt x="198" y="6"/>
                    </a:cubicBezTo>
                    <a:cubicBezTo>
                      <a:pt x="197" y="6"/>
                      <a:pt x="197" y="6"/>
                      <a:pt x="197" y="6"/>
                    </a:cubicBezTo>
                    <a:cubicBezTo>
                      <a:pt x="197" y="7"/>
                      <a:pt x="197" y="7"/>
                      <a:pt x="197" y="7"/>
                    </a:cubicBezTo>
                    <a:cubicBezTo>
                      <a:pt x="197" y="7"/>
                      <a:pt x="197" y="7"/>
                      <a:pt x="197" y="7"/>
                    </a:cubicBezTo>
                    <a:cubicBezTo>
                      <a:pt x="197" y="7"/>
                      <a:pt x="197" y="7"/>
                      <a:pt x="196" y="7"/>
                    </a:cubicBezTo>
                    <a:cubicBezTo>
                      <a:pt x="197" y="7"/>
                      <a:pt x="198" y="7"/>
                      <a:pt x="199" y="8"/>
                    </a:cubicBezTo>
                    <a:cubicBezTo>
                      <a:pt x="199" y="8"/>
                      <a:pt x="198" y="8"/>
                      <a:pt x="199" y="8"/>
                    </a:cubicBezTo>
                    <a:cubicBezTo>
                      <a:pt x="199" y="8"/>
                      <a:pt x="199" y="9"/>
                      <a:pt x="200" y="9"/>
                    </a:cubicBezTo>
                    <a:cubicBezTo>
                      <a:pt x="199" y="9"/>
                      <a:pt x="200" y="10"/>
                      <a:pt x="200" y="10"/>
                    </a:cubicBezTo>
                    <a:cubicBezTo>
                      <a:pt x="201" y="9"/>
                      <a:pt x="202" y="9"/>
                      <a:pt x="202" y="9"/>
                    </a:cubicBezTo>
                    <a:cubicBezTo>
                      <a:pt x="205" y="8"/>
                      <a:pt x="204" y="10"/>
                      <a:pt x="206" y="11"/>
                    </a:cubicBezTo>
                    <a:cubicBezTo>
                      <a:pt x="206" y="11"/>
                      <a:pt x="205" y="12"/>
                      <a:pt x="205" y="12"/>
                    </a:cubicBezTo>
                    <a:cubicBezTo>
                      <a:pt x="205" y="13"/>
                      <a:pt x="206" y="13"/>
                      <a:pt x="206" y="13"/>
                    </a:cubicBezTo>
                    <a:cubicBezTo>
                      <a:pt x="206" y="14"/>
                      <a:pt x="205" y="16"/>
                      <a:pt x="207" y="16"/>
                    </a:cubicBezTo>
                    <a:cubicBezTo>
                      <a:pt x="206" y="16"/>
                      <a:pt x="205" y="15"/>
                      <a:pt x="204" y="16"/>
                    </a:cubicBezTo>
                    <a:cubicBezTo>
                      <a:pt x="203" y="17"/>
                      <a:pt x="204" y="18"/>
                      <a:pt x="203" y="19"/>
                    </a:cubicBezTo>
                    <a:cubicBezTo>
                      <a:pt x="203" y="18"/>
                      <a:pt x="203" y="18"/>
                      <a:pt x="203" y="17"/>
                    </a:cubicBezTo>
                    <a:cubicBezTo>
                      <a:pt x="203" y="16"/>
                      <a:pt x="203" y="17"/>
                      <a:pt x="202" y="17"/>
                    </a:cubicBezTo>
                    <a:cubicBezTo>
                      <a:pt x="202" y="17"/>
                      <a:pt x="202" y="16"/>
                      <a:pt x="202" y="16"/>
                    </a:cubicBezTo>
                    <a:cubicBezTo>
                      <a:pt x="201" y="16"/>
                      <a:pt x="202" y="17"/>
                      <a:pt x="201" y="17"/>
                    </a:cubicBezTo>
                    <a:cubicBezTo>
                      <a:pt x="201" y="17"/>
                      <a:pt x="200" y="18"/>
                      <a:pt x="199" y="18"/>
                    </a:cubicBezTo>
                    <a:cubicBezTo>
                      <a:pt x="199" y="18"/>
                      <a:pt x="198" y="17"/>
                      <a:pt x="198" y="17"/>
                    </a:cubicBezTo>
                    <a:cubicBezTo>
                      <a:pt x="197" y="17"/>
                      <a:pt x="197" y="17"/>
                      <a:pt x="196" y="18"/>
                    </a:cubicBezTo>
                    <a:cubicBezTo>
                      <a:pt x="195" y="18"/>
                      <a:pt x="193" y="18"/>
                      <a:pt x="192" y="17"/>
                    </a:cubicBezTo>
                    <a:cubicBezTo>
                      <a:pt x="192" y="17"/>
                      <a:pt x="192" y="15"/>
                      <a:pt x="191" y="15"/>
                    </a:cubicBezTo>
                    <a:cubicBezTo>
                      <a:pt x="191" y="15"/>
                      <a:pt x="191" y="17"/>
                      <a:pt x="191" y="17"/>
                    </a:cubicBezTo>
                    <a:cubicBezTo>
                      <a:pt x="190" y="17"/>
                      <a:pt x="190" y="16"/>
                      <a:pt x="189" y="16"/>
                    </a:cubicBezTo>
                    <a:cubicBezTo>
                      <a:pt x="188" y="16"/>
                      <a:pt x="189" y="18"/>
                      <a:pt x="189" y="19"/>
                    </a:cubicBezTo>
                    <a:cubicBezTo>
                      <a:pt x="188" y="18"/>
                      <a:pt x="187" y="18"/>
                      <a:pt x="187" y="19"/>
                    </a:cubicBezTo>
                    <a:cubicBezTo>
                      <a:pt x="187" y="19"/>
                      <a:pt x="187" y="19"/>
                      <a:pt x="187" y="19"/>
                    </a:cubicBezTo>
                    <a:cubicBezTo>
                      <a:pt x="186" y="20"/>
                      <a:pt x="188" y="20"/>
                      <a:pt x="188" y="20"/>
                    </a:cubicBezTo>
                    <a:cubicBezTo>
                      <a:pt x="186" y="19"/>
                      <a:pt x="188" y="21"/>
                      <a:pt x="188" y="21"/>
                    </a:cubicBezTo>
                    <a:cubicBezTo>
                      <a:pt x="188" y="21"/>
                      <a:pt x="187" y="21"/>
                      <a:pt x="187" y="21"/>
                    </a:cubicBezTo>
                    <a:cubicBezTo>
                      <a:pt x="187" y="21"/>
                      <a:pt x="186" y="20"/>
                      <a:pt x="186" y="21"/>
                    </a:cubicBezTo>
                    <a:cubicBezTo>
                      <a:pt x="186" y="20"/>
                      <a:pt x="186" y="19"/>
                      <a:pt x="186" y="19"/>
                    </a:cubicBezTo>
                    <a:cubicBezTo>
                      <a:pt x="185" y="19"/>
                      <a:pt x="184" y="19"/>
                      <a:pt x="184" y="19"/>
                    </a:cubicBezTo>
                    <a:cubicBezTo>
                      <a:pt x="184" y="19"/>
                      <a:pt x="184" y="19"/>
                      <a:pt x="184" y="19"/>
                    </a:cubicBezTo>
                    <a:cubicBezTo>
                      <a:pt x="184" y="20"/>
                      <a:pt x="185" y="21"/>
                      <a:pt x="184" y="21"/>
                    </a:cubicBezTo>
                    <a:cubicBezTo>
                      <a:pt x="184" y="22"/>
                      <a:pt x="184" y="22"/>
                      <a:pt x="185" y="22"/>
                    </a:cubicBezTo>
                    <a:cubicBezTo>
                      <a:pt x="184" y="23"/>
                      <a:pt x="184" y="22"/>
                      <a:pt x="183" y="21"/>
                    </a:cubicBezTo>
                    <a:cubicBezTo>
                      <a:pt x="183" y="21"/>
                      <a:pt x="183" y="21"/>
                      <a:pt x="183" y="22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2" y="22"/>
                      <a:pt x="182" y="22"/>
                      <a:pt x="182" y="22"/>
                    </a:cubicBezTo>
                    <a:cubicBezTo>
                      <a:pt x="181" y="22"/>
                      <a:pt x="182" y="22"/>
                      <a:pt x="182" y="22"/>
                    </a:cubicBezTo>
                    <a:cubicBezTo>
                      <a:pt x="181" y="23"/>
                      <a:pt x="182" y="24"/>
                      <a:pt x="181" y="24"/>
                    </a:cubicBezTo>
                    <a:cubicBezTo>
                      <a:pt x="181" y="25"/>
                      <a:pt x="180" y="25"/>
                      <a:pt x="180" y="24"/>
                    </a:cubicBezTo>
                    <a:cubicBezTo>
                      <a:pt x="179" y="24"/>
                      <a:pt x="179" y="26"/>
                      <a:pt x="179" y="27"/>
                    </a:cubicBezTo>
                    <a:cubicBezTo>
                      <a:pt x="179" y="28"/>
                      <a:pt x="181" y="28"/>
                      <a:pt x="181" y="29"/>
                    </a:cubicBezTo>
                    <a:cubicBezTo>
                      <a:pt x="180" y="28"/>
                      <a:pt x="179" y="30"/>
                      <a:pt x="179" y="30"/>
                    </a:cubicBezTo>
                    <a:cubicBezTo>
                      <a:pt x="178" y="30"/>
                      <a:pt x="177" y="31"/>
                      <a:pt x="177" y="30"/>
                    </a:cubicBezTo>
                    <a:cubicBezTo>
                      <a:pt x="176" y="31"/>
                      <a:pt x="175" y="32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6" y="34"/>
                      <a:pt x="175" y="33"/>
                      <a:pt x="175" y="34"/>
                    </a:cubicBezTo>
                    <a:cubicBezTo>
                      <a:pt x="175" y="34"/>
                      <a:pt x="175" y="35"/>
                      <a:pt x="175" y="35"/>
                    </a:cubicBezTo>
                    <a:cubicBezTo>
                      <a:pt x="175" y="35"/>
                      <a:pt x="175" y="36"/>
                      <a:pt x="175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74" y="36"/>
                      <a:pt x="174" y="36"/>
                      <a:pt x="173" y="37"/>
                    </a:cubicBezTo>
                    <a:cubicBezTo>
                      <a:pt x="173" y="37"/>
                      <a:pt x="173" y="37"/>
                      <a:pt x="173" y="36"/>
                    </a:cubicBezTo>
                    <a:cubicBezTo>
                      <a:pt x="173" y="36"/>
                      <a:pt x="172" y="36"/>
                      <a:pt x="172" y="36"/>
                    </a:cubicBezTo>
                    <a:cubicBezTo>
                      <a:pt x="173" y="38"/>
                      <a:pt x="170" y="39"/>
                      <a:pt x="172" y="41"/>
                    </a:cubicBezTo>
                    <a:cubicBezTo>
                      <a:pt x="172" y="41"/>
                      <a:pt x="173" y="41"/>
                      <a:pt x="173" y="42"/>
                    </a:cubicBezTo>
                    <a:cubicBezTo>
                      <a:pt x="174" y="42"/>
                      <a:pt x="175" y="41"/>
                      <a:pt x="176" y="41"/>
                    </a:cubicBezTo>
                    <a:cubicBezTo>
                      <a:pt x="175" y="42"/>
                      <a:pt x="175" y="42"/>
                      <a:pt x="175" y="42"/>
                    </a:cubicBezTo>
                    <a:cubicBezTo>
                      <a:pt x="174" y="42"/>
                      <a:pt x="173" y="42"/>
                      <a:pt x="174" y="43"/>
                    </a:cubicBezTo>
                    <a:cubicBezTo>
                      <a:pt x="174" y="43"/>
                      <a:pt x="174" y="44"/>
                      <a:pt x="174" y="44"/>
                    </a:cubicBezTo>
                    <a:cubicBezTo>
                      <a:pt x="175" y="44"/>
                      <a:pt x="175" y="44"/>
                      <a:pt x="176" y="44"/>
                    </a:cubicBezTo>
                    <a:cubicBezTo>
                      <a:pt x="176" y="44"/>
                      <a:pt x="175" y="44"/>
                      <a:pt x="175" y="44"/>
                    </a:cubicBezTo>
                    <a:cubicBezTo>
                      <a:pt x="176" y="44"/>
                      <a:pt x="177" y="44"/>
                      <a:pt x="178" y="43"/>
                    </a:cubicBezTo>
                    <a:cubicBezTo>
                      <a:pt x="178" y="43"/>
                      <a:pt x="178" y="44"/>
                      <a:pt x="178" y="44"/>
                    </a:cubicBezTo>
                    <a:cubicBezTo>
                      <a:pt x="177" y="44"/>
                      <a:pt x="176" y="45"/>
                      <a:pt x="176" y="45"/>
                    </a:cubicBezTo>
                    <a:cubicBezTo>
                      <a:pt x="175" y="45"/>
                      <a:pt x="174" y="44"/>
                      <a:pt x="174" y="46"/>
                    </a:cubicBezTo>
                    <a:cubicBezTo>
                      <a:pt x="174" y="47"/>
                      <a:pt x="175" y="47"/>
                      <a:pt x="175" y="48"/>
                    </a:cubicBezTo>
                    <a:cubicBezTo>
                      <a:pt x="175" y="49"/>
                      <a:pt x="174" y="48"/>
                      <a:pt x="174" y="48"/>
                    </a:cubicBezTo>
                    <a:cubicBezTo>
                      <a:pt x="174" y="48"/>
                      <a:pt x="174" y="47"/>
                      <a:pt x="173" y="48"/>
                    </a:cubicBezTo>
                    <a:cubicBezTo>
                      <a:pt x="174" y="47"/>
                      <a:pt x="171" y="44"/>
                      <a:pt x="170" y="45"/>
                    </a:cubicBezTo>
                    <a:cubicBezTo>
                      <a:pt x="170" y="45"/>
                      <a:pt x="170" y="45"/>
                      <a:pt x="170" y="45"/>
                    </a:cubicBezTo>
                    <a:cubicBezTo>
                      <a:pt x="170" y="45"/>
                      <a:pt x="170" y="46"/>
                      <a:pt x="170" y="47"/>
                    </a:cubicBezTo>
                    <a:cubicBezTo>
                      <a:pt x="170" y="47"/>
                      <a:pt x="170" y="48"/>
                      <a:pt x="170" y="49"/>
                    </a:cubicBezTo>
                    <a:cubicBezTo>
                      <a:pt x="170" y="48"/>
                      <a:pt x="170" y="48"/>
                      <a:pt x="170" y="48"/>
                    </a:cubicBezTo>
                    <a:cubicBezTo>
                      <a:pt x="169" y="48"/>
                      <a:pt x="169" y="48"/>
                      <a:pt x="169" y="49"/>
                    </a:cubicBezTo>
                    <a:cubicBezTo>
                      <a:pt x="170" y="47"/>
                      <a:pt x="169" y="45"/>
                      <a:pt x="167" y="45"/>
                    </a:cubicBezTo>
                    <a:cubicBezTo>
                      <a:pt x="166" y="45"/>
                      <a:pt x="165" y="44"/>
                      <a:pt x="164" y="44"/>
                    </a:cubicBezTo>
                    <a:cubicBezTo>
                      <a:pt x="163" y="44"/>
                      <a:pt x="162" y="44"/>
                      <a:pt x="161" y="44"/>
                    </a:cubicBezTo>
                    <a:cubicBezTo>
                      <a:pt x="162" y="45"/>
                      <a:pt x="161" y="45"/>
                      <a:pt x="161" y="45"/>
                    </a:cubicBezTo>
                    <a:cubicBezTo>
                      <a:pt x="161" y="46"/>
                      <a:pt x="162" y="46"/>
                      <a:pt x="162" y="46"/>
                    </a:cubicBezTo>
                    <a:cubicBezTo>
                      <a:pt x="161" y="47"/>
                      <a:pt x="161" y="46"/>
                      <a:pt x="161" y="46"/>
                    </a:cubicBezTo>
                    <a:cubicBezTo>
                      <a:pt x="161" y="46"/>
                      <a:pt x="161" y="46"/>
                      <a:pt x="161" y="47"/>
                    </a:cubicBezTo>
                    <a:cubicBezTo>
                      <a:pt x="160" y="46"/>
                      <a:pt x="160" y="46"/>
                      <a:pt x="160" y="45"/>
                    </a:cubicBezTo>
                    <a:cubicBezTo>
                      <a:pt x="160" y="45"/>
                      <a:pt x="160" y="46"/>
                      <a:pt x="160" y="46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9"/>
                      <a:pt x="160" y="49"/>
                      <a:pt x="160" y="50"/>
                    </a:cubicBezTo>
                    <a:cubicBezTo>
                      <a:pt x="160" y="50"/>
                      <a:pt x="159" y="48"/>
                      <a:pt x="158" y="48"/>
                    </a:cubicBezTo>
                    <a:cubicBezTo>
                      <a:pt x="157" y="49"/>
                      <a:pt x="159" y="52"/>
                      <a:pt x="157" y="51"/>
                    </a:cubicBezTo>
                    <a:cubicBezTo>
                      <a:pt x="158" y="51"/>
                      <a:pt x="158" y="50"/>
                      <a:pt x="157" y="49"/>
                    </a:cubicBezTo>
                    <a:cubicBezTo>
                      <a:pt x="158" y="49"/>
                      <a:pt x="157" y="48"/>
                      <a:pt x="158" y="47"/>
                    </a:cubicBezTo>
                    <a:cubicBezTo>
                      <a:pt x="158" y="46"/>
                      <a:pt x="158" y="45"/>
                      <a:pt x="158" y="45"/>
                    </a:cubicBezTo>
                    <a:cubicBezTo>
                      <a:pt x="159" y="45"/>
                      <a:pt x="158" y="43"/>
                      <a:pt x="159" y="44"/>
                    </a:cubicBezTo>
                    <a:cubicBezTo>
                      <a:pt x="159" y="43"/>
                      <a:pt x="156" y="42"/>
                      <a:pt x="156" y="41"/>
                    </a:cubicBezTo>
                    <a:cubicBezTo>
                      <a:pt x="156" y="41"/>
                      <a:pt x="156" y="41"/>
                      <a:pt x="155" y="41"/>
                    </a:cubicBezTo>
                    <a:cubicBezTo>
                      <a:pt x="155" y="40"/>
                      <a:pt x="156" y="40"/>
                      <a:pt x="155" y="40"/>
                    </a:cubicBezTo>
                    <a:cubicBezTo>
                      <a:pt x="155" y="40"/>
                      <a:pt x="152" y="36"/>
                      <a:pt x="151" y="37"/>
                    </a:cubicBezTo>
                    <a:cubicBezTo>
                      <a:pt x="151" y="36"/>
                      <a:pt x="151" y="36"/>
                      <a:pt x="151" y="35"/>
                    </a:cubicBezTo>
                    <a:cubicBezTo>
                      <a:pt x="151" y="35"/>
                      <a:pt x="150" y="35"/>
                      <a:pt x="150" y="35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0" y="35"/>
                      <a:pt x="149" y="35"/>
                      <a:pt x="149" y="35"/>
                    </a:cubicBezTo>
                    <a:cubicBezTo>
                      <a:pt x="149" y="35"/>
                      <a:pt x="148" y="35"/>
                      <a:pt x="149" y="35"/>
                    </a:cubicBezTo>
                    <a:cubicBezTo>
                      <a:pt x="148" y="35"/>
                      <a:pt x="148" y="35"/>
                      <a:pt x="148" y="34"/>
                    </a:cubicBezTo>
                    <a:cubicBezTo>
                      <a:pt x="148" y="36"/>
                      <a:pt x="147" y="35"/>
                      <a:pt x="147" y="35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47" y="34"/>
                      <a:pt x="147" y="34"/>
                      <a:pt x="146" y="34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3"/>
                      <a:pt x="145" y="33"/>
                    </a:cubicBezTo>
                    <a:cubicBezTo>
                      <a:pt x="145" y="33"/>
                      <a:pt x="144" y="33"/>
                      <a:pt x="145" y="34"/>
                    </a:cubicBezTo>
                    <a:cubicBezTo>
                      <a:pt x="144" y="34"/>
                      <a:pt x="144" y="33"/>
                      <a:pt x="144" y="34"/>
                    </a:cubicBezTo>
                    <a:cubicBezTo>
                      <a:pt x="144" y="34"/>
                      <a:pt x="144" y="35"/>
                      <a:pt x="145" y="35"/>
                    </a:cubicBezTo>
                    <a:cubicBezTo>
                      <a:pt x="144" y="35"/>
                      <a:pt x="144" y="35"/>
                      <a:pt x="144" y="35"/>
                    </a:cubicBezTo>
                    <a:cubicBezTo>
                      <a:pt x="144" y="35"/>
                      <a:pt x="144" y="35"/>
                      <a:pt x="145" y="35"/>
                    </a:cubicBezTo>
                    <a:cubicBezTo>
                      <a:pt x="144" y="35"/>
                      <a:pt x="144" y="35"/>
                      <a:pt x="143" y="36"/>
                    </a:cubicBezTo>
                    <a:cubicBezTo>
                      <a:pt x="143" y="36"/>
                      <a:pt x="143" y="36"/>
                      <a:pt x="144" y="36"/>
                    </a:cubicBezTo>
                    <a:cubicBezTo>
                      <a:pt x="143" y="37"/>
                      <a:pt x="143" y="37"/>
                      <a:pt x="143" y="36"/>
                    </a:cubicBezTo>
                    <a:cubicBezTo>
                      <a:pt x="143" y="37"/>
                      <a:pt x="142" y="37"/>
                      <a:pt x="142" y="38"/>
                    </a:cubicBezTo>
                    <a:cubicBezTo>
                      <a:pt x="142" y="38"/>
                      <a:pt x="142" y="38"/>
                      <a:pt x="142" y="37"/>
                    </a:cubicBezTo>
                    <a:cubicBezTo>
                      <a:pt x="142" y="37"/>
                      <a:pt x="140" y="37"/>
                      <a:pt x="141" y="36"/>
                    </a:cubicBezTo>
                    <a:cubicBezTo>
                      <a:pt x="141" y="37"/>
                      <a:pt x="141" y="36"/>
                      <a:pt x="140" y="37"/>
                    </a:cubicBezTo>
                    <a:cubicBezTo>
                      <a:pt x="141" y="36"/>
                      <a:pt x="141" y="35"/>
                      <a:pt x="142" y="35"/>
                    </a:cubicBezTo>
                    <a:cubicBezTo>
                      <a:pt x="141" y="35"/>
                      <a:pt x="141" y="36"/>
                      <a:pt x="140" y="35"/>
                    </a:cubicBezTo>
                    <a:cubicBezTo>
                      <a:pt x="140" y="36"/>
                      <a:pt x="139" y="36"/>
                      <a:pt x="139" y="36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39" y="37"/>
                      <a:pt x="139" y="37"/>
                      <a:pt x="139" y="38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9" y="38"/>
                      <a:pt x="138" y="38"/>
                      <a:pt x="138" y="38"/>
                    </a:cubicBezTo>
                    <a:cubicBezTo>
                      <a:pt x="138" y="38"/>
                      <a:pt x="138" y="38"/>
                      <a:pt x="138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8" y="37"/>
                      <a:pt x="138" y="36"/>
                      <a:pt x="137" y="37"/>
                    </a:cubicBezTo>
                    <a:cubicBezTo>
                      <a:pt x="138" y="36"/>
                      <a:pt x="137" y="36"/>
                      <a:pt x="138" y="36"/>
                    </a:cubicBezTo>
                    <a:cubicBezTo>
                      <a:pt x="138" y="36"/>
                      <a:pt x="138" y="36"/>
                      <a:pt x="137" y="36"/>
                    </a:cubicBezTo>
                    <a:cubicBezTo>
                      <a:pt x="138" y="36"/>
                      <a:pt x="138" y="35"/>
                      <a:pt x="138" y="35"/>
                    </a:cubicBezTo>
                    <a:cubicBezTo>
                      <a:pt x="138" y="35"/>
                      <a:pt x="137" y="36"/>
                      <a:pt x="137" y="36"/>
                    </a:cubicBezTo>
                    <a:cubicBezTo>
                      <a:pt x="137" y="36"/>
                      <a:pt x="137" y="35"/>
                      <a:pt x="137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6" y="35"/>
                      <a:pt x="137" y="35"/>
                      <a:pt x="137" y="36"/>
                    </a:cubicBezTo>
                    <a:cubicBezTo>
                      <a:pt x="137" y="36"/>
                      <a:pt x="136" y="36"/>
                      <a:pt x="136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36"/>
                      <a:pt x="136" y="36"/>
                      <a:pt x="135" y="36"/>
                    </a:cubicBezTo>
                    <a:cubicBezTo>
                      <a:pt x="135" y="37"/>
                      <a:pt x="138" y="36"/>
                      <a:pt x="137" y="38"/>
                    </a:cubicBezTo>
                    <a:cubicBezTo>
                      <a:pt x="137" y="38"/>
                      <a:pt x="136" y="38"/>
                      <a:pt x="136" y="38"/>
                    </a:cubicBezTo>
                    <a:cubicBezTo>
                      <a:pt x="136" y="38"/>
                      <a:pt x="137" y="39"/>
                      <a:pt x="136" y="39"/>
                    </a:cubicBezTo>
                    <a:cubicBezTo>
                      <a:pt x="136" y="39"/>
                      <a:pt x="136" y="40"/>
                      <a:pt x="135" y="40"/>
                    </a:cubicBezTo>
                    <a:cubicBezTo>
                      <a:pt x="136" y="40"/>
                      <a:pt x="136" y="40"/>
                      <a:pt x="136" y="40"/>
                    </a:cubicBezTo>
                    <a:cubicBezTo>
                      <a:pt x="136" y="41"/>
                      <a:pt x="136" y="41"/>
                      <a:pt x="136" y="41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35" y="41"/>
                      <a:pt x="135" y="41"/>
                      <a:pt x="135" y="42"/>
                    </a:cubicBezTo>
                    <a:cubicBezTo>
                      <a:pt x="135" y="42"/>
                      <a:pt x="135" y="43"/>
                      <a:pt x="134" y="42"/>
                    </a:cubicBezTo>
                    <a:cubicBezTo>
                      <a:pt x="134" y="42"/>
                      <a:pt x="134" y="42"/>
                      <a:pt x="134" y="41"/>
                    </a:cubicBezTo>
                    <a:cubicBezTo>
                      <a:pt x="134" y="40"/>
                      <a:pt x="134" y="41"/>
                      <a:pt x="134" y="40"/>
                    </a:cubicBezTo>
                    <a:cubicBezTo>
                      <a:pt x="133" y="41"/>
                      <a:pt x="133" y="40"/>
                      <a:pt x="133" y="41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2" y="40"/>
                      <a:pt x="132" y="42"/>
                      <a:pt x="132" y="42"/>
                    </a:cubicBezTo>
                    <a:cubicBezTo>
                      <a:pt x="132" y="42"/>
                      <a:pt x="132" y="41"/>
                      <a:pt x="132" y="41"/>
                    </a:cubicBezTo>
                    <a:cubicBezTo>
                      <a:pt x="132" y="40"/>
                      <a:pt x="132" y="40"/>
                      <a:pt x="132" y="39"/>
                    </a:cubicBezTo>
                    <a:cubicBezTo>
                      <a:pt x="133" y="39"/>
                      <a:pt x="133" y="39"/>
                      <a:pt x="133" y="38"/>
                    </a:cubicBezTo>
                    <a:cubicBezTo>
                      <a:pt x="133" y="39"/>
                      <a:pt x="133" y="39"/>
                      <a:pt x="133" y="39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9"/>
                      <a:pt x="132" y="42"/>
                      <a:pt x="131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29" y="42"/>
                      <a:pt x="129" y="41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29" y="42"/>
                      <a:pt x="129" y="41"/>
                      <a:pt x="129" y="41"/>
                    </a:cubicBezTo>
                    <a:cubicBezTo>
                      <a:pt x="129" y="42"/>
                      <a:pt x="127" y="43"/>
                      <a:pt x="128" y="42"/>
                    </a:cubicBezTo>
                    <a:cubicBezTo>
                      <a:pt x="128" y="43"/>
                      <a:pt x="127" y="43"/>
                      <a:pt x="127" y="43"/>
                    </a:cubicBezTo>
                    <a:cubicBezTo>
                      <a:pt x="127" y="43"/>
                      <a:pt x="127" y="43"/>
                      <a:pt x="127" y="44"/>
                    </a:cubicBezTo>
                    <a:cubicBezTo>
                      <a:pt x="127" y="44"/>
                      <a:pt x="127" y="45"/>
                      <a:pt x="127" y="45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8" y="46"/>
                      <a:pt x="128" y="45"/>
                      <a:pt x="127" y="46"/>
                    </a:cubicBezTo>
                    <a:cubicBezTo>
                      <a:pt x="127" y="46"/>
                      <a:pt x="128" y="46"/>
                      <a:pt x="128" y="46"/>
                    </a:cubicBezTo>
                    <a:cubicBezTo>
                      <a:pt x="128" y="46"/>
                      <a:pt x="129" y="46"/>
                      <a:pt x="130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9" y="48"/>
                      <a:pt x="130" y="48"/>
                      <a:pt x="130" y="48"/>
                    </a:cubicBezTo>
                    <a:cubicBezTo>
                      <a:pt x="130" y="48"/>
                      <a:pt x="129" y="48"/>
                      <a:pt x="128" y="48"/>
                    </a:cubicBezTo>
                    <a:cubicBezTo>
                      <a:pt x="128" y="48"/>
                      <a:pt x="127" y="47"/>
                      <a:pt x="127" y="46"/>
                    </a:cubicBezTo>
                    <a:cubicBezTo>
                      <a:pt x="127" y="47"/>
                      <a:pt x="127" y="47"/>
                      <a:pt x="127" y="48"/>
                    </a:cubicBezTo>
                    <a:cubicBezTo>
                      <a:pt x="126" y="47"/>
                      <a:pt x="126" y="47"/>
                      <a:pt x="126" y="47"/>
                    </a:cubicBezTo>
                    <a:cubicBezTo>
                      <a:pt x="126" y="47"/>
                      <a:pt x="126" y="47"/>
                      <a:pt x="126" y="47"/>
                    </a:cubicBezTo>
                    <a:cubicBezTo>
                      <a:pt x="126" y="47"/>
                      <a:pt x="126" y="47"/>
                      <a:pt x="126" y="47"/>
                    </a:cubicBezTo>
                    <a:cubicBezTo>
                      <a:pt x="126" y="46"/>
                      <a:pt x="126" y="46"/>
                      <a:pt x="125" y="46"/>
                    </a:cubicBezTo>
                    <a:cubicBezTo>
                      <a:pt x="125" y="46"/>
                      <a:pt x="125" y="47"/>
                      <a:pt x="125" y="47"/>
                    </a:cubicBezTo>
                    <a:cubicBezTo>
                      <a:pt x="125" y="47"/>
                      <a:pt x="125" y="47"/>
                      <a:pt x="125" y="48"/>
                    </a:cubicBezTo>
                    <a:cubicBezTo>
                      <a:pt x="124" y="47"/>
                      <a:pt x="124" y="47"/>
                      <a:pt x="123" y="48"/>
                    </a:cubicBezTo>
                    <a:cubicBezTo>
                      <a:pt x="124" y="48"/>
                      <a:pt x="124" y="48"/>
                      <a:pt x="124" y="48"/>
                    </a:cubicBezTo>
                    <a:cubicBezTo>
                      <a:pt x="124" y="48"/>
                      <a:pt x="124" y="48"/>
                      <a:pt x="124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9"/>
                      <a:pt x="125" y="48"/>
                      <a:pt x="125" y="48"/>
                    </a:cubicBezTo>
                    <a:cubicBezTo>
                      <a:pt x="125" y="48"/>
                      <a:pt x="125" y="48"/>
                      <a:pt x="125" y="48"/>
                    </a:cubicBezTo>
                    <a:cubicBezTo>
                      <a:pt x="125" y="48"/>
                      <a:pt x="126" y="48"/>
                      <a:pt x="126" y="48"/>
                    </a:cubicBezTo>
                    <a:cubicBezTo>
                      <a:pt x="125" y="49"/>
                      <a:pt x="124" y="48"/>
                      <a:pt x="124" y="49"/>
                    </a:cubicBezTo>
                    <a:cubicBezTo>
                      <a:pt x="124" y="50"/>
                      <a:pt x="126" y="49"/>
                      <a:pt x="126" y="49"/>
                    </a:cubicBezTo>
                    <a:cubicBezTo>
                      <a:pt x="126" y="49"/>
                      <a:pt x="126" y="49"/>
                      <a:pt x="127" y="50"/>
                    </a:cubicBezTo>
                    <a:cubicBezTo>
                      <a:pt x="125" y="50"/>
                      <a:pt x="126" y="51"/>
                      <a:pt x="127" y="52"/>
                    </a:cubicBezTo>
                    <a:cubicBezTo>
                      <a:pt x="126" y="51"/>
                      <a:pt x="126" y="50"/>
                      <a:pt x="126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5" y="51"/>
                      <a:pt x="124" y="50"/>
                      <a:pt x="123" y="50"/>
                    </a:cubicBezTo>
                    <a:cubicBezTo>
                      <a:pt x="123" y="49"/>
                      <a:pt x="123" y="49"/>
                      <a:pt x="122" y="50"/>
                    </a:cubicBezTo>
                    <a:cubicBezTo>
                      <a:pt x="123" y="49"/>
                      <a:pt x="122" y="49"/>
                      <a:pt x="122" y="4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2" y="49"/>
                      <a:pt x="121" y="49"/>
                      <a:pt x="122" y="49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2" y="50"/>
                      <a:pt x="121" y="52"/>
                      <a:pt x="121" y="51"/>
                    </a:cubicBezTo>
                    <a:cubicBezTo>
                      <a:pt x="121" y="52"/>
                      <a:pt x="121" y="51"/>
                      <a:pt x="120" y="51"/>
                    </a:cubicBezTo>
                    <a:cubicBezTo>
                      <a:pt x="119" y="51"/>
                      <a:pt x="119" y="52"/>
                      <a:pt x="119" y="52"/>
                    </a:cubicBezTo>
                    <a:cubicBezTo>
                      <a:pt x="119" y="52"/>
                      <a:pt x="119" y="52"/>
                      <a:pt x="119" y="53"/>
                    </a:cubicBezTo>
                    <a:cubicBezTo>
                      <a:pt x="119" y="53"/>
                      <a:pt x="119" y="53"/>
                      <a:pt x="119" y="53"/>
                    </a:cubicBezTo>
                    <a:cubicBezTo>
                      <a:pt x="119" y="53"/>
                      <a:pt x="119" y="53"/>
                      <a:pt x="119" y="53"/>
                    </a:cubicBezTo>
                    <a:cubicBezTo>
                      <a:pt x="119" y="53"/>
                      <a:pt x="119" y="53"/>
                      <a:pt x="119" y="53"/>
                    </a:cubicBezTo>
                    <a:cubicBezTo>
                      <a:pt x="119" y="53"/>
                      <a:pt x="119" y="53"/>
                      <a:pt x="119" y="53"/>
                    </a:cubicBezTo>
                    <a:cubicBezTo>
                      <a:pt x="119" y="54"/>
                      <a:pt x="119" y="55"/>
                      <a:pt x="119" y="55"/>
                    </a:cubicBezTo>
                    <a:cubicBezTo>
                      <a:pt x="119" y="55"/>
                      <a:pt x="119" y="55"/>
                      <a:pt x="119" y="55"/>
                    </a:cubicBezTo>
                    <a:cubicBezTo>
                      <a:pt x="120" y="55"/>
                      <a:pt x="120" y="56"/>
                      <a:pt x="120" y="57"/>
                    </a:cubicBezTo>
                    <a:cubicBezTo>
                      <a:pt x="121" y="56"/>
                      <a:pt x="121" y="54"/>
                      <a:pt x="122" y="55"/>
                    </a:cubicBezTo>
                    <a:cubicBezTo>
                      <a:pt x="122" y="55"/>
                      <a:pt x="122" y="55"/>
                      <a:pt x="122" y="56"/>
                    </a:cubicBezTo>
                    <a:cubicBezTo>
                      <a:pt x="121" y="55"/>
                      <a:pt x="121" y="56"/>
                      <a:pt x="121" y="57"/>
                    </a:cubicBezTo>
                    <a:cubicBezTo>
                      <a:pt x="121" y="57"/>
                      <a:pt x="121" y="57"/>
                      <a:pt x="121" y="58"/>
                    </a:cubicBezTo>
                    <a:cubicBezTo>
                      <a:pt x="120" y="58"/>
                      <a:pt x="120" y="58"/>
                      <a:pt x="120" y="59"/>
                    </a:cubicBezTo>
                    <a:cubicBezTo>
                      <a:pt x="119" y="58"/>
                      <a:pt x="120" y="57"/>
                      <a:pt x="119" y="58"/>
                    </a:cubicBezTo>
                    <a:cubicBezTo>
                      <a:pt x="119" y="59"/>
                      <a:pt x="118" y="59"/>
                      <a:pt x="119" y="60"/>
                    </a:cubicBezTo>
                    <a:cubicBezTo>
                      <a:pt x="119" y="61"/>
                      <a:pt x="120" y="60"/>
                      <a:pt x="121" y="60"/>
                    </a:cubicBezTo>
                    <a:cubicBezTo>
                      <a:pt x="122" y="60"/>
                      <a:pt x="123" y="61"/>
                      <a:pt x="124" y="61"/>
                    </a:cubicBezTo>
                    <a:cubicBezTo>
                      <a:pt x="124" y="61"/>
                      <a:pt x="122" y="61"/>
                      <a:pt x="121" y="61"/>
                    </a:cubicBezTo>
                    <a:cubicBezTo>
                      <a:pt x="121" y="61"/>
                      <a:pt x="120" y="61"/>
                      <a:pt x="119" y="61"/>
                    </a:cubicBezTo>
                    <a:cubicBezTo>
                      <a:pt x="119" y="61"/>
                      <a:pt x="119" y="60"/>
                      <a:pt x="119" y="60"/>
                    </a:cubicBezTo>
                    <a:cubicBezTo>
                      <a:pt x="119" y="61"/>
                      <a:pt x="118" y="61"/>
                      <a:pt x="118" y="61"/>
                    </a:cubicBezTo>
                    <a:cubicBezTo>
                      <a:pt x="117" y="61"/>
                      <a:pt x="117" y="60"/>
                      <a:pt x="116" y="60"/>
                    </a:cubicBezTo>
                    <a:cubicBezTo>
                      <a:pt x="115" y="59"/>
                      <a:pt x="114" y="59"/>
                      <a:pt x="114" y="59"/>
                    </a:cubicBezTo>
                    <a:cubicBezTo>
                      <a:pt x="114" y="59"/>
                      <a:pt x="114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60"/>
                      <a:pt x="114" y="61"/>
                      <a:pt x="115" y="61"/>
                    </a:cubicBezTo>
                    <a:cubicBezTo>
                      <a:pt x="114" y="61"/>
                      <a:pt x="114" y="60"/>
                      <a:pt x="113" y="60"/>
                    </a:cubicBezTo>
                    <a:cubicBezTo>
                      <a:pt x="114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4" y="60"/>
                      <a:pt x="112" y="60"/>
                      <a:pt x="112" y="60"/>
                    </a:cubicBezTo>
                    <a:cubicBezTo>
                      <a:pt x="112" y="59"/>
                      <a:pt x="112" y="59"/>
                      <a:pt x="113" y="59"/>
                    </a:cubicBezTo>
                    <a:cubicBezTo>
                      <a:pt x="112" y="59"/>
                      <a:pt x="112" y="59"/>
                      <a:pt x="112" y="59"/>
                    </a:cubicBezTo>
                    <a:cubicBezTo>
                      <a:pt x="112" y="59"/>
                      <a:pt x="112" y="59"/>
                      <a:pt x="113" y="59"/>
                    </a:cubicBezTo>
                    <a:cubicBezTo>
                      <a:pt x="112" y="59"/>
                      <a:pt x="112" y="58"/>
                      <a:pt x="112" y="58"/>
                    </a:cubicBezTo>
                    <a:cubicBezTo>
                      <a:pt x="111" y="58"/>
                      <a:pt x="111" y="58"/>
                      <a:pt x="110" y="58"/>
                    </a:cubicBezTo>
                    <a:cubicBezTo>
                      <a:pt x="110" y="58"/>
                      <a:pt x="110" y="59"/>
                      <a:pt x="110" y="59"/>
                    </a:cubicBezTo>
                    <a:cubicBezTo>
                      <a:pt x="110" y="59"/>
                      <a:pt x="110" y="59"/>
                      <a:pt x="110" y="60"/>
                    </a:cubicBezTo>
                    <a:cubicBezTo>
                      <a:pt x="110" y="60"/>
                      <a:pt x="110" y="60"/>
                      <a:pt x="111" y="60"/>
                    </a:cubicBezTo>
                    <a:cubicBezTo>
                      <a:pt x="111" y="60"/>
                      <a:pt x="110" y="60"/>
                      <a:pt x="110" y="60"/>
                    </a:cubicBezTo>
                    <a:cubicBezTo>
                      <a:pt x="111" y="60"/>
                      <a:pt x="112" y="60"/>
                      <a:pt x="112" y="60"/>
                    </a:cubicBezTo>
                    <a:cubicBezTo>
                      <a:pt x="112" y="61"/>
                      <a:pt x="111" y="61"/>
                      <a:pt x="111" y="61"/>
                    </a:cubicBezTo>
                    <a:cubicBezTo>
                      <a:pt x="111" y="61"/>
                      <a:pt x="111" y="61"/>
                      <a:pt x="112" y="61"/>
                    </a:cubicBezTo>
                    <a:cubicBezTo>
                      <a:pt x="111" y="61"/>
                      <a:pt x="110" y="61"/>
                      <a:pt x="109" y="61"/>
                    </a:cubicBezTo>
                    <a:cubicBezTo>
                      <a:pt x="110" y="61"/>
                      <a:pt x="110" y="62"/>
                      <a:pt x="111" y="62"/>
                    </a:cubicBezTo>
                    <a:cubicBezTo>
                      <a:pt x="111" y="62"/>
                      <a:pt x="110" y="62"/>
                      <a:pt x="110" y="62"/>
                    </a:cubicBezTo>
                    <a:cubicBezTo>
                      <a:pt x="110" y="62"/>
                      <a:pt x="111" y="62"/>
                      <a:pt x="111" y="62"/>
                    </a:cubicBezTo>
                    <a:cubicBezTo>
                      <a:pt x="110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3"/>
                      <a:pt x="110" y="63"/>
                    </a:cubicBezTo>
                    <a:cubicBezTo>
                      <a:pt x="110" y="63"/>
                      <a:pt x="110" y="62"/>
                      <a:pt x="110" y="62"/>
                    </a:cubicBezTo>
                    <a:cubicBezTo>
                      <a:pt x="111" y="62"/>
                      <a:pt x="110" y="63"/>
                      <a:pt x="109" y="64"/>
                    </a:cubicBezTo>
                    <a:cubicBezTo>
                      <a:pt x="110" y="64"/>
                      <a:pt x="111" y="64"/>
                      <a:pt x="112" y="65"/>
                    </a:cubicBezTo>
                    <a:cubicBezTo>
                      <a:pt x="112" y="66"/>
                      <a:pt x="112" y="66"/>
                      <a:pt x="113" y="66"/>
                    </a:cubicBezTo>
                    <a:cubicBezTo>
                      <a:pt x="113" y="66"/>
                      <a:pt x="114" y="66"/>
                      <a:pt x="114" y="65"/>
                    </a:cubicBezTo>
                    <a:cubicBezTo>
                      <a:pt x="115" y="66"/>
                      <a:pt x="112" y="66"/>
                      <a:pt x="113" y="68"/>
                    </a:cubicBezTo>
                    <a:cubicBezTo>
                      <a:pt x="112" y="67"/>
                      <a:pt x="113" y="69"/>
                      <a:pt x="114" y="70"/>
                    </a:cubicBezTo>
                    <a:cubicBezTo>
                      <a:pt x="113" y="70"/>
                      <a:pt x="112" y="68"/>
                      <a:pt x="111" y="68"/>
                    </a:cubicBezTo>
                    <a:cubicBezTo>
                      <a:pt x="111" y="67"/>
                      <a:pt x="111" y="67"/>
                      <a:pt x="110" y="67"/>
                    </a:cubicBezTo>
                    <a:cubicBezTo>
                      <a:pt x="110" y="68"/>
                      <a:pt x="111" y="68"/>
                      <a:pt x="111" y="69"/>
                    </a:cubicBezTo>
                    <a:cubicBezTo>
                      <a:pt x="111" y="70"/>
                      <a:pt x="111" y="69"/>
                      <a:pt x="110" y="70"/>
                    </a:cubicBezTo>
                    <a:cubicBezTo>
                      <a:pt x="110" y="71"/>
                      <a:pt x="110" y="71"/>
                      <a:pt x="110" y="72"/>
                    </a:cubicBezTo>
                    <a:cubicBezTo>
                      <a:pt x="110" y="72"/>
                      <a:pt x="111" y="73"/>
                      <a:pt x="110" y="74"/>
                    </a:cubicBezTo>
                    <a:cubicBezTo>
                      <a:pt x="110" y="73"/>
                      <a:pt x="109" y="72"/>
                      <a:pt x="109" y="71"/>
                    </a:cubicBezTo>
                    <a:cubicBezTo>
                      <a:pt x="108" y="70"/>
                      <a:pt x="108" y="70"/>
                      <a:pt x="107" y="68"/>
                    </a:cubicBezTo>
                    <a:cubicBezTo>
                      <a:pt x="107" y="68"/>
                      <a:pt x="107" y="68"/>
                      <a:pt x="106" y="67"/>
                    </a:cubicBezTo>
                    <a:cubicBezTo>
                      <a:pt x="106" y="67"/>
                      <a:pt x="106" y="66"/>
                      <a:pt x="106" y="66"/>
                    </a:cubicBezTo>
                    <a:cubicBezTo>
                      <a:pt x="106" y="66"/>
                      <a:pt x="106" y="66"/>
                      <a:pt x="106" y="65"/>
                    </a:cubicBezTo>
                    <a:cubicBezTo>
                      <a:pt x="106" y="65"/>
                      <a:pt x="105" y="65"/>
                      <a:pt x="105" y="65"/>
                    </a:cubicBezTo>
                    <a:cubicBezTo>
                      <a:pt x="105" y="65"/>
                      <a:pt x="105" y="64"/>
                      <a:pt x="105" y="64"/>
                    </a:cubicBezTo>
                    <a:cubicBezTo>
                      <a:pt x="105" y="65"/>
                      <a:pt x="104" y="64"/>
                      <a:pt x="104" y="63"/>
                    </a:cubicBezTo>
                    <a:cubicBezTo>
                      <a:pt x="103" y="63"/>
                      <a:pt x="104" y="62"/>
                      <a:pt x="104" y="62"/>
                    </a:cubicBezTo>
                    <a:cubicBezTo>
                      <a:pt x="104" y="62"/>
                      <a:pt x="105" y="62"/>
                      <a:pt x="104" y="61"/>
                    </a:cubicBezTo>
                    <a:cubicBezTo>
                      <a:pt x="105" y="60"/>
                      <a:pt x="103" y="61"/>
                      <a:pt x="103" y="61"/>
                    </a:cubicBezTo>
                    <a:cubicBezTo>
                      <a:pt x="103" y="62"/>
                      <a:pt x="103" y="62"/>
                      <a:pt x="102" y="63"/>
                    </a:cubicBezTo>
                    <a:cubicBezTo>
                      <a:pt x="102" y="63"/>
                      <a:pt x="102" y="63"/>
                      <a:pt x="102" y="64"/>
                    </a:cubicBezTo>
                    <a:cubicBezTo>
                      <a:pt x="101" y="64"/>
                      <a:pt x="101" y="65"/>
                      <a:pt x="102" y="65"/>
                    </a:cubicBezTo>
                    <a:cubicBezTo>
                      <a:pt x="101" y="64"/>
                      <a:pt x="100" y="66"/>
                      <a:pt x="100" y="65"/>
                    </a:cubicBezTo>
                    <a:cubicBezTo>
                      <a:pt x="99" y="66"/>
                      <a:pt x="99" y="66"/>
                      <a:pt x="100" y="67"/>
                    </a:cubicBezTo>
                    <a:cubicBezTo>
                      <a:pt x="99" y="67"/>
                      <a:pt x="99" y="67"/>
                      <a:pt x="98" y="66"/>
                    </a:cubicBezTo>
                    <a:cubicBezTo>
                      <a:pt x="99" y="67"/>
                      <a:pt x="98" y="67"/>
                      <a:pt x="98" y="67"/>
                    </a:cubicBezTo>
                    <a:cubicBezTo>
                      <a:pt x="98" y="67"/>
                      <a:pt x="96" y="68"/>
                      <a:pt x="96" y="69"/>
                    </a:cubicBezTo>
                    <a:cubicBezTo>
                      <a:pt x="95" y="70"/>
                      <a:pt x="95" y="72"/>
                      <a:pt x="95" y="73"/>
                    </a:cubicBezTo>
                    <a:cubicBezTo>
                      <a:pt x="95" y="75"/>
                      <a:pt x="96" y="77"/>
                      <a:pt x="95" y="78"/>
                    </a:cubicBezTo>
                    <a:cubicBezTo>
                      <a:pt x="96" y="78"/>
                      <a:pt x="97" y="77"/>
                      <a:pt x="97" y="78"/>
                    </a:cubicBezTo>
                    <a:cubicBezTo>
                      <a:pt x="98" y="79"/>
                      <a:pt x="96" y="80"/>
                      <a:pt x="96" y="80"/>
                    </a:cubicBezTo>
                    <a:cubicBezTo>
                      <a:pt x="96" y="80"/>
                      <a:pt x="95" y="80"/>
                      <a:pt x="95" y="80"/>
                    </a:cubicBezTo>
                    <a:cubicBezTo>
                      <a:pt x="95" y="81"/>
                      <a:pt x="95" y="81"/>
                      <a:pt x="94" y="81"/>
                    </a:cubicBezTo>
                    <a:cubicBezTo>
                      <a:pt x="94" y="82"/>
                      <a:pt x="93" y="82"/>
                      <a:pt x="93" y="83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91" y="83"/>
                      <a:pt x="91" y="84"/>
                      <a:pt x="91" y="84"/>
                    </a:cubicBezTo>
                    <a:cubicBezTo>
                      <a:pt x="92" y="84"/>
                      <a:pt x="90" y="85"/>
                      <a:pt x="89" y="85"/>
                    </a:cubicBezTo>
                    <a:cubicBezTo>
                      <a:pt x="90" y="86"/>
                      <a:pt x="89" y="89"/>
                      <a:pt x="88" y="90"/>
                    </a:cubicBezTo>
                    <a:cubicBezTo>
                      <a:pt x="86" y="92"/>
                      <a:pt x="84" y="94"/>
                      <a:pt x="81" y="96"/>
                    </a:cubicBezTo>
                    <a:cubicBezTo>
                      <a:pt x="79" y="97"/>
                      <a:pt x="76" y="98"/>
                      <a:pt x="73" y="98"/>
                    </a:cubicBezTo>
                    <a:cubicBezTo>
                      <a:pt x="72" y="98"/>
                      <a:pt x="70" y="98"/>
                      <a:pt x="69" y="99"/>
                    </a:cubicBezTo>
                    <a:cubicBezTo>
                      <a:pt x="69" y="99"/>
                      <a:pt x="69" y="100"/>
                      <a:pt x="68" y="100"/>
                    </a:cubicBezTo>
                    <a:cubicBezTo>
                      <a:pt x="67" y="100"/>
                      <a:pt x="67" y="99"/>
                      <a:pt x="67" y="99"/>
                    </a:cubicBezTo>
                    <a:cubicBezTo>
                      <a:pt x="67" y="99"/>
                      <a:pt x="66" y="99"/>
                      <a:pt x="66" y="99"/>
                    </a:cubicBezTo>
                    <a:cubicBezTo>
                      <a:pt x="65" y="99"/>
                      <a:pt x="64" y="98"/>
                      <a:pt x="64" y="99"/>
                    </a:cubicBezTo>
                    <a:cubicBezTo>
                      <a:pt x="63" y="98"/>
                      <a:pt x="62" y="100"/>
                      <a:pt x="61" y="100"/>
                    </a:cubicBezTo>
                    <a:cubicBezTo>
                      <a:pt x="60" y="101"/>
                      <a:pt x="60" y="102"/>
                      <a:pt x="58" y="102"/>
                    </a:cubicBezTo>
                    <a:cubicBezTo>
                      <a:pt x="57" y="103"/>
                      <a:pt x="55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2" y="103"/>
                      <a:pt x="51" y="104"/>
                      <a:pt x="51" y="105"/>
                    </a:cubicBezTo>
                    <a:cubicBezTo>
                      <a:pt x="50" y="105"/>
                      <a:pt x="49" y="106"/>
                      <a:pt x="49" y="106"/>
                    </a:cubicBezTo>
                    <a:cubicBezTo>
                      <a:pt x="48" y="106"/>
                      <a:pt x="47" y="106"/>
                      <a:pt x="46" y="106"/>
                    </a:cubicBezTo>
                    <a:cubicBezTo>
                      <a:pt x="45" y="107"/>
                      <a:pt x="44" y="106"/>
                      <a:pt x="43" y="106"/>
                    </a:cubicBezTo>
                    <a:cubicBezTo>
                      <a:pt x="43" y="106"/>
                      <a:pt x="43" y="105"/>
                      <a:pt x="42" y="105"/>
                    </a:cubicBezTo>
                    <a:cubicBezTo>
                      <a:pt x="42" y="105"/>
                      <a:pt x="42" y="106"/>
                      <a:pt x="42" y="106"/>
                    </a:cubicBezTo>
                    <a:cubicBezTo>
                      <a:pt x="41" y="106"/>
                      <a:pt x="41" y="106"/>
                      <a:pt x="40" y="106"/>
                    </a:cubicBezTo>
                    <a:cubicBezTo>
                      <a:pt x="39" y="107"/>
                      <a:pt x="38" y="105"/>
                      <a:pt x="39" y="105"/>
                    </a:cubicBezTo>
                    <a:cubicBezTo>
                      <a:pt x="38" y="104"/>
                      <a:pt x="38" y="105"/>
                      <a:pt x="38" y="106"/>
                    </a:cubicBezTo>
                    <a:cubicBezTo>
                      <a:pt x="37" y="106"/>
                      <a:pt x="36" y="107"/>
                      <a:pt x="35" y="107"/>
                    </a:cubicBezTo>
                    <a:cubicBezTo>
                      <a:pt x="35" y="108"/>
                      <a:pt x="33" y="108"/>
                      <a:pt x="33" y="108"/>
                    </a:cubicBezTo>
                    <a:cubicBezTo>
                      <a:pt x="33" y="108"/>
                      <a:pt x="33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9"/>
                      <a:pt x="32" y="109"/>
                      <a:pt x="31" y="109"/>
                    </a:cubicBezTo>
                    <a:cubicBezTo>
                      <a:pt x="30" y="110"/>
                      <a:pt x="30" y="110"/>
                      <a:pt x="29" y="111"/>
                    </a:cubicBezTo>
                    <a:cubicBezTo>
                      <a:pt x="28" y="112"/>
                      <a:pt x="27" y="112"/>
                      <a:pt x="26" y="113"/>
                    </a:cubicBezTo>
                    <a:cubicBezTo>
                      <a:pt x="25" y="114"/>
                      <a:pt x="25" y="115"/>
                      <a:pt x="24" y="115"/>
                    </a:cubicBezTo>
                    <a:cubicBezTo>
                      <a:pt x="23" y="116"/>
                      <a:pt x="21" y="116"/>
                      <a:pt x="20" y="117"/>
                    </a:cubicBezTo>
                    <a:cubicBezTo>
                      <a:pt x="19" y="117"/>
                      <a:pt x="17" y="117"/>
                      <a:pt x="16" y="118"/>
                    </a:cubicBezTo>
                    <a:cubicBezTo>
                      <a:pt x="16" y="119"/>
                      <a:pt x="15" y="120"/>
                      <a:pt x="15" y="120"/>
                    </a:cubicBezTo>
                    <a:cubicBezTo>
                      <a:pt x="15" y="120"/>
                      <a:pt x="15" y="120"/>
                      <a:pt x="14" y="120"/>
                    </a:cubicBezTo>
                    <a:cubicBezTo>
                      <a:pt x="15" y="121"/>
                      <a:pt x="14" y="121"/>
                      <a:pt x="14" y="122"/>
                    </a:cubicBezTo>
                    <a:cubicBezTo>
                      <a:pt x="14" y="123"/>
                      <a:pt x="13" y="125"/>
                      <a:pt x="13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1" y="125"/>
                      <a:pt x="11" y="126"/>
                      <a:pt x="10" y="125"/>
                    </a:cubicBezTo>
                    <a:cubicBezTo>
                      <a:pt x="10" y="125"/>
                      <a:pt x="11" y="122"/>
                      <a:pt x="11" y="124"/>
                    </a:cubicBezTo>
                    <a:cubicBezTo>
                      <a:pt x="10" y="123"/>
                      <a:pt x="10" y="122"/>
                      <a:pt x="10" y="122"/>
                    </a:cubicBezTo>
                    <a:cubicBezTo>
                      <a:pt x="10" y="121"/>
                      <a:pt x="11" y="120"/>
                      <a:pt x="11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18"/>
                      <a:pt x="9" y="119"/>
                      <a:pt x="9" y="119"/>
                    </a:cubicBezTo>
                    <a:cubicBezTo>
                      <a:pt x="8" y="121"/>
                      <a:pt x="7" y="123"/>
                      <a:pt x="7" y="124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6" y="125"/>
                      <a:pt x="6" y="126"/>
                      <a:pt x="6" y="126"/>
                    </a:cubicBezTo>
                    <a:cubicBezTo>
                      <a:pt x="5" y="127"/>
                      <a:pt x="6" y="127"/>
                      <a:pt x="6" y="128"/>
                    </a:cubicBezTo>
                    <a:cubicBezTo>
                      <a:pt x="7" y="128"/>
                      <a:pt x="7" y="130"/>
                      <a:pt x="7" y="131"/>
                    </a:cubicBezTo>
                    <a:cubicBezTo>
                      <a:pt x="7" y="132"/>
                      <a:pt x="7" y="132"/>
                      <a:pt x="7" y="133"/>
                    </a:cubicBezTo>
                    <a:cubicBezTo>
                      <a:pt x="7" y="134"/>
                      <a:pt x="7" y="135"/>
                      <a:pt x="7" y="136"/>
                    </a:cubicBezTo>
                    <a:cubicBezTo>
                      <a:pt x="6" y="136"/>
                      <a:pt x="6" y="136"/>
                      <a:pt x="6" y="137"/>
                    </a:cubicBezTo>
                    <a:cubicBezTo>
                      <a:pt x="5" y="137"/>
                      <a:pt x="5" y="137"/>
                      <a:pt x="5" y="138"/>
                    </a:cubicBezTo>
                    <a:cubicBezTo>
                      <a:pt x="4" y="139"/>
                      <a:pt x="3" y="140"/>
                      <a:pt x="3" y="141"/>
                    </a:cubicBezTo>
                    <a:cubicBezTo>
                      <a:pt x="3" y="142"/>
                      <a:pt x="3" y="142"/>
                      <a:pt x="3" y="143"/>
                    </a:cubicBezTo>
                    <a:cubicBezTo>
                      <a:pt x="3" y="143"/>
                      <a:pt x="3" y="143"/>
                      <a:pt x="3" y="144"/>
                    </a:cubicBezTo>
                    <a:cubicBezTo>
                      <a:pt x="3" y="144"/>
                      <a:pt x="3" y="145"/>
                      <a:pt x="3" y="145"/>
                    </a:cubicBezTo>
                    <a:cubicBezTo>
                      <a:pt x="3" y="147"/>
                      <a:pt x="4" y="147"/>
                      <a:pt x="4" y="148"/>
                    </a:cubicBezTo>
                    <a:cubicBezTo>
                      <a:pt x="5" y="149"/>
                      <a:pt x="5" y="149"/>
                      <a:pt x="5" y="150"/>
                    </a:cubicBezTo>
                    <a:cubicBezTo>
                      <a:pt x="5" y="150"/>
                      <a:pt x="5" y="150"/>
                      <a:pt x="5" y="150"/>
                    </a:cubicBezTo>
                    <a:cubicBezTo>
                      <a:pt x="5" y="151"/>
                      <a:pt x="6" y="150"/>
                      <a:pt x="6" y="151"/>
                    </a:cubicBezTo>
                    <a:cubicBezTo>
                      <a:pt x="6" y="151"/>
                      <a:pt x="5" y="151"/>
                      <a:pt x="6" y="152"/>
                    </a:cubicBezTo>
                    <a:cubicBezTo>
                      <a:pt x="6" y="153"/>
                      <a:pt x="6" y="153"/>
                      <a:pt x="7" y="153"/>
                    </a:cubicBezTo>
                    <a:cubicBezTo>
                      <a:pt x="7" y="154"/>
                      <a:pt x="8" y="155"/>
                      <a:pt x="8" y="155"/>
                    </a:cubicBezTo>
                    <a:cubicBezTo>
                      <a:pt x="9" y="157"/>
                      <a:pt x="10" y="158"/>
                      <a:pt x="11" y="159"/>
                    </a:cubicBezTo>
                    <a:cubicBezTo>
                      <a:pt x="11" y="160"/>
                      <a:pt x="12" y="160"/>
                      <a:pt x="12" y="161"/>
                    </a:cubicBezTo>
                    <a:cubicBezTo>
                      <a:pt x="12" y="161"/>
                      <a:pt x="11" y="161"/>
                      <a:pt x="12" y="162"/>
                    </a:cubicBezTo>
                    <a:cubicBezTo>
                      <a:pt x="12" y="162"/>
                      <a:pt x="12" y="162"/>
                      <a:pt x="11" y="162"/>
                    </a:cubicBezTo>
                    <a:cubicBezTo>
                      <a:pt x="11" y="162"/>
                      <a:pt x="11" y="163"/>
                      <a:pt x="11" y="163"/>
                    </a:cubicBezTo>
                    <a:cubicBezTo>
                      <a:pt x="11" y="164"/>
                      <a:pt x="11" y="164"/>
                      <a:pt x="11" y="165"/>
                    </a:cubicBezTo>
                    <a:cubicBezTo>
                      <a:pt x="11" y="165"/>
                      <a:pt x="12" y="165"/>
                      <a:pt x="11" y="166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1" y="166"/>
                      <a:pt x="10" y="167"/>
                      <a:pt x="10" y="167"/>
                    </a:cubicBezTo>
                    <a:cubicBezTo>
                      <a:pt x="9" y="166"/>
                      <a:pt x="8" y="165"/>
                      <a:pt x="8" y="163"/>
                    </a:cubicBezTo>
                    <a:cubicBezTo>
                      <a:pt x="8" y="163"/>
                      <a:pt x="8" y="162"/>
                      <a:pt x="8" y="162"/>
                    </a:cubicBezTo>
                    <a:cubicBezTo>
                      <a:pt x="8" y="161"/>
                      <a:pt x="8" y="163"/>
                      <a:pt x="8" y="163"/>
                    </a:cubicBezTo>
                    <a:cubicBezTo>
                      <a:pt x="7" y="165"/>
                      <a:pt x="6" y="164"/>
                      <a:pt x="6" y="162"/>
                    </a:cubicBezTo>
                    <a:cubicBezTo>
                      <a:pt x="6" y="161"/>
                      <a:pt x="7" y="161"/>
                      <a:pt x="6" y="160"/>
                    </a:cubicBezTo>
                    <a:cubicBezTo>
                      <a:pt x="5" y="159"/>
                      <a:pt x="4" y="158"/>
                      <a:pt x="4" y="157"/>
                    </a:cubicBezTo>
                    <a:cubicBezTo>
                      <a:pt x="4" y="157"/>
                      <a:pt x="3" y="158"/>
                      <a:pt x="3" y="159"/>
                    </a:cubicBezTo>
                    <a:cubicBezTo>
                      <a:pt x="3" y="159"/>
                      <a:pt x="3" y="159"/>
                      <a:pt x="3" y="160"/>
                    </a:cubicBezTo>
                    <a:cubicBezTo>
                      <a:pt x="4" y="161"/>
                      <a:pt x="4" y="162"/>
                      <a:pt x="5" y="163"/>
                    </a:cubicBezTo>
                    <a:cubicBezTo>
                      <a:pt x="5" y="163"/>
                      <a:pt x="5" y="164"/>
                      <a:pt x="6" y="164"/>
                    </a:cubicBezTo>
                    <a:cubicBezTo>
                      <a:pt x="6" y="165"/>
                      <a:pt x="7" y="165"/>
                      <a:pt x="8" y="166"/>
                    </a:cubicBezTo>
                    <a:cubicBezTo>
                      <a:pt x="8" y="167"/>
                      <a:pt x="7" y="168"/>
                      <a:pt x="7" y="169"/>
                    </a:cubicBezTo>
                    <a:cubicBezTo>
                      <a:pt x="7" y="168"/>
                      <a:pt x="6" y="168"/>
                      <a:pt x="6" y="169"/>
                    </a:cubicBezTo>
                    <a:cubicBezTo>
                      <a:pt x="5" y="169"/>
                      <a:pt x="5" y="169"/>
                      <a:pt x="5" y="168"/>
                    </a:cubicBezTo>
                    <a:cubicBezTo>
                      <a:pt x="5" y="168"/>
                      <a:pt x="5" y="168"/>
                      <a:pt x="5" y="167"/>
                    </a:cubicBezTo>
                    <a:cubicBezTo>
                      <a:pt x="5" y="167"/>
                      <a:pt x="5" y="168"/>
                      <a:pt x="5" y="169"/>
                    </a:cubicBezTo>
                    <a:cubicBezTo>
                      <a:pt x="4" y="168"/>
                      <a:pt x="5" y="166"/>
                      <a:pt x="4" y="165"/>
                    </a:cubicBezTo>
                    <a:cubicBezTo>
                      <a:pt x="4" y="165"/>
                      <a:pt x="4" y="166"/>
                      <a:pt x="4" y="166"/>
                    </a:cubicBezTo>
                    <a:cubicBezTo>
                      <a:pt x="3" y="165"/>
                      <a:pt x="3" y="164"/>
                      <a:pt x="3" y="164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3" y="163"/>
                      <a:pt x="3" y="163"/>
                      <a:pt x="2" y="162"/>
                    </a:cubicBezTo>
                    <a:cubicBezTo>
                      <a:pt x="2" y="163"/>
                      <a:pt x="2" y="165"/>
                      <a:pt x="3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2" y="163"/>
                      <a:pt x="2" y="162"/>
                    </a:cubicBezTo>
                    <a:cubicBezTo>
                      <a:pt x="1" y="163"/>
                      <a:pt x="2" y="164"/>
                      <a:pt x="1" y="165"/>
                    </a:cubicBezTo>
                    <a:cubicBezTo>
                      <a:pt x="1" y="164"/>
                      <a:pt x="1" y="164"/>
                      <a:pt x="0" y="164"/>
                    </a:cubicBezTo>
                    <a:cubicBezTo>
                      <a:pt x="0" y="164"/>
                      <a:pt x="1" y="164"/>
                      <a:pt x="1" y="165"/>
                    </a:cubicBezTo>
                    <a:cubicBezTo>
                      <a:pt x="2" y="166"/>
                      <a:pt x="1" y="166"/>
                      <a:pt x="2" y="166"/>
                    </a:cubicBezTo>
                    <a:cubicBezTo>
                      <a:pt x="2" y="167"/>
                      <a:pt x="3" y="168"/>
                      <a:pt x="4" y="169"/>
                    </a:cubicBezTo>
                    <a:cubicBezTo>
                      <a:pt x="6" y="171"/>
                      <a:pt x="8" y="174"/>
                      <a:pt x="9" y="176"/>
                    </a:cubicBezTo>
                    <a:cubicBezTo>
                      <a:pt x="10" y="177"/>
                      <a:pt x="11" y="179"/>
                      <a:pt x="11" y="180"/>
                    </a:cubicBezTo>
                    <a:cubicBezTo>
                      <a:pt x="10" y="182"/>
                      <a:pt x="10" y="182"/>
                      <a:pt x="11" y="184"/>
                    </a:cubicBezTo>
                    <a:cubicBezTo>
                      <a:pt x="11" y="186"/>
                      <a:pt x="14" y="187"/>
                      <a:pt x="15" y="189"/>
                    </a:cubicBezTo>
                    <a:cubicBezTo>
                      <a:pt x="16" y="190"/>
                      <a:pt x="15" y="191"/>
                      <a:pt x="16" y="193"/>
                    </a:cubicBezTo>
                    <a:cubicBezTo>
                      <a:pt x="17" y="194"/>
                      <a:pt x="18" y="195"/>
                      <a:pt x="19" y="196"/>
                    </a:cubicBezTo>
                    <a:cubicBezTo>
                      <a:pt x="19" y="197"/>
                      <a:pt x="19" y="198"/>
                      <a:pt x="20" y="199"/>
                    </a:cubicBezTo>
                    <a:cubicBezTo>
                      <a:pt x="20" y="200"/>
                      <a:pt x="19" y="200"/>
                      <a:pt x="19" y="201"/>
                    </a:cubicBezTo>
                    <a:cubicBezTo>
                      <a:pt x="19" y="202"/>
                      <a:pt x="19" y="202"/>
                      <a:pt x="19" y="203"/>
                    </a:cubicBezTo>
                    <a:cubicBezTo>
                      <a:pt x="19" y="204"/>
                      <a:pt x="19" y="205"/>
                      <a:pt x="20" y="206"/>
                    </a:cubicBezTo>
                    <a:cubicBezTo>
                      <a:pt x="20" y="206"/>
                      <a:pt x="19" y="206"/>
                      <a:pt x="20" y="207"/>
                    </a:cubicBezTo>
                    <a:cubicBezTo>
                      <a:pt x="20" y="207"/>
                      <a:pt x="20" y="207"/>
                      <a:pt x="20" y="207"/>
                    </a:cubicBezTo>
                    <a:cubicBezTo>
                      <a:pt x="21" y="209"/>
                      <a:pt x="21" y="211"/>
                      <a:pt x="22" y="213"/>
                    </a:cubicBezTo>
                    <a:cubicBezTo>
                      <a:pt x="22" y="214"/>
                      <a:pt x="23" y="214"/>
                      <a:pt x="23" y="215"/>
                    </a:cubicBezTo>
                    <a:cubicBezTo>
                      <a:pt x="24" y="216"/>
                      <a:pt x="24" y="217"/>
                      <a:pt x="24" y="218"/>
                    </a:cubicBezTo>
                    <a:cubicBezTo>
                      <a:pt x="25" y="219"/>
                      <a:pt x="26" y="221"/>
                      <a:pt x="27" y="222"/>
                    </a:cubicBezTo>
                    <a:cubicBezTo>
                      <a:pt x="27" y="223"/>
                      <a:pt x="28" y="229"/>
                      <a:pt x="27" y="228"/>
                    </a:cubicBezTo>
                    <a:cubicBezTo>
                      <a:pt x="27" y="229"/>
                      <a:pt x="28" y="229"/>
                      <a:pt x="27" y="229"/>
                    </a:cubicBezTo>
                    <a:cubicBezTo>
                      <a:pt x="28" y="230"/>
                      <a:pt x="27" y="231"/>
                      <a:pt x="27" y="231"/>
                    </a:cubicBezTo>
                    <a:cubicBezTo>
                      <a:pt x="27" y="232"/>
                      <a:pt x="28" y="232"/>
                      <a:pt x="28" y="232"/>
                    </a:cubicBezTo>
                    <a:cubicBezTo>
                      <a:pt x="28" y="232"/>
                      <a:pt x="27" y="232"/>
                      <a:pt x="27" y="232"/>
                    </a:cubicBezTo>
                    <a:cubicBezTo>
                      <a:pt x="27" y="232"/>
                      <a:pt x="27" y="233"/>
                      <a:pt x="27" y="234"/>
                    </a:cubicBezTo>
                    <a:cubicBezTo>
                      <a:pt x="26" y="233"/>
                      <a:pt x="27" y="232"/>
                      <a:pt x="27" y="231"/>
                    </a:cubicBezTo>
                    <a:cubicBezTo>
                      <a:pt x="26" y="232"/>
                      <a:pt x="26" y="233"/>
                      <a:pt x="26" y="234"/>
                    </a:cubicBezTo>
                    <a:cubicBezTo>
                      <a:pt x="27" y="236"/>
                      <a:pt x="26" y="238"/>
                      <a:pt x="27" y="239"/>
                    </a:cubicBezTo>
                    <a:cubicBezTo>
                      <a:pt x="27" y="239"/>
                      <a:pt x="27" y="238"/>
                      <a:pt x="27" y="238"/>
                    </a:cubicBezTo>
                    <a:cubicBezTo>
                      <a:pt x="28" y="239"/>
                      <a:pt x="27" y="239"/>
                      <a:pt x="26" y="239"/>
                    </a:cubicBezTo>
                    <a:cubicBezTo>
                      <a:pt x="26" y="240"/>
                      <a:pt x="26" y="241"/>
                      <a:pt x="25" y="242"/>
                    </a:cubicBezTo>
                    <a:cubicBezTo>
                      <a:pt x="24" y="243"/>
                      <a:pt x="23" y="243"/>
                      <a:pt x="22" y="243"/>
                    </a:cubicBezTo>
                    <a:cubicBezTo>
                      <a:pt x="21" y="243"/>
                      <a:pt x="21" y="241"/>
                      <a:pt x="20" y="241"/>
                    </a:cubicBezTo>
                    <a:cubicBezTo>
                      <a:pt x="20" y="242"/>
                      <a:pt x="19" y="243"/>
                      <a:pt x="19" y="244"/>
                    </a:cubicBezTo>
                    <a:cubicBezTo>
                      <a:pt x="19" y="244"/>
                      <a:pt x="19" y="244"/>
                      <a:pt x="19" y="245"/>
                    </a:cubicBezTo>
                    <a:cubicBezTo>
                      <a:pt x="19" y="245"/>
                      <a:pt x="19" y="245"/>
                      <a:pt x="19" y="246"/>
                    </a:cubicBezTo>
                    <a:cubicBezTo>
                      <a:pt x="19" y="247"/>
                      <a:pt x="20" y="247"/>
                      <a:pt x="20" y="248"/>
                    </a:cubicBezTo>
                    <a:cubicBezTo>
                      <a:pt x="20" y="249"/>
                      <a:pt x="20" y="249"/>
                      <a:pt x="20" y="249"/>
                    </a:cubicBezTo>
                    <a:cubicBezTo>
                      <a:pt x="20" y="250"/>
                      <a:pt x="21" y="250"/>
                      <a:pt x="21" y="250"/>
                    </a:cubicBezTo>
                    <a:cubicBezTo>
                      <a:pt x="22" y="248"/>
                      <a:pt x="27" y="252"/>
                      <a:pt x="28" y="253"/>
                    </a:cubicBezTo>
                    <a:cubicBezTo>
                      <a:pt x="29" y="253"/>
                      <a:pt x="30" y="255"/>
                      <a:pt x="30" y="255"/>
                    </a:cubicBezTo>
                    <a:cubicBezTo>
                      <a:pt x="31" y="256"/>
                      <a:pt x="32" y="255"/>
                      <a:pt x="32" y="256"/>
                    </a:cubicBezTo>
                    <a:cubicBezTo>
                      <a:pt x="33" y="256"/>
                      <a:pt x="34" y="256"/>
                      <a:pt x="34" y="256"/>
                    </a:cubicBezTo>
                    <a:cubicBezTo>
                      <a:pt x="34" y="256"/>
                      <a:pt x="34" y="256"/>
                      <a:pt x="34" y="256"/>
                    </a:cubicBezTo>
                    <a:cubicBezTo>
                      <a:pt x="35" y="256"/>
                      <a:pt x="35" y="256"/>
                      <a:pt x="36" y="256"/>
                    </a:cubicBezTo>
                    <a:cubicBezTo>
                      <a:pt x="35" y="256"/>
                      <a:pt x="35" y="256"/>
                      <a:pt x="34" y="256"/>
                    </a:cubicBezTo>
                    <a:cubicBezTo>
                      <a:pt x="35" y="257"/>
                      <a:pt x="36" y="257"/>
                      <a:pt x="37" y="257"/>
                    </a:cubicBezTo>
                    <a:cubicBezTo>
                      <a:pt x="37" y="257"/>
                      <a:pt x="38" y="257"/>
                      <a:pt x="38" y="257"/>
                    </a:cubicBezTo>
                    <a:cubicBezTo>
                      <a:pt x="39" y="257"/>
                      <a:pt x="39" y="258"/>
                      <a:pt x="40" y="258"/>
                    </a:cubicBezTo>
                    <a:cubicBezTo>
                      <a:pt x="40" y="258"/>
                      <a:pt x="40" y="257"/>
                      <a:pt x="40" y="257"/>
                    </a:cubicBezTo>
                    <a:cubicBezTo>
                      <a:pt x="41" y="257"/>
                      <a:pt x="42" y="257"/>
                      <a:pt x="42" y="258"/>
                    </a:cubicBezTo>
                    <a:cubicBezTo>
                      <a:pt x="43" y="256"/>
                      <a:pt x="46" y="258"/>
                      <a:pt x="47" y="258"/>
                    </a:cubicBezTo>
                    <a:cubicBezTo>
                      <a:pt x="47" y="257"/>
                      <a:pt x="50" y="258"/>
                      <a:pt x="51" y="258"/>
                    </a:cubicBezTo>
                    <a:cubicBezTo>
                      <a:pt x="51" y="258"/>
                      <a:pt x="51" y="258"/>
                      <a:pt x="51" y="258"/>
                    </a:cubicBezTo>
                    <a:cubicBezTo>
                      <a:pt x="51" y="258"/>
                      <a:pt x="50" y="258"/>
                      <a:pt x="50" y="258"/>
                    </a:cubicBezTo>
                    <a:cubicBezTo>
                      <a:pt x="50" y="258"/>
                      <a:pt x="50" y="258"/>
                      <a:pt x="50" y="258"/>
                    </a:cubicBezTo>
                    <a:cubicBezTo>
                      <a:pt x="49" y="257"/>
                      <a:pt x="51" y="257"/>
                      <a:pt x="51" y="257"/>
                    </a:cubicBezTo>
                    <a:cubicBezTo>
                      <a:pt x="52" y="257"/>
                      <a:pt x="54" y="257"/>
                      <a:pt x="53" y="257"/>
                    </a:cubicBezTo>
                    <a:cubicBezTo>
                      <a:pt x="54" y="256"/>
                      <a:pt x="55" y="256"/>
                      <a:pt x="55" y="256"/>
                    </a:cubicBezTo>
                    <a:cubicBezTo>
                      <a:pt x="56" y="256"/>
                      <a:pt x="55" y="256"/>
                      <a:pt x="56" y="255"/>
                    </a:cubicBezTo>
                    <a:cubicBezTo>
                      <a:pt x="56" y="253"/>
                      <a:pt x="58" y="254"/>
                      <a:pt x="59" y="253"/>
                    </a:cubicBezTo>
                    <a:cubicBezTo>
                      <a:pt x="58" y="252"/>
                      <a:pt x="60" y="252"/>
                      <a:pt x="61" y="252"/>
                    </a:cubicBezTo>
                    <a:cubicBezTo>
                      <a:pt x="61" y="252"/>
                      <a:pt x="60" y="251"/>
                      <a:pt x="60" y="251"/>
                    </a:cubicBezTo>
                    <a:cubicBezTo>
                      <a:pt x="61" y="251"/>
                      <a:pt x="62" y="251"/>
                      <a:pt x="63" y="251"/>
                    </a:cubicBezTo>
                    <a:cubicBezTo>
                      <a:pt x="63" y="252"/>
                      <a:pt x="64" y="252"/>
                      <a:pt x="64" y="252"/>
                    </a:cubicBezTo>
                    <a:cubicBezTo>
                      <a:pt x="64" y="252"/>
                      <a:pt x="64" y="252"/>
                      <a:pt x="65" y="252"/>
                    </a:cubicBezTo>
                    <a:cubicBezTo>
                      <a:pt x="65" y="252"/>
                      <a:pt x="65" y="251"/>
                      <a:pt x="65" y="251"/>
                    </a:cubicBezTo>
                    <a:cubicBezTo>
                      <a:pt x="65" y="251"/>
                      <a:pt x="65" y="251"/>
                      <a:pt x="66" y="252"/>
                    </a:cubicBezTo>
                    <a:cubicBezTo>
                      <a:pt x="66" y="252"/>
                      <a:pt x="66" y="251"/>
                      <a:pt x="66" y="251"/>
                    </a:cubicBezTo>
                    <a:cubicBezTo>
                      <a:pt x="65" y="250"/>
                      <a:pt x="67" y="251"/>
                      <a:pt x="68" y="251"/>
                    </a:cubicBezTo>
                    <a:cubicBezTo>
                      <a:pt x="66" y="250"/>
                      <a:pt x="67" y="249"/>
                      <a:pt x="68" y="248"/>
                    </a:cubicBezTo>
                    <a:cubicBezTo>
                      <a:pt x="68" y="247"/>
                      <a:pt x="70" y="247"/>
                      <a:pt x="71" y="246"/>
                    </a:cubicBezTo>
                    <a:cubicBezTo>
                      <a:pt x="73" y="245"/>
                      <a:pt x="75" y="246"/>
                      <a:pt x="77" y="246"/>
                    </a:cubicBezTo>
                    <a:cubicBezTo>
                      <a:pt x="78" y="246"/>
                      <a:pt x="78" y="245"/>
                      <a:pt x="78" y="245"/>
                    </a:cubicBezTo>
                    <a:cubicBezTo>
                      <a:pt x="79" y="245"/>
                      <a:pt x="80" y="245"/>
                      <a:pt x="81" y="245"/>
                    </a:cubicBezTo>
                    <a:cubicBezTo>
                      <a:pt x="82" y="245"/>
                      <a:pt x="83" y="245"/>
                      <a:pt x="84" y="245"/>
                    </a:cubicBezTo>
                    <a:cubicBezTo>
                      <a:pt x="84" y="245"/>
                      <a:pt x="85" y="245"/>
                      <a:pt x="85" y="245"/>
                    </a:cubicBezTo>
                    <a:cubicBezTo>
                      <a:pt x="86" y="245"/>
                      <a:pt x="86" y="245"/>
                      <a:pt x="87" y="245"/>
                    </a:cubicBezTo>
                    <a:cubicBezTo>
                      <a:pt x="88" y="245"/>
                      <a:pt x="89" y="245"/>
                      <a:pt x="90" y="245"/>
                    </a:cubicBezTo>
                    <a:cubicBezTo>
                      <a:pt x="90" y="245"/>
                      <a:pt x="91" y="245"/>
                      <a:pt x="91" y="245"/>
                    </a:cubicBezTo>
                    <a:cubicBezTo>
                      <a:pt x="92" y="245"/>
                      <a:pt x="92" y="245"/>
                      <a:pt x="93" y="245"/>
                    </a:cubicBezTo>
                    <a:cubicBezTo>
                      <a:pt x="94" y="244"/>
                      <a:pt x="95" y="246"/>
                      <a:pt x="94" y="247"/>
                    </a:cubicBezTo>
                    <a:cubicBezTo>
                      <a:pt x="95" y="247"/>
                      <a:pt x="96" y="246"/>
                      <a:pt x="96" y="247"/>
                    </a:cubicBezTo>
                    <a:cubicBezTo>
                      <a:pt x="96" y="244"/>
                      <a:pt x="100" y="247"/>
                      <a:pt x="100" y="246"/>
                    </a:cubicBezTo>
                    <a:cubicBezTo>
                      <a:pt x="100" y="245"/>
                      <a:pt x="101" y="245"/>
                      <a:pt x="102" y="245"/>
                    </a:cubicBezTo>
                    <a:cubicBezTo>
                      <a:pt x="103" y="245"/>
                      <a:pt x="104" y="245"/>
                      <a:pt x="104" y="245"/>
                    </a:cubicBezTo>
                    <a:cubicBezTo>
                      <a:pt x="105" y="245"/>
                      <a:pt x="105" y="246"/>
                      <a:pt x="106" y="247"/>
                    </a:cubicBezTo>
                    <a:cubicBezTo>
                      <a:pt x="106" y="247"/>
                      <a:pt x="107" y="246"/>
                      <a:pt x="107" y="246"/>
                    </a:cubicBezTo>
                    <a:cubicBezTo>
                      <a:pt x="108" y="246"/>
                      <a:pt x="108" y="245"/>
                      <a:pt x="108" y="245"/>
                    </a:cubicBezTo>
                    <a:cubicBezTo>
                      <a:pt x="109" y="245"/>
                      <a:pt x="109" y="246"/>
                      <a:pt x="109" y="246"/>
                    </a:cubicBezTo>
                    <a:cubicBezTo>
                      <a:pt x="110" y="246"/>
                      <a:pt x="110" y="245"/>
                      <a:pt x="111" y="245"/>
                    </a:cubicBezTo>
                    <a:cubicBezTo>
                      <a:pt x="112" y="244"/>
                      <a:pt x="112" y="243"/>
                      <a:pt x="113" y="243"/>
                    </a:cubicBezTo>
                    <a:cubicBezTo>
                      <a:pt x="115" y="241"/>
                      <a:pt x="115" y="238"/>
                      <a:pt x="117" y="236"/>
                    </a:cubicBezTo>
                    <a:cubicBezTo>
                      <a:pt x="118" y="235"/>
                      <a:pt x="121" y="235"/>
                      <a:pt x="122" y="235"/>
                    </a:cubicBezTo>
                    <a:cubicBezTo>
                      <a:pt x="124" y="234"/>
                      <a:pt x="126" y="233"/>
                      <a:pt x="128" y="232"/>
                    </a:cubicBezTo>
                    <a:cubicBezTo>
                      <a:pt x="129" y="231"/>
                      <a:pt x="130" y="231"/>
                      <a:pt x="131" y="231"/>
                    </a:cubicBezTo>
                    <a:cubicBezTo>
                      <a:pt x="132" y="230"/>
                      <a:pt x="133" y="229"/>
                      <a:pt x="134" y="229"/>
                    </a:cubicBezTo>
                    <a:cubicBezTo>
                      <a:pt x="135" y="228"/>
                      <a:pt x="137" y="228"/>
                      <a:pt x="139" y="228"/>
                    </a:cubicBezTo>
                    <a:cubicBezTo>
                      <a:pt x="143" y="229"/>
                      <a:pt x="148" y="229"/>
                      <a:pt x="152" y="228"/>
                    </a:cubicBezTo>
                    <a:cubicBezTo>
                      <a:pt x="156" y="226"/>
                      <a:pt x="161" y="225"/>
                      <a:pt x="165" y="223"/>
                    </a:cubicBezTo>
                    <a:cubicBezTo>
                      <a:pt x="168" y="221"/>
                      <a:pt x="172" y="222"/>
                      <a:pt x="176" y="221"/>
                    </a:cubicBezTo>
                    <a:cubicBezTo>
                      <a:pt x="179" y="221"/>
                      <a:pt x="181" y="221"/>
                      <a:pt x="183" y="221"/>
                    </a:cubicBezTo>
                    <a:cubicBezTo>
                      <a:pt x="184" y="221"/>
                      <a:pt x="185" y="221"/>
                      <a:pt x="186" y="221"/>
                    </a:cubicBezTo>
                    <a:cubicBezTo>
                      <a:pt x="188" y="221"/>
                      <a:pt x="188" y="220"/>
                      <a:pt x="190" y="220"/>
                    </a:cubicBezTo>
                    <a:cubicBezTo>
                      <a:pt x="191" y="220"/>
                      <a:pt x="195" y="222"/>
                      <a:pt x="197" y="223"/>
                    </a:cubicBezTo>
                    <a:cubicBezTo>
                      <a:pt x="198" y="223"/>
                      <a:pt x="199" y="224"/>
                      <a:pt x="200" y="224"/>
                    </a:cubicBezTo>
                    <a:cubicBezTo>
                      <a:pt x="201" y="225"/>
                      <a:pt x="201" y="226"/>
                      <a:pt x="202" y="226"/>
                    </a:cubicBezTo>
                    <a:cubicBezTo>
                      <a:pt x="203" y="226"/>
                      <a:pt x="203" y="226"/>
                      <a:pt x="204" y="226"/>
                    </a:cubicBezTo>
                    <a:cubicBezTo>
                      <a:pt x="203" y="225"/>
                      <a:pt x="206" y="225"/>
                      <a:pt x="206" y="225"/>
                    </a:cubicBezTo>
                    <a:cubicBezTo>
                      <a:pt x="208" y="225"/>
                      <a:pt x="209" y="226"/>
                      <a:pt x="209" y="226"/>
                    </a:cubicBezTo>
                    <a:cubicBezTo>
                      <a:pt x="210" y="227"/>
                      <a:pt x="211" y="227"/>
                      <a:pt x="212" y="228"/>
                    </a:cubicBezTo>
                    <a:cubicBezTo>
                      <a:pt x="213" y="228"/>
                      <a:pt x="214" y="227"/>
                      <a:pt x="215" y="228"/>
                    </a:cubicBezTo>
                    <a:cubicBezTo>
                      <a:pt x="214" y="227"/>
                      <a:pt x="214" y="227"/>
                      <a:pt x="214" y="227"/>
                    </a:cubicBezTo>
                    <a:cubicBezTo>
                      <a:pt x="215" y="226"/>
                      <a:pt x="215" y="227"/>
                      <a:pt x="215" y="227"/>
                    </a:cubicBezTo>
                    <a:cubicBezTo>
                      <a:pt x="216" y="227"/>
                      <a:pt x="215" y="227"/>
                      <a:pt x="216" y="226"/>
                    </a:cubicBezTo>
                    <a:cubicBezTo>
                      <a:pt x="217" y="226"/>
                      <a:pt x="216" y="227"/>
                      <a:pt x="216" y="227"/>
                    </a:cubicBezTo>
                    <a:cubicBezTo>
                      <a:pt x="217" y="227"/>
                      <a:pt x="217" y="227"/>
                      <a:pt x="217" y="228"/>
                    </a:cubicBezTo>
                    <a:cubicBezTo>
                      <a:pt x="217" y="228"/>
                      <a:pt x="217" y="228"/>
                      <a:pt x="218" y="228"/>
                    </a:cubicBezTo>
                    <a:cubicBezTo>
                      <a:pt x="218" y="228"/>
                      <a:pt x="218" y="228"/>
                      <a:pt x="218" y="228"/>
                    </a:cubicBezTo>
                    <a:cubicBezTo>
                      <a:pt x="218" y="228"/>
                      <a:pt x="220" y="230"/>
                      <a:pt x="219" y="230"/>
                    </a:cubicBezTo>
                    <a:cubicBezTo>
                      <a:pt x="219" y="230"/>
                      <a:pt x="218" y="230"/>
                      <a:pt x="219" y="231"/>
                    </a:cubicBezTo>
                    <a:cubicBezTo>
                      <a:pt x="219" y="231"/>
                      <a:pt x="218" y="231"/>
                      <a:pt x="219" y="231"/>
                    </a:cubicBezTo>
                    <a:cubicBezTo>
                      <a:pt x="219" y="231"/>
                      <a:pt x="220" y="231"/>
                      <a:pt x="220" y="231"/>
                    </a:cubicBezTo>
                    <a:cubicBezTo>
                      <a:pt x="220" y="231"/>
                      <a:pt x="221" y="230"/>
                      <a:pt x="221" y="230"/>
                    </a:cubicBezTo>
                    <a:cubicBezTo>
                      <a:pt x="222" y="230"/>
                      <a:pt x="223" y="232"/>
                      <a:pt x="223" y="233"/>
                    </a:cubicBezTo>
                    <a:cubicBezTo>
                      <a:pt x="223" y="234"/>
                      <a:pt x="222" y="234"/>
                      <a:pt x="222" y="233"/>
                    </a:cubicBezTo>
                    <a:cubicBezTo>
                      <a:pt x="222" y="233"/>
                      <a:pt x="221" y="233"/>
                      <a:pt x="221" y="233"/>
                    </a:cubicBezTo>
                    <a:cubicBezTo>
                      <a:pt x="220" y="233"/>
                      <a:pt x="221" y="233"/>
                      <a:pt x="221" y="234"/>
                    </a:cubicBezTo>
                    <a:cubicBezTo>
                      <a:pt x="221" y="234"/>
                      <a:pt x="221" y="234"/>
                      <a:pt x="221" y="235"/>
                    </a:cubicBezTo>
                    <a:cubicBezTo>
                      <a:pt x="221" y="235"/>
                      <a:pt x="221" y="235"/>
                      <a:pt x="221" y="235"/>
                    </a:cubicBezTo>
                    <a:cubicBezTo>
                      <a:pt x="221" y="235"/>
                      <a:pt x="224" y="236"/>
                      <a:pt x="222" y="236"/>
                    </a:cubicBezTo>
                    <a:cubicBezTo>
                      <a:pt x="222" y="236"/>
                      <a:pt x="222" y="237"/>
                      <a:pt x="223" y="237"/>
                    </a:cubicBezTo>
                    <a:cubicBezTo>
                      <a:pt x="223" y="238"/>
                      <a:pt x="224" y="239"/>
                      <a:pt x="224" y="238"/>
                    </a:cubicBezTo>
                    <a:cubicBezTo>
                      <a:pt x="224" y="238"/>
                      <a:pt x="226" y="237"/>
                      <a:pt x="227" y="239"/>
                    </a:cubicBezTo>
                    <a:cubicBezTo>
                      <a:pt x="227" y="238"/>
                      <a:pt x="227" y="238"/>
                      <a:pt x="227" y="238"/>
                    </a:cubicBezTo>
                    <a:cubicBezTo>
                      <a:pt x="227" y="238"/>
                      <a:pt x="226" y="238"/>
                      <a:pt x="226" y="237"/>
                    </a:cubicBezTo>
                    <a:cubicBezTo>
                      <a:pt x="227" y="237"/>
                      <a:pt x="228" y="238"/>
                      <a:pt x="228" y="238"/>
                    </a:cubicBezTo>
                    <a:cubicBezTo>
                      <a:pt x="227" y="238"/>
                      <a:pt x="227" y="238"/>
                      <a:pt x="227" y="238"/>
                    </a:cubicBezTo>
                    <a:cubicBezTo>
                      <a:pt x="228" y="240"/>
                      <a:pt x="230" y="241"/>
                      <a:pt x="229" y="243"/>
                    </a:cubicBezTo>
                    <a:cubicBezTo>
                      <a:pt x="230" y="243"/>
                      <a:pt x="231" y="244"/>
                      <a:pt x="232" y="245"/>
                    </a:cubicBezTo>
                    <a:cubicBezTo>
                      <a:pt x="233" y="246"/>
                      <a:pt x="234" y="248"/>
                      <a:pt x="233" y="248"/>
                    </a:cubicBezTo>
                    <a:cubicBezTo>
                      <a:pt x="233" y="248"/>
                      <a:pt x="234" y="248"/>
                      <a:pt x="234" y="249"/>
                    </a:cubicBezTo>
                    <a:cubicBezTo>
                      <a:pt x="234" y="249"/>
                      <a:pt x="234" y="250"/>
                      <a:pt x="234" y="251"/>
                    </a:cubicBezTo>
                    <a:cubicBezTo>
                      <a:pt x="234" y="251"/>
                      <a:pt x="234" y="252"/>
                      <a:pt x="235" y="253"/>
                    </a:cubicBezTo>
                    <a:cubicBezTo>
                      <a:pt x="235" y="252"/>
                      <a:pt x="235" y="252"/>
                      <a:pt x="235" y="252"/>
                    </a:cubicBezTo>
                    <a:cubicBezTo>
                      <a:pt x="235" y="252"/>
                      <a:pt x="235" y="253"/>
                      <a:pt x="235" y="253"/>
                    </a:cubicBezTo>
                    <a:cubicBezTo>
                      <a:pt x="235" y="253"/>
                      <a:pt x="236" y="253"/>
                      <a:pt x="236" y="253"/>
                    </a:cubicBezTo>
                    <a:cubicBezTo>
                      <a:pt x="235" y="253"/>
                      <a:pt x="234" y="253"/>
                      <a:pt x="234" y="253"/>
                    </a:cubicBezTo>
                    <a:cubicBezTo>
                      <a:pt x="234" y="252"/>
                      <a:pt x="234" y="252"/>
                      <a:pt x="234" y="252"/>
                    </a:cubicBezTo>
                    <a:cubicBezTo>
                      <a:pt x="233" y="252"/>
                      <a:pt x="233" y="252"/>
                      <a:pt x="233" y="251"/>
                    </a:cubicBezTo>
                    <a:cubicBezTo>
                      <a:pt x="232" y="251"/>
                      <a:pt x="231" y="253"/>
                      <a:pt x="232" y="253"/>
                    </a:cubicBezTo>
                    <a:cubicBezTo>
                      <a:pt x="232" y="253"/>
                      <a:pt x="235" y="252"/>
                      <a:pt x="234" y="254"/>
                    </a:cubicBezTo>
                    <a:cubicBezTo>
                      <a:pt x="236" y="254"/>
                      <a:pt x="237" y="257"/>
                      <a:pt x="238" y="257"/>
                    </a:cubicBezTo>
                    <a:cubicBezTo>
                      <a:pt x="238" y="256"/>
                      <a:pt x="238" y="255"/>
                      <a:pt x="239" y="256"/>
                    </a:cubicBezTo>
                    <a:cubicBezTo>
                      <a:pt x="239" y="256"/>
                      <a:pt x="240" y="256"/>
                      <a:pt x="240" y="257"/>
                    </a:cubicBezTo>
                    <a:cubicBezTo>
                      <a:pt x="241" y="257"/>
                      <a:pt x="241" y="257"/>
                      <a:pt x="241" y="257"/>
                    </a:cubicBezTo>
                    <a:cubicBezTo>
                      <a:pt x="241" y="256"/>
                      <a:pt x="241" y="256"/>
                      <a:pt x="241" y="256"/>
                    </a:cubicBezTo>
                    <a:cubicBezTo>
                      <a:pt x="241" y="255"/>
                      <a:pt x="241" y="255"/>
                      <a:pt x="241" y="255"/>
                    </a:cubicBezTo>
                    <a:cubicBezTo>
                      <a:pt x="241" y="254"/>
                      <a:pt x="241" y="255"/>
                      <a:pt x="241" y="255"/>
                    </a:cubicBezTo>
                    <a:cubicBezTo>
                      <a:pt x="240" y="255"/>
                      <a:pt x="239" y="255"/>
                      <a:pt x="239" y="255"/>
                    </a:cubicBezTo>
                    <a:cubicBezTo>
                      <a:pt x="239" y="255"/>
                      <a:pt x="240" y="254"/>
                      <a:pt x="240" y="254"/>
                    </a:cubicBezTo>
                    <a:cubicBezTo>
                      <a:pt x="240" y="254"/>
                      <a:pt x="239" y="253"/>
                      <a:pt x="240" y="253"/>
                    </a:cubicBezTo>
                    <a:cubicBezTo>
                      <a:pt x="240" y="253"/>
                      <a:pt x="240" y="252"/>
                      <a:pt x="241" y="252"/>
                    </a:cubicBezTo>
                    <a:cubicBezTo>
                      <a:pt x="241" y="251"/>
                      <a:pt x="242" y="252"/>
                      <a:pt x="242" y="252"/>
                    </a:cubicBezTo>
                    <a:cubicBezTo>
                      <a:pt x="243" y="252"/>
                      <a:pt x="242" y="251"/>
                      <a:pt x="243" y="250"/>
                    </a:cubicBezTo>
                    <a:cubicBezTo>
                      <a:pt x="243" y="250"/>
                      <a:pt x="243" y="250"/>
                      <a:pt x="244" y="249"/>
                    </a:cubicBezTo>
                    <a:cubicBezTo>
                      <a:pt x="244" y="249"/>
                      <a:pt x="244" y="248"/>
                      <a:pt x="245" y="248"/>
                    </a:cubicBezTo>
                    <a:cubicBezTo>
                      <a:pt x="245" y="247"/>
                      <a:pt x="247" y="246"/>
                      <a:pt x="248" y="245"/>
                    </a:cubicBezTo>
                    <a:cubicBezTo>
                      <a:pt x="249" y="245"/>
                      <a:pt x="250" y="245"/>
                      <a:pt x="251" y="244"/>
                    </a:cubicBezTo>
                    <a:cubicBezTo>
                      <a:pt x="250" y="244"/>
                      <a:pt x="250" y="244"/>
                      <a:pt x="251" y="243"/>
                    </a:cubicBezTo>
                    <a:cubicBezTo>
                      <a:pt x="251" y="243"/>
                      <a:pt x="252" y="244"/>
                      <a:pt x="252" y="244"/>
                    </a:cubicBezTo>
                    <a:cubicBezTo>
                      <a:pt x="254" y="244"/>
                      <a:pt x="255" y="241"/>
                      <a:pt x="256" y="240"/>
                    </a:cubicBezTo>
                    <a:cubicBezTo>
                      <a:pt x="256" y="238"/>
                      <a:pt x="257" y="237"/>
                      <a:pt x="258" y="236"/>
                    </a:cubicBezTo>
                    <a:cubicBezTo>
                      <a:pt x="259" y="235"/>
                      <a:pt x="259" y="236"/>
                      <a:pt x="259" y="236"/>
                    </a:cubicBezTo>
                    <a:cubicBezTo>
                      <a:pt x="260" y="236"/>
                      <a:pt x="259" y="236"/>
                      <a:pt x="260" y="235"/>
                    </a:cubicBezTo>
                    <a:cubicBezTo>
                      <a:pt x="259" y="236"/>
                      <a:pt x="260" y="235"/>
                      <a:pt x="260" y="235"/>
                    </a:cubicBezTo>
                    <a:cubicBezTo>
                      <a:pt x="260" y="234"/>
                      <a:pt x="260" y="234"/>
                      <a:pt x="260" y="234"/>
                    </a:cubicBezTo>
                    <a:cubicBezTo>
                      <a:pt x="260" y="233"/>
                      <a:pt x="260" y="233"/>
                      <a:pt x="260" y="233"/>
                    </a:cubicBezTo>
                    <a:cubicBezTo>
                      <a:pt x="260" y="232"/>
                      <a:pt x="259" y="231"/>
                      <a:pt x="260" y="231"/>
                    </a:cubicBezTo>
                    <a:cubicBezTo>
                      <a:pt x="260" y="231"/>
                      <a:pt x="260" y="231"/>
                      <a:pt x="260" y="231"/>
                    </a:cubicBezTo>
                    <a:cubicBezTo>
                      <a:pt x="260" y="232"/>
                      <a:pt x="261" y="233"/>
                      <a:pt x="261" y="233"/>
                    </a:cubicBezTo>
                    <a:cubicBezTo>
                      <a:pt x="261" y="234"/>
                      <a:pt x="261" y="235"/>
                      <a:pt x="262" y="236"/>
                    </a:cubicBezTo>
                    <a:cubicBezTo>
                      <a:pt x="262" y="236"/>
                      <a:pt x="262" y="236"/>
                      <a:pt x="262" y="236"/>
                    </a:cubicBezTo>
                    <a:cubicBezTo>
                      <a:pt x="263" y="238"/>
                      <a:pt x="262" y="237"/>
                      <a:pt x="262" y="237"/>
                    </a:cubicBezTo>
                    <a:cubicBezTo>
                      <a:pt x="259" y="239"/>
                      <a:pt x="262" y="240"/>
                      <a:pt x="261" y="242"/>
                    </a:cubicBezTo>
                    <a:cubicBezTo>
                      <a:pt x="260" y="242"/>
                      <a:pt x="259" y="245"/>
                      <a:pt x="258" y="245"/>
                    </a:cubicBezTo>
                    <a:cubicBezTo>
                      <a:pt x="259" y="246"/>
                      <a:pt x="258" y="246"/>
                      <a:pt x="257" y="247"/>
                    </a:cubicBezTo>
                    <a:cubicBezTo>
                      <a:pt x="257" y="247"/>
                      <a:pt x="258" y="247"/>
                      <a:pt x="257" y="247"/>
                    </a:cubicBezTo>
                    <a:cubicBezTo>
                      <a:pt x="257" y="248"/>
                      <a:pt x="257" y="248"/>
                      <a:pt x="257" y="248"/>
                    </a:cubicBezTo>
                    <a:cubicBezTo>
                      <a:pt x="257" y="248"/>
                      <a:pt x="257" y="248"/>
                      <a:pt x="257" y="249"/>
                    </a:cubicBezTo>
                    <a:cubicBezTo>
                      <a:pt x="257" y="249"/>
                      <a:pt x="257" y="249"/>
                      <a:pt x="257" y="249"/>
                    </a:cubicBezTo>
                    <a:cubicBezTo>
                      <a:pt x="257" y="251"/>
                      <a:pt x="256" y="251"/>
                      <a:pt x="256" y="251"/>
                    </a:cubicBezTo>
                    <a:cubicBezTo>
                      <a:pt x="257" y="250"/>
                      <a:pt x="257" y="254"/>
                      <a:pt x="257" y="254"/>
                    </a:cubicBezTo>
                    <a:cubicBezTo>
                      <a:pt x="257" y="255"/>
                      <a:pt x="257" y="256"/>
                      <a:pt x="256" y="256"/>
                    </a:cubicBezTo>
                    <a:cubicBezTo>
                      <a:pt x="256" y="257"/>
                      <a:pt x="256" y="256"/>
                      <a:pt x="255" y="256"/>
                    </a:cubicBezTo>
                    <a:cubicBezTo>
                      <a:pt x="253" y="256"/>
                      <a:pt x="252" y="256"/>
                      <a:pt x="251" y="257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51" y="259"/>
                      <a:pt x="250" y="259"/>
                      <a:pt x="250" y="259"/>
                    </a:cubicBezTo>
                    <a:cubicBezTo>
                      <a:pt x="249" y="261"/>
                      <a:pt x="252" y="260"/>
                      <a:pt x="252" y="259"/>
                    </a:cubicBezTo>
                    <a:cubicBezTo>
                      <a:pt x="253" y="259"/>
                      <a:pt x="253" y="260"/>
                      <a:pt x="253" y="259"/>
                    </a:cubicBezTo>
                    <a:cubicBezTo>
                      <a:pt x="254" y="259"/>
                      <a:pt x="254" y="259"/>
                      <a:pt x="254" y="259"/>
                    </a:cubicBezTo>
                    <a:cubicBezTo>
                      <a:pt x="255" y="259"/>
                      <a:pt x="255" y="259"/>
                      <a:pt x="255" y="259"/>
                    </a:cubicBezTo>
                    <a:cubicBezTo>
                      <a:pt x="256" y="259"/>
                      <a:pt x="256" y="258"/>
                      <a:pt x="256" y="258"/>
                    </a:cubicBezTo>
                    <a:cubicBezTo>
                      <a:pt x="257" y="258"/>
                      <a:pt x="258" y="259"/>
                      <a:pt x="259" y="258"/>
                    </a:cubicBezTo>
                    <a:cubicBezTo>
                      <a:pt x="260" y="258"/>
                      <a:pt x="260" y="256"/>
                      <a:pt x="260" y="255"/>
                    </a:cubicBezTo>
                    <a:cubicBezTo>
                      <a:pt x="261" y="255"/>
                      <a:pt x="261" y="254"/>
                      <a:pt x="261" y="253"/>
                    </a:cubicBezTo>
                    <a:cubicBezTo>
                      <a:pt x="261" y="253"/>
                      <a:pt x="261" y="252"/>
                      <a:pt x="261" y="251"/>
                    </a:cubicBezTo>
                    <a:cubicBezTo>
                      <a:pt x="262" y="251"/>
                      <a:pt x="262" y="251"/>
                      <a:pt x="262" y="250"/>
                    </a:cubicBezTo>
                    <a:cubicBezTo>
                      <a:pt x="262" y="250"/>
                      <a:pt x="262" y="250"/>
                      <a:pt x="262" y="249"/>
                    </a:cubicBezTo>
                    <a:cubicBezTo>
                      <a:pt x="262" y="249"/>
                      <a:pt x="263" y="248"/>
                      <a:pt x="263" y="248"/>
                    </a:cubicBezTo>
                    <a:cubicBezTo>
                      <a:pt x="264" y="249"/>
                      <a:pt x="265" y="251"/>
                      <a:pt x="266" y="252"/>
                    </a:cubicBezTo>
                    <a:cubicBezTo>
                      <a:pt x="266" y="253"/>
                      <a:pt x="267" y="253"/>
                      <a:pt x="267" y="254"/>
                    </a:cubicBezTo>
                    <a:cubicBezTo>
                      <a:pt x="267" y="254"/>
                      <a:pt x="268" y="254"/>
                      <a:pt x="268" y="255"/>
                    </a:cubicBezTo>
                    <a:cubicBezTo>
                      <a:pt x="267" y="254"/>
                      <a:pt x="267" y="256"/>
                      <a:pt x="267" y="256"/>
                    </a:cubicBezTo>
                    <a:cubicBezTo>
                      <a:pt x="267" y="257"/>
                      <a:pt x="267" y="258"/>
                      <a:pt x="267" y="259"/>
                    </a:cubicBezTo>
                    <a:cubicBezTo>
                      <a:pt x="267" y="259"/>
                      <a:pt x="267" y="260"/>
                      <a:pt x="267" y="260"/>
                    </a:cubicBezTo>
                    <a:cubicBezTo>
                      <a:pt x="267" y="261"/>
                      <a:pt x="266" y="261"/>
                      <a:pt x="266" y="261"/>
                    </a:cubicBezTo>
                    <a:cubicBezTo>
                      <a:pt x="265" y="262"/>
                      <a:pt x="265" y="262"/>
                      <a:pt x="265" y="262"/>
                    </a:cubicBezTo>
                    <a:cubicBezTo>
                      <a:pt x="265" y="262"/>
                      <a:pt x="264" y="262"/>
                      <a:pt x="264" y="263"/>
                    </a:cubicBezTo>
                    <a:cubicBezTo>
                      <a:pt x="263" y="263"/>
                      <a:pt x="263" y="264"/>
                      <a:pt x="264" y="264"/>
                    </a:cubicBezTo>
                    <a:cubicBezTo>
                      <a:pt x="265" y="264"/>
                      <a:pt x="265" y="264"/>
                      <a:pt x="266" y="264"/>
                    </a:cubicBezTo>
                    <a:cubicBezTo>
                      <a:pt x="267" y="264"/>
                      <a:pt x="268" y="264"/>
                      <a:pt x="269" y="263"/>
                    </a:cubicBezTo>
                    <a:cubicBezTo>
                      <a:pt x="270" y="263"/>
                      <a:pt x="270" y="263"/>
                      <a:pt x="271" y="263"/>
                    </a:cubicBezTo>
                    <a:cubicBezTo>
                      <a:pt x="272" y="263"/>
                      <a:pt x="272" y="263"/>
                      <a:pt x="273" y="263"/>
                    </a:cubicBezTo>
                    <a:cubicBezTo>
                      <a:pt x="272" y="263"/>
                      <a:pt x="271" y="262"/>
                      <a:pt x="270" y="262"/>
                    </a:cubicBezTo>
                    <a:cubicBezTo>
                      <a:pt x="271" y="262"/>
                      <a:pt x="272" y="263"/>
                      <a:pt x="273" y="262"/>
                    </a:cubicBezTo>
                    <a:cubicBezTo>
                      <a:pt x="271" y="261"/>
                      <a:pt x="274" y="261"/>
                      <a:pt x="275" y="260"/>
                    </a:cubicBezTo>
                    <a:cubicBezTo>
                      <a:pt x="275" y="260"/>
                      <a:pt x="275" y="260"/>
                      <a:pt x="275" y="260"/>
                    </a:cubicBezTo>
                    <a:cubicBezTo>
                      <a:pt x="275" y="260"/>
                      <a:pt x="276" y="261"/>
                      <a:pt x="276" y="261"/>
                    </a:cubicBezTo>
                    <a:cubicBezTo>
                      <a:pt x="277" y="261"/>
                      <a:pt x="277" y="262"/>
                      <a:pt x="277" y="262"/>
                    </a:cubicBezTo>
                    <a:cubicBezTo>
                      <a:pt x="276" y="262"/>
                      <a:pt x="275" y="262"/>
                      <a:pt x="275" y="262"/>
                    </a:cubicBezTo>
                    <a:cubicBezTo>
                      <a:pt x="276" y="263"/>
                      <a:pt x="277" y="263"/>
                      <a:pt x="276" y="264"/>
                    </a:cubicBezTo>
                    <a:cubicBezTo>
                      <a:pt x="276" y="265"/>
                      <a:pt x="275" y="264"/>
                      <a:pt x="275" y="264"/>
                    </a:cubicBezTo>
                    <a:cubicBezTo>
                      <a:pt x="275" y="263"/>
                      <a:pt x="275" y="263"/>
                      <a:pt x="275" y="263"/>
                    </a:cubicBezTo>
                    <a:cubicBezTo>
                      <a:pt x="274" y="262"/>
                      <a:pt x="274" y="262"/>
                      <a:pt x="273" y="263"/>
                    </a:cubicBezTo>
                    <a:cubicBezTo>
                      <a:pt x="273" y="263"/>
                      <a:pt x="274" y="264"/>
                      <a:pt x="274" y="264"/>
                    </a:cubicBezTo>
                    <a:cubicBezTo>
                      <a:pt x="275" y="265"/>
                      <a:pt x="276" y="265"/>
                      <a:pt x="277" y="266"/>
                    </a:cubicBezTo>
                    <a:cubicBezTo>
                      <a:pt x="278" y="267"/>
                      <a:pt x="280" y="268"/>
                      <a:pt x="280" y="270"/>
                    </a:cubicBezTo>
                    <a:cubicBezTo>
                      <a:pt x="279" y="269"/>
                      <a:pt x="279" y="269"/>
                      <a:pt x="279" y="268"/>
                    </a:cubicBezTo>
                    <a:cubicBezTo>
                      <a:pt x="278" y="267"/>
                      <a:pt x="277" y="267"/>
                      <a:pt x="276" y="266"/>
                    </a:cubicBezTo>
                    <a:cubicBezTo>
                      <a:pt x="275" y="265"/>
                      <a:pt x="273" y="263"/>
                      <a:pt x="272" y="263"/>
                    </a:cubicBezTo>
                    <a:cubicBezTo>
                      <a:pt x="276" y="265"/>
                      <a:pt x="280" y="269"/>
                      <a:pt x="282" y="274"/>
                    </a:cubicBezTo>
                    <a:cubicBezTo>
                      <a:pt x="282" y="275"/>
                      <a:pt x="282" y="276"/>
                      <a:pt x="281" y="277"/>
                    </a:cubicBezTo>
                    <a:cubicBezTo>
                      <a:pt x="280" y="278"/>
                      <a:pt x="280" y="277"/>
                      <a:pt x="280" y="278"/>
                    </a:cubicBezTo>
                    <a:cubicBezTo>
                      <a:pt x="281" y="279"/>
                      <a:pt x="281" y="280"/>
                      <a:pt x="281" y="280"/>
                    </a:cubicBezTo>
                    <a:cubicBezTo>
                      <a:pt x="281" y="281"/>
                      <a:pt x="283" y="283"/>
                      <a:pt x="283" y="283"/>
                    </a:cubicBezTo>
                    <a:cubicBezTo>
                      <a:pt x="284" y="283"/>
                      <a:pt x="285" y="284"/>
                      <a:pt x="284" y="284"/>
                    </a:cubicBezTo>
                    <a:cubicBezTo>
                      <a:pt x="285" y="285"/>
                      <a:pt x="286" y="285"/>
                      <a:pt x="286" y="286"/>
                    </a:cubicBezTo>
                    <a:cubicBezTo>
                      <a:pt x="287" y="287"/>
                      <a:pt x="287" y="287"/>
                      <a:pt x="287" y="288"/>
                    </a:cubicBezTo>
                    <a:cubicBezTo>
                      <a:pt x="288" y="288"/>
                      <a:pt x="289" y="289"/>
                      <a:pt x="290" y="289"/>
                    </a:cubicBezTo>
                    <a:cubicBezTo>
                      <a:pt x="291" y="290"/>
                      <a:pt x="292" y="289"/>
                      <a:pt x="293" y="289"/>
                    </a:cubicBezTo>
                    <a:cubicBezTo>
                      <a:pt x="294" y="289"/>
                      <a:pt x="295" y="290"/>
                      <a:pt x="296" y="290"/>
                    </a:cubicBezTo>
                    <a:cubicBezTo>
                      <a:pt x="297" y="291"/>
                      <a:pt x="297" y="291"/>
                      <a:pt x="298" y="292"/>
                    </a:cubicBezTo>
                    <a:cubicBezTo>
                      <a:pt x="298" y="293"/>
                      <a:pt x="297" y="293"/>
                      <a:pt x="298" y="293"/>
                    </a:cubicBezTo>
                    <a:cubicBezTo>
                      <a:pt x="298" y="293"/>
                      <a:pt x="299" y="293"/>
                      <a:pt x="299" y="293"/>
                    </a:cubicBezTo>
                    <a:cubicBezTo>
                      <a:pt x="299" y="293"/>
                      <a:pt x="299" y="293"/>
                      <a:pt x="299" y="293"/>
                    </a:cubicBezTo>
                    <a:cubicBezTo>
                      <a:pt x="300" y="293"/>
                      <a:pt x="300" y="293"/>
                      <a:pt x="301" y="293"/>
                    </a:cubicBezTo>
                    <a:cubicBezTo>
                      <a:pt x="299" y="291"/>
                      <a:pt x="303" y="291"/>
                      <a:pt x="304" y="292"/>
                    </a:cubicBezTo>
                    <a:cubicBezTo>
                      <a:pt x="305" y="292"/>
                      <a:pt x="306" y="293"/>
                      <a:pt x="307" y="293"/>
                    </a:cubicBezTo>
                    <a:cubicBezTo>
                      <a:pt x="308" y="293"/>
                      <a:pt x="308" y="292"/>
                      <a:pt x="309" y="293"/>
                    </a:cubicBezTo>
                    <a:cubicBezTo>
                      <a:pt x="309" y="292"/>
                      <a:pt x="310" y="293"/>
                      <a:pt x="310" y="293"/>
                    </a:cubicBezTo>
                    <a:cubicBezTo>
                      <a:pt x="311" y="294"/>
                      <a:pt x="312" y="294"/>
                      <a:pt x="313" y="295"/>
                    </a:cubicBezTo>
                    <a:cubicBezTo>
                      <a:pt x="314" y="295"/>
                      <a:pt x="315" y="295"/>
                      <a:pt x="316" y="296"/>
                    </a:cubicBezTo>
                    <a:cubicBezTo>
                      <a:pt x="317" y="297"/>
                      <a:pt x="317" y="296"/>
                      <a:pt x="319" y="297"/>
                    </a:cubicBezTo>
                    <a:cubicBezTo>
                      <a:pt x="319" y="297"/>
                      <a:pt x="320" y="298"/>
                      <a:pt x="321" y="298"/>
                    </a:cubicBezTo>
                    <a:cubicBezTo>
                      <a:pt x="321" y="298"/>
                      <a:pt x="322" y="297"/>
                      <a:pt x="322" y="297"/>
                    </a:cubicBezTo>
                    <a:cubicBezTo>
                      <a:pt x="323" y="296"/>
                      <a:pt x="323" y="296"/>
                      <a:pt x="324" y="296"/>
                    </a:cubicBezTo>
                    <a:cubicBezTo>
                      <a:pt x="324" y="295"/>
                      <a:pt x="325" y="295"/>
                      <a:pt x="325" y="294"/>
                    </a:cubicBezTo>
                    <a:cubicBezTo>
                      <a:pt x="326" y="294"/>
                      <a:pt x="327" y="294"/>
                      <a:pt x="327" y="293"/>
                    </a:cubicBezTo>
                    <a:cubicBezTo>
                      <a:pt x="328" y="293"/>
                      <a:pt x="329" y="292"/>
                      <a:pt x="330" y="292"/>
                    </a:cubicBezTo>
                    <a:cubicBezTo>
                      <a:pt x="330" y="292"/>
                      <a:pt x="334" y="292"/>
                      <a:pt x="333" y="290"/>
                    </a:cubicBezTo>
                    <a:cubicBezTo>
                      <a:pt x="333" y="290"/>
                      <a:pt x="331" y="291"/>
                      <a:pt x="330" y="290"/>
                    </a:cubicBezTo>
                    <a:cubicBezTo>
                      <a:pt x="328" y="290"/>
                      <a:pt x="330" y="290"/>
                      <a:pt x="331" y="290"/>
                    </a:cubicBezTo>
                    <a:cubicBezTo>
                      <a:pt x="331" y="290"/>
                      <a:pt x="331" y="289"/>
                      <a:pt x="331" y="289"/>
                    </a:cubicBezTo>
                    <a:cubicBezTo>
                      <a:pt x="332" y="289"/>
                      <a:pt x="332" y="289"/>
                      <a:pt x="333" y="289"/>
                    </a:cubicBezTo>
                    <a:cubicBezTo>
                      <a:pt x="333" y="288"/>
                      <a:pt x="334" y="288"/>
                      <a:pt x="334" y="288"/>
                    </a:cubicBezTo>
                    <a:cubicBezTo>
                      <a:pt x="334" y="288"/>
                      <a:pt x="335" y="287"/>
                      <a:pt x="335" y="287"/>
                    </a:cubicBezTo>
                    <a:cubicBezTo>
                      <a:pt x="336" y="288"/>
                      <a:pt x="336" y="288"/>
                      <a:pt x="336" y="288"/>
                    </a:cubicBezTo>
                    <a:cubicBezTo>
                      <a:pt x="337" y="289"/>
                      <a:pt x="338" y="289"/>
                      <a:pt x="337" y="291"/>
                    </a:cubicBezTo>
                    <a:cubicBezTo>
                      <a:pt x="336" y="291"/>
                      <a:pt x="336" y="292"/>
                      <a:pt x="336" y="292"/>
                    </a:cubicBezTo>
                    <a:cubicBezTo>
                      <a:pt x="334" y="293"/>
                      <a:pt x="334" y="292"/>
                      <a:pt x="332" y="292"/>
                    </a:cubicBezTo>
                    <a:cubicBezTo>
                      <a:pt x="333" y="292"/>
                      <a:pt x="334" y="293"/>
                      <a:pt x="334" y="293"/>
                    </a:cubicBezTo>
                    <a:cubicBezTo>
                      <a:pt x="335" y="294"/>
                      <a:pt x="335" y="294"/>
                      <a:pt x="336" y="294"/>
                    </a:cubicBezTo>
                    <a:cubicBezTo>
                      <a:pt x="336" y="293"/>
                      <a:pt x="338" y="293"/>
                      <a:pt x="338" y="293"/>
                    </a:cubicBezTo>
                    <a:cubicBezTo>
                      <a:pt x="338" y="292"/>
                      <a:pt x="339" y="291"/>
                      <a:pt x="341" y="291"/>
                    </a:cubicBezTo>
                    <a:cubicBezTo>
                      <a:pt x="341" y="291"/>
                      <a:pt x="342" y="292"/>
                      <a:pt x="342" y="292"/>
                    </a:cubicBezTo>
                    <a:cubicBezTo>
                      <a:pt x="342" y="293"/>
                      <a:pt x="341" y="293"/>
                      <a:pt x="340" y="293"/>
                    </a:cubicBezTo>
                    <a:cubicBezTo>
                      <a:pt x="341" y="294"/>
                      <a:pt x="340" y="294"/>
                      <a:pt x="340" y="294"/>
                    </a:cubicBezTo>
                    <a:cubicBezTo>
                      <a:pt x="340" y="294"/>
                      <a:pt x="341" y="294"/>
                      <a:pt x="341" y="295"/>
                    </a:cubicBezTo>
                    <a:cubicBezTo>
                      <a:pt x="342" y="295"/>
                      <a:pt x="342" y="296"/>
                      <a:pt x="342" y="296"/>
                    </a:cubicBezTo>
                    <a:cubicBezTo>
                      <a:pt x="343" y="296"/>
                      <a:pt x="344" y="295"/>
                      <a:pt x="345" y="296"/>
                    </a:cubicBezTo>
                    <a:cubicBezTo>
                      <a:pt x="345" y="296"/>
                      <a:pt x="344" y="296"/>
                      <a:pt x="344" y="296"/>
                    </a:cubicBezTo>
                    <a:cubicBezTo>
                      <a:pt x="344" y="296"/>
                      <a:pt x="345" y="298"/>
                      <a:pt x="346" y="298"/>
                    </a:cubicBezTo>
                    <a:cubicBezTo>
                      <a:pt x="347" y="299"/>
                      <a:pt x="346" y="297"/>
                      <a:pt x="348" y="297"/>
                    </a:cubicBezTo>
                    <a:cubicBezTo>
                      <a:pt x="348" y="297"/>
                      <a:pt x="349" y="298"/>
                      <a:pt x="349" y="299"/>
                    </a:cubicBezTo>
                    <a:cubicBezTo>
                      <a:pt x="349" y="299"/>
                      <a:pt x="350" y="299"/>
                      <a:pt x="350" y="300"/>
                    </a:cubicBezTo>
                    <a:cubicBezTo>
                      <a:pt x="350" y="300"/>
                      <a:pt x="350" y="301"/>
                      <a:pt x="351" y="301"/>
                    </a:cubicBezTo>
                    <a:cubicBezTo>
                      <a:pt x="351" y="301"/>
                      <a:pt x="351" y="300"/>
                      <a:pt x="351" y="300"/>
                    </a:cubicBezTo>
                    <a:cubicBezTo>
                      <a:pt x="351" y="299"/>
                      <a:pt x="351" y="300"/>
                      <a:pt x="351" y="299"/>
                    </a:cubicBezTo>
                    <a:cubicBezTo>
                      <a:pt x="351" y="299"/>
                      <a:pt x="351" y="299"/>
                      <a:pt x="351" y="299"/>
                    </a:cubicBezTo>
                    <a:cubicBezTo>
                      <a:pt x="351" y="298"/>
                      <a:pt x="352" y="298"/>
                      <a:pt x="351" y="297"/>
                    </a:cubicBezTo>
                    <a:cubicBezTo>
                      <a:pt x="351" y="297"/>
                      <a:pt x="351" y="297"/>
                      <a:pt x="351" y="298"/>
                    </a:cubicBezTo>
                    <a:cubicBezTo>
                      <a:pt x="350" y="298"/>
                      <a:pt x="350" y="298"/>
                      <a:pt x="349" y="298"/>
                    </a:cubicBezTo>
                    <a:cubicBezTo>
                      <a:pt x="349" y="298"/>
                      <a:pt x="349" y="297"/>
                      <a:pt x="348" y="297"/>
                    </a:cubicBezTo>
                    <a:cubicBezTo>
                      <a:pt x="349" y="296"/>
                      <a:pt x="350" y="296"/>
                      <a:pt x="350" y="296"/>
                    </a:cubicBezTo>
                    <a:cubicBezTo>
                      <a:pt x="350" y="296"/>
                      <a:pt x="350" y="296"/>
                      <a:pt x="351" y="296"/>
                    </a:cubicBezTo>
                    <a:cubicBezTo>
                      <a:pt x="351" y="296"/>
                      <a:pt x="351" y="296"/>
                      <a:pt x="351" y="296"/>
                    </a:cubicBezTo>
                    <a:cubicBezTo>
                      <a:pt x="353" y="296"/>
                      <a:pt x="354" y="295"/>
                      <a:pt x="355" y="296"/>
                    </a:cubicBezTo>
                    <a:cubicBezTo>
                      <a:pt x="355" y="296"/>
                      <a:pt x="355" y="296"/>
                      <a:pt x="355" y="296"/>
                    </a:cubicBezTo>
                    <a:cubicBezTo>
                      <a:pt x="359" y="293"/>
                      <a:pt x="363" y="289"/>
                      <a:pt x="368" y="287"/>
                    </a:cubicBezTo>
                    <a:cubicBezTo>
                      <a:pt x="370" y="287"/>
                      <a:pt x="373" y="287"/>
                      <a:pt x="376" y="287"/>
                    </a:cubicBezTo>
                    <a:cubicBezTo>
                      <a:pt x="377" y="287"/>
                      <a:pt x="380" y="286"/>
                      <a:pt x="381" y="287"/>
                    </a:cubicBezTo>
                    <a:cubicBezTo>
                      <a:pt x="381" y="287"/>
                      <a:pt x="388" y="285"/>
                      <a:pt x="386" y="284"/>
                    </a:cubicBezTo>
                    <a:cubicBezTo>
                      <a:pt x="386" y="284"/>
                      <a:pt x="386" y="284"/>
                      <a:pt x="386" y="283"/>
                    </a:cubicBezTo>
                    <a:cubicBezTo>
                      <a:pt x="386" y="284"/>
                      <a:pt x="386" y="284"/>
                      <a:pt x="386" y="284"/>
                    </a:cubicBezTo>
                    <a:cubicBezTo>
                      <a:pt x="388" y="284"/>
                      <a:pt x="388" y="284"/>
                      <a:pt x="388" y="282"/>
                    </a:cubicBezTo>
                    <a:cubicBezTo>
                      <a:pt x="388" y="282"/>
                      <a:pt x="388" y="280"/>
                      <a:pt x="389" y="281"/>
                    </a:cubicBezTo>
                    <a:cubicBezTo>
                      <a:pt x="389" y="281"/>
                      <a:pt x="389" y="280"/>
                      <a:pt x="388" y="280"/>
                    </a:cubicBezTo>
                    <a:cubicBezTo>
                      <a:pt x="388" y="279"/>
                      <a:pt x="387" y="280"/>
                      <a:pt x="387" y="279"/>
                    </a:cubicBezTo>
                    <a:cubicBezTo>
                      <a:pt x="387" y="279"/>
                      <a:pt x="388" y="279"/>
                      <a:pt x="388" y="279"/>
                    </a:cubicBezTo>
                    <a:cubicBezTo>
                      <a:pt x="388" y="278"/>
                      <a:pt x="388" y="278"/>
                      <a:pt x="388" y="278"/>
                    </a:cubicBezTo>
                    <a:cubicBezTo>
                      <a:pt x="387" y="277"/>
                      <a:pt x="389" y="273"/>
                      <a:pt x="389" y="272"/>
                    </a:cubicBezTo>
                    <a:cubicBezTo>
                      <a:pt x="390" y="272"/>
                      <a:pt x="390" y="271"/>
                      <a:pt x="390" y="270"/>
                    </a:cubicBezTo>
                    <a:cubicBezTo>
                      <a:pt x="390" y="270"/>
                      <a:pt x="390" y="268"/>
                      <a:pt x="389" y="268"/>
                    </a:cubicBezTo>
                    <a:cubicBezTo>
                      <a:pt x="390" y="268"/>
                      <a:pt x="390" y="268"/>
                      <a:pt x="390" y="268"/>
                    </a:cubicBezTo>
                    <a:cubicBezTo>
                      <a:pt x="390" y="268"/>
                      <a:pt x="390" y="267"/>
                      <a:pt x="390" y="267"/>
                    </a:cubicBezTo>
                    <a:cubicBezTo>
                      <a:pt x="390" y="267"/>
                      <a:pt x="391" y="266"/>
                      <a:pt x="391" y="266"/>
                    </a:cubicBezTo>
                    <a:cubicBezTo>
                      <a:pt x="391" y="266"/>
                      <a:pt x="391" y="265"/>
                      <a:pt x="391" y="265"/>
                    </a:cubicBezTo>
                    <a:cubicBezTo>
                      <a:pt x="392" y="265"/>
                      <a:pt x="391" y="265"/>
                      <a:pt x="392" y="264"/>
                    </a:cubicBezTo>
                    <a:cubicBezTo>
                      <a:pt x="392" y="264"/>
                      <a:pt x="393" y="263"/>
                      <a:pt x="393" y="263"/>
                    </a:cubicBezTo>
                    <a:cubicBezTo>
                      <a:pt x="393" y="263"/>
                      <a:pt x="393" y="262"/>
                      <a:pt x="393" y="262"/>
                    </a:cubicBezTo>
                    <a:cubicBezTo>
                      <a:pt x="393" y="261"/>
                      <a:pt x="394" y="261"/>
                      <a:pt x="394" y="261"/>
                    </a:cubicBezTo>
                    <a:cubicBezTo>
                      <a:pt x="394" y="260"/>
                      <a:pt x="394" y="260"/>
                      <a:pt x="394" y="259"/>
                    </a:cubicBezTo>
                    <a:cubicBezTo>
                      <a:pt x="395" y="259"/>
                      <a:pt x="397" y="259"/>
                      <a:pt x="396" y="258"/>
                    </a:cubicBezTo>
                    <a:cubicBezTo>
                      <a:pt x="396" y="258"/>
                      <a:pt x="396" y="258"/>
                      <a:pt x="396" y="258"/>
                    </a:cubicBezTo>
                    <a:cubicBezTo>
                      <a:pt x="396" y="257"/>
                      <a:pt x="397" y="257"/>
                      <a:pt x="397" y="257"/>
                    </a:cubicBezTo>
                    <a:cubicBezTo>
                      <a:pt x="397" y="258"/>
                      <a:pt x="397" y="258"/>
                      <a:pt x="397" y="258"/>
                    </a:cubicBezTo>
                    <a:cubicBezTo>
                      <a:pt x="397" y="258"/>
                      <a:pt x="398" y="258"/>
                      <a:pt x="398" y="257"/>
                    </a:cubicBezTo>
                    <a:cubicBezTo>
                      <a:pt x="398" y="257"/>
                      <a:pt x="397" y="256"/>
                      <a:pt x="396" y="256"/>
                    </a:cubicBezTo>
                    <a:cubicBezTo>
                      <a:pt x="397" y="256"/>
                      <a:pt x="397" y="256"/>
                      <a:pt x="397" y="256"/>
                    </a:cubicBezTo>
                    <a:cubicBezTo>
                      <a:pt x="397" y="256"/>
                      <a:pt x="396" y="256"/>
                      <a:pt x="396" y="256"/>
                    </a:cubicBezTo>
                    <a:cubicBezTo>
                      <a:pt x="397" y="255"/>
                      <a:pt x="397" y="255"/>
                      <a:pt x="397" y="255"/>
                    </a:cubicBezTo>
                    <a:cubicBezTo>
                      <a:pt x="398" y="254"/>
                      <a:pt x="397" y="253"/>
                      <a:pt x="398" y="253"/>
                    </a:cubicBezTo>
                    <a:cubicBezTo>
                      <a:pt x="398" y="253"/>
                      <a:pt x="397" y="252"/>
                      <a:pt x="397" y="252"/>
                    </a:cubicBezTo>
                    <a:cubicBezTo>
                      <a:pt x="397" y="252"/>
                      <a:pt x="398" y="252"/>
                      <a:pt x="398" y="252"/>
                    </a:cubicBezTo>
                    <a:cubicBezTo>
                      <a:pt x="399" y="252"/>
                      <a:pt x="398" y="250"/>
                      <a:pt x="399" y="249"/>
                    </a:cubicBezTo>
                    <a:cubicBezTo>
                      <a:pt x="399" y="249"/>
                      <a:pt x="401" y="248"/>
                      <a:pt x="401" y="247"/>
                    </a:cubicBezTo>
                    <a:cubicBezTo>
                      <a:pt x="401" y="247"/>
                      <a:pt x="401" y="247"/>
                      <a:pt x="401" y="247"/>
                    </a:cubicBezTo>
                    <a:cubicBezTo>
                      <a:pt x="401" y="247"/>
                      <a:pt x="401" y="247"/>
                      <a:pt x="402" y="247"/>
                    </a:cubicBezTo>
                    <a:cubicBezTo>
                      <a:pt x="401" y="247"/>
                      <a:pt x="401" y="247"/>
                      <a:pt x="400" y="247"/>
                    </a:cubicBezTo>
                    <a:cubicBezTo>
                      <a:pt x="401" y="247"/>
                      <a:pt x="401" y="246"/>
                      <a:pt x="401" y="246"/>
                    </a:cubicBezTo>
                    <a:cubicBezTo>
                      <a:pt x="402" y="246"/>
                      <a:pt x="402" y="247"/>
                      <a:pt x="402" y="246"/>
                    </a:cubicBezTo>
                    <a:cubicBezTo>
                      <a:pt x="402" y="246"/>
                      <a:pt x="402" y="245"/>
                      <a:pt x="402" y="245"/>
                    </a:cubicBezTo>
                    <a:cubicBezTo>
                      <a:pt x="401" y="245"/>
                      <a:pt x="402" y="245"/>
                      <a:pt x="402" y="244"/>
                    </a:cubicBezTo>
                    <a:cubicBezTo>
                      <a:pt x="403" y="244"/>
                      <a:pt x="403" y="243"/>
                      <a:pt x="403" y="242"/>
                    </a:cubicBezTo>
                    <a:cubicBezTo>
                      <a:pt x="403" y="243"/>
                      <a:pt x="402" y="243"/>
                      <a:pt x="402" y="243"/>
                    </a:cubicBezTo>
                    <a:cubicBezTo>
                      <a:pt x="402" y="243"/>
                      <a:pt x="402" y="242"/>
                      <a:pt x="402" y="242"/>
                    </a:cubicBezTo>
                    <a:cubicBezTo>
                      <a:pt x="402" y="242"/>
                      <a:pt x="402" y="242"/>
                      <a:pt x="402" y="242"/>
                    </a:cubicBezTo>
                    <a:cubicBezTo>
                      <a:pt x="402" y="242"/>
                      <a:pt x="402" y="242"/>
                      <a:pt x="402" y="242"/>
                    </a:cubicBezTo>
                    <a:cubicBezTo>
                      <a:pt x="402" y="242"/>
                      <a:pt x="402" y="242"/>
                      <a:pt x="402" y="241"/>
                    </a:cubicBezTo>
                    <a:cubicBezTo>
                      <a:pt x="402" y="242"/>
                      <a:pt x="403" y="242"/>
                      <a:pt x="404" y="241"/>
                    </a:cubicBezTo>
                    <a:cubicBezTo>
                      <a:pt x="404" y="241"/>
                      <a:pt x="404" y="240"/>
                      <a:pt x="405" y="240"/>
                    </a:cubicBezTo>
                    <a:cubicBezTo>
                      <a:pt x="404" y="240"/>
                      <a:pt x="404" y="240"/>
                      <a:pt x="404" y="240"/>
                    </a:cubicBezTo>
                    <a:cubicBezTo>
                      <a:pt x="404" y="240"/>
                      <a:pt x="404" y="240"/>
                      <a:pt x="404" y="239"/>
                    </a:cubicBezTo>
                    <a:cubicBezTo>
                      <a:pt x="404" y="239"/>
                      <a:pt x="404" y="239"/>
                      <a:pt x="404" y="239"/>
                    </a:cubicBezTo>
                    <a:cubicBezTo>
                      <a:pt x="404" y="239"/>
                      <a:pt x="405" y="239"/>
                      <a:pt x="405" y="239"/>
                    </a:cubicBezTo>
                    <a:cubicBezTo>
                      <a:pt x="405" y="239"/>
                      <a:pt x="405" y="239"/>
                      <a:pt x="405" y="240"/>
                    </a:cubicBezTo>
                    <a:cubicBezTo>
                      <a:pt x="406" y="239"/>
                      <a:pt x="406" y="237"/>
                      <a:pt x="407" y="236"/>
                    </a:cubicBezTo>
                    <a:cubicBezTo>
                      <a:pt x="408" y="235"/>
                      <a:pt x="408" y="234"/>
                      <a:pt x="409" y="234"/>
                    </a:cubicBezTo>
                    <a:cubicBezTo>
                      <a:pt x="410" y="234"/>
                      <a:pt x="411" y="234"/>
                      <a:pt x="412" y="233"/>
                    </a:cubicBezTo>
                    <a:cubicBezTo>
                      <a:pt x="411" y="233"/>
                      <a:pt x="411" y="233"/>
                      <a:pt x="410" y="233"/>
                    </a:cubicBezTo>
                    <a:cubicBezTo>
                      <a:pt x="411" y="232"/>
                      <a:pt x="411" y="232"/>
                      <a:pt x="412" y="233"/>
                    </a:cubicBezTo>
                    <a:cubicBezTo>
                      <a:pt x="412" y="232"/>
                      <a:pt x="415" y="230"/>
                      <a:pt x="415" y="230"/>
                    </a:cubicBezTo>
                    <a:cubicBezTo>
                      <a:pt x="415" y="229"/>
                      <a:pt x="415" y="228"/>
                      <a:pt x="416" y="228"/>
                    </a:cubicBezTo>
                    <a:cubicBezTo>
                      <a:pt x="414" y="226"/>
                      <a:pt x="417" y="225"/>
                      <a:pt x="418" y="224"/>
                    </a:cubicBezTo>
                    <a:cubicBezTo>
                      <a:pt x="418" y="223"/>
                      <a:pt x="418" y="222"/>
                      <a:pt x="419" y="221"/>
                    </a:cubicBezTo>
                    <a:cubicBezTo>
                      <a:pt x="419" y="221"/>
                      <a:pt x="419" y="220"/>
                      <a:pt x="420" y="220"/>
                    </a:cubicBezTo>
                    <a:cubicBezTo>
                      <a:pt x="420" y="219"/>
                      <a:pt x="420" y="218"/>
                      <a:pt x="420" y="217"/>
                    </a:cubicBezTo>
                    <a:cubicBezTo>
                      <a:pt x="420" y="217"/>
                      <a:pt x="421" y="216"/>
                      <a:pt x="421" y="215"/>
                    </a:cubicBezTo>
                    <a:cubicBezTo>
                      <a:pt x="421" y="215"/>
                      <a:pt x="421" y="214"/>
                      <a:pt x="421" y="214"/>
                    </a:cubicBezTo>
                    <a:cubicBezTo>
                      <a:pt x="421" y="214"/>
                      <a:pt x="421" y="214"/>
                      <a:pt x="420" y="213"/>
                    </a:cubicBezTo>
                    <a:cubicBezTo>
                      <a:pt x="420" y="212"/>
                      <a:pt x="420" y="211"/>
                      <a:pt x="420" y="211"/>
                    </a:cubicBezTo>
                    <a:cubicBezTo>
                      <a:pt x="421" y="209"/>
                      <a:pt x="422" y="207"/>
                      <a:pt x="422" y="205"/>
                    </a:cubicBezTo>
                    <a:cubicBezTo>
                      <a:pt x="423" y="203"/>
                      <a:pt x="424" y="201"/>
                      <a:pt x="424" y="199"/>
                    </a:cubicBezTo>
                    <a:cubicBezTo>
                      <a:pt x="424" y="198"/>
                      <a:pt x="424" y="197"/>
                      <a:pt x="424" y="197"/>
                    </a:cubicBezTo>
                    <a:cubicBezTo>
                      <a:pt x="424" y="196"/>
                      <a:pt x="425" y="196"/>
                      <a:pt x="425" y="195"/>
                    </a:cubicBezTo>
                    <a:cubicBezTo>
                      <a:pt x="425" y="195"/>
                      <a:pt x="425" y="195"/>
                      <a:pt x="425" y="195"/>
                    </a:cubicBezTo>
                    <a:cubicBezTo>
                      <a:pt x="425" y="194"/>
                      <a:pt x="426" y="193"/>
                      <a:pt x="427" y="192"/>
                    </a:cubicBezTo>
                    <a:cubicBezTo>
                      <a:pt x="427" y="192"/>
                      <a:pt x="427" y="190"/>
                      <a:pt x="427" y="190"/>
                    </a:cubicBezTo>
                    <a:close/>
                    <a:moveTo>
                      <a:pt x="410" y="189"/>
                    </a:moveTo>
                    <a:cubicBezTo>
                      <a:pt x="410" y="189"/>
                      <a:pt x="410" y="189"/>
                      <a:pt x="410" y="189"/>
                    </a:cubicBezTo>
                    <a:cubicBezTo>
                      <a:pt x="410" y="189"/>
                      <a:pt x="410" y="189"/>
                      <a:pt x="410" y="189"/>
                    </a:cubicBezTo>
                    <a:close/>
                    <a:moveTo>
                      <a:pt x="385" y="190"/>
                    </a:move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84" y="190"/>
                      <a:pt x="385" y="190"/>
                      <a:pt x="385" y="190"/>
                    </a:cubicBezTo>
                    <a:close/>
                    <a:moveTo>
                      <a:pt x="381" y="191"/>
                    </a:moveTo>
                    <a:cubicBezTo>
                      <a:pt x="381" y="191"/>
                      <a:pt x="381" y="191"/>
                      <a:pt x="381" y="191"/>
                    </a:cubicBezTo>
                    <a:cubicBezTo>
                      <a:pt x="381" y="191"/>
                      <a:pt x="380" y="192"/>
                      <a:pt x="381" y="191"/>
                    </a:cubicBezTo>
                    <a:close/>
                    <a:moveTo>
                      <a:pt x="369" y="272"/>
                    </a:moveTo>
                    <a:cubicBezTo>
                      <a:pt x="369" y="273"/>
                      <a:pt x="369" y="273"/>
                      <a:pt x="369" y="273"/>
                    </a:cubicBezTo>
                    <a:cubicBezTo>
                      <a:pt x="369" y="273"/>
                      <a:pt x="369" y="273"/>
                      <a:pt x="369" y="272"/>
                    </a:cubicBezTo>
                    <a:close/>
                    <a:moveTo>
                      <a:pt x="370" y="275"/>
                    </a:moveTo>
                    <a:cubicBezTo>
                      <a:pt x="370" y="274"/>
                      <a:pt x="370" y="274"/>
                      <a:pt x="370" y="274"/>
                    </a:cubicBezTo>
                    <a:cubicBezTo>
                      <a:pt x="370" y="274"/>
                      <a:pt x="370" y="274"/>
                      <a:pt x="370" y="275"/>
                    </a:cubicBezTo>
                    <a:close/>
                    <a:moveTo>
                      <a:pt x="368" y="270"/>
                    </a:moveTo>
                    <a:cubicBezTo>
                      <a:pt x="368" y="270"/>
                      <a:pt x="368" y="270"/>
                      <a:pt x="368" y="270"/>
                    </a:cubicBezTo>
                    <a:cubicBezTo>
                      <a:pt x="368" y="270"/>
                      <a:pt x="368" y="270"/>
                      <a:pt x="368" y="270"/>
                    </a:cubicBezTo>
                    <a:close/>
                    <a:moveTo>
                      <a:pt x="368" y="271"/>
                    </a:moveTo>
                    <a:cubicBezTo>
                      <a:pt x="368" y="271"/>
                      <a:pt x="368" y="271"/>
                      <a:pt x="368" y="271"/>
                    </a:cubicBezTo>
                    <a:cubicBezTo>
                      <a:pt x="368" y="271"/>
                      <a:pt x="368" y="271"/>
                      <a:pt x="368" y="271"/>
                    </a:cubicBezTo>
                    <a:close/>
                    <a:moveTo>
                      <a:pt x="368" y="268"/>
                    </a:moveTo>
                    <a:cubicBezTo>
                      <a:pt x="367" y="268"/>
                      <a:pt x="368" y="268"/>
                      <a:pt x="368" y="268"/>
                    </a:cubicBezTo>
                    <a:close/>
                    <a:moveTo>
                      <a:pt x="335" y="268"/>
                    </a:moveTo>
                    <a:cubicBezTo>
                      <a:pt x="336" y="268"/>
                      <a:pt x="336" y="268"/>
                      <a:pt x="335" y="268"/>
                    </a:cubicBezTo>
                    <a:cubicBezTo>
                      <a:pt x="335" y="268"/>
                      <a:pt x="335" y="268"/>
                      <a:pt x="335" y="268"/>
                    </a:cubicBezTo>
                    <a:close/>
                    <a:moveTo>
                      <a:pt x="335" y="268"/>
                    </a:moveTo>
                    <a:cubicBezTo>
                      <a:pt x="335" y="268"/>
                      <a:pt x="335" y="268"/>
                      <a:pt x="335" y="268"/>
                    </a:cubicBezTo>
                    <a:close/>
                    <a:moveTo>
                      <a:pt x="318" y="256"/>
                    </a:moveTo>
                    <a:cubicBezTo>
                      <a:pt x="318" y="256"/>
                      <a:pt x="318" y="256"/>
                      <a:pt x="318" y="256"/>
                    </a:cubicBezTo>
                    <a:cubicBezTo>
                      <a:pt x="318" y="256"/>
                      <a:pt x="318" y="256"/>
                      <a:pt x="318" y="256"/>
                    </a:cubicBezTo>
                    <a:close/>
                    <a:moveTo>
                      <a:pt x="318" y="256"/>
                    </a:moveTo>
                    <a:cubicBezTo>
                      <a:pt x="319" y="256"/>
                      <a:pt x="319" y="256"/>
                      <a:pt x="318" y="256"/>
                    </a:cubicBezTo>
                    <a:close/>
                    <a:moveTo>
                      <a:pt x="312" y="254"/>
                    </a:moveTo>
                    <a:cubicBezTo>
                      <a:pt x="312" y="254"/>
                      <a:pt x="312" y="254"/>
                      <a:pt x="312" y="254"/>
                    </a:cubicBezTo>
                    <a:cubicBezTo>
                      <a:pt x="312" y="254"/>
                      <a:pt x="312" y="254"/>
                      <a:pt x="312" y="254"/>
                    </a:cubicBezTo>
                    <a:close/>
                    <a:moveTo>
                      <a:pt x="378" y="246"/>
                    </a:moveTo>
                    <a:cubicBezTo>
                      <a:pt x="378" y="246"/>
                      <a:pt x="379" y="246"/>
                      <a:pt x="379" y="245"/>
                    </a:cubicBezTo>
                    <a:cubicBezTo>
                      <a:pt x="378" y="246"/>
                      <a:pt x="378" y="246"/>
                      <a:pt x="379" y="247"/>
                    </a:cubicBezTo>
                    <a:cubicBezTo>
                      <a:pt x="378" y="246"/>
                      <a:pt x="378" y="246"/>
                      <a:pt x="378" y="246"/>
                    </a:cubicBezTo>
                    <a:cubicBezTo>
                      <a:pt x="378" y="246"/>
                      <a:pt x="378" y="246"/>
                      <a:pt x="378" y="246"/>
                    </a:cubicBezTo>
                    <a:cubicBezTo>
                      <a:pt x="378" y="246"/>
                      <a:pt x="378" y="246"/>
                      <a:pt x="378" y="246"/>
                    </a:cubicBezTo>
                    <a:close/>
                    <a:moveTo>
                      <a:pt x="167" y="59"/>
                    </a:moveTo>
                    <a:cubicBezTo>
                      <a:pt x="167" y="59"/>
                      <a:pt x="167" y="59"/>
                      <a:pt x="166" y="59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60"/>
                      <a:pt x="167" y="60"/>
                      <a:pt x="166" y="60"/>
                    </a:cubicBezTo>
                    <a:cubicBezTo>
                      <a:pt x="167" y="60"/>
                      <a:pt x="167" y="61"/>
                      <a:pt x="167" y="61"/>
                    </a:cubicBezTo>
                    <a:cubicBezTo>
                      <a:pt x="166" y="60"/>
                      <a:pt x="167" y="61"/>
                      <a:pt x="166" y="61"/>
                    </a:cubicBezTo>
                    <a:cubicBezTo>
                      <a:pt x="166" y="61"/>
                      <a:pt x="166" y="62"/>
                      <a:pt x="166" y="62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6" y="61"/>
                      <a:pt x="165" y="61"/>
                      <a:pt x="165" y="61"/>
                    </a:cubicBezTo>
                    <a:cubicBezTo>
                      <a:pt x="165" y="62"/>
                      <a:pt x="165" y="62"/>
                      <a:pt x="165" y="63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5" y="63"/>
                      <a:pt x="165" y="63"/>
                      <a:pt x="165" y="64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5" y="64"/>
                      <a:pt x="165" y="65"/>
                      <a:pt x="165" y="65"/>
                    </a:cubicBezTo>
                    <a:cubicBezTo>
                      <a:pt x="164" y="65"/>
                      <a:pt x="165" y="64"/>
                      <a:pt x="164" y="64"/>
                    </a:cubicBezTo>
                    <a:cubicBezTo>
                      <a:pt x="164" y="64"/>
                      <a:pt x="164" y="64"/>
                      <a:pt x="163" y="64"/>
                    </a:cubicBezTo>
                    <a:cubicBezTo>
                      <a:pt x="163" y="64"/>
                      <a:pt x="163" y="64"/>
                      <a:pt x="163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3" y="63"/>
                      <a:pt x="163" y="62"/>
                      <a:pt x="163" y="62"/>
                    </a:cubicBezTo>
                    <a:cubicBezTo>
                      <a:pt x="163" y="62"/>
                      <a:pt x="162" y="62"/>
                      <a:pt x="162" y="63"/>
                    </a:cubicBezTo>
                    <a:cubicBezTo>
                      <a:pt x="162" y="62"/>
                      <a:pt x="164" y="61"/>
                      <a:pt x="163" y="59"/>
                    </a:cubicBezTo>
                    <a:cubicBezTo>
                      <a:pt x="163" y="59"/>
                      <a:pt x="164" y="59"/>
                      <a:pt x="164" y="59"/>
                    </a:cubicBezTo>
                    <a:cubicBezTo>
                      <a:pt x="164" y="59"/>
                      <a:pt x="164" y="59"/>
                      <a:pt x="164" y="60"/>
                    </a:cubicBezTo>
                    <a:cubicBezTo>
                      <a:pt x="164" y="59"/>
                      <a:pt x="164" y="59"/>
                      <a:pt x="163" y="59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5" y="58"/>
                      <a:pt x="165" y="57"/>
                      <a:pt x="165" y="58"/>
                    </a:cubicBezTo>
                    <a:cubicBezTo>
                      <a:pt x="165" y="58"/>
                      <a:pt x="165" y="58"/>
                      <a:pt x="164" y="59"/>
                    </a:cubicBezTo>
                    <a:cubicBezTo>
                      <a:pt x="165" y="59"/>
                      <a:pt x="165" y="58"/>
                      <a:pt x="165" y="58"/>
                    </a:cubicBezTo>
                    <a:cubicBezTo>
                      <a:pt x="165" y="58"/>
                      <a:pt x="165" y="59"/>
                      <a:pt x="165" y="59"/>
                    </a:cubicBezTo>
                    <a:cubicBezTo>
                      <a:pt x="165" y="59"/>
                      <a:pt x="165" y="58"/>
                      <a:pt x="165" y="58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5" y="59"/>
                      <a:pt x="165" y="59"/>
                      <a:pt x="166" y="58"/>
                    </a:cubicBezTo>
                    <a:cubicBezTo>
                      <a:pt x="166" y="58"/>
                      <a:pt x="166" y="59"/>
                      <a:pt x="166" y="59"/>
                    </a:cubicBezTo>
                    <a:cubicBezTo>
                      <a:pt x="166" y="58"/>
                      <a:pt x="166" y="58"/>
                      <a:pt x="167" y="58"/>
                    </a:cubicBezTo>
                    <a:cubicBezTo>
                      <a:pt x="167" y="58"/>
                      <a:pt x="168" y="58"/>
                      <a:pt x="167" y="59"/>
                    </a:cubicBezTo>
                    <a:cubicBezTo>
                      <a:pt x="168" y="59"/>
                      <a:pt x="168" y="59"/>
                      <a:pt x="167" y="59"/>
                    </a:cubicBezTo>
                    <a:close/>
                    <a:moveTo>
                      <a:pt x="294" y="247"/>
                    </a:moveTo>
                    <a:cubicBezTo>
                      <a:pt x="294" y="247"/>
                      <a:pt x="294" y="247"/>
                      <a:pt x="294" y="247"/>
                    </a:cubicBezTo>
                    <a:close/>
                    <a:moveTo>
                      <a:pt x="296" y="247"/>
                    </a:moveTo>
                    <a:cubicBezTo>
                      <a:pt x="296" y="247"/>
                      <a:pt x="296" y="247"/>
                      <a:pt x="296" y="247"/>
                    </a:cubicBezTo>
                    <a:cubicBezTo>
                      <a:pt x="296" y="247"/>
                      <a:pt x="297" y="247"/>
                      <a:pt x="296" y="247"/>
                    </a:cubicBezTo>
                    <a:close/>
                    <a:moveTo>
                      <a:pt x="299" y="249"/>
                    </a:moveTo>
                    <a:cubicBezTo>
                      <a:pt x="299" y="249"/>
                      <a:pt x="299" y="249"/>
                      <a:pt x="299" y="248"/>
                    </a:cubicBezTo>
                    <a:cubicBezTo>
                      <a:pt x="299" y="249"/>
                      <a:pt x="299" y="249"/>
                      <a:pt x="299" y="249"/>
                    </a:cubicBezTo>
                    <a:close/>
                    <a:moveTo>
                      <a:pt x="301" y="248"/>
                    </a:moveTo>
                    <a:cubicBezTo>
                      <a:pt x="301" y="248"/>
                      <a:pt x="302" y="248"/>
                      <a:pt x="302" y="248"/>
                    </a:cubicBezTo>
                    <a:cubicBezTo>
                      <a:pt x="301" y="248"/>
                      <a:pt x="301" y="248"/>
                      <a:pt x="301" y="248"/>
                    </a:cubicBezTo>
                    <a:close/>
                    <a:moveTo>
                      <a:pt x="304" y="248"/>
                    </a:moveTo>
                    <a:cubicBezTo>
                      <a:pt x="304" y="248"/>
                      <a:pt x="304" y="248"/>
                      <a:pt x="304" y="248"/>
                    </a:cubicBezTo>
                    <a:close/>
                    <a:moveTo>
                      <a:pt x="304" y="248"/>
                    </a:moveTo>
                    <a:cubicBezTo>
                      <a:pt x="304" y="248"/>
                      <a:pt x="304" y="248"/>
                      <a:pt x="305" y="248"/>
                    </a:cubicBezTo>
                    <a:cubicBezTo>
                      <a:pt x="304" y="248"/>
                      <a:pt x="304" y="248"/>
                      <a:pt x="304" y="248"/>
                    </a:cubicBezTo>
                    <a:close/>
                    <a:moveTo>
                      <a:pt x="306" y="248"/>
                    </a:moveTo>
                    <a:cubicBezTo>
                      <a:pt x="306" y="248"/>
                      <a:pt x="306" y="248"/>
                      <a:pt x="306" y="248"/>
                    </a:cubicBezTo>
                    <a:cubicBezTo>
                      <a:pt x="306" y="248"/>
                      <a:pt x="306" y="248"/>
                      <a:pt x="306" y="248"/>
                    </a:cubicBezTo>
                    <a:close/>
                    <a:moveTo>
                      <a:pt x="306" y="248"/>
                    </a:moveTo>
                    <a:cubicBezTo>
                      <a:pt x="306" y="248"/>
                      <a:pt x="306" y="248"/>
                      <a:pt x="306" y="248"/>
                    </a:cubicBezTo>
                    <a:cubicBezTo>
                      <a:pt x="306" y="248"/>
                      <a:pt x="306" y="249"/>
                      <a:pt x="306" y="248"/>
                    </a:cubicBezTo>
                    <a:close/>
                    <a:moveTo>
                      <a:pt x="307" y="249"/>
                    </a:moveTo>
                    <a:cubicBezTo>
                      <a:pt x="307" y="248"/>
                      <a:pt x="307" y="249"/>
                      <a:pt x="307" y="249"/>
                    </a:cubicBezTo>
                    <a:close/>
                    <a:moveTo>
                      <a:pt x="310" y="255"/>
                    </a:moveTo>
                    <a:cubicBezTo>
                      <a:pt x="310" y="255"/>
                      <a:pt x="311" y="255"/>
                      <a:pt x="310" y="255"/>
                    </a:cubicBezTo>
                    <a:close/>
                    <a:moveTo>
                      <a:pt x="311" y="255"/>
                    </a:moveTo>
                    <a:cubicBezTo>
                      <a:pt x="311" y="255"/>
                      <a:pt x="311" y="255"/>
                      <a:pt x="311" y="255"/>
                    </a:cubicBezTo>
                    <a:close/>
                    <a:moveTo>
                      <a:pt x="313" y="253"/>
                    </a:moveTo>
                    <a:cubicBezTo>
                      <a:pt x="313" y="253"/>
                      <a:pt x="313" y="253"/>
                      <a:pt x="313" y="253"/>
                    </a:cubicBezTo>
                    <a:cubicBezTo>
                      <a:pt x="313" y="253"/>
                      <a:pt x="313" y="253"/>
                      <a:pt x="313" y="253"/>
                    </a:cubicBezTo>
                    <a:close/>
                    <a:moveTo>
                      <a:pt x="317" y="254"/>
                    </a:moveTo>
                    <a:cubicBezTo>
                      <a:pt x="317" y="254"/>
                      <a:pt x="318" y="254"/>
                      <a:pt x="317" y="254"/>
                    </a:cubicBezTo>
                    <a:close/>
                    <a:moveTo>
                      <a:pt x="318" y="255"/>
                    </a:moveTo>
                    <a:cubicBezTo>
                      <a:pt x="318" y="255"/>
                      <a:pt x="318" y="255"/>
                      <a:pt x="319" y="255"/>
                    </a:cubicBezTo>
                    <a:cubicBezTo>
                      <a:pt x="318" y="255"/>
                      <a:pt x="318" y="255"/>
                      <a:pt x="318" y="255"/>
                    </a:cubicBezTo>
                    <a:close/>
                    <a:moveTo>
                      <a:pt x="321" y="259"/>
                    </a:move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20" y="259"/>
                      <a:pt x="321" y="260"/>
                      <a:pt x="321" y="259"/>
                    </a:cubicBezTo>
                    <a:close/>
                    <a:moveTo>
                      <a:pt x="327" y="264"/>
                    </a:moveTo>
                    <a:cubicBezTo>
                      <a:pt x="327" y="264"/>
                      <a:pt x="327" y="264"/>
                      <a:pt x="326" y="263"/>
                    </a:cubicBezTo>
                    <a:cubicBezTo>
                      <a:pt x="327" y="264"/>
                      <a:pt x="327" y="264"/>
                      <a:pt x="327" y="264"/>
                    </a:cubicBezTo>
                    <a:close/>
                    <a:moveTo>
                      <a:pt x="332" y="268"/>
                    </a:moveTo>
                    <a:cubicBezTo>
                      <a:pt x="332" y="268"/>
                      <a:pt x="332" y="268"/>
                      <a:pt x="332" y="268"/>
                    </a:cubicBezTo>
                    <a:cubicBezTo>
                      <a:pt x="332" y="268"/>
                      <a:pt x="332" y="268"/>
                      <a:pt x="332" y="268"/>
                    </a:cubicBezTo>
                    <a:cubicBezTo>
                      <a:pt x="332" y="268"/>
                      <a:pt x="332" y="268"/>
                      <a:pt x="332" y="268"/>
                    </a:cubicBezTo>
                    <a:close/>
                    <a:moveTo>
                      <a:pt x="333" y="269"/>
                    </a:moveTo>
                    <a:cubicBezTo>
                      <a:pt x="333" y="269"/>
                      <a:pt x="333" y="269"/>
                      <a:pt x="333" y="269"/>
                    </a:cubicBezTo>
                    <a:close/>
                    <a:moveTo>
                      <a:pt x="333" y="269"/>
                    </a:moveTo>
                    <a:cubicBezTo>
                      <a:pt x="333" y="269"/>
                      <a:pt x="333" y="269"/>
                      <a:pt x="333" y="269"/>
                    </a:cubicBezTo>
                    <a:close/>
                    <a:moveTo>
                      <a:pt x="333" y="269"/>
                    </a:moveTo>
                    <a:cubicBezTo>
                      <a:pt x="334" y="269"/>
                      <a:pt x="334" y="269"/>
                      <a:pt x="334" y="269"/>
                    </a:cubicBezTo>
                    <a:cubicBezTo>
                      <a:pt x="334" y="269"/>
                      <a:pt x="334" y="269"/>
                      <a:pt x="333" y="269"/>
                    </a:cubicBezTo>
                    <a:close/>
                    <a:moveTo>
                      <a:pt x="346" y="268"/>
                    </a:moveTo>
                    <a:cubicBezTo>
                      <a:pt x="346" y="268"/>
                      <a:pt x="347" y="268"/>
                      <a:pt x="346" y="268"/>
                    </a:cubicBezTo>
                    <a:close/>
                    <a:moveTo>
                      <a:pt x="349" y="268"/>
                    </a:moveTo>
                    <a:cubicBezTo>
                      <a:pt x="348" y="268"/>
                      <a:pt x="346" y="268"/>
                      <a:pt x="347" y="267"/>
                    </a:cubicBezTo>
                    <a:cubicBezTo>
                      <a:pt x="347" y="267"/>
                      <a:pt x="349" y="268"/>
                      <a:pt x="349" y="268"/>
                    </a:cubicBezTo>
                    <a:close/>
                    <a:moveTo>
                      <a:pt x="349" y="268"/>
                    </a:moveTo>
                    <a:cubicBezTo>
                      <a:pt x="349" y="268"/>
                      <a:pt x="349" y="268"/>
                      <a:pt x="349" y="268"/>
                    </a:cubicBezTo>
                    <a:close/>
                    <a:moveTo>
                      <a:pt x="350" y="268"/>
                    </a:moveTo>
                    <a:cubicBezTo>
                      <a:pt x="350" y="268"/>
                      <a:pt x="350" y="268"/>
                      <a:pt x="350" y="268"/>
                    </a:cubicBezTo>
                    <a:close/>
                    <a:moveTo>
                      <a:pt x="351" y="267"/>
                    </a:moveTo>
                    <a:cubicBezTo>
                      <a:pt x="351" y="267"/>
                      <a:pt x="352" y="267"/>
                      <a:pt x="352" y="267"/>
                    </a:cubicBezTo>
                    <a:lnTo>
                      <a:pt x="351" y="267"/>
                    </a:lnTo>
                    <a:close/>
                    <a:moveTo>
                      <a:pt x="352" y="267"/>
                    </a:moveTo>
                    <a:cubicBezTo>
                      <a:pt x="352" y="267"/>
                      <a:pt x="352" y="268"/>
                      <a:pt x="352" y="267"/>
                    </a:cubicBezTo>
                    <a:close/>
                    <a:moveTo>
                      <a:pt x="353" y="268"/>
                    </a:moveTo>
                    <a:cubicBezTo>
                      <a:pt x="353" y="268"/>
                      <a:pt x="353" y="268"/>
                      <a:pt x="354" y="268"/>
                    </a:cubicBezTo>
                    <a:cubicBezTo>
                      <a:pt x="353" y="268"/>
                      <a:pt x="353" y="268"/>
                      <a:pt x="353" y="268"/>
                    </a:cubicBezTo>
                    <a:close/>
                    <a:moveTo>
                      <a:pt x="359" y="270"/>
                    </a:moveTo>
                    <a:cubicBezTo>
                      <a:pt x="358" y="270"/>
                      <a:pt x="357" y="270"/>
                      <a:pt x="357" y="269"/>
                    </a:cubicBezTo>
                    <a:cubicBezTo>
                      <a:pt x="357" y="268"/>
                      <a:pt x="358" y="268"/>
                      <a:pt x="358" y="267"/>
                    </a:cubicBezTo>
                    <a:cubicBezTo>
                      <a:pt x="358" y="268"/>
                      <a:pt x="359" y="268"/>
                      <a:pt x="360" y="268"/>
                    </a:cubicBezTo>
                    <a:cubicBezTo>
                      <a:pt x="359" y="268"/>
                      <a:pt x="358" y="268"/>
                      <a:pt x="358" y="269"/>
                    </a:cubicBezTo>
                    <a:cubicBezTo>
                      <a:pt x="358" y="269"/>
                      <a:pt x="358" y="270"/>
                      <a:pt x="359" y="270"/>
                    </a:cubicBezTo>
                    <a:cubicBezTo>
                      <a:pt x="359" y="270"/>
                      <a:pt x="359" y="270"/>
                      <a:pt x="359" y="270"/>
                    </a:cubicBezTo>
                    <a:close/>
                    <a:moveTo>
                      <a:pt x="362" y="267"/>
                    </a:moveTo>
                    <a:cubicBezTo>
                      <a:pt x="362" y="267"/>
                      <a:pt x="362" y="267"/>
                      <a:pt x="362" y="267"/>
                    </a:cubicBezTo>
                    <a:cubicBezTo>
                      <a:pt x="363" y="267"/>
                      <a:pt x="362" y="267"/>
                      <a:pt x="362" y="267"/>
                    </a:cubicBezTo>
                    <a:close/>
                    <a:moveTo>
                      <a:pt x="364" y="267"/>
                    </a:moveTo>
                    <a:cubicBezTo>
                      <a:pt x="364" y="267"/>
                      <a:pt x="365" y="267"/>
                      <a:pt x="364" y="267"/>
                    </a:cubicBezTo>
                    <a:close/>
                    <a:moveTo>
                      <a:pt x="366" y="268"/>
                    </a:moveTo>
                    <a:cubicBezTo>
                      <a:pt x="366" y="268"/>
                      <a:pt x="367" y="268"/>
                      <a:pt x="366" y="268"/>
                    </a:cubicBezTo>
                    <a:close/>
                    <a:moveTo>
                      <a:pt x="368" y="269"/>
                    </a:moveTo>
                    <a:cubicBezTo>
                      <a:pt x="368" y="269"/>
                      <a:pt x="368" y="269"/>
                      <a:pt x="368" y="269"/>
                    </a:cubicBezTo>
                    <a:cubicBezTo>
                      <a:pt x="368" y="269"/>
                      <a:pt x="368" y="269"/>
                      <a:pt x="368" y="269"/>
                    </a:cubicBezTo>
                    <a:close/>
                    <a:moveTo>
                      <a:pt x="389" y="190"/>
                    </a:moveTo>
                    <a:cubicBezTo>
                      <a:pt x="388" y="190"/>
                      <a:pt x="389" y="189"/>
                      <a:pt x="389" y="189"/>
                    </a:cubicBezTo>
                    <a:cubicBezTo>
                      <a:pt x="389" y="189"/>
                      <a:pt x="389" y="190"/>
                      <a:pt x="389" y="190"/>
                    </a:cubicBezTo>
                    <a:close/>
                    <a:moveTo>
                      <a:pt x="400" y="192"/>
                    </a:moveTo>
                    <a:cubicBezTo>
                      <a:pt x="400" y="192"/>
                      <a:pt x="400" y="192"/>
                      <a:pt x="400" y="192"/>
                    </a:cubicBezTo>
                    <a:close/>
                    <a:moveTo>
                      <a:pt x="403" y="195"/>
                    </a:moveTo>
                    <a:cubicBezTo>
                      <a:pt x="403" y="196"/>
                      <a:pt x="404" y="195"/>
                      <a:pt x="403" y="195"/>
                    </a:cubicBezTo>
                    <a:close/>
                    <a:moveTo>
                      <a:pt x="405" y="193"/>
                    </a:moveTo>
                    <a:cubicBezTo>
                      <a:pt x="406" y="193"/>
                      <a:pt x="406" y="193"/>
                      <a:pt x="405" y="193"/>
                    </a:cubicBezTo>
                    <a:close/>
                    <a:moveTo>
                      <a:pt x="406" y="193"/>
                    </a:moveTo>
                    <a:cubicBezTo>
                      <a:pt x="406" y="193"/>
                      <a:pt x="406" y="193"/>
                      <a:pt x="406" y="193"/>
                    </a:cubicBezTo>
                    <a:close/>
                    <a:moveTo>
                      <a:pt x="408" y="193"/>
                    </a:moveTo>
                    <a:cubicBezTo>
                      <a:pt x="408" y="193"/>
                      <a:pt x="408" y="193"/>
                      <a:pt x="408" y="193"/>
                    </a:cubicBezTo>
                    <a:close/>
                    <a:moveTo>
                      <a:pt x="410" y="193"/>
                    </a:moveTo>
                    <a:cubicBezTo>
                      <a:pt x="409" y="193"/>
                      <a:pt x="410" y="193"/>
                      <a:pt x="410" y="193"/>
                    </a:cubicBezTo>
                    <a:close/>
                    <a:moveTo>
                      <a:pt x="410" y="193"/>
                    </a:moveTo>
                    <a:cubicBezTo>
                      <a:pt x="410" y="193"/>
                      <a:pt x="410" y="193"/>
                      <a:pt x="410" y="193"/>
                    </a:cubicBezTo>
                    <a:close/>
                    <a:moveTo>
                      <a:pt x="415" y="186"/>
                    </a:moveTo>
                    <a:cubicBezTo>
                      <a:pt x="415" y="186"/>
                      <a:pt x="415" y="186"/>
                      <a:pt x="415" y="186"/>
                    </a:cubicBezTo>
                    <a:close/>
                    <a:moveTo>
                      <a:pt x="415" y="187"/>
                    </a:moveTo>
                    <a:cubicBezTo>
                      <a:pt x="415" y="186"/>
                      <a:pt x="415" y="187"/>
                      <a:pt x="415" y="187"/>
                    </a:cubicBezTo>
                    <a:close/>
                    <a:moveTo>
                      <a:pt x="417" y="187"/>
                    </a:moveTo>
                    <a:cubicBezTo>
                      <a:pt x="416" y="187"/>
                      <a:pt x="416" y="186"/>
                      <a:pt x="416" y="186"/>
                    </a:cubicBezTo>
                    <a:cubicBezTo>
                      <a:pt x="417" y="187"/>
                      <a:pt x="417" y="187"/>
                      <a:pt x="418" y="187"/>
                    </a:cubicBezTo>
                    <a:cubicBezTo>
                      <a:pt x="417" y="187"/>
                      <a:pt x="417" y="187"/>
                      <a:pt x="417" y="187"/>
                    </a:cubicBezTo>
                    <a:close/>
                    <a:moveTo>
                      <a:pt x="418" y="187"/>
                    </a:moveTo>
                    <a:cubicBezTo>
                      <a:pt x="418" y="187"/>
                      <a:pt x="418" y="187"/>
                      <a:pt x="418" y="187"/>
                    </a:cubicBezTo>
                    <a:cubicBezTo>
                      <a:pt x="418" y="187"/>
                      <a:pt x="418" y="187"/>
                      <a:pt x="418" y="187"/>
                    </a:cubicBezTo>
                    <a:cubicBezTo>
                      <a:pt x="418" y="187"/>
                      <a:pt x="418" y="187"/>
                      <a:pt x="418" y="187"/>
                    </a:cubicBezTo>
                    <a:close/>
                    <a:moveTo>
                      <a:pt x="421" y="187"/>
                    </a:moveTo>
                    <a:cubicBezTo>
                      <a:pt x="421" y="187"/>
                      <a:pt x="422" y="187"/>
                      <a:pt x="421" y="187"/>
                    </a:cubicBezTo>
                    <a:close/>
                    <a:moveTo>
                      <a:pt x="423" y="186"/>
                    </a:moveTo>
                    <a:cubicBezTo>
                      <a:pt x="423" y="186"/>
                      <a:pt x="423" y="186"/>
                      <a:pt x="423" y="186"/>
                    </a:cubicBezTo>
                    <a:close/>
                  </a:path>
                </a:pathLst>
              </a:custGeom>
              <a:solidFill>
                <a:srgbClr val="9C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45079" name="Google Shape;2002;p28"/>
            <p:cNvSpPr txBox="1">
              <a:spLocks noChangeArrowheads="1"/>
            </p:cNvSpPr>
            <p:nvPr/>
          </p:nvSpPr>
          <p:spPr bwMode="auto">
            <a:xfrm>
              <a:off x="8369300" y="5103813"/>
              <a:ext cx="2174875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700"/>
                <a:buFont typeface="Open Sans" panose="020B0606030504020204" pitchFamily="34" charset="0"/>
                <a:buNone/>
              </a:pP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7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7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6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0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05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Google Shape;1211;p42"/>
          <p:cNvSpPr>
            <a:spLocks/>
          </p:cNvSpPr>
          <p:nvPr/>
        </p:nvSpPr>
        <p:spPr bwMode="auto">
          <a:xfrm>
            <a:off x="795338" y="2776538"/>
            <a:ext cx="1471612" cy="1309687"/>
          </a:xfrm>
          <a:custGeom>
            <a:avLst/>
            <a:gdLst>
              <a:gd name="T0" fmla="*/ 2147483646 w 927"/>
              <a:gd name="T1" fmla="*/ 0 h 825"/>
              <a:gd name="T2" fmla="*/ 0 w 927"/>
              <a:gd name="T3" fmla="*/ 0 h 825"/>
              <a:gd name="T4" fmla="*/ 2147483646 w 927"/>
              <a:gd name="T5" fmla="*/ 2147483646 h 825"/>
              <a:gd name="T6" fmla="*/ 0 w 927"/>
              <a:gd name="T7" fmla="*/ 2147483646 h 825"/>
              <a:gd name="T8" fmla="*/ 2147483646 w 927"/>
              <a:gd name="T9" fmla="*/ 2147483646 h 825"/>
              <a:gd name="T10" fmla="*/ 2147483646 w 927"/>
              <a:gd name="T11" fmla="*/ 2147483646 h 825"/>
              <a:gd name="T12" fmla="*/ 2147483646 w 927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7" h="825" extrusionOk="0">
                <a:moveTo>
                  <a:pt x="769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9" y="825"/>
                </a:lnTo>
                <a:lnTo>
                  <a:pt x="927" y="413"/>
                </a:lnTo>
                <a:lnTo>
                  <a:pt x="769" y="0"/>
                </a:lnTo>
                <a:close/>
              </a:path>
            </a:pathLst>
          </a:custGeom>
          <a:solidFill>
            <a:srgbClr val="FFCA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1" name="Google Shape;1212;p42"/>
          <p:cNvSpPr>
            <a:spLocks/>
          </p:cNvSpPr>
          <p:nvPr/>
        </p:nvSpPr>
        <p:spPr bwMode="auto">
          <a:xfrm>
            <a:off x="2101850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FE9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2" name="Google Shape;1213;p42"/>
          <p:cNvSpPr>
            <a:spLocks/>
          </p:cNvSpPr>
          <p:nvPr/>
        </p:nvSpPr>
        <p:spPr bwMode="auto">
          <a:xfrm>
            <a:off x="3403600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E348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3" name="Google Shape;1214;p42"/>
          <p:cNvSpPr>
            <a:spLocks/>
          </p:cNvSpPr>
          <p:nvPr/>
        </p:nvSpPr>
        <p:spPr bwMode="auto">
          <a:xfrm>
            <a:off x="4703763" y="2776538"/>
            <a:ext cx="1471612" cy="1309687"/>
          </a:xfrm>
          <a:custGeom>
            <a:avLst/>
            <a:gdLst>
              <a:gd name="T0" fmla="*/ 2147483646 w 927"/>
              <a:gd name="T1" fmla="*/ 0 h 825"/>
              <a:gd name="T2" fmla="*/ 0 w 927"/>
              <a:gd name="T3" fmla="*/ 0 h 825"/>
              <a:gd name="T4" fmla="*/ 2147483646 w 927"/>
              <a:gd name="T5" fmla="*/ 2147483646 h 825"/>
              <a:gd name="T6" fmla="*/ 0 w 927"/>
              <a:gd name="T7" fmla="*/ 2147483646 h 825"/>
              <a:gd name="T8" fmla="*/ 2147483646 w 927"/>
              <a:gd name="T9" fmla="*/ 2147483646 h 825"/>
              <a:gd name="T10" fmla="*/ 2147483646 w 927"/>
              <a:gd name="T11" fmla="*/ 2147483646 h 825"/>
              <a:gd name="T12" fmla="*/ 2147483646 w 927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7" h="825" extrusionOk="0">
                <a:moveTo>
                  <a:pt x="769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9" y="825"/>
                </a:lnTo>
                <a:lnTo>
                  <a:pt x="927" y="413"/>
                </a:lnTo>
                <a:lnTo>
                  <a:pt x="769" y="0"/>
                </a:lnTo>
                <a:close/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4" name="Google Shape;1215;p42"/>
          <p:cNvSpPr>
            <a:spLocks/>
          </p:cNvSpPr>
          <p:nvPr/>
        </p:nvSpPr>
        <p:spPr bwMode="auto">
          <a:xfrm>
            <a:off x="6010275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64D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5" name="Google Shape;1216;p42"/>
          <p:cNvSpPr>
            <a:spLocks/>
          </p:cNvSpPr>
          <p:nvPr/>
        </p:nvSpPr>
        <p:spPr bwMode="auto">
          <a:xfrm>
            <a:off x="7312025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6" name="Google Shape;1217;p42"/>
          <p:cNvSpPr>
            <a:spLocks/>
          </p:cNvSpPr>
          <p:nvPr/>
        </p:nvSpPr>
        <p:spPr bwMode="auto">
          <a:xfrm>
            <a:off x="8612188" y="2776538"/>
            <a:ext cx="1471612" cy="1309687"/>
          </a:xfrm>
          <a:custGeom>
            <a:avLst/>
            <a:gdLst>
              <a:gd name="T0" fmla="*/ 2147483646 w 927"/>
              <a:gd name="T1" fmla="*/ 0 h 825"/>
              <a:gd name="T2" fmla="*/ 0 w 927"/>
              <a:gd name="T3" fmla="*/ 0 h 825"/>
              <a:gd name="T4" fmla="*/ 2147483646 w 927"/>
              <a:gd name="T5" fmla="*/ 2147483646 h 825"/>
              <a:gd name="T6" fmla="*/ 0 w 927"/>
              <a:gd name="T7" fmla="*/ 2147483646 h 825"/>
              <a:gd name="T8" fmla="*/ 2147483646 w 927"/>
              <a:gd name="T9" fmla="*/ 2147483646 h 825"/>
              <a:gd name="T10" fmla="*/ 2147483646 w 927"/>
              <a:gd name="T11" fmla="*/ 2147483646 h 825"/>
              <a:gd name="T12" fmla="*/ 2147483646 w 927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7" h="825" extrusionOk="0">
                <a:moveTo>
                  <a:pt x="767" y="0"/>
                </a:moveTo>
                <a:lnTo>
                  <a:pt x="0" y="0"/>
                </a:lnTo>
                <a:lnTo>
                  <a:pt x="160" y="413"/>
                </a:lnTo>
                <a:lnTo>
                  <a:pt x="0" y="825"/>
                </a:lnTo>
                <a:lnTo>
                  <a:pt x="767" y="825"/>
                </a:lnTo>
                <a:lnTo>
                  <a:pt x="927" y="413"/>
                </a:lnTo>
                <a:lnTo>
                  <a:pt x="767" y="0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7" name="Google Shape;1218;p42"/>
          <p:cNvSpPr>
            <a:spLocks/>
          </p:cNvSpPr>
          <p:nvPr/>
        </p:nvSpPr>
        <p:spPr bwMode="auto">
          <a:xfrm>
            <a:off x="9918700" y="2776538"/>
            <a:ext cx="1470025" cy="1309687"/>
          </a:xfrm>
          <a:custGeom>
            <a:avLst/>
            <a:gdLst>
              <a:gd name="T0" fmla="*/ 2147483646 w 926"/>
              <a:gd name="T1" fmla="*/ 0 h 825"/>
              <a:gd name="T2" fmla="*/ 0 w 926"/>
              <a:gd name="T3" fmla="*/ 0 h 825"/>
              <a:gd name="T4" fmla="*/ 2147483646 w 926"/>
              <a:gd name="T5" fmla="*/ 2147483646 h 825"/>
              <a:gd name="T6" fmla="*/ 0 w 926"/>
              <a:gd name="T7" fmla="*/ 2147483646 h 825"/>
              <a:gd name="T8" fmla="*/ 2147483646 w 926"/>
              <a:gd name="T9" fmla="*/ 2147483646 h 825"/>
              <a:gd name="T10" fmla="*/ 2147483646 w 926"/>
              <a:gd name="T11" fmla="*/ 2147483646 h 825"/>
              <a:gd name="T12" fmla="*/ 2147483646 w 926"/>
              <a:gd name="T13" fmla="*/ 0 h 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6" h="825" extrusionOk="0">
                <a:moveTo>
                  <a:pt x="766" y="0"/>
                </a:moveTo>
                <a:lnTo>
                  <a:pt x="0" y="0"/>
                </a:lnTo>
                <a:lnTo>
                  <a:pt x="157" y="413"/>
                </a:lnTo>
                <a:lnTo>
                  <a:pt x="0" y="825"/>
                </a:lnTo>
                <a:lnTo>
                  <a:pt x="766" y="825"/>
                </a:lnTo>
                <a:lnTo>
                  <a:pt x="926" y="413"/>
                </a:lnTo>
                <a:lnTo>
                  <a:pt x="766" y="0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38" name="Google Shape;1219;p42"/>
          <p:cNvSpPr txBox="1">
            <a:spLocks noChangeArrowheads="1"/>
          </p:cNvSpPr>
          <p:nvPr/>
        </p:nvSpPr>
        <p:spPr bwMode="auto">
          <a:xfrm>
            <a:off x="1462088" y="3065464"/>
            <a:ext cx="365169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 b="1" dirty="0"/>
          </a:p>
        </p:txBody>
      </p:sp>
      <p:sp>
        <p:nvSpPr>
          <p:cNvPr id="81939" name="Google Shape;1220;p42"/>
          <p:cNvSpPr txBox="1">
            <a:spLocks noChangeArrowheads="1"/>
          </p:cNvSpPr>
          <p:nvPr/>
        </p:nvSpPr>
        <p:spPr bwMode="auto">
          <a:xfrm>
            <a:off x="4033838" y="3065464"/>
            <a:ext cx="44052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 b="1"/>
          </a:p>
        </p:txBody>
      </p:sp>
      <p:sp>
        <p:nvSpPr>
          <p:cNvPr id="81940" name="Google Shape;1221;p42"/>
          <p:cNvSpPr txBox="1">
            <a:spLocks noChangeArrowheads="1"/>
          </p:cNvSpPr>
          <p:nvPr/>
        </p:nvSpPr>
        <p:spPr bwMode="auto">
          <a:xfrm>
            <a:off x="6637338" y="3065464"/>
            <a:ext cx="44052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 b="1"/>
          </a:p>
        </p:txBody>
      </p:sp>
      <p:sp>
        <p:nvSpPr>
          <p:cNvPr id="81941" name="Google Shape;1222;p42"/>
          <p:cNvSpPr txBox="1">
            <a:spLocks noChangeArrowheads="1"/>
          </p:cNvSpPr>
          <p:nvPr/>
        </p:nvSpPr>
        <p:spPr bwMode="auto">
          <a:xfrm>
            <a:off x="9255125" y="3065464"/>
            <a:ext cx="43569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 b="1"/>
          </a:p>
        </p:txBody>
      </p:sp>
      <p:sp>
        <p:nvSpPr>
          <p:cNvPr id="81942" name="Google Shape;1223;p42"/>
          <p:cNvSpPr txBox="1">
            <a:spLocks noChangeArrowheads="1"/>
          </p:cNvSpPr>
          <p:nvPr/>
        </p:nvSpPr>
        <p:spPr bwMode="auto">
          <a:xfrm>
            <a:off x="2713038" y="3065464"/>
            <a:ext cx="445351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 b="1" dirty="0"/>
          </a:p>
        </p:txBody>
      </p:sp>
      <p:sp>
        <p:nvSpPr>
          <p:cNvPr id="81943" name="Google Shape;1224;p42"/>
          <p:cNvSpPr txBox="1">
            <a:spLocks noChangeArrowheads="1"/>
          </p:cNvSpPr>
          <p:nvPr/>
        </p:nvSpPr>
        <p:spPr bwMode="auto">
          <a:xfrm>
            <a:off x="5313364" y="3065464"/>
            <a:ext cx="437622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 b="1"/>
          </a:p>
        </p:txBody>
      </p:sp>
      <p:sp>
        <p:nvSpPr>
          <p:cNvPr id="81944" name="Google Shape;1225;p42"/>
          <p:cNvSpPr txBox="1">
            <a:spLocks noChangeArrowheads="1"/>
          </p:cNvSpPr>
          <p:nvPr/>
        </p:nvSpPr>
        <p:spPr bwMode="auto">
          <a:xfrm>
            <a:off x="7908925" y="3065464"/>
            <a:ext cx="456944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 b="1"/>
          </a:p>
        </p:txBody>
      </p:sp>
      <p:sp>
        <p:nvSpPr>
          <p:cNvPr id="81945" name="Google Shape;1226;p42"/>
          <p:cNvSpPr txBox="1">
            <a:spLocks noChangeArrowheads="1"/>
          </p:cNvSpPr>
          <p:nvPr/>
        </p:nvSpPr>
        <p:spPr bwMode="auto">
          <a:xfrm>
            <a:off x="10518776" y="3065464"/>
            <a:ext cx="461774" cy="7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 b="1"/>
          </a:p>
        </p:txBody>
      </p:sp>
      <p:sp>
        <p:nvSpPr>
          <p:cNvPr id="81923" name="Google Shape;1204;p42"/>
          <p:cNvSpPr txBox="1">
            <a:spLocks noChangeArrowheads="1"/>
          </p:cNvSpPr>
          <p:nvPr/>
        </p:nvSpPr>
        <p:spPr bwMode="auto">
          <a:xfrm>
            <a:off x="4605338" y="1374775"/>
            <a:ext cx="13414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51" name="Google Shape;1232;p42"/>
          <p:cNvSpPr txBox="1">
            <a:spLocks noChangeArrowheads="1"/>
          </p:cNvSpPr>
          <p:nvPr/>
        </p:nvSpPr>
        <p:spPr bwMode="auto">
          <a:xfrm>
            <a:off x="4614863" y="1096130"/>
            <a:ext cx="1322388" cy="28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PLAN</a:t>
            </a:r>
            <a:endParaRPr lang="en-US" altLang="en-US" b="1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54" name="Google Shape;1235;p42"/>
          <p:cNvSpPr>
            <a:spLocks/>
          </p:cNvSpPr>
          <p:nvPr/>
        </p:nvSpPr>
        <p:spPr bwMode="auto">
          <a:xfrm>
            <a:off x="3713163" y="1138238"/>
            <a:ext cx="623887" cy="739775"/>
          </a:xfrm>
          <a:custGeom>
            <a:avLst/>
            <a:gdLst>
              <a:gd name="T0" fmla="*/ 2147483646 w 162"/>
              <a:gd name="T1" fmla="*/ 2147483646 h 192"/>
              <a:gd name="T2" fmla="*/ 2147483646 w 162"/>
              <a:gd name="T3" fmla="*/ 2147483646 h 192"/>
              <a:gd name="T4" fmla="*/ 2147483646 w 162"/>
              <a:gd name="T5" fmla="*/ 2147483646 h 192"/>
              <a:gd name="T6" fmla="*/ 2147483646 w 162"/>
              <a:gd name="T7" fmla="*/ 2147483646 h 192"/>
              <a:gd name="T8" fmla="*/ 2147483646 w 162"/>
              <a:gd name="T9" fmla="*/ 2147483646 h 192"/>
              <a:gd name="T10" fmla="*/ 2147483646 w 162"/>
              <a:gd name="T11" fmla="*/ 2147483646 h 192"/>
              <a:gd name="T12" fmla="*/ 2147483646 w 162"/>
              <a:gd name="T13" fmla="*/ 2147483646 h 192"/>
              <a:gd name="T14" fmla="*/ 2147483646 w 162"/>
              <a:gd name="T15" fmla="*/ 2147483646 h 192"/>
              <a:gd name="T16" fmla="*/ 2147483646 w 162"/>
              <a:gd name="T17" fmla="*/ 2147483646 h 192"/>
              <a:gd name="T18" fmla="*/ 2147483646 w 162"/>
              <a:gd name="T19" fmla="*/ 2147483646 h 192"/>
              <a:gd name="T20" fmla="*/ 2147483646 w 162"/>
              <a:gd name="T21" fmla="*/ 2147483646 h 192"/>
              <a:gd name="T22" fmla="*/ 2147483646 w 162"/>
              <a:gd name="T23" fmla="*/ 2147483646 h 192"/>
              <a:gd name="T24" fmla="*/ 2147483646 w 162"/>
              <a:gd name="T25" fmla="*/ 2147483646 h 192"/>
              <a:gd name="T26" fmla="*/ 2147483646 w 162"/>
              <a:gd name="T27" fmla="*/ 2147483646 h 192"/>
              <a:gd name="T28" fmla="*/ 2147483646 w 162"/>
              <a:gd name="T29" fmla="*/ 2147483646 h 192"/>
              <a:gd name="T30" fmla="*/ 2147483646 w 162"/>
              <a:gd name="T31" fmla="*/ 2147483646 h 192"/>
              <a:gd name="T32" fmla="*/ 2147483646 w 162"/>
              <a:gd name="T33" fmla="*/ 2147483646 h 192"/>
              <a:gd name="T34" fmla="*/ 2147483646 w 162"/>
              <a:gd name="T35" fmla="*/ 2147483646 h 192"/>
              <a:gd name="T36" fmla="*/ 2147483646 w 162"/>
              <a:gd name="T37" fmla="*/ 2147483646 h 192"/>
              <a:gd name="T38" fmla="*/ 2147483646 w 162"/>
              <a:gd name="T39" fmla="*/ 2147483646 h 192"/>
              <a:gd name="T40" fmla="*/ 2147483646 w 162"/>
              <a:gd name="T41" fmla="*/ 2147483646 h 192"/>
              <a:gd name="T42" fmla="*/ 2147483646 w 162"/>
              <a:gd name="T43" fmla="*/ 2147483646 h 192"/>
              <a:gd name="T44" fmla="*/ 2147483646 w 162"/>
              <a:gd name="T45" fmla="*/ 2147483646 h 192"/>
              <a:gd name="T46" fmla="*/ 2147483646 w 162"/>
              <a:gd name="T47" fmla="*/ 2147483646 h 192"/>
              <a:gd name="T48" fmla="*/ 2147483646 w 162"/>
              <a:gd name="T49" fmla="*/ 0 h 192"/>
              <a:gd name="T50" fmla="*/ 2147483646 w 162"/>
              <a:gd name="T51" fmla="*/ 2147483646 h 192"/>
              <a:gd name="T52" fmla="*/ 2147483646 w 162"/>
              <a:gd name="T53" fmla="*/ 2147483646 h 192"/>
              <a:gd name="T54" fmla="*/ 2147483646 w 162"/>
              <a:gd name="T55" fmla="*/ 2147483646 h 192"/>
              <a:gd name="T56" fmla="*/ 2147483646 w 162"/>
              <a:gd name="T57" fmla="*/ 2147483646 h 192"/>
              <a:gd name="T58" fmla="*/ 2147483646 w 162"/>
              <a:gd name="T59" fmla="*/ 2147483646 h 192"/>
              <a:gd name="T60" fmla="*/ 2147483646 w 162"/>
              <a:gd name="T61" fmla="*/ 2147483646 h 192"/>
              <a:gd name="T62" fmla="*/ 2147483646 w 162"/>
              <a:gd name="T63" fmla="*/ 2147483646 h 192"/>
              <a:gd name="T64" fmla="*/ 2147483646 w 162"/>
              <a:gd name="T65" fmla="*/ 2147483646 h 192"/>
              <a:gd name="T66" fmla="*/ 2147483646 w 162"/>
              <a:gd name="T67" fmla="*/ 2147483646 h 192"/>
              <a:gd name="T68" fmla="*/ 2147483646 w 162"/>
              <a:gd name="T69" fmla="*/ 2147483646 h 192"/>
              <a:gd name="T70" fmla="*/ 2147483646 w 162"/>
              <a:gd name="T71" fmla="*/ 2147483646 h 192"/>
              <a:gd name="T72" fmla="*/ 2147483646 w 162"/>
              <a:gd name="T73" fmla="*/ 2147483646 h 192"/>
              <a:gd name="T74" fmla="*/ 2147483646 w 162"/>
              <a:gd name="T75" fmla="*/ 2147483646 h 192"/>
              <a:gd name="T76" fmla="*/ 2147483646 w 162"/>
              <a:gd name="T77" fmla="*/ 2147483646 h 192"/>
              <a:gd name="T78" fmla="*/ 2147483646 w 162"/>
              <a:gd name="T79" fmla="*/ 2147483646 h 192"/>
              <a:gd name="T80" fmla="*/ 2147483646 w 162"/>
              <a:gd name="T81" fmla="*/ 2147483646 h 192"/>
              <a:gd name="T82" fmla="*/ 2147483646 w 162"/>
              <a:gd name="T83" fmla="*/ 2147483646 h 192"/>
              <a:gd name="T84" fmla="*/ 2147483646 w 162"/>
              <a:gd name="T85" fmla="*/ 2147483646 h 192"/>
              <a:gd name="T86" fmla="*/ 2147483646 w 162"/>
              <a:gd name="T87" fmla="*/ 2147483646 h 192"/>
              <a:gd name="T88" fmla="*/ 2147483646 w 162"/>
              <a:gd name="T89" fmla="*/ 2147483646 h 192"/>
              <a:gd name="T90" fmla="*/ 2147483646 w 162"/>
              <a:gd name="T91" fmla="*/ 2147483646 h 192"/>
              <a:gd name="T92" fmla="*/ 2147483646 w 162"/>
              <a:gd name="T93" fmla="*/ 2147483646 h 192"/>
              <a:gd name="T94" fmla="*/ 2147483646 w 162"/>
              <a:gd name="T95" fmla="*/ 2147483646 h 192"/>
              <a:gd name="T96" fmla="*/ 2147483646 w 162"/>
              <a:gd name="T97" fmla="*/ 2147483646 h 192"/>
              <a:gd name="T98" fmla="*/ 2147483646 w 162"/>
              <a:gd name="T99" fmla="*/ 2147483646 h 192"/>
              <a:gd name="T100" fmla="*/ 2147483646 w 162"/>
              <a:gd name="T101" fmla="*/ 2147483646 h 1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2" h="192" extrusionOk="0">
                <a:moveTo>
                  <a:pt x="108" y="185"/>
                </a:moveTo>
                <a:cubicBezTo>
                  <a:pt x="108" y="189"/>
                  <a:pt x="105" y="192"/>
                  <a:pt x="102" y="192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57" y="192"/>
                  <a:pt x="54" y="189"/>
                  <a:pt x="54" y="185"/>
                </a:cubicBezTo>
                <a:cubicBezTo>
                  <a:pt x="54" y="185"/>
                  <a:pt x="54" y="185"/>
                  <a:pt x="54" y="185"/>
                </a:cubicBezTo>
                <a:cubicBezTo>
                  <a:pt x="54" y="182"/>
                  <a:pt x="57" y="179"/>
                  <a:pt x="61" y="179"/>
                </a:cubicBezTo>
                <a:cubicBezTo>
                  <a:pt x="102" y="179"/>
                  <a:pt x="102" y="179"/>
                  <a:pt x="102" y="179"/>
                </a:cubicBezTo>
                <a:cubicBezTo>
                  <a:pt x="105" y="179"/>
                  <a:pt x="108" y="182"/>
                  <a:pt x="108" y="185"/>
                </a:cubicBezTo>
                <a:close/>
                <a:moveTo>
                  <a:pt x="108" y="168"/>
                </a:moveTo>
                <a:cubicBezTo>
                  <a:pt x="108" y="164"/>
                  <a:pt x="105" y="161"/>
                  <a:pt x="102" y="161"/>
                </a:cubicBezTo>
                <a:cubicBezTo>
                  <a:pt x="61" y="161"/>
                  <a:pt x="61" y="161"/>
                  <a:pt x="61" y="161"/>
                </a:cubicBezTo>
                <a:cubicBezTo>
                  <a:pt x="57" y="161"/>
                  <a:pt x="54" y="164"/>
                  <a:pt x="54" y="168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172"/>
                  <a:pt x="57" y="175"/>
                  <a:pt x="61" y="175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105" y="175"/>
                  <a:pt x="108" y="172"/>
                  <a:pt x="108" y="168"/>
                </a:cubicBezTo>
                <a:close/>
                <a:moveTo>
                  <a:pt x="88" y="94"/>
                </a:moveTo>
                <a:cubicBezTo>
                  <a:pt x="79" y="94"/>
                  <a:pt x="79" y="94"/>
                  <a:pt x="79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77" y="157"/>
                  <a:pt x="79" y="157"/>
                  <a:pt x="81" y="157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84" y="157"/>
                  <a:pt x="86" y="157"/>
                  <a:pt x="88" y="157"/>
                </a:cubicBezTo>
                <a:lnTo>
                  <a:pt x="88" y="94"/>
                </a:lnTo>
                <a:close/>
                <a:moveTo>
                  <a:pt x="59" y="69"/>
                </a:moveTo>
                <a:cubicBezTo>
                  <a:pt x="54" y="69"/>
                  <a:pt x="49" y="73"/>
                  <a:pt x="49" y="79"/>
                </a:cubicBezTo>
                <a:cubicBezTo>
                  <a:pt x="49" y="84"/>
                  <a:pt x="54" y="88"/>
                  <a:pt x="59" y="88"/>
                </a:cubicBezTo>
                <a:cubicBezTo>
                  <a:pt x="69" y="88"/>
                  <a:pt x="69" y="88"/>
                  <a:pt x="69" y="88"/>
                </a:cubicBezTo>
                <a:cubicBezTo>
                  <a:pt x="69" y="79"/>
                  <a:pt x="69" y="79"/>
                  <a:pt x="69" y="79"/>
                </a:cubicBezTo>
                <a:cubicBezTo>
                  <a:pt x="69" y="73"/>
                  <a:pt x="64" y="69"/>
                  <a:pt x="59" y="69"/>
                </a:cubicBezTo>
                <a:close/>
                <a:moveTo>
                  <a:pt x="113" y="79"/>
                </a:moveTo>
                <a:cubicBezTo>
                  <a:pt x="113" y="73"/>
                  <a:pt x="109" y="69"/>
                  <a:pt x="104" y="69"/>
                </a:cubicBezTo>
                <a:cubicBezTo>
                  <a:pt x="98" y="69"/>
                  <a:pt x="94" y="73"/>
                  <a:pt x="94" y="79"/>
                </a:cubicBezTo>
                <a:cubicBezTo>
                  <a:pt x="94" y="88"/>
                  <a:pt x="94" y="88"/>
                  <a:pt x="9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9" y="88"/>
                  <a:pt x="113" y="84"/>
                  <a:pt x="113" y="79"/>
                </a:cubicBezTo>
                <a:close/>
                <a:moveTo>
                  <a:pt x="135" y="61"/>
                </a:moveTo>
                <a:cubicBezTo>
                  <a:pt x="130" y="44"/>
                  <a:pt x="110" y="25"/>
                  <a:pt x="81" y="25"/>
                </a:cubicBezTo>
                <a:cubicBezTo>
                  <a:pt x="53" y="25"/>
                  <a:pt x="32" y="44"/>
                  <a:pt x="28" y="61"/>
                </a:cubicBezTo>
                <a:cubicBezTo>
                  <a:pt x="25" y="74"/>
                  <a:pt x="28" y="86"/>
                  <a:pt x="34" y="98"/>
                </a:cubicBezTo>
                <a:cubicBezTo>
                  <a:pt x="40" y="109"/>
                  <a:pt x="46" y="118"/>
                  <a:pt x="50" y="129"/>
                </a:cubicBezTo>
                <a:cubicBezTo>
                  <a:pt x="53" y="135"/>
                  <a:pt x="54" y="144"/>
                  <a:pt x="56" y="150"/>
                </a:cubicBezTo>
                <a:cubicBezTo>
                  <a:pt x="57" y="155"/>
                  <a:pt x="59" y="157"/>
                  <a:pt x="65" y="157"/>
                </a:cubicBezTo>
                <a:cubicBezTo>
                  <a:pt x="66" y="157"/>
                  <a:pt x="67" y="157"/>
                  <a:pt x="69" y="157"/>
                </a:cubicBezTo>
                <a:cubicBezTo>
                  <a:pt x="69" y="94"/>
                  <a:pt x="69" y="94"/>
                  <a:pt x="6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5" y="94"/>
                  <a:pt x="51" y="93"/>
                  <a:pt x="48" y="90"/>
                </a:cubicBezTo>
                <a:cubicBezTo>
                  <a:pt x="45" y="87"/>
                  <a:pt x="43" y="83"/>
                  <a:pt x="43" y="79"/>
                </a:cubicBezTo>
                <a:cubicBezTo>
                  <a:pt x="43" y="74"/>
                  <a:pt x="45" y="70"/>
                  <a:pt x="48" y="67"/>
                </a:cubicBezTo>
                <a:cubicBezTo>
                  <a:pt x="51" y="64"/>
                  <a:pt x="55" y="63"/>
                  <a:pt x="59" y="63"/>
                </a:cubicBezTo>
                <a:cubicBezTo>
                  <a:pt x="68" y="63"/>
                  <a:pt x="75" y="70"/>
                  <a:pt x="75" y="78"/>
                </a:cubicBezTo>
                <a:cubicBezTo>
                  <a:pt x="75" y="78"/>
                  <a:pt x="75" y="78"/>
                  <a:pt x="75" y="78"/>
                </a:cubicBezTo>
                <a:cubicBezTo>
                  <a:pt x="75" y="88"/>
                  <a:pt x="75" y="88"/>
                  <a:pt x="75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74"/>
                  <a:pt x="90" y="70"/>
                  <a:pt x="92" y="67"/>
                </a:cubicBezTo>
                <a:cubicBezTo>
                  <a:pt x="95" y="64"/>
                  <a:pt x="99" y="63"/>
                  <a:pt x="104" y="63"/>
                </a:cubicBezTo>
                <a:cubicBezTo>
                  <a:pt x="108" y="63"/>
                  <a:pt x="112" y="64"/>
                  <a:pt x="115" y="67"/>
                </a:cubicBezTo>
                <a:cubicBezTo>
                  <a:pt x="118" y="70"/>
                  <a:pt x="120" y="74"/>
                  <a:pt x="120" y="79"/>
                </a:cubicBezTo>
                <a:cubicBezTo>
                  <a:pt x="120" y="83"/>
                  <a:pt x="118" y="87"/>
                  <a:pt x="115" y="90"/>
                </a:cubicBezTo>
                <a:cubicBezTo>
                  <a:pt x="112" y="93"/>
                  <a:pt x="108" y="94"/>
                  <a:pt x="104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95" y="157"/>
                  <a:pt x="97" y="157"/>
                  <a:pt x="98" y="157"/>
                </a:cubicBezTo>
                <a:cubicBezTo>
                  <a:pt x="104" y="157"/>
                  <a:pt x="106" y="155"/>
                  <a:pt x="107" y="150"/>
                </a:cubicBezTo>
                <a:cubicBezTo>
                  <a:pt x="109" y="144"/>
                  <a:pt x="110" y="135"/>
                  <a:pt x="112" y="129"/>
                </a:cubicBezTo>
                <a:cubicBezTo>
                  <a:pt x="117" y="118"/>
                  <a:pt x="123" y="109"/>
                  <a:pt x="129" y="98"/>
                </a:cubicBezTo>
                <a:cubicBezTo>
                  <a:pt x="135" y="86"/>
                  <a:pt x="138" y="74"/>
                  <a:pt x="135" y="61"/>
                </a:cubicBezTo>
                <a:close/>
                <a:moveTo>
                  <a:pt x="87" y="6"/>
                </a:moveTo>
                <a:cubicBezTo>
                  <a:pt x="87" y="2"/>
                  <a:pt x="85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6" y="2"/>
                  <a:pt x="76" y="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20"/>
                  <a:pt x="78" y="22"/>
                  <a:pt x="81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5" y="22"/>
                  <a:pt x="87" y="20"/>
                  <a:pt x="87" y="16"/>
                </a:cubicBezTo>
                <a:lnTo>
                  <a:pt x="87" y="6"/>
                </a:lnTo>
                <a:close/>
                <a:moveTo>
                  <a:pt x="120" y="15"/>
                </a:moveTo>
                <a:cubicBezTo>
                  <a:pt x="121" y="12"/>
                  <a:pt x="120" y="9"/>
                  <a:pt x="117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6"/>
                  <a:pt x="111" y="7"/>
                  <a:pt x="109" y="1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3" y="22"/>
                  <a:pt x="104" y="25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9" y="29"/>
                  <a:pt x="113" y="27"/>
                  <a:pt x="115" y="25"/>
                </a:cubicBezTo>
                <a:lnTo>
                  <a:pt x="120" y="15"/>
                </a:lnTo>
                <a:close/>
                <a:moveTo>
                  <a:pt x="144" y="34"/>
                </a:moveTo>
                <a:cubicBezTo>
                  <a:pt x="146" y="32"/>
                  <a:pt x="146" y="28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2" y="23"/>
                  <a:pt x="138" y="23"/>
                  <a:pt x="136" y="25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5" y="35"/>
                  <a:pt x="125" y="38"/>
                  <a:pt x="127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9" y="43"/>
                  <a:pt x="133" y="43"/>
                  <a:pt x="136" y="41"/>
                </a:cubicBezTo>
                <a:lnTo>
                  <a:pt x="144" y="34"/>
                </a:lnTo>
                <a:close/>
                <a:moveTo>
                  <a:pt x="156" y="63"/>
                </a:moveTo>
                <a:cubicBezTo>
                  <a:pt x="159" y="62"/>
                  <a:pt x="162" y="59"/>
                  <a:pt x="161" y="56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0" y="53"/>
                  <a:pt x="157" y="51"/>
                  <a:pt x="154" y="51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40" y="54"/>
                  <a:pt x="138" y="57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3"/>
                  <a:pt x="142" y="65"/>
                  <a:pt x="146" y="65"/>
                </a:cubicBezTo>
                <a:lnTo>
                  <a:pt x="156" y="63"/>
                </a:lnTo>
                <a:close/>
                <a:moveTo>
                  <a:pt x="154" y="94"/>
                </a:moveTo>
                <a:cubicBezTo>
                  <a:pt x="157" y="95"/>
                  <a:pt x="160" y="93"/>
                  <a:pt x="161" y="90"/>
                </a:cubicBezTo>
                <a:cubicBezTo>
                  <a:pt x="161" y="90"/>
                  <a:pt x="161" y="90"/>
                  <a:pt x="161" y="90"/>
                </a:cubicBezTo>
                <a:cubicBezTo>
                  <a:pt x="161" y="86"/>
                  <a:pt x="159" y="83"/>
                  <a:pt x="156" y="83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2" y="80"/>
                  <a:pt x="139" y="82"/>
                  <a:pt x="139" y="85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38" y="88"/>
                  <a:pt x="140" y="91"/>
                  <a:pt x="143" y="92"/>
                </a:cubicBezTo>
                <a:lnTo>
                  <a:pt x="154" y="94"/>
                </a:lnTo>
                <a:close/>
                <a:moveTo>
                  <a:pt x="47" y="25"/>
                </a:moveTo>
                <a:cubicBezTo>
                  <a:pt x="49" y="27"/>
                  <a:pt x="53" y="29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8" y="25"/>
                  <a:pt x="59" y="22"/>
                  <a:pt x="58" y="19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7"/>
                  <a:pt x="47" y="6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2" y="9"/>
                  <a:pt x="41" y="12"/>
                  <a:pt x="42" y="15"/>
                </a:cubicBezTo>
                <a:lnTo>
                  <a:pt x="47" y="25"/>
                </a:lnTo>
                <a:close/>
                <a:moveTo>
                  <a:pt x="26" y="41"/>
                </a:moveTo>
                <a:cubicBezTo>
                  <a:pt x="29" y="43"/>
                  <a:pt x="33" y="43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7" y="38"/>
                  <a:pt x="37" y="35"/>
                  <a:pt x="34" y="32"/>
                </a:cubicBezTo>
                <a:cubicBezTo>
                  <a:pt x="26" y="25"/>
                  <a:pt x="26" y="25"/>
                  <a:pt x="26" y="25"/>
                </a:cubicBezTo>
                <a:cubicBezTo>
                  <a:pt x="24" y="23"/>
                  <a:pt x="20" y="23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8"/>
                  <a:pt x="16" y="32"/>
                  <a:pt x="18" y="34"/>
                </a:cubicBezTo>
                <a:lnTo>
                  <a:pt x="26" y="41"/>
                </a:lnTo>
                <a:close/>
                <a:moveTo>
                  <a:pt x="16" y="65"/>
                </a:moveTo>
                <a:cubicBezTo>
                  <a:pt x="20" y="65"/>
                  <a:pt x="23" y="63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4" y="57"/>
                  <a:pt x="22" y="54"/>
                  <a:pt x="18" y="53"/>
                </a:cubicBezTo>
                <a:cubicBezTo>
                  <a:pt x="8" y="51"/>
                  <a:pt x="8" y="51"/>
                  <a:pt x="8" y="51"/>
                </a:cubicBezTo>
                <a:cubicBezTo>
                  <a:pt x="5" y="51"/>
                  <a:pt x="2" y="53"/>
                  <a:pt x="1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0" y="59"/>
                  <a:pt x="3" y="62"/>
                  <a:pt x="6" y="63"/>
                </a:cubicBezTo>
                <a:lnTo>
                  <a:pt x="16" y="65"/>
                </a:lnTo>
                <a:close/>
                <a:moveTo>
                  <a:pt x="19" y="92"/>
                </a:moveTo>
                <a:cubicBezTo>
                  <a:pt x="22" y="91"/>
                  <a:pt x="24" y="88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3" y="82"/>
                  <a:pt x="20" y="80"/>
                  <a:pt x="17" y="80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1" y="86"/>
                  <a:pt x="1" y="90"/>
                </a:cubicBezTo>
                <a:cubicBezTo>
                  <a:pt x="1" y="90"/>
                  <a:pt x="1" y="90"/>
                  <a:pt x="1" y="90"/>
                </a:cubicBezTo>
                <a:cubicBezTo>
                  <a:pt x="2" y="93"/>
                  <a:pt x="5" y="95"/>
                  <a:pt x="8" y="94"/>
                </a:cubicBezTo>
                <a:lnTo>
                  <a:pt x="19" y="92"/>
                </a:lnTo>
                <a:close/>
              </a:path>
            </a:pathLst>
          </a:custGeom>
          <a:solidFill>
            <a:srgbClr val="E348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8" name="Google Shape;1209;p42"/>
          <p:cNvSpPr txBox="1">
            <a:spLocks noChangeArrowheads="1"/>
          </p:cNvSpPr>
          <p:nvPr/>
        </p:nvSpPr>
        <p:spPr bwMode="auto">
          <a:xfrm>
            <a:off x="5977542" y="4892675"/>
            <a:ext cx="13414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48" name="Google Shape;1229;p42"/>
          <p:cNvSpPr txBox="1">
            <a:spLocks noChangeArrowheads="1"/>
          </p:cNvSpPr>
          <p:nvPr/>
        </p:nvSpPr>
        <p:spPr bwMode="auto">
          <a:xfrm>
            <a:off x="5559122" y="5532438"/>
            <a:ext cx="2178278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 b="1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55" name="Google Shape;1236;p42"/>
          <p:cNvSpPr>
            <a:spLocks/>
          </p:cNvSpPr>
          <p:nvPr/>
        </p:nvSpPr>
        <p:spPr bwMode="auto">
          <a:xfrm>
            <a:off x="7534275" y="5057775"/>
            <a:ext cx="869950" cy="582613"/>
          </a:xfrm>
          <a:custGeom>
            <a:avLst/>
            <a:gdLst>
              <a:gd name="T0" fmla="*/ 2147483646 w 226"/>
              <a:gd name="T1" fmla="*/ 2147483646 h 151"/>
              <a:gd name="T2" fmla="*/ 2147483646 w 226"/>
              <a:gd name="T3" fmla="*/ 2147483646 h 151"/>
              <a:gd name="T4" fmla="*/ 2147483646 w 226"/>
              <a:gd name="T5" fmla="*/ 2147483646 h 151"/>
              <a:gd name="T6" fmla="*/ 2147483646 w 226"/>
              <a:gd name="T7" fmla="*/ 2147483646 h 151"/>
              <a:gd name="T8" fmla="*/ 2147483646 w 226"/>
              <a:gd name="T9" fmla="*/ 2147483646 h 151"/>
              <a:gd name="T10" fmla="*/ 2147483646 w 226"/>
              <a:gd name="T11" fmla="*/ 2147483646 h 151"/>
              <a:gd name="T12" fmla="*/ 2147483646 w 226"/>
              <a:gd name="T13" fmla="*/ 2147483646 h 151"/>
              <a:gd name="T14" fmla="*/ 2147483646 w 226"/>
              <a:gd name="T15" fmla="*/ 0 h 151"/>
              <a:gd name="T16" fmla="*/ 2147483646 w 226"/>
              <a:gd name="T17" fmla="*/ 2147483646 h 151"/>
              <a:gd name="T18" fmla="*/ 2147483646 w 226"/>
              <a:gd name="T19" fmla="*/ 2147483646 h 151"/>
              <a:gd name="T20" fmla="*/ 2147483646 w 226"/>
              <a:gd name="T21" fmla="*/ 2147483646 h 151"/>
              <a:gd name="T22" fmla="*/ 2147483646 w 226"/>
              <a:gd name="T23" fmla="*/ 2147483646 h 151"/>
              <a:gd name="T24" fmla="*/ 2147483646 w 226"/>
              <a:gd name="T25" fmla="*/ 2147483646 h 151"/>
              <a:gd name="T26" fmla="*/ 2147483646 w 226"/>
              <a:gd name="T27" fmla="*/ 2147483646 h 151"/>
              <a:gd name="T28" fmla="*/ 2147483646 w 226"/>
              <a:gd name="T29" fmla="*/ 2147483646 h 151"/>
              <a:gd name="T30" fmla="*/ 2147483646 w 226"/>
              <a:gd name="T31" fmla="*/ 2147483646 h 151"/>
              <a:gd name="T32" fmla="*/ 2147483646 w 226"/>
              <a:gd name="T33" fmla="*/ 2147483646 h 151"/>
              <a:gd name="T34" fmla="*/ 2147483646 w 226"/>
              <a:gd name="T35" fmla="*/ 2147483646 h 151"/>
              <a:gd name="T36" fmla="*/ 2147483646 w 226"/>
              <a:gd name="T37" fmla="*/ 2147483646 h 151"/>
              <a:gd name="T38" fmla="*/ 2147483646 w 226"/>
              <a:gd name="T39" fmla="*/ 2147483646 h 151"/>
              <a:gd name="T40" fmla="*/ 2147483646 w 226"/>
              <a:gd name="T41" fmla="*/ 2147483646 h 151"/>
              <a:gd name="T42" fmla="*/ 2147483646 w 226"/>
              <a:gd name="T43" fmla="*/ 2147483646 h 151"/>
              <a:gd name="T44" fmla="*/ 2147483646 w 226"/>
              <a:gd name="T45" fmla="*/ 2147483646 h 151"/>
              <a:gd name="T46" fmla="*/ 2147483646 w 226"/>
              <a:gd name="T47" fmla="*/ 2147483646 h 151"/>
              <a:gd name="T48" fmla="*/ 2147483646 w 226"/>
              <a:gd name="T49" fmla="*/ 2147483646 h 151"/>
              <a:gd name="T50" fmla="*/ 2147483646 w 226"/>
              <a:gd name="T51" fmla="*/ 2147483646 h 151"/>
              <a:gd name="T52" fmla="*/ 2147483646 w 226"/>
              <a:gd name="T53" fmla="*/ 2147483646 h 151"/>
              <a:gd name="T54" fmla="*/ 2147483646 w 226"/>
              <a:gd name="T55" fmla="*/ 2147483646 h 151"/>
              <a:gd name="T56" fmla="*/ 2147483646 w 226"/>
              <a:gd name="T57" fmla="*/ 2147483646 h 151"/>
              <a:gd name="T58" fmla="*/ 2147483646 w 226"/>
              <a:gd name="T59" fmla="*/ 2147483646 h 151"/>
              <a:gd name="T60" fmla="*/ 2147483646 w 226"/>
              <a:gd name="T61" fmla="*/ 2147483646 h 151"/>
              <a:gd name="T62" fmla="*/ 2147483646 w 226"/>
              <a:gd name="T63" fmla="*/ 2147483646 h 151"/>
              <a:gd name="T64" fmla="*/ 2147483646 w 226"/>
              <a:gd name="T65" fmla="*/ 2147483646 h 151"/>
              <a:gd name="T66" fmla="*/ 2147483646 w 226"/>
              <a:gd name="T67" fmla="*/ 2147483646 h 151"/>
              <a:gd name="T68" fmla="*/ 2147483646 w 226"/>
              <a:gd name="T69" fmla="*/ 2147483646 h 151"/>
              <a:gd name="T70" fmla="*/ 2147483646 w 226"/>
              <a:gd name="T71" fmla="*/ 2147483646 h 151"/>
              <a:gd name="T72" fmla="*/ 2147483646 w 226"/>
              <a:gd name="T73" fmla="*/ 2147483646 h 151"/>
              <a:gd name="T74" fmla="*/ 2147483646 w 226"/>
              <a:gd name="T75" fmla="*/ 2147483646 h 151"/>
              <a:gd name="T76" fmla="*/ 2147483646 w 226"/>
              <a:gd name="T77" fmla="*/ 2147483646 h 151"/>
              <a:gd name="T78" fmla="*/ 2147483646 w 226"/>
              <a:gd name="T79" fmla="*/ 2147483646 h 151"/>
              <a:gd name="T80" fmla="*/ 2147483646 w 226"/>
              <a:gd name="T81" fmla="*/ 2147483646 h 151"/>
              <a:gd name="T82" fmla="*/ 2147483646 w 226"/>
              <a:gd name="T83" fmla="*/ 2147483646 h 151"/>
              <a:gd name="T84" fmla="*/ 2147483646 w 226"/>
              <a:gd name="T85" fmla="*/ 2147483646 h 151"/>
              <a:gd name="T86" fmla="*/ 2147483646 w 226"/>
              <a:gd name="T87" fmla="*/ 2147483646 h 151"/>
              <a:gd name="T88" fmla="*/ 2147483646 w 226"/>
              <a:gd name="T89" fmla="*/ 2147483646 h 151"/>
              <a:gd name="T90" fmla="*/ 2147483646 w 226"/>
              <a:gd name="T91" fmla="*/ 2147483646 h 15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26" h="151" extrusionOk="0">
                <a:moveTo>
                  <a:pt x="180" y="15"/>
                </a:moveTo>
                <a:cubicBezTo>
                  <a:pt x="200" y="67"/>
                  <a:pt x="200" y="67"/>
                  <a:pt x="200" y="67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1" y="66"/>
                  <a:pt x="118" y="30"/>
                  <a:pt x="115" y="30"/>
                </a:cubicBezTo>
                <a:cubicBezTo>
                  <a:pt x="112" y="30"/>
                  <a:pt x="99" y="34"/>
                  <a:pt x="97" y="35"/>
                </a:cubicBezTo>
                <a:cubicBezTo>
                  <a:pt x="97" y="35"/>
                  <a:pt x="89" y="37"/>
                  <a:pt x="82" y="37"/>
                </a:cubicBezTo>
                <a:cubicBezTo>
                  <a:pt x="79" y="37"/>
                  <a:pt x="76" y="37"/>
                  <a:pt x="75" y="36"/>
                </a:cubicBezTo>
                <a:cubicBezTo>
                  <a:pt x="73" y="34"/>
                  <a:pt x="72" y="33"/>
                  <a:pt x="72" y="32"/>
                </a:cubicBezTo>
                <a:cubicBezTo>
                  <a:pt x="72" y="29"/>
                  <a:pt x="75" y="26"/>
                  <a:pt x="77" y="26"/>
                </a:cubicBezTo>
                <a:cubicBezTo>
                  <a:pt x="88" y="20"/>
                  <a:pt x="118" y="8"/>
                  <a:pt x="121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9" y="8"/>
                  <a:pt x="174" y="14"/>
                  <a:pt x="180" y="15"/>
                </a:cubicBezTo>
                <a:close/>
                <a:moveTo>
                  <a:pt x="198" y="0"/>
                </a:moveTo>
                <a:cubicBezTo>
                  <a:pt x="197" y="0"/>
                  <a:pt x="196" y="1"/>
                  <a:pt x="196" y="1"/>
                </a:cubicBezTo>
                <a:cubicBezTo>
                  <a:pt x="187" y="4"/>
                  <a:pt x="187" y="4"/>
                  <a:pt x="187" y="4"/>
                </a:cubicBezTo>
                <a:cubicBezTo>
                  <a:pt x="186" y="5"/>
                  <a:pt x="185" y="6"/>
                  <a:pt x="184" y="7"/>
                </a:cubicBezTo>
                <a:cubicBezTo>
                  <a:pt x="183" y="9"/>
                  <a:pt x="183" y="10"/>
                  <a:pt x="184" y="12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7" y="69"/>
                  <a:pt x="210" y="71"/>
                  <a:pt x="213" y="7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6"/>
                  <a:pt x="224" y="65"/>
                  <a:pt x="225" y="63"/>
                </a:cubicBezTo>
                <a:cubicBezTo>
                  <a:pt x="226" y="62"/>
                  <a:pt x="226" y="60"/>
                  <a:pt x="225" y="59"/>
                </a:cubicBezTo>
                <a:cubicBezTo>
                  <a:pt x="203" y="4"/>
                  <a:pt x="203" y="4"/>
                  <a:pt x="203" y="4"/>
                </a:cubicBezTo>
                <a:cubicBezTo>
                  <a:pt x="202" y="2"/>
                  <a:pt x="200" y="0"/>
                  <a:pt x="198" y="0"/>
                </a:cubicBezTo>
                <a:close/>
                <a:moveTo>
                  <a:pt x="1" y="75"/>
                </a:moveTo>
                <a:cubicBezTo>
                  <a:pt x="0" y="77"/>
                  <a:pt x="1" y="78"/>
                  <a:pt x="2" y="80"/>
                </a:cubicBezTo>
                <a:cubicBezTo>
                  <a:pt x="3" y="81"/>
                  <a:pt x="4" y="82"/>
                  <a:pt x="6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8" y="83"/>
                  <a:pt x="21" y="80"/>
                  <a:pt x="21" y="77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4"/>
                  <a:pt x="26" y="12"/>
                  <a:pt x="25" y="11"/>
                </a:cubicBezTo>
                <a:cubicBezTo>
                  <a:pt x="24" y="10"/>
                  <a:pt x="22" y="9"/>
                  <a:pt x="2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9"/>
                  <a:pt x="5" y="11"/>
                  <a:pt x="5" y="14"/>
                </a:cubicBezTo>
                <a:lnTo>
                  <a:pt x="1" y="75"/>
                </a:lnTo>
                <a:close/>
                <a:moveTo>
                  <a:pt x="93" y="130"/>
                </a:moveTo>
                <a:cubicBezTo>
                  <a:pt x="93" y="128"/>
                  <a:pt x="91" y="126"/>
                  <a:pt x="89" y="125"/>
                </a:cubicBezTo>
                <a:cubicBezTo>
                  <a:pt x="85" y="122"/>
                  <a:pt x="81" y="122"/>
                  <a:pt x="78" y="126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65" y="143"/>
                  <a:pt x="69" y="147"/>
                  <a:pt x="71" y="149"/>
                </a:cubicBezTo>
                <a:cubicBezTo>
                  <a:pt x="73" y="150"/>
                  <a:pt x="74" y="151"/>
                  <a:pt x="76" y="151"/>
                </a:cubicBezTo>
                <a:cubicBezTo>
                  <a:pt x="78" y="151"/>
                  <a:pt x="80" y="149"/>
                  <a:pt x="82" y="147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3" y="135"/>
                  <a:pt x="93" y="132"/>
                  <a:pt x="93" y="130"/>
                </a:cubicBezTo>
                <a:close/>
                <a:moveTo>
                  <a:pt x="49" y="127"/>
                </a:moveTo>
                <a:cubicBezTo>
                  <a:pt x="46" y="130"/>
                  <a:pt x="47" y="134"/>
                  <a:pt x="52" y="138"/>
                </a:cubicBezTo>
                <a:cubicBezTo>
                  <a:pt x="56" y="141"/>
                  <a:pt x="60" y="140"/>
                  <a:pt x="63" y="136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9" y="117"/>
                  <a:pt x="74" y="113"/>
                  <a:pt x="72" y="111"/>
                </a:cubicBezTo>
                <a:cubicBezTo>
                  <a:pt x="68" y="108"/>
                  <a:pt x="64" y="109"/>
                  <a:pt x="61" y="113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4" y="121"/>
                  <a:pt x="54" y="121"/>
                  <a:pt x="54" y="121"/>
                </a:cubicBezTo>
                <a:lnTo>
                  <a:pt x="49" y="127"/>
                </a:lnTo>
                <a:close/>
                <a:moveTo>
                  <a:pt x="34" y="111"/>
                </a:moveTo>
                <a:cubicBezTo>
                  <a:pt x="32" y="113"/>
                  <a:pt x="31" y="116"/>
                  <a:pt x="32" y="118"/>
                </a:cubicBezTo>
                <a:cubicBezTo>
                  <a:pt x="32" y="120"/>
                  <a:pt x="33" y="122"/>
                  <a:pt x="35" y="123"/>
                </a:cubicBezTo>
                <a:cubicBezTo>
                  <a:pt x="39" y="126"/>
                  <a:pt x="43" y="126"/>
                  <a:pt x="46" y="122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60" y="106"/>
                  <a:pt x="61" y="103"/>
                  <a:pt x="60" y="101"/>
                </a:cubicBezTo>
                <a:cubicBezTo>
                  <a:pt x="60" y="99"/>
                  <a:pt x="59" y="97"/>
                  <a:pt x="57" y="96"/>
                </a:cubicBezTo>
                <a:cubicBezTo>
                  <a:pt x="53" y="92"/>
                  <a:pt x="49" y="93"/>
                  <a:pt x="45" y="97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39" y="105"/>
                  <a:pt x="39" y="105"/>
                  <a:pt x="39" y="105"/>
                </a:cubicBezTo>
                <a:lnTo>
                  <a:pt x="34" y="111"/>
                </a:lnTo>
                <a:close/>
                <a:moveTo>
                  <a:pt x="31" y="106"/>
                </a:moveTo>
                <a:cubicBezTo>
                  <a:pt x="43" y="92"/>
                  <a:pt x="43" y="92"/>
                  <a:pt x="43" y="92"/>
                </a:cubicBezTo>
                <a:cubicBezTo>
                  <a:pt x="48" y="86"/>
                  <a:pt x="43" y="82"/>
                  <a:pt x="41" y="80"/>
                </a:cubicBezTo>
                <a:cubicBezTo>
                  <a:pt x="37" y="77"/>
                  <a:pt x="33" y="78"/>
                  <a:pt x="30" y="82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7"/>
                  <a:pt x="26" y="87"/>
                  <a:pt x="26" y="87"/>
                </a:cubicBezTo>
                <a:cubicBezTo>
                  <a:pt x="20" y="94"/>
                  <a:pt x="20" y="94"/>
                  <a:pt x="20" y="94"/>
                </a:cubicBezTo>
                <a:cubicBezTo>
                  <a:pt x="18" y="96"/>
                  <a:pt x="17" y="98"/>
                  <a:pt x="17" y="100"/>
                </a:cubicBezTo>
                <a:cubicBezTo>
                  <a:pt x="18" y="103"/>
                  <a:pt x="19" y="104"/>
                  <a:pt x="20" y="105"/>
                </a:cubicBezTo>
                <a:cubicBezTo>
                  <a:pt x="22" y="106"/>
                  <a:pt x="24" y="108"/>
                  <a:pt x="27" y="108"/>
                </a:cubicBezTo>
                <a:cubicBezTo>
                  <a:pt x="28" y="108"/>
                  <a:pt x="30" y="107"/>
                  <a:pt x="31" y="106"/>
                </a:cubicBezTo>
                <a:close/>
                <a:moveTo>
                  <a:pt x="171" y="94"/>
                </a:moveTo>
                <a:cubicBezTo>
                  <a:pt x="173" y="91"/>
                  <a:pt x="175" y="86"/>
                  <a:pt x="170" y="82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44" y="60"/>
                  <a:pt x="120" y="39"/>
                  <a:pt x="114" y="35"/>
                </a:cubicBezTo>
                <a:cubicBezTo>
                  <a:pt x="111" y="36"/>
                  <a:pt x="104" y="38"/>
                  <a:pt x="99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98" y="40"/>
                  <a:pt x="90" y="43"/>
                  <a:pt x="82" y="43"/>
                </a:cubicBezTo>
                <a:cubicBezTo>
                  <a:pt x="78" y="43"/>
                  <a:pt x="74" y="42"/>
                  <a:pt x="72" y="40"/>
                </a:cubicBezTo>
                <a:cubicBezTo>
                  <a:pt x="67" y="37"/>
                  <a:pt x="67" y="34"/>
                  <a:pt x="67" y="32"/>
                </a:cubicBezTo>
                <a:cubicBezTo>
                  <a:pt x="67" y="27"/>
                  <a:pt x="71" y="23"/>
                  <a:pt x="74" y="21"/>
                </a:cubicBezTo>
                <a:cubicBezTo>
                  <a:pt x="31" y="16"/>
                  <a:pt x="31" y="16"/>
                  <a:pt x="31" y="16"/>
                </a:cubicBezTo>
                <a:cubicBezTo>
                  <a:pt x="27" y="77"/>
                  <a:pt x="27" y="77"/>
                  <a:pt x="27" y="77"/>
                </a:cubicBezTo>
                <a:cubicBezTo>
                  <a:pt x="30" y="74"/>
                  <a:pt x="34" y="73"/>
                  <a:pt x="36" y="73"/>
                </a:cubicBezTo>
                <a:cubicBezTo>
                  <a:pt x="39" y="73"/>
                  <a:pt x="42" y="74"/>
                  <a:pt x="45" y="76"/>
                </a:cubicBezTo>
                <a:cubicBezTo>
                  <a:pt x="49" y="80"/>
                  <a:pt x="51" y="84"/>
                  <a:pt x="50" y="88"/>
                </a:cubicBezTo>
                <a:cubicBezTo>
                  <a:pt x="54" y="88"/>
                  <a:pt x="57" y="89"/>
                  <a:pt x="60" y="92"/>
                </a:cubicBezTo>
                <a:cubicBezTo>
                  <a:pt x="64" y="95"/>
                  <a:pt x="66" y="99"/>
                  <a:pt x="66" y="104"/>
                </a:cubicBezTo>
                <a:cubicBezTo>
                  <a:pt x="69" y="103"/>
                  <a:pt x="73" y="105"/>
                  <a:pt x="76" y="107"/>
                </a:cubicBezTo>
                <a:cubicBezTo>
                  <a:pt x="79" y="110"/>
                  <a:pt x="81" y="114"/>
                  <a:pt x="81" y="118"/>
                </a:cubicBezTo>
                <a:cubicBezTo>
                  <a:pt x="85" y="117"/>
                  <a:pt x="89" y="118"/>
                  <a:pt x="93" y="121"/>
                </a:cubicBezTo>
                <a:cubicBezTo>
                  <a:pt x="98" y="125"/>
                  <a:pt x="99" y="130"/>
                  <a:pt x="97" y="136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139"/>
                  <a:pt x="102" y="139"/>
                  <a:pt x="102" y="139"/>
                </a:cubicBezTo>
                <a:cubicBezTo>
                  <a:pt x="102" y="139"/>
                  <a:pt x="102" y="139"/>
                  <a:pt x="102" y="139"/>
                </a:cubicBezTo>
                <a:cubicBezTo>
                  <a:pt x="104" y="140"/>
                  <a:pt x="105" y="141"/>
                  <a:pt x="107" y="141"/>
                </a:cubicBezTo>
                <a:cubicBezTo>
                  <a:pt x="109" y="141"/>
                  <a:pt x="111" y="139"/>
                  <a:pt x="113" y="138"/>
                </a:cubicBezTo>
                <a:cubicBezTo>
                  <a:pt x="115" y="135"/>
                  <a:pt x="117" y="132"/>
                  <a:pt x="113" y="129"/>
                </a:cubicBezTo>
                <a:cubicBezTo>
                  <a:pt x="113" y="129"/>
                  <a:pt x="113" y="129"/>
                  <a:pt x="113" y="129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3" y="112"/>
                  <a:pt x="93" y="111"/>
                  <a:pt x="93" y="110"/>
                </a:cubicBezTo>
                <a:cubicBezTo>
                  <a:pt x="93" y="110"/>
                  <a:pt x="93" y="109"/>
                  <a:pt x="94" y="108"/>
                </a:cubicBezTo>
                <a:cubicBezTo>
                  <a:pt x="95" y="107"/>
                  <a:pt x="97" y="107"/>
                  <a:pt x="98" y="108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4" y="130"/>
                  <a:pt x="126" y="130"/>
                  <a:pt x="127" y="130"/>
                </a:cubicBezTo>
                <a:cubicBezTo>
                  <a:pt x="130" y="130"/>
                  <a:pt x="132" y="129"/>
                  <a:pt x="134" y="126"/>
                </a:cubicBezTo>
                <a:cubicBezTo>
                  <a:pt x="135" y="125"/>
                  <a:pt x="136" y="122"/>
                  <a:pt x="136" y="120"/>
                </a:cubicBezTo>
                <a:cubicBezTo>
                  <a:pt x="136" y="118"/>
                  <a:pt x="135" y="116"/>
                  <a:pt x="132" y="114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15" y="100"/>
                  <a:pt x="115" y="99"/>
                  <a:pt x="114" y="99"/>
                </a:cubicBezTo>
                <a:cubicBezTo>
                  <a:pt x="114" y="98"/>
                  <a:pt x="115" y="97"/>
                  <a:pt x="115" y="96"/>
                </a:cubicBezTo>
                <a:cubicBezTo>
                  <a:pt x="116" y="95"/>
                  <a:pt x="118" y="95"/>
                  <a:pt x="119" y="96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44" y="116"/>
                  <a:pt x="146" y="117"/>
                  <a:pt x="147" y="117"/>
                </a:cubicBezTo>
                <a:cubicBezTo>
                  <a:pt x="150" y="117"/>
                  <a:pt x="153" y="115"/>
                  <a:pt x="155" y="112"/>
                </a:cubicBezTo>
                <a:cubicBezTo>
                  <a:pt x="157" y="110"/>
                  <a:pt x="157" y="108"/>
                  <a:pt x="157" y="106"/>
                </a:cubicBezTo>
                <a:cubicBezTo>
                  <a:pt x="157" y="104"/>
                  <a:pt x="156" y="102"/>
                  <a:pt x="154" y="100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4" y="84"/>
                  <a:pt x="134" y="82"/>
                  <a:pt x="135" y="81"/>
                </a:cubicBezTo>
                <a:cubicBezTo>
                  <a:pt x="136" y="80"/>
                  <a:pt x="138" y="79"/>
                  <a:pt x="139" y="81"/>
                </a:cubicBezTo>
                <a:cubicBezTo>
                  <a:pt x="158" y="96"/>
                  <a:pt x="158" y="96"/>
                  <a:pt x="158" y="96"/>
                </a:cubicBezTo>
                <a:cubicBezTo>
                  <a:pt x="162" y="100"/>
                  <a:pt x="167" y="99"/>
                  <a:pt x="171" y="94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5" name="Google Shape;1206;p42"/>
          <p:cNvSpPr txBox="1">
            <a:spLocks noChangeArrowheads="1"/>
          </p:cNvSpPr>
          <p:nvPr/>
        </p:nvSpPr>
        <p:spPr bwMode="auto">
          <a:xfrm>
            <a:off x="9842326" y="1374775"/>
            <a:ext cx="13414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53" name="Google Shape;1234;p42"/>
          <p:cNvSpPr txBox="1">
            <a:spLocks noChangeArrowheads="1"/>
          </p:cNvSpPr>
          <p:nvPr/>
        </p:nvSpPr>
        <p:spPr bwMode="auto">
          <a:xfrm>
            <a:off x="9442785" y="1104067"/>
            <a:ext cx="2140518" cy="27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STRATEGY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56" name="Google Shape;1237;p42"/>
          <p:cNvSpPr>
            <a:spLocks/>
          </p:cNvSpPr>
          <p:nvPr/>
        </p:nvSpPr>
        <p:spPr bwMode="auto">
          <a:xfrm>
            <a:off x="8916988" y="1289050"/>
            <a:ext cx="747712" cy="628650"/>
          </a:xfrm>
          <a:custGeom>
            <a:avLst/>
            <a:gdLst>
              <a:gd name="T0" fmla="*/ 2147483646 w 194"/>
              <a:gd name="T1" fmla="*/ 2147483646 h 163"/>
              <a:gd name="T2" fmla="*/ 2147483646 w 194"/>
              <a:gd name="T3" fmla="*/ 2147483646 h 163"/>
              <a:gd name="T4" fmla="*/ 2147483646 w 194"/>
              <a:gd name="T5" fmla="*/ 2147483646 h 163"/>
              <a:gd name="T6" fmla="*/ 2147483646 w 194"/>
              <a:gd name="T7" fmla="*/ 2147483646 h 163"/>
              <a:gd name="T8" fmla="*/ 2147483646 w 194"/>
              <a:gd name="T9" fmla="*/ 2147483646 h 163"/>
              <a:gd name="T10" fmla="*/ 2147483646 w 194"/>
              <a:gd name="T11" fmla="*/ 2147483646 h 163"/>
              <a:gd name="T12" fmla="*/ 2147483646 w 194"/>
              <a:gd name="T13" fmla="*/ 2147483646 h 163"/>
              <a:gd name="T14" fmla="*/ 2147483646 w 194"/>
              <a:gd name="T15" fmla="*/ 2147483646 h 163"/>
              <a:gd name="T16" fmla="*/ 2147483646 w 194"/>
              <a:gd name="T17" fmla="*/ 2147483646 h 163"/>
              <a:gd name="T18" fmla="*/ 2147483646 w 194"/>
              <a:gd name="T19" fmla="*/ 2147483646 h 163"/>
              <a:gd name="T20" fmla="*/ 2147483646 w 194"/>
              <a:gd name="T21" fmla="*/ 2147483646 h 163"/>
              <a:gd name="T22" fmla="*/ 2147483646 w 194"/>
              <a:gd name="T23" fmla="*/ 2147483646 h 163"/>
              <a:gd name="T24" fmla="*/ 2147483646 w 194"/>
              <a:gd name="T25" fmla="*/ 2147483646 h 163"/>
              <a:gd name="T26" fmla="*/ 2147483646 w 194"/>
              <a:gd name="T27" fmla="*/ 2147483646 h 163"/>
              <a:gd name="T28" fmla="*/ 2147483646 w 194"/>
              <a:gd name="T29" fmla="*/ 2147483646 h 163"/>
              <a:gd name="T30" fmla="*/ 2147483646 w 194"/>
              <a:gd name="T31" fmla="*/ 2147483646 h 163"/>
              <a:gd name="T32" fmla="*/ 2147483646 w 194"/>
              <a:gd name="T33" fmla="*/ 2147483646 h 163"/>
              <a:gd name="T34" fmla="*/ 2147483646 w 194"/>
              <a:gd name="T35" fmla="*/ 2147483646 h 163"/>
              <a:gd name="T36" fmla="*/ 2147483646 w 194"/>
              <a:gd name="T37" fmla="*/ 2147483646 h 163"/>
              <a:gd name="T38" fmla="*/ 2147483646 w 194"/>
              <a:gd name="T39" fmla="*/ 2147483646 h 163"/>
              <a:gd name="T40" fmla="*/ 2147483646 w 194"/>
              <a:gd name="T41" fmla="*/ 2147483646 h 163"/>
              <a:gd name="T42" fmla="*/ 2147483646 w 194"/>
              <a:gd name="T43" fmla="*/ 2147483646 h 163"/>
              <a:gd name="T44" fmla="*/ 2147483646 w 194"/>
              <a:gd name="T45" fmla="*/ 2147483646 h 163"/>
              <a:gd name="T46" fmla="*/ 2147483646 w 194"/>
              <a:gd name="T47" fmla="*/ 2147483646 h 163"/>
              <a:gd name="T48" fmla="*/ 2147483646 w 194"/>
              <a:gd name="T49" fmla="*/ 2147483646 h 163"/>
              <a:gd name="T50" fmla="*/ 2147483646 w 194"/>
              <a:gd name="T51" fmla="*/ 2147483646 h 163"/>
              <a:gd name="T52" fmla="*/ 2147483646 w 194"/>
              <a:gd name="T53" fmla="*/ 2147483646 h 163"/>
              <a:gd name="T54" fmla="*/ 2147483646 w 194"/>
              <a:gd name="T55" fmla="*/ 2147483646 h 163"/>
              <a:gd name="T56" fmla="*/ 2147483646 w 194"/>
              <a:gd name="T57" fmla="*/ 2147483646 h 163"/>
              <a:gd name="T58" fmla="*/ 2147483646 w 194"/>
              <a:gd name="T59" fmla="*/ 2147483646 h 163"/>
              <a:gd name="T60" fmla="*/ 2147483646 w 194"/>
              <a:gd name="T61" fmla="*/ 2147483646 h 163"/>
              <a:gd name="T62" fmla="*/ 2147483646 w 194"/>
              <a:gd name="T63" fmla="*/ 2147483646 h 163"/>
              <a:gd name="T64" fmla="*/ 2147483646 w 194"/>
              <a:gd name="T65" fmla="*/ 2147483646 h 163"/>
              <a:gd name="T66" fmla="*/ 2147483646 w 194"/>
              <a:gd name="T67" fmla="*/ 2147483646 h 163"/>
              <a:gd name="T68" fmla="*/ 2147483646 w 194"/>
              <a:gd name="T69" fmla="*/ 2147483646 h 163"/>
              <a:gd name="T70" fmla="*/ 2147483646 w 194"/>
              <a:gd name="T71" fmla="*/ 2147483646 h 163"/>
              <a:gd name="T72" fmla="*/ 2147483646 w 194"/>
              <a:gd name="T73" fmla="*/ 2147483646 h 163"/>
              <a:gd name="T74" fmla="*/ 2147483646 w 194"/>
              <a:gd name="T75" fmla="*/ 2147483646 h 163"/>
              <a:gd name="T76" fmla="*/ 2147483646 w 194"/>
              <a:gd name="T77" fmla="*/ 2147483646 h 163"/>
              <a:gd name="T78" fmla="*/ 2147483646 w 194"/>
              <a:gd name="T79" fmla="*/ 2147483646 h 163"/>
              <a:gd name="T80" fmla="*/ 2147483646 w 194"/>
              <a:gd name="T81" fmla="*/ 2147483646 h 163"/>
              <a:gd name="T82" fmla="*/ 2147483646 w 194"/>
              <a:gd name="T83" fmla="*/ 2147483646 h 163"/>
              <a:gd name="T84" fmla="*/ 2147483646 w 194"/>
              <a:gd name="T85" fmla="*/ 2147483646 h 163"/>
              <a:gd name="T86" fmla="*/ 2147483646 w 194"/>
              <a:gd name="T87" fmla="*/ 2147483646 h 163"/>
              <a:gd name="T88" fmla="*/ 2147483646 w 194"/>
              <a:gd name="T89" fmla="*/ 2147483646 h 163"/>
              <a:gd name="T90" fmla="*/ 2147483646 w 194"/>
              <a:gd name="T91" fmla="*/ 2147483646 h 163"/>
              <a:gd name="T92" fmla="*/ 2147483646 w 194"/>
              <a:gd name="T93" fmla="*/ 2147483646 h 163"/>
              <a:gd name="T94" fmla="*/ 2147483646 w 194"/>
              <a:gd name="T95" fmla="*/ 2147483646 h 163"/>
              <a:gd name="T96" fmla="*/ 2147483646 w 194"/>
              <a:gd name="T97" fmla="*/ 2147483646 h 163"/>
              <a:gd name="T98" fmla="*/ 2147483646 w 194"/>
              <a:gd name="T99" fmla="*/ 2147483646 h 163"/>
              <a:gd name="T100" fmla="*/ 2147483646 w 194"/>
              <a:gd name="T101" fmla="*/ 0 h 163"/>
              <a:gd name="T102" fmla="*/ 0 w 194"/>
              <a:gd name="T103" fmla="*/ 2147483646 h 163"/>
              <a:gd name="T104" fmla="*/ 2147483646 w 194"/>
              <a:gd name="T105" fmla="*/ 2147483646 h 163"/>
              <a:gd name="T106" fmla="*/ 2147483646 w 194"/>
              <a:gd name="T107" fmla="*/ 2147483646 h 163"/>
              <a:gd name="T108" fmla="*/ 2147483646 w 194"/>
              <a:gd name="T109" fmla="*/ 2147483646 h 163"/>
              <a:gd name="T110" fmla="*/ 2147483646 w 194"/>
              <a:gd name="T111" fmla="*/ 2147483646 h 163"/>
              <a:gd name="T112" fmla="*/ 2147483646 w 194"/>
              <a:gd name="T113" fmla="*/ 2147483646 h 163"/>
              <a:gd name="T114" fmla="*/ 2147483646 w 194"/>
              <a:gd name="T115" fmla="*/ 2147483646 h 163"/>
              <a:gd name="T116" fmla="*/ 2147483646 w 194"/>
              <a:gd name="T117" fmla="*/ 2147483646 h 1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4" h="163" extrusionOk="0">
                <a:moveTo>
                  <a:pt x="26" y="133"/>
                </a:moveTo>
                <a:cubicBezTo>
                  <a:pt x="26" y="89"/>
                  <a:pt x="26" y="89"/>
                  <a:pt x="26" y="89"/>
                </a:cubicBezTo>
                <a:cubicBezTo>
                  <a:pt x="26" y="85"/>
                  <a:pt x="29" y="82"/>
                  <a:pt x="3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7" y="82"/>
                  <a:pt x="50" y="85"/>
                  <a:pt x="50" y="89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50" y="136"/>
                  <a:pt x="47" y="139"/>
                  <a:pt x="43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9" y="139"/>
                  <a:pt x="26" y="136"/>
                  <a:pt x="26" y="133"/>
                </a:cubicBezTo>
                <a:close/>
                <a:moveTo>
                  <a:pt x="71" y="67"/>
                </a:moveTo>
                <a:cubicBezTo>
                  <a:pt x="68" y="67"/>
                  <a:pt x="65" y="70"/>
                  <a:pt x="65" y="73"/>
                </a:cubicBezTo>
                <a:cubicBezTo>
                  <a:pt x="65" y="133"/>
                  <a:pt x="65" y="133"/>
                  <a:pt x="65" y="133"/>
                </a:cubicBezTo>
                <a:cubicBezTo>
                  <a:pt x="65" y="136"/>
                  <a:pt x="68" y="139"/>
                  <a:pt x="71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6" y="139"/>
                  <a:pt x="88" y="136"/>
                  <a:pt x="88" y="13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0"/>
                  <a:pt x="86" y="67"/>
                  <a:pt x="82" y="67"/>
                </a:cubicBezTo>
                <a:lnTo>
                  <a:pt x="71" y="67"/>
                </a:lnTo>
                <a:close/>
                <a:moveTo>
                  <a:pt x="110" y="53"/>
                </a:moveTo>
                <a:cubicBezTo>
                  <a:pt x="107" y="53"/>
                  <a:pt x="104" y="56"/>
                  <a:pt x="104" y="60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04" y="136"/>
                  <a:pt x="107" y="139"/>
                  <a:pt x="110" y="139"/>
                </a:cubicBezTo>
                <a:cubicBezTo>
                  <a:pt x="121" y="139"/>
                  <a:pt x="121" y="139"/>
                  <a:pt x="121" y="139"/>
                </a:cubicBezTo>
                <a:cubicBezTo>
                  <a:pt x="124" y="139"/>
                  <a:pt x="127" y="136"/>
                  <a:pt x="127" y="133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6"/>
                  <a:pt x="124" y="53"/>
                  <a:pt x="121" y="53"/>
                </a:cubicBezTo>
                <a:lnTo>
                  <a:pt x="110" y="53"/>
                </a:lnTo>
                <a:close/>
                <a:moveTo>
                  <a:pt x="149" y="40"/>
                </a:moveTo>
                <a:cubicBezTo>
                  <a:pt x="146" y="40"/>
                  <a:pt x="143" y="43"/>
                  <a:pt x="143" y="46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3" y="136"/>
                  <a:pt x="146" y="139"/>
                  <a:pt x="149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3" y="139"/>
                  <a:pt x="166" y="136"/>
                  <a:pt x="166" y="133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6" y="43"/>
                  <a:pt x="163" y="40"/>
                  <a:pt x="160" y="40"/>
                </a:cubicBezTo>
                <a:lnTo>
                  <a:pt x="149" y="40"/>
                </a:lnTo>
                <a:close/>
                <a:moveTo>
                  <a:pt x="29" y="65"/>
                </a:moveTo>
                <a:cubicBezTo>
                  <a:pt x="71" y="58"/>
                  <a:pt x="109" y="43"/>
                  <a:pt x="144" y="22"/>
                </a:cubicBezTo>
                <a:cubicBezTo>
                  <a:pt x="148" y="28"/>
                  <a:pt x="148" y="28"/>
                  <a:pt x="148" y="28"/>
                </a:cubicBezTo>
                <a:cubicBezTo>
                  <a:pt x="160" y="9"/>
                  <a:pt x="160" y="9"/>
                  <a:pt x="160" y="9"/>
                </a:cubicBezTo>
                <a:cubicBezTo>
                  <a:pt x="137" y="8"/>
                  <a:pt x="137" y="8"/>
                  <a:pt x="137" y="8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06" y="35"/>
                  <a:pt x="68" y="49"/>
                  <a:pt x="28" y="57"/>
                </a:cubicBezTo>
                <a:lnTo>
                  <a:pt x="29" y="65"/>
                </a:lnTo>
                <a:close/>
                <a:moveTo>
                  <a:pt x="194" y="151"/>
                </a:moveTo>
                <a:cubicBezTo>
                  <a:pt x="175" y="140"/>
                  <a:pt x="175" y="140"/>
                  <a:pt x="175" y="140"/>
                </a:cubicBezTo>
                <a:cubicBezTo>
                  <a:pt x="175" y="147"/>
                  <a:pt x="175" y="147"/>
                  <a:pt x="175" y="147"/>
                </a:cubicBezTo>
                <a:cubicBezTo>
                  <a:pt x="16" y="147"/>
                  <a:pt x="16" y="147"/>
                  <a:pt x="16" y="147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6"/>
                  <a:pt x="7" y="156"/>
                  <a:pt x="7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63"/>
                  <a:pt x="175" y="163"/>
                  <a:pt x="175" y="163"/>
                </a:cubicBezTo>
                <a:lnTo>
                  <a:pt x="194" y="151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4" name="Google Shape;1205;p42"/>
          <p:cNvSpPr txBox="1">
            <a:spLocks noChangeArrowheads="1"/>
          </p:cNvSpPr>
          <p:nvPr/>
        </p:nvSpPr>
        <p:spPr bwMode="auto">
          <a:xfrm>
            <a:off x="7267575" y="1374775"/>
            <a:ext cx="13414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52" name="Google Shape;1233;p42"/>
          <p:cNvSpPr txBox="1">
            <a:spLocks noChangeArrowheads="1"/>
          </p:cNvSpPr>
          <p:nvPr/>
        </p:nvSpPr>
        <p:spPr bwMode="auto">
          <a:xfrm>
            <a:off x="6897446" y="1096129"/>
            <a:ext cx="2081696" cy="2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57" name="Google Shape;1238;p42"/>
          <p:cNvSpPr>
            <a:spLocks/>
          </p:cNvSpPr>
          <p:nvPr/>
        </p:nvSpPr>
        <p:spPr bwMode="auto">
          <a:xfrm>
            <a:off x="6091238" y="1277938"/>
            <a:ext cx="981075" cy="511175"/>
          </a:xfrm>
          <a:custGeom>
            <a:avLst/>
            <a:gdLst>
              <a:gd name="T0" fmla="*/ 2147483646 w 255"/>
              <a:gd name="T1" fmla="*/ 2147483646 h 133"/>
              <a:gd name="T2" fmla="*/ 2147483646 w 255"/>
              <a:gd name="T3" fmla="*/ 2147483646 h 133"/>
              <a:gd name="T4" fmla="*/ 2147483646 w 255"/>
              <a:gd name="T5" fmla="*/ 2147483646 h 133"/>
              <a:gd name="T6" fmla="*/ 2147483646 w 255"/>
              <a:gd name="T7" fmla="*/ 2147483646 h 133"/>
              <a:gd name="T8" fmla="*/ 2147483646 w 255"/>
              <a:gd name="T9" fmla="*/ 2147483646 h 133"/>
              <a:gd name="T10" fmla="*/ 2147483646 w 255"/>
              <a:gd name="T11" fmla="*/ 2147483646 h 133"/>
              <a:gd name="T12" fmla="*/ 2147483646 w 255"/>
              <a:gd name="T13" fmla="*/ 2147483646 h 133"/>
              <a:gd name="T14" fmla="*/ 2147483646 w 255"/>
              <a:gd name="T15" fmla="*/ 2147483646 h 133"/>
              <a:gd name="T16" fmla="*/ 2147483646 w 255"/>
              <a:gd name="T17" fmla="*/ 2147483646 h 133"/>
              <a:gd name="T18" fmla="*/ 2147483646 w 255"/>
              <a:gd name="T19" fmla="*/ 2147483646 h 133"/>
              <a:gd name="T20" fmla="*/ 2147483646 w 255"/>
              <a:gd name="T21" fmla="*/ 2147483646 h 133"/>
              <a:gd name="T22" fmla="*/ 2147483646 w 255"/>
              <a:gd name="T23" fmla="*/ 0 h 133"/>
              <a:gd name="T24" fmla="*/ 2147483646 w 255"/>
              <a:gd name="T25" fmla="*/ 2147483646 h 133"/>
              <a:gd name="T26" fmla="*/ 2147483646 w 255"/>
              <a:gd name="T27" fmla="*/ 2147483646 h 133"/>
              <a:gd name="T28" fmla="*/ 2147483646 w 255"/>
              <a:gd name="T29" fmla="*/ 2147483646 h 133"/>
              <a:gd name="T30" fmla="*/ 2147483646 w 255"/>
              <a:gd name="T31" fmla="*/ 2147483646 h 133"/>
              <a:gd name="T32" fmla="*/ 2147483646 w 255"/>
              <a:gd name="T33" fmla="*/ 2147483646 h 133"/>
              <a:gd name="T34" fmla="*/ 2147483646 w 255"/>
              <a:gd name="T35" fmla="*/ 2147483646 h 133"/>
              <a:gd name="T36" fmla="*/ 2147483646 w 255"/>
              <a:gd name="T37" fmla="*/ 2147483646 h 133"/>
              <a:gd name="T38" fmla="*/ 2147483646 w 255"/>
              <a:gd name="T39" fmla="*/ 2147483646 h 133"/>
              <a:gd name="T40" fmla="*/ 2147483646 w 255"/>
              <a:gd name="T41" fmla="*/ 2147483646 h 133"/>
              <a:gd name="T42" fmla="*/ 2147483646 w 255"/>
              <a:gd name="T43" fmla="*/ 2147483646 h 133"/>
              <a:gd name="T44" fmla="*/ 2147483646 w 255"/>
              <a:gd name="T45" fmla="*/ 2147483646 h 133"/>
              <a:gd name="T46" fmla="*/ 2147483646 w 255"/>
              <a:gd name="T47" fmla="*/ 2147483646 h 133"/>
              <a:gd name="T48" fmla="*/ 2147483646 w 255"/>
              <a:gd name="T49" fmla="*/ 2147483646 h 133"/>
              <a:gd name="T50" fmla="*/ 2147483646 w 255"/>
              <a:gd name="T51" fmla="*/ 2147483646 h 133"/>
              <a:gd name="T52" fmla="*/ 2147483646 w 255"/>
              <a:gd name="T53" fmla="*/ 2147483646 h 133"/>
              <a:gd name="T54" fmla="*/ 2147483646 w 255"/>
              <a:gd name="T55" fmla="*/ 2147483646 h 133"/>
              <a:gd name="T56" fmla="*/ 2147483646 w 255"/>
              <a:gd name="T57" fmla="*/ 2147483646 h 133"/>
              <a:gd name="T58" fmla="*/ 2147483646 w 255"/>
              <a:gd name="T59" fmla="*/ 2147483646 h 133"/>
              <a:gd name="T60" fmla="*/ 2147483646 w 255"/>
              <a:gd name="T61" fmla="*/ 2147483646 h 133"/>
              <a:gd name="T62" fmla="*/ 2147483646 w 255"/>
              <a:gd name="T63" fmla="*/ 2147483646 h 133"/>
              <a:gd name="T64" fmla="*/ 2147483646 w 255"/>
              <a:gd name="T65" fmla="*/ 2147483646 h 133"/>
              <a:gd name="T66" fmla="*/ 2147483646 w 255"/>
              <a:gd name="T67" fmla="*/ 2147483646 h 133"/>
              <a:gd name="T68" fmla="*/ 2147483646 w 255"/>
              <a:gd name="T69" fmla="*/ 2147483646 h 133"/>
              <a:gd name="T70" fmla="*/ 2147483646 w 255"/>
              <a:gd name="T71" fmla="*/ 2147483646 h 133"/>
              <a:gd name="T72" fmla="*/ 2147483646 w 255"/>
              <a:gd name="T73" fmla="*/ 2147483646 h 133"/>
              <a:gd name="T74" fmla="*/ 2147483646 w 255"/>
              <a:gd name="T75" fmla="*/ 2147483646 h 133"/>
              <a:gd name="T76" fmla="*/ 2147483646 w 255"/>
              <a:gd name="T77" fmla="*/ 2147483646 h 133"/>
              <a:gd name="T78" fmla="*/ 2147483646 w 255"/>
              <a:gd name="T79" fmla="*/ 2147483646 h 133"/>
              <a:gd name="T80" fmla="*/ 2147483646 w 255"/>
              <a:gd name="T81" fmla="*/ 2147483646 h 133"/>
              <a:gd name="T82" fmla="*/ 2147483646 w 255"/>
              <a:gd name="T83" fmla="*/ 2147483646 h 133"/>
              <a:gd name="T84" fmla="*/ 2147483646 w 255"/>
              <a:gd name="T85" fmla="*/ 2147483646 h 133"/>
              <a:gd name="T86" fmla="*/ 2147483646 w 255"/>
              <a:gd name="T87" fmla="*/ 2147483646 h 133"/>
              <a:gd name="T88" fmla="*/ 2147483646 w 255"/>
              <a:gd name="T89" fmla="*/ 2147483646 h 133"/>
              <a:gd name="T90" fmla="*/ 2147483646 w 255"/>
              <a:gd name="T91" fmla="*/ 2147483646 h 133"/>
              <a:gd name="T92" fmla="*/ 2147483646 w 255"/>
              <a:gd name="T93" fmla="*/ 2147483646 h 133"/>
              <a:gd name="T94" fmla="*/ 2147483646 w 255"/>
              <a:gd name="T95" fmla="*/ 2147483646 h 133"/>
              <a:gd name="T96" fmla="*/ 2147483646 w 255"/>
              <a:gd name="T97" fmla="*/ 2147483646 h 133"/>
              <a:gd name="T98" fmla="*/ 2147483646 w 255"/>
              <a:gd name="T99" fmla="*/ 2147483646 h 133"/>
              <a:gd name="T100" fmla="*/ 2147483646 w 255"/>
              <a:gd name="T101" fmla="*/ 2147483646 h 133"/>
              <a:gd name="T102" fmla="*/ 2147483646 w 255"/>
              <a:gd name="T103" fmla="*/ 2147483646 h 133"/>
              <a:gd name="T104" fmla="*/ 2147483646 w 255"/>
              <a:gd name="T105" fmla="*/ 2147483646 h 133"/>
              <a:gd name="T106" fmla="*/ 2147483646 w 255"/>
              <a:gd name="T107" fmla="*/ 2147483646 h 133"/>
              <a:gd name="T108" fmla="*/ 2147483646 w 255"/>
              <a:gd name="T109" fmla="*/ 2147483646 h 133"/>
              <a:gd name="T110" fmla="*/ 2147483646 w 255"/>
              <a:gd name="T111" fmla="*/ 2147483646 h 133"/>
              <a:gd name="T112" fmla="*/ 2147483646 w 255"/>
              <a:gd name="T113" fmla="*/ 2147483646 h 133"/>
              <a:gd name="T114" fmla="*/ 2147483646 w 255"/>
              <a:gd name="T115" fmla="*/ 2147483646 h 133"/>
              <a:gd name="T116" fmla="*/ 2147483646 w 255"/>
              <a:gd name="T117" fmla="*/ 2147483646 h 13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5" h="133" extrusionOk="0">
                <a:moveTo>
                  <a:pt x="184" y="126"/>
                </a:moveTo>
                <a:cubicBezTo>
                  <a:pt x="181" y="127"/>
                  <a:pt x="177" y="129"/>
                  <a:pt x="173" y="129"/>
                </a:cubicBezTo>
                <a:cubicBezTo>
                  <a:pt x="160" y="132"/>
                  <a:pt x="147" y="133"/>
                  <a:pt x="131" y="133"/>
                </a:cubicBezTo>
                <a:cubicBezTo>
                  <a:pt x="114" y="133"/>
                  <a:pt x="101" y="132"/>
                  <a:pt x="89" y="129"/>
                </a:cubicBezTo>
                <a:cubicBezTo>
                  <a:pt x="85" y="129"/>
                  <a:pt x="81" y="127"/>
                  <a:pt x="77" y="126"/>
                </a:cubicBezTo>
                <a:cubicBezTo>
                  <a:pt x="66" y="120"/>
                  <a:pt x="66" y="111"/>
                  <a:pt x="72" y="105"/>
                </a:cubicBezTo>
                <a:cubicBezTo>
                  <a:pt x="79" y="98"/>
                  <a:pt x="87" y="94"/>
                  <a:pt x="96" y="90"/>
                </a:cubicBezTo>
                <a:cubicBezTo>
                  <a:pt x="100" y="88"/>
                  <a:pt x="104" y="86"/>
                  <a:pt x="108" y="85"/>
                </a:cubicBezTo>
                <a:cubicBezTo>
                  <a:pt x="115" y="82"/>
                  <a:pt x="117" y="74"/>
                  <a:pt x="112" y="69"/>
                </a:cubicBezTo>
                <a:cubicBezTo>
                  <a:pt x="101" y="58"/>
                  <a:pt x="96" y="44"/>
                  <a:pt x="97" y="29"/>
                </a:cubicBezTo>
                <a:cubicBezTo>
                  <a:pt x="98" y="13"/>
                  <a:pt x="107" y="5"/>
                  <a:pt x="122" y="1"/>
                </a:cubicBezTo>
                <a:cubicBezTo>
                  <a:pt x="125" y="1"/>
                  <a:pt x="128" y="0"/>
                  <a:pt x="131" y="0"/>
                </a:cubicBezTo>
                <a:cubicBezTo>
                  <a:pt x="134" y="0"/>
                  <a:pt x="137" y="1"/>
                  <a:pt x="140" y="1"/>
                </a:cubicBezTo>
                <a:cubicBezTo>
                  <a:pt x="154" y="5"/>
                  <a:pt x="164" y="13"/>
                  <a:pt x="164" y="29"/>
                </a:cubicBezTo>
                <a:cubicBezTo>
                  <a:pt x="165" y="44"/>
                  <a:pt x="161" y="58"/>
                  <a:pt x="150" y="69"/>
                </a:cubicBezTo>
                <a:cubicBezTo>
                  <a:pt x="144" y="74"/>
                  <a:pt x="146" y="82"/>
                  <a:pt x="154" y="85"/>
                </a:cubicBezTo>
                <a:cubicBezTo>
                  <a:pt x="158" y="86"/>
                  <a:pt x="162" y="88"/>
                  <a:pt x="165" y="90"/>
                </a:cubicBezTo>
                <a:cubicBezTo>
                  <a:pt x="174" y="94"/>
                  <a:pt x="182" y="98"/>
                  <a:pt x="189" y="105"/>
                </a:cubicBezTo>
                <a:cubicBezTo>
                  <a:pt x="193" y="109"/>
                  <a:pt x="195" y="120"/>
                  <a:pt x="184" y="126"/>
                </a:cubicBezTo>
                <a:close/>
                <a:moveTo>
                  <a:pt x="251" y="114"/>
                </a:moveTo>
                <a:cubicBezTo>
                  <a:pt x="246" y="109"/>
                  <a:pt x="241" y="106"/>
                  <a:pt x="235" y="103"/>
                </a:cubicBezTo>
                <a:cubicBezTo>
                  <a:pt x="232" y="102"/>
                  <a:pt x="229" y="101"/>
                  <a:pt x="226" y="100"/>
                </a:cubicBezTo>
                <a:cubicBezTo>
                  <a:pt x="221" y="98"/>
                  <a:pt x="220" y="92"/>
                  <a:pt x="224" y="89"/>
                </a:cubicBezTo>
                <a:cubicBezTo>
                  <a:pt x="231" y="81"/>
                  <a:pt x="234" y="71"/>
                  <a:pt x="234" y="61"/>
                </a:cubicBezTo>
                <a:cubicBezTo>
                  <a:pt x="234" y="50"/>
                  <a:pt x="227" y="44"/>
                  <a:pt x="217" y="42"/>
                </a:cubicBezTo>
                <a:cubicBezTo>
                  <a:pt x="215" y="41"/>
                  <a:pt x="213" y="41"/>
                  <a:pt x="211" y="41"/>
                </a:cubicBezTo>
                <a:cubicBezTo>
                  <a:pt x="208" y="41"/>
                  <a:pt x="206" y="41"/>
                  <a:pt x="204" y="42"/>
                </a:cubicBezTo>
                <a:cubicBezTo>
                  <a:pt x="194" y="44"/>
                  <a:pt x="188" y="50"/>
                  <a:pt x="187" y="61"/>
                </a:cubicBezTo>
                <a:cubicBezTo>
                  <a:pt x="187" y="71"/>
                  <a:pt x="190" y="81"/>
                  <a:pt x="197" y="89"/>
                </a:cubicBezTo>
                <a:cubicBezTo>
                  <a:pt x="201" y="92"/>
                  <a:pt x="200" y="98"/>
                  <a:pt x="195" y="100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95" y="101"/>
                  <a:pt x="196" y="101"/>
                  <a:pt x="196" y="102"/>
                </a:cubicBezTo>
                <a:cubicBezTo>
                  <a:pt x="200" y="106"/>
                  <a:pt x="202" y="111"/>
                  <a:pt x="201" y="117"/>
                </a:cubicBezTo>
                <a:cubicBezTo>
                  <a:pt x="200" y="122"/>
                  <a:pt x="196" y="127"/>
                  <a:pt x="190" y="130"/>
                </a:cubicBezTo>
                <a:cubicBezTo>
                  <a:pt x="189" y="130"/>
                  <a:pt x="187" y="131"/>
                  <a:pt x="186" y="131"/>
                </a:cubicBezTo>
                <a:cubicBezTo>
                  <a:pt x="193" y="133"/>
                  <a:pt x="201" y="133"/>
                  <a:pt x="211" y="133"/>
                </a:cubicBezTo>
                <a:cubicBezTo>
                  <a:pt x="222" y="133"/>
                  <a:pt x="231" y="133"/>
                  <a:pt x="240" y="131"/>
                </a:cubicBezTo>
                <a:cubicBezTo>
                  <a:pt x="243" y="130"/>
                  <a:pt x="245" y="129"/>
                  <a:pt x="248" y="128"/>
                </a:cubicBezTo>
                <a:cubicBezTo>
                  <a:pt x="255" y="124"/>
                  <a:pt x="254" y="117"/>
                  <a:pt x="251" y="114"/>
                </a:cubicBezTo>
                <a:close/>
                <a:moveTo>
                  <a:pt x="60" y="117"/>
                </a:moveTo>
                <a:cubicBezTo>
                  <a:pt x="59" y="112"/>
                  <a:pt x="61" y="106"/>
                  <a:pt x="65" y="102"/>
                </a:cubicBezTo>
                <a:cubicBezTo>
                  <a:pt x="67" y="100"/>
                  <a:pt x="69" y="99"/>
                  <a:pt x="70" y="97"/>
                </a:cubicBezTo>
                <a:cubicBezTo>
                  <a:pt x="69" y="97"/>
                  <a:pt x="68" y="96"/>
                  <a:pt x="67" y="96"/>
                </a:cubicBezTo>
                <a:cubicBezTo>
                  <a:pt x="61" y="94"/>
                  <a:pt x="60" y="88"/>
                  <a:pt x="64" y="84"/>
                </a:cubicBezTo>
                <a:cubicBezTo>
                  <a:pt x="73" y="75"/>
                  <a:pt x="76" y="65"/>
                  <a:pt x="75" y="53"/>
                </a:cubicBezTo>
                <a:cubicBezTo>
                  <a:pt x="75" y="41"/>
                  <a:pt x="68" y="34"/>
                  <a:pt x="57" y="32"/>
                </a:cubicBezTo>
                <a:cubicBezTo>
                  <a:pt x="54" y="31"/>
                  <a:pt x="52" y="31"/>
                  <a:pt x="49" y="31"/>
                </a:cubicBezTo>
                <a:cubicBezTo>
                  <a:pt x="47" y="31"/>
                  <a:pt x="45" y="31"/>
                  <a:pt x="42" y="32"/>
                </a:cubicBezTo>
                <a:cubicBezTo>
                  <a:pt x="31" y="34"/>
                  <a:pt x="24" y="41"/>
                  <a:pt x="24" y="53"/>
                </a:cubicBezTo>
                <a:cubicBezTo>
                  <a:pt x="23" y="65"/>
                  <a:pt x="26" y="75"/>
                  <a:pt x="35" y="84"/>
                </a:cubicBezTo>
                <a:cubicBezTo>
                  <a:pt x="39" y="88"/>
                  <a:pt x="37" y="94"/>
                  <a:pt x="32" y="96"/>
                </a:cubicBezTo>
                <a:cubicBezTo>
                  <a:pt x="29" y="97"/>
                  <a:pt x="26" y="98"/>
                  <a:pt x="23" y="100"/>
                </a:cubicBezTo>
                <a:cubicBezTo>
                  <a:pt x="16" y="103"/>
                  <a:pt x="10" y="106"/>
                  <a:pt x="4" y="112"/>
                </a:cubicBezTo>
                <a:cubicBezTo>
                  <a:pt x="0" y="116"/>
                  <a:pt x="0" y="123"/>
                  <a:pt x="8" y="127"/>
                </a:cubicBezTo>
                <a:cubicBezTo>
                  <a:pt x="11" y="129"/>
                  <a:pt x="14" y="130"/>
                  <a:pt x="17" y="130"/>
                </a:cubicBezTo>
                <a:cubicBezTo>
                  <a:pt x="27" y="133"/>
                  <a:pt x="37" y="133"/>
                  <a:pt x="49" y="133"/>
                </a:cubicBezTo>
                <a:cubicBezTo>
                  <a:pt x="59" y="133"/>
                  <a:pt x="68" y="133"/>
                  <a:pt x="76" y="132"/>
                </a:cubicBezTo>
                <a:cubicBezTo>
                  <a:pt x="74" y="131"/>
                  <a:pt x="73" y="130"/>
                  <a:pt x="71" y="130"/>
                </a:cubicBezTo>
                <a:cubicBezTo>
                  <a:pt x="65" y="127"/>
                  <a:pt x="61" y="122"/>
                  <a:pt x="60" y="117"/>
                </a:cubicBezTo>
                <a:close/>
              </a:path>
            </a:pathLst>
          </a:custGeom>
          <a:solidFill>
            <a:srgbClr val="64D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2" name="Google Shape;1203;p42"/>
          <p:cNvSpPr txBox="1">
            <a:spLocks noChangeArrowheads="1"/>
          </p:cNvSpPr>
          <p:nvPr/>
        </p:nvSpPr>
        <p:spPr bwMode="auto">
          <a:xfrm>
            <a:off x="2049463" y="1374775"/>
            <a:ext cx="13414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50" name="Google Shape;1231;p42"/>
          <p:cNvSpPr txBox="1">
            <a:spLocks noChangeArrowheads="1"/>
          </p:cNvSpPr>
          <p:nvPr/>
        </p:nvSpPr>
        <p:spPr bwMode="auto">
          <a:xfrm>
            <a:off x="1693659" y="1096130"/>
            <a:ext cx="2053046" cy="28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ANALYZE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58" name="Google Shape;1239;p42"/>
          <p:cNvSpPr>
            <a:spLocks/>
          </p:cNvSpPr>
          <p:nvPr/>
        </p:nvSpPr>
        <p:spPr bwMode="auto">
          <a:xfrm>
            <a:off x="1100138" y="1176338"/>
            <a:ext cx="669925" cy="601662"/>
          </a:xfrm>
          <a:custGeom>
            <a:avLst/>
            <a:gdLst>
              <a:gd name="T0" fmla="*/ 2147483646 w 174"/>
              <a:gd name="T1" fmla="*/ 2147483646 h 156"/>
              <a:gd name="T2" fmla="*/ 2147483646 w 174"/>
              <a:gd name="T3" fmla="*/ 2147483646 h 156"/>
              <a:gd name="T4" fmla="*/ 2147483646 w 174"/>
              <a:gd name="T5" fmla="*/ 2147483646 h 156"/>
              <a:gd name="T6" fmla="*/ 2147483646 w 174"/>
              <a:gd name="T7" fmla="*/ 0 h 156"/>
              <a:gd name="T8" fmla="*/ 2147483646 w 174"/>
              <a:gd name="T9" fmla="*/ 2147483646 h 156"/>
              <a:gd name="T10" fmla="*/ 2147483646 w 174"/>
              <a:gd name="T11" fmla="*/ 2147483646 h 156"/>
              <a:gd name="T12" fmla="*/ 2147483646 w 174"/>
              <a:gd name="T13" fmla="*/ 2147483646 h 156"/>
              <a:gd name="T14" fmla="*/ 2147483646 w 174"/>
              <a:gd name="T15" fmla="*/ 2147483646 h 156"/>
              <a:gd name="T16" fmla="*/ 2147483646 w 174"/>
              <a:gd name="T17" fmla="*/ 2147483646 h 156"/>
              <a:gd name="T18" fmla="*/ 2147483646 w 174"/>
              <a:gd name="T19" fmla="*/ 2147483646 h 156"/>
              <a:gd name="T20" fmla="*/ 2147483646 w 174"/>
              <a:gd name="T21" fmla="*/ 2147483646 h 156"/>
              <a:gd name="T22" fmla="*/ 2147483646 w 174"/>
              <a:gd name="T23" fmla="*/ 2147483646 h 156"/>
              <a:gd name="T24" fmla="*/ 2147483646 w 174"/>
              <a:gd name="T25" fmla="*/ 2147483646 h 156"/>
              <a:gd name="T26" fmla="*/ 2147483646 w 174"/>
              <a:gd name="T27" fmla="*/ 2147483646 h 156"/>
              <a:gd name="T28" fmla="*/ 2147483646 w 174"/>
              <a:gd name="T29" fmla="*/ 2147483646 h 156"/>
              <a:gd name="T30" fmla="*/ 2147483646 w 174"/>
              <a:gd name="T31" fmla="*/ 2147483646 h 156"/>
              <a:gd name="T32" fmla="*/ 0 w 174"/>
              <a:gd name="T33" fmla="*/ 2147483646 h 156"/>
              <a:gd name="T34" fmla="*/ 2147483646 w 174"/>
              <a:gd name="T35" fmla="*/ 2147483646 h 156"/>
              <a:gd name="T36" fmla="*/ 2147483646 w 174"/>
              <a:gd name="T37" fmla="*/ 2147483646 h 156"/>
              <a:gd name="T38" fmla="*/ 2147483646 w 174"/>
              <a:gd name="T39" fmla="*/ 2147483646 h 156"/>
              <a:gd name="T40" fmla="*/ 2147483646 w 174"/>
              <a:gd name="T41" fmla="*/ 2147483646 h 156"/>
              <a:gd name="T42" fmla="*/ 0 w 174"/>
              <a:gd name="T43" fmla="*/ 2147483646 h 156"/>
              <a:gd name="T44" fmla="*/ 2147483646 w 174"/>
              <a:gd name="T45" fmla="*/ 2147483646 h 156"/>
              <a:gd name="T46" fmla="*/ 2147483646 w 174"/>
              <a:gd name="T47" fmla="*/ 2147483646 h 156"/>
              <a:gd name="T48" fmla="*/ 2147483646 w 174"/>
              <a:gd name="T49" fmla="*/ 2147483646 h 156"/>
              <a:gd name="T50" fmla="*/ 2147483646 w 174"/>
              <a:gd name="T51" fmla="*/ 2147483646 h 156"/>
              <a:gd name="T52" fmla="*/ 2147483646 w 174"/>
              <a:gd name="T53" fmla="*/ 2147483646 h 156"/>
              <a:gd name="T54" fmla="*/ 2147483646 w 174"/>
              <a:gd name="T55" fmla="*/ 2147483646 h 156"/>
              <a:gd name="T56" fmla="*/ 2147483646 w 174"/>
              <a:gd name="T57" fmla="*/ 2147483646 h 156"/>
              <a:gd name="T58" fmla="*/ 2147483646 w 174"/>
              <a:gd name="T59" fmla="*/ 2147483646 h 156"/>
              <a:gd name="T60" fmla="*/ 2147483646 w 174"/>
              <a:gd name="T61" fmla="*/ 2147483646 h 156"/>
              <a:gd name="T62" fmla="*/ 2147483646 w 174"/>
              <a:gd name="T63" fmla="*/ 2147483646 h 156"/>
              <a:gd name="T64" fmla="*/ 2147483646 w 174"/>
              <a:gd name="T65" fmla="*/ 2147483646 h 156"/>
              <a:gd name="T66" fmla="*/ 2147483646 w 174"/>
              <a:gd name="T67" fmla="*/ 2147483646 h 156"/>
              <a:gd name="T68" fmla="*/ 2147483646 w 174"/>
              <a:gd name="T69" fmla="*/ 2147483646 h 156"/>
              <a:gd name="T70" fmla="*/ 2147483646 w 174"/>
              <a:gd name="T71" fmla="*/ 2147483646 h 1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4" h="156" extrusionOk="0">
                <a:moveTo>
                  <a:pt x="118" y="21"/>
                </a:moveTo>
                <a:cubicBezTo>
                  <a:pt x="108" y="21"/>
                  <a:pt x="108" y="21"/>
                  <a:pt x="108" y="21"/>
                </a:cubicBezTo>
                <a:cubicBezTo>
                  <a:pt x="107" y="15"/>
                  <a:pt x="102" y="10"/>
                  <a:pt x="97" y="10"/>
                </a:cubicBezTo>
                <a:cubicBezTo>
                  <a:pt x="77" y="10"/>
                  <a:pt x="77" y="10"/>
                  <a:pt x="77" y="10"/>
                </a:cubicBezTo>
                <a:cubicBezTo>
                  <a:pt x="71" y="10"/>
                  <a:pt x="67" y="15"/>
                  <a:pt x="6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10"/>
                  <a:pt x="64" y="0"/>
                  <a:pt x="7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8" y="10"/>
                  <a:pt x="118" y="21"/>
                </a:cubicBezTo>
                <a:close/>
                <a:moveTo>
                  <a:pt x="26" y="87"/>
                </a:moveTo>
                <a:cubicBezTo>
                  <a:pt x="70" y="87"/>
                  <a:pt x="70" y="87"/>
                  <a:pt x="70" y="87"/>
                </a:cubicBezTo>
                <a:cubicBezTo>
                  <a:pt x="70" y="81"/>
                  <a:pt x="70" y="81"/>
                  <a:pt x="70" y="81"/>
                </a:cubicBezTo>
                <a:cubicBezTo>
                  <a:pt x="70" y="76"/>
                  <a:pt x="74" y="72"/>
                  <a:pt x="78" y="72"/>
                </a:cubicBezTo>
                <a:cubicBezTo>
                  <a:pt x="95" y="72"/>
                  <a:pt x="95" y="72"/>
                  <a:pt x="95" y="72"/>
                </a:cubicBezTo>
                <a:cubicBezTo>
                  <a:pt x="100" y="72"/>
                  <a:pt x="104" y="76"/>
                  <a:pt x="104" y="81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61" y="87"/>
                  <a:pt x="171" y="76"/>
                  <a:pt x="174" y="62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174" y="36"/>
                  <a:pt x="165" y="26"/>
                  <a:pt x="153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9" y="26"/>
                  <a:pt x="139" y="26"/>
                  <a:pt x="139" y="26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9" y="26"/>
                  <a:pt x="0" y="36"/>
                  <a:pt x="0" y="49"/>
                </a:cubicBezTo>
                <a:cubicBezTo>
                  <a:pt x="0" y="62"/>
                  <a:pt x="0" y="62"/>
                  <a:pt x="0" y="62"/>
                </a:cubicBezTo>
                <a:cubicBezTo>
                  <a:pt x="2" y="76"/>
                  <a:pt x="13" y="87"/>
                  <a:pt x="26" y="87"/>
                </a:cubicBezTo>
                <a:close/>
                <a:moveTo>
                  <a:pt x="147" y="94"/>
                </a:moveTo>
                <a:cubicBezTo>
                  <a:pt x="104" y="94"/>
                  <a:pt x="104" y="94"/>
                  <a:pt x="104" y="94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4" y="105"/>
                  <a:pt x="100" y="109"/>
                  <a:pt x="95" y="109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4" y="109"/>
                  <a:pt x="70" y="105"/>
                  <a:pt x="70" y="101"/>
                </a:cubicBezTo>
                <a:cubicBezTo>
                  <a:pt x="70" y="94"/>
                  <a:pt x="70" y="94"/>
                  <a:pt x="70" y="94"/>
                </a:cubicBezTo>
                <a:cubicBezTo>
                  <a:pt x="26" y="94"/>
                  <a:pt x="26" y="94"/>
                  <a:pt x="26" y="94"/>
                </a:cubicBezTo>
                <a:cubicBezTo>
                  <a:pt x="15" y="94"/>
                  <a:pt x="6" y="88"/>
                  <a:pt x="0" y="79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6"/>
                  <a:pt x="9" y="156"/>
                  <a:pt x="20" y="156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3" y="156"/>
                  <a:pt x="33" y="156"/>
                  <a:pt x="33" y="156"/>
                </a:cubicBezTo>
                <a:cubicBezTo>
                  <a:pt x="41" y="156"/>
                  <a:pt x="41" y="156"/>
                  <a:pt x="41" y="156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53" y="156"/>
                  <a:pt x="153" y="156"/>
                  <a:pt x="153" y="156"/>
                </a:cubicBezTo>
                <a:cubicBezTo>
                  <a:pt x="165" y="156"/>
                  <a:pt x="174" y="146"/>
                  <a:pt x="174" y="133"/>
                </a:cubicBezTo>
                <a:cubicBezTo>
                  <a:pt x="174" y="79"/>
                  <a:pt x="174" y="79"/>
                  <a:pt x="174" y="79"/>
                </a:cubicBezTo>
                <a:cubicBezTo>
                  <a:pt x="168" y="88"/>
                  <a:pt x="158" y="94"/>
                  <a:pt x="147" y="94"/>
                </a:cubicBezTo>
                <a:close/>
                <a:moveTo>
                  <a:pt x="95" y="79"/>
                </a:moveTo>
                <a:cubicBezTo>
                  <a:pt x="79" y="79"/>
                  <a:pt x="79" y="79"/>
                  <a:pt x="79" y="79"/>
                </a:cubicBezTo>
                <a:cubicBezTo>
                  <a:pt x="77" y="79"/>
                  <a:pt x="76" y="80"/>
                  <a:pt x="76" y="82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100"/>
                  <a:pt x="76" y="100"/>
                  <a:pt x="76" y="100"/>
                </a:cubicBezTo>
                <a:cubicBezTo>
                  <a:pt x="76" y="102"/>
                  <a:pt x="77" y="103"/>
                  <a:pt x="79" y="103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7" y="103"/>
                  <a:pt x="98" y="102"/>
                  <a:pt x="98" y="100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94"/>
                  <a:pt x="98" y="94"/>
                  <a:pt x="98" y="94"/>
                </a:cubicBezTo>
                <a:cubicBezTo>
                  <a:pt x="98" y="88"/>
                  <a:pt x="98" y="88"/>
                  <a:pt x="98" y="88"/>
                </a:cubicBezTo>
                <a:cubicBezTo>
                  <a:pt x="98" y="86"/>
                  <a:pt x="98" y="86"/>
                  <a:pt x="98" y="86"/>
                </a:cubicBezTo>
                <a:cubicBezTo>
                  <a:pt x="98" y="82"/>
                  <a:pt x="98" y="82"/>
                  <a:pt x="98" y="82"/>
                </a:cubicBezTo>
                <a:cubicBezTo>
                  <a:pt x="98" y="80"/>
                  <a:pt x="97" y="79"/>
                  <a:pt x="95" y="79"/>
                </a:cubicBezTo>
                <a:close/>
              </a:path>
            </a:pathLst>
          </a:custGeom>
          <a:solidFill>
            <a:srgbClr val="FFCA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7" name="Google Shape;1208;p42"/>
          <p:cNvSpPr txBox="1">
            <a:spLocks noChangeArrowheads="1"/>
          </p:cNvSpPr>
          <p:nvPr/>
        </p:nvSpPr>
        <p:spPr bwMode="auto">
          <a:xfrm>
            <a:off x="3354388" y="4892675"/>
            <a:ext cx="13414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endParaRPr lang="en-US" altLang="en-US" sz="1100" dirty="0">
              <a:cs typeface="Open Sans" panose="020B0606030504020204" pitchFamily="34" charset="0"/>
            </a:endParaRPr>
          </a:p>
        </p:txBody>
      </p:sp>
      <p:sp>
        <p:nvSpPr>
          <p:cNvPr id="81947" name="Google Shape;1228;p42"/>
          <p:cNvSpPr txBox="1">
            <a:spLocks noChangeArrowheads="1"/>
          </p:cNvSpPr>
          <p:nvPr/>
        </p:nvSpPr>
        <p:spPr bwMode="auto">
          <a:xfrm>
            <a:off x="3066741" y="5532438"/>
            <a:ext cx="1916730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59" name="Google Shape;1240;p42"/>
          <p:cNvSpPr>
            <a:spLocks/>
          </p:cNvSpPr>
          <p:nvPr/>
        </p:nvSpPr>
        <p:spPr bwMode="auto">
          <a:xfrm>
            <a:off x="5035550" y="4984750"/>
            <a:ext cx="608013" cy="609600"/>
          </a:xfrm>
          <a:custGeom>
            <a:avLst/>
            <a:gdLst>
              <a:gd name="T0" fmla="*/ 2147483646 w 158"/>
              <a:gd name="T1" fmla="*/ 2147483646 h 158"/>
              <a:gd name="T2" fmla="*/ 2147483646 w 158"/>
              <a:gd name="T3" fmla="*/ 2147483646 h 158"/>
              <a:gd name="T4" fmla="*/ 2147483646 w 158"/>
              <a:gd name="T5" fmla="*/ 2147483646 h 158"/>
              <a:gd name="T6" fmla="*/ 0 w 158"/>
              <a:gd name="T7" fmla="*/ 2147483646 h 158"/>
              <a:gd name="T8" fmla="*/ 2147483646 w 158"/>
              <a:gd name="T9" fmla="*/ 2147483646 h 158"/>
              <a:gd name="T10" fmla="*/ 2147483646 w 158"/>
              <a:gd name="T11" fmla="*/ 2147483646 h 158"/>
              <a:gd name="T12" fmla="*/ 2147483646 w 158"/>
              <a:gd name="T13" fmla="*/ 0 h 158"/>
              <a:gd name="T14" fmla="*/ 2147483646 w 158"/>
              <a:gd name="T15" fmla="*/ 2147483646 h 158"/>
              <a:gd name="T16" fmla="*/ 2147483646 w 158"/>
              <a:gd name="T17" fmla="*/ 2147483646 h 158"/>
              <a:gd name="T18" fmla="*/ 2147483646 w 158"/>
              <a:gd name="T19" fmla="*/ 0 h 1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" h="158" extrusionOk="0">
                <a:moveTo>
                  <a:pt x="74" y="83"/>
                </a:moveTo>
                <a:cubicBezTo>
                  <a:pt x="149" y="83"/>
                  <a:pt x="149" y="83"/>
                  <a:pt x="149" y="83"/>
                </a:cubicBezTo>
                <a:cubicBezTo>
                  <a:pt x="149" y="125"/>
                  <a:pt x="116" y="158"/>
                  <a:pt x="74" y="158"/>
                </a:cubicBezTo>
                <a:cubicBezTo>
                  <a:pt x="33" y="158"/>
                  <a:pt x="0" y="125"/>
                  <a:pt x="0" y="83"/>
                </a:cubicBezTo>
                <a:cubicBezTo>
                  <a:pt x="0" y="42"/>
                  <a:pt x="33" y="9"/>
                  <a:pt x="74" y="9"/>
                </a:cubicBezTo>
                <a:lnTo>
                  <a:pt x="74" y="83"/>
                </a:lnTo>
                <a:close/>
                <a:moveTo>
                  <a:pt x="84" y="0"/>
                </a:moveTo>
                <a:cubicBezTo>
                  <a:pt x="84" y="74"/>
                  <a:pt x="84" y="74"/>
                  <a:pt x="84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8" y="33"/>
                  <a:pt x="125" y="0"/>
                  <a:pt x="84" y="0"/>
                </a:cubicBezTo>
                <a:close/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9" name="Google Shape;1210;p42"/>
          <p:cNvSpPr txBox="1">
            <a:spLocks noChangeArrowheads="1"/>
          </p:cNvSpPr>
          <p:nvPr/>
        </p:nvSpPr>
        <p:spPr bwMode="auto">
          <a:xfrm>
            <a:off x="8649374" y="4892675"/>
            <a:ext cx="13414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49" name="Google Shape;1230;p42"/>
          <p:cNvSpPr txBox="1">
            <a:spLocks noChangeArrowheads="1"/>
          </p:cNvSpPr>
          <p:nvPr/>
        </p:nvSpPr>
        <p:spPr bwMode="auto">
          <a:xfrm>
            <a:off x="8090465" y="5532438"/>
            <a:ext cx="2459254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b="1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60" name="Google Shape;1241;p42"/>
          <p:cNvSpPr>
            <a:spLocks/>
          </p:cNvSpPr>
          <p:nvPr/>
        </p:nvSpPr>
        <p:spPr bwMode="auto">
          <a:xfrm>
            <a:off x="10306050" y="4949825"/>
            <a:ext cx="492125" cy="720725"/>
          </a:xfrm>
          <a:custGeom>
            <a:avLst/>
            <a:gdLst>
              <a:gd name="T0" fmla="*/ 2147483646 w 128"/>
              <a:gd name="T1" fmla="*/ 2147483646 h 187"/>
              <a:gd name="T2" fmla="*/ 2147483646 w 128"/>
              <a:gd name="T3" fmla="*/ 2147483646 h 187"/>
              <a:gd name="T4" fmla="*/ 2147483646 w 128"/>
              <a:gd name="T5" fmla="*/ 2147483646 h 187"/>
              <a:gd name="T6" fmla="*/ 2147483646 w 128"/>
              <a:gd name="T7" fmla="*/ 2147483646 h 187"/>
              <a:gd name="T8" fmla="*/ 2147483646 w 128"/>
              <a:gd name="T9" fmla="*/ 2147483646 h 187"/>
              <a:gd name="T10" fmla="*/ 2147483646 w 128"/>
              <a:gd name="T11" fmla="*/ 2147483646 h 187"/>
              <a:gd name="T12" fmla="*/ 2147483646 w 128"/>
              <a:gd name="T13" fmla="*/ 2147483646 h 187"/>
              <a:gd name="T14" fmla="*/ 2147483646 w 128"/>
              <a:gd name="T15" fmla="*/ 2147483646 h 187"/>
              <a:gd name="T16" fmla="*/ 2147483646 w 128"/>
              <a:gd name="T17" fmla="*/ 2147483646 h 187"/>
              <a:gd name="T18" fmla="*/ 2147483646 w 128"/>
              <a:gd name="T19" fmla="*/ 2147483646 h 187"/>
              <a:gd name="T20" fmla="*/ 2147483646 w 128"/>
              <a:gd name="T21" fmla="*/ 0 h 187"/>
              <a:gd name="T22" fmla="*/ 2147483646 w 128"/>
              <a:gd name="T23" fmla="*/ 0 h 187"/>
              <a:gd name="T24" fmla="*/ 2147483646 w 128"/>
              <a:gd name="T25" fmla="*/ 2147483646 h 187"/>
              <a:gd name="T26" fmla="*/ 2147483646 w 128"/>
              <a:gd name="T27" fmla="*/ 2147483646 h 187"/>
              <a:gd name="T28" fmla="*/ 0 w 128"/>
              <a:gd name="T29" fmla="*/ 2147483646 h 187"/>
              <a:gd name="T30" fmla="*/ 2147483646 w 128"/>
              <a:gd name="T31" fmla="*/ 2147483646 h 187"/>
              <a:gd name="T32" fmla="*/ 2147483646 w 128"/>
              <a:gd name="T33" fmla="*/ 2147483646 h 187"/>
              <a:gd name="T34" fmla="*/ 2147483646 w 128"/>
              <a:gd name="T35" fmla="*/ 2147483646 h 187"/>
              <a:gd name="T36" fmla="*/ 2147483646 w 128"/>
              <a:gd name="T37" fmla="*/ 2147483646 h 187"/>
              <a:gd name="T38" fmla="*/ 2147483646 w 128"/>
              <a:gd name="T39" fmla="*/ 2147483646 h 187"/>
              <a:gd name="T40" fmla="*/ 2147483646 w 128"/>
              <a:gd name="T41" fmla="*/ 2147483646 h 187"/>
              <a:gd name="T42" fmla="*/ 2147483646 w 128"/>
              <a:gd name="T43" fmla="*/ 2147483646 h 187"/>
              <a:gd name="T44" fmla="*/ 2147483646 w 128"/>
              <a:gd name="T45" fmla="*/ 2147483646 h 187"/>
              <a:gd name="T46" fmla="*/ 2147483646 w 128"/>
              <a:gd name="T47" fmla="*/ 2147483646 h 187"/>
              <a:gd name="T48" fmla="*/ 2147483646 w 128"/>
              <a:gd name="T49" fmla="*/ 2147483646 h 187"/>
              <a:gd name="T50" fmla="*/ 2147483646 w 128"/>
              <a:gd name="T51" fmla="*/ 2147483646 h 187"/>
              <a:gd name="T52" fmla="*/ 2147483646 w 128"/>
              <a:gd name="T53" fmla="*/ 2147483646 h 187"/>
              <a:gd name="T54" fmla="*/ 2147483646 w 128"/>
              <a:gd name="T55" fmla="*/ 2147483646 h 187"/>
              <a:gd name="T56" fmla="*/ 2147483646 w 128"/>
              <a:gd name="T57" fmla="*/ 2147483646 h 18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8" h="187" extrusionOk="0">
                <a:moveTo>
                  <a:pt x="128" y="124"/>
                </a:moveTo>
                <a:cubicBezTo>
                  <a:pt x="128" y="105"/>
                  <a:pt x="114" y="89"/>
                  <a:pt x="84" y="82"/>
                </a:cubicBezTo>
                <a:cubicBezTo>
                  <a:pt x="80" y="81"/>
                  <a:pt x="64" y="77"/>
                  <a:pt x="60" y="76"/>
                </a:cubicBezTo>
                <a:cubicBezTo>
                  <a:pt x="37" y="70"/>
                  <a:pt x="31" y="67"/>
                  <a:pt x="31" y="61"/>
                </a:cubicBezTo>
                <a:cubicBezTo>
                  <a:pt x="31" y="54"/>
                  <a:pt x="39" y="46"/>
                  <a:pt x="63" y="46"/>
                </a:cubicBezTo>
                <a:cubicBezTo>
                  <a:pt x="79" y="46"/>
                  <a:pt x="96" y="59"/>
                  <a:pt x="96" y="59"/>
                </a:cubicBezTo>
                <a:cubicBezTo>
                  <a:pt x="102" y="63"/>
                  <a:pt x="106" y="63"/>
                  <a:pt x="112" y="58"/>
                </a:cubicBezTo>
                <a:cubicBezTo>
                  <a:pt x="112" y="58"/>
                  <a:pt x="119" y="52"/>
                  <a:pt x="119" y="46"/>
                </a:cubicBezTo>
                <a:cubicBezTo>
                  <a:pt x="119" y="38"/>
                  <a:pt x="99" y="26"/>
                  <a:pt x="78" y="21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3"/>
                  <a:pt x="74" y="0"/>
                  <a:pt x="6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0"/>
                  <a:pt x="51" y="3"/>
                  <a:pt x="51" y="6"/>
                </a:cubicBezTo>
                <a:cubicBezTo>
                  <a:pt x="51" y="20"/>
                  <a:pt x="51" y="20"/>
                  <a:pt x="51" y="20"/>
                </a:cubicBezTo>
                <a:cubicBezTo>
                  <a:pt x="18" y="24"/>
                  <a:pt x="0" y="41"/>
                  <a:pt x="0" y="61"/>
                </a:cubicBezTo>
                <a:cubicBezTo>
                  <a:pt x="0" y="86"/>
                  <a:pt x="23" y="95"/>
                  <a:pt x="48" y="102"/>
                </a:cubicBezTo>
                <a:cubicBezTo>
                  <a:pt x="52" y="103"/>
                  <a:pt x="72" y="108"/>
                  <a:pt x="75" y="108"/>
                </a:cubicBezTo>
                <a:cubicBezTo>
                  <a:pt x="94" y="113"/>
                  <a:pt x="98" y="120"/>
                  <a:pt x="98" y="125"/>
                </a:cubicBezTo>
                <a:cubicBezTo>
                  <a:pt x="98" y="133"/>
                  <a:pt x="89" y="140"/>
                  <a:pt x="66" y="140"/>
                </a:cubicBezTo>
                <a:cubicBezTo>
                  <a:pt x="49" y="140"/>
                  <a:pt x="26" y="126"/>
                  <a:pt x="26" y="126"/>
                </a:cubicBezTo>
                <a:cubicBezTo>
                  <a:pt x="20" y="122"/>
                  <a:pt x="14" y="123"/>
                  <a:pt x="9" y="129"/>
                </a:cubicBezTo>
                <a:cubicBezTo>
                  <a:pt x="9" y="129"/>
                  <a:pt x="5" y="134"/>
                  <a:pt x="5" y="140"/>
                </a:cubicBezTo>
                <a:cubicBezTo>
                  <a:pt x="5" y="149"/>
                  <a:pt x="29" y="161"/>
                  <a:pt x="51" y="165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4"/>
                  <a:pt x="55" y="187"/>
                  <a:pt x="59" y="187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4" y="187"/>
                  <a:pt x="78" y="184"/>
                  <a:pt x="78" y="180"/>
                </a:cubicBezTo>
                <a:cubicBezTo>
                  <a:pt x="78" y="166"/>
                  <a:pt x="78" y="166"/>
                  <a:pt x="78" y="166"/>
                </a:cubicBezTo>
                <a:cubicBezTo>
                  <a:pt x="113" y="162"/>
                  <a:pt x="128" y="144"/>
                  <a:pt x="128" y="124"/>
                </a:cubicBez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1926" name="Google Shape;1207;p42"/>
          <p:cNvSpPr txBox="1">
            <a:spLocks noChangeArrowheads="1"/>
          </p:cNvSpPr>
          <p:nvPr/>
        </p:nvSpPr>
        <p:spPr bwMode="auto">
          <a:xfrm>
            <a:off x="708025" y="4892675"/>
            <a:ext cx="13414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1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81946" name="Google Shape;1227;p42"/>
          <p:cNvSpPr txBox="1">
            <a:spLocks noChangeArrowheads="1"/>
          </p:cNvSpPr>
          <p:nvPr/>
        </p:nvSpPr>
        <p:spPr bwMode="auto">
          <a:xfrm>
            <a:off x="501059" y="5532438"/>
            <a:ext cx="1755370" cy="3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STUDY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81961" name="Google Shape;1242;p42"/>
          <p:cNvSpPr>
            <a:spLocks/>
          </p:cNvSpPr>
          <p:nvPr/>
        </p:nvSpPr>
        <p:spPr bwMode="auto">
          <a:xfrm>
            <a:off x="2417763" y="4984750"/>
            <a:ext cx="635000" cy="636588"/>
          </a:xfrm>
          <a:custGeom>
            <a:avLst/>
            <a:gdLst>
              <a:gd name="T0" fmla="*/ 2147483646 w 165"/>
              <a:gd name="T1" fmla="*/ 2147483646 h 165"/>
              <a:gd name="T2" fmla="*/ 2147483646 w 165"/>
              <a:gd name="T3" fmla="*/ 2147483646 h 165"/>
              <a:gd name="T4" fmla="*/ 2147483646 w 165"/>
              <a:gd name="T5" fmla="*/ 2147483646 h 165"/>
              <a:gd name="T6" fmla="*/ 2147483646 w 165"/>
              <a:gd name="T7" fmla="*/ 2147483646 h 165"/>
              <a:gd name="T8" fmla="*/ 2147483646 w 165"/>
              <a:gd name="T9" fmla="*/ 2147483646 h 165"/>
              <a:gd name="T10" fmla="*/ 2147483646 w 165"/>
              <a:gd name="T11" fmla="*/ 2147483646 h 165"/>
              <a:gd name="T12" fmla="*/ 2147483646 w 165"/>
              <a:gd name="T13" fmla="*/ 2147483646 h 165"/>
              <a:gd name="T14" fmla="*/ 2147483646 w 165"/>
              <a:gd name="T15" fmla="*/ 2147483646 h 165"/>
              <a:gd name="T16" fmla="*/ 2147483646 w 165"/>
              <a:gd name="T17" fmla="*/ 2147483646 h 165"/>
              <a:gd name="T18" fmla="*/ 2147483646 w 165"/>
              <a:gd name="T19" fmla="*/ 2147483646 h 165"/>
              <a:gd name="T20" fmla="*/ 2147483646 w 165"/>
              <a:gd name="T21" fmla="*/ 0 h 165"/>
              <a:gd name="T22" fmla="*/ 2147483646 w 165"/>
              <a:gd name="T23" fmla="*/ 0 h 165"/>
              <a:gd name="T24" fmla="*/ 2147483646 w 165"/>
              <a:gd name="T25" fmla="*/ 2147483646 h 165"/>
              <a:gd name="T26" fmla="*/ 2147483646 w 165"/>
              <a:gd name="T27" fmla="*/ 2147483646 h 165"/>
              <a:gd name="T28" fmla="*/ 2147483646 w 165"/>
              <a:gd name="T29" fmla="*/ 2147483646 h 165"/>
              <a:gd name="T30" fmla="*/ 2147483646 w 165"/>
              <a:gd name="T31" fmla="*/ 2147483646 h 165"/>
              <a:gd name="T32" fmla="*/ 2147483646 w 165"/>
              <a:gd name="T33" fmla="*/ 2147483646 h 165"/>
              <a:gd name="T34" fmla="*/ 2147483646 w 165"/>
              <a:gd name="T35" fmla="*/ 2147483646 h 165"/>
              <a:gd name="T36" fmla="*/ 2147483646 w 165"/>
              <a:gd name="T37" fmla="*/ 2147483646 h 165"/>
              <a:gd name="T38" fmla="*/ 2147483646 w 165"/>
              <a:gd name="T39" fmla="*/ 2147483646 h 165"/>
              <a:gd name="T40" fmla="*/ 2147483646 w 165"/>
              <a:gd name="T41" fmla="*/ 2147483646 h 165"/>
              <a:gd name="T42" fmla="*/ 2147483646 w 165"/>
              <a:gd name="T43" fmla="*/ 2147483646 h 165"/>
              <a:gd name="T44" fmla="*/ 0 w 165"/>
              <a:gd name="T45" fmla="*/ 2147483646 h 165"/>
              <a:gd name="T46" fmla="*/ 0 w 165"/>
              <a:gd name="T47" fmla="*/ 2147483646 h 165"/>
              <a:gd name="T48" fmla="*/ 2147483646 w 165"/>
              <a:gd name="T49" fmla="*/ 2147483646 h 165"/>
              <a:gd name="T50" fmla="*/ 2147483646 w 165"/>
              <a:gd name="T51" fmla="*/ 2147483646 h 165"/>
              <a:gd name="T52" fmla="*/ 2147483646 w 165"/>
              <a:gd name="T53" fmla="*/ 2147483646 h 165"/>
              <a:gd name="T54" fmla="*/ 2147483646 w 165"/>
              <a:gd name="T55" fmla="*/ 2147483646 h 165"/>
              <a:gd name="T56" fmla="*/ 2147483646 w 165"/>
              <a:gd name="T57" fmla="*/ 2147483646 h 165"/>
              <a:gd name="T58" fmla="*/ 2147483646 w 165"/>
              <a:gd name="T59" fmla="*/ 2147483646 h 165"/>
              <a:gd name="T60" fmla="*/ 2147483646 w 165"/>
              <a:gd name="T61" fmla="*/ 2147483646 h 165"/>
              <a:gd name="T62" fmla="*/ 2147483646 w 165"/>
              <a:gd name="T63" fmla="*/ 2147483646 h 165"/>
              <a:gd name="T64" fmla="*/ 2147483646 w 165"/>
              <a:gd name="T65" fmla="*/ 2147483646 h 165"/>
              <a:gd name="T66" fmla="*/ 2147483646 w 165"/>
              <a:gd name="T67" fmla="*/ 2147483646 h 165"/>
              <a:gd name="T68" fmla="*/ 2147483646 w 165"/>
              <a:gd name="T69" fmla="*/ 2147483646 h 165"/>
              <a:gd name="T70" fmla="*/ 2147483646 w 165"/>
              <a:gd name="T71" fmla="*/ 2147483646 h 165"/>
              <a:gd name="T72" fmla="*/ 2147483646 w 165"/>
              <a:gd name="T73" fmla="*/ 2147483646 h 165"/>
              <a:gd name="T74" fmla="*/ 2147483646 w 165"/>
              <a:gd name="T75" fmla="*/ 2147483646 h 165"/>
              <a:gd name="T76" fmla="*/ 2147483646 w 165"/>
              <a:gd name="T77" fmla="*/ 2147483646 h 165"/>
              <a:gd name="T78" fmla="*/ 2147483646 w 165"/>
              <a:gd name="T79" fmla="*/ 2147483646 h 165"/>
              <a:gd name="T80" fmla="*/ 2147483646 w 165"/>
              <a:gd name="T81" fmla="*/ 2147483646 h 165"/>
              <a:gd name="T82" fmla="*/ 2147483646 w 165"/>
              <a:gd name="T83" fmla="*/ 2147483646 h 165"/>
              <a:gd name="T84" fmla="*/ 2147483646 w 165"/>
              <a:gd name="T85" fmla="*/ 2147483646 h 165"/>
              <a:gd name="T86" fmla="*/ 2147483646 w 165"/>
              <a:gd name="T87" fmla="*/ 2147483646 h 165"/>
              <a:gd name="T88" fmla="*/ 2147483646 w 165"/>
              <a:gd name="T89" fmla="*/ 2147483646 h 165"/>
              <a:gd name="T90" fmla="*/ 2147483646 w 165"/>
              <a:gd name="T91" fmla="*/ 2147483646 h 165"/>
              <a:gd name="T92" fmla="*/ 2147483646 w 165"/>
              <a:gd name="T93" fmla="*/ 2147483646 h 165"/>
              <a:gd name="T94" fmla="*/ 2147483646 w 165"/>
              <a:gd name="T95" fmla="*/ 2147483646 h 165"/>
              <a:gd name="T96" fmla="*/ 2147483646 w 165"/>
              <a:gd name="T97" fmla="*/ 2147483646 h 165"/>
              <a:gd name="T98" fmla="*/ 2147483646 w 165"/>
              <a:gd name="T99" fmla="*/ 2147483646 h 165"/>
              <a:gd name="T100" fmla="*/ 2147483646 w 165"/>
              <a:gd name="T101" fmla="*/ 2147483646 h 165"/>
              <a:gd name="T102" fmla="*/ 2147483646 w 165"/>
              <a:gd name="T103" fmla="*/ 2147483646 h 165"/>
              <a:gd name="T104" fmla="*/ 2147483646 w 165"/>
              <a:gd name="T105" fmla="*/ 2147483646 h 165"/>
              <a:gd name="T106" fmla="*/ 2147483646 w 165"/>
              <a:gd name="T107" fmla="*/ 2147483646 h 16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65" h="165" extrusionOk="0">
                <a:moveTo>
                  <a:pt x="162" y="70"/>
                </a:moveTo>
                <a:cubicBezTo>
                  <a:pt x="141" y="67"/>
                  <a:pt x="141" y="67"/>
                  <a:pt x="141" y="67"/>
                </a:cubicBezTo>
                <a:cubicBezTo>
                  <a:pt x="140" y="62"/>
                  <a:pt x="138" y="56"/>
                  <a:pt x="135" y="51"/>
                </a:cubicBezTo>
                <a:cubicBezTo>
                  <a:pt x="147" y="35"/>
                  <a:pt x="147" y="35"/>
                  <a:pt x="147" y="35"/>
                </a:cubicBezTo>
                <a:cubicBezTo>
                  <a:pt x="148" y="33"/>
                  <a:pt x="148" y="31"/>
                  <a:pt x="147" y="30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33" y="17"/>
                  <a:pt x="131" y="17"/>
                  <a:pt x="130" y="18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08" y="27"/>
                  <a:pt x="103" y="25"/>
                  <a:pt x="97" y="2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2" y="0"/>
                  <a:pt x="9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0"/>
                  <a:pt x="71" y="1"/>
                  <a:pt x="70" y="3"/>
                </a:cubicBezTo>
                <a:cubicBezTo>
                  <a:pt x="67" y="23"/>
                  <a:pt x="67" y="23"/>
                  <a:pt x="67" y="23"/>
                </a:cubicBezTo>
                <a:cubicBezTo>
                  <a:pt x="61" y="25"/>
                  <a:pt x="56" y="27"/>
                  <a:pt x="51" y="30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7"/>
                  <a:pt x="31" y="17"/>
                  <a:pt x="30" y="18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1"/>
                  <a:pt x="17" y="33"/>
                  <a:pt x="18" y="35"/>
                </a:cubicBezTo>
                <a:cubicBezTo>
                  <a:pt x="30" y="51"/>
                  <a:pt x="30" y="51"/>
                  <a:pt x="30" y="51"/>
                </a:cubicBezTo>
                <a:cubicBezTo>
                  <a:pt x="27" y="56"/>
                  <a:pt x="25" y="62"/>
                  <a:pt x="23" y="67"/>
                </a:cubicBezTo>
                <a:cubicBezTo>
                  <a:pt x="3" y="70"/>
                  <a:pt x="3" y="70"/>
                  <a:pt x="3" y="70"/>
                </a:cubicBezTo>
                <a:cubicBezTo>
                  <a:pt x="1" y="71"/>
                  <a:pt x="0" y="72"/>
                  <a:pt x="0" y="7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2"/>
                  <a:pt x="1" y="94"/>
                  <a:pt x="3" y="94"/>
                </a:cubicBezTo>
                <a:cubicBezTo>
                  <a:pt x="23" y="97"/>
                  <a:pt x="23" y="97"/>
                  <a:pt x="23" y="97"/>
                </a:cubicBezTo>
                <a:cubicBezTo>
                  <a:pt x="25" y="103"/>
                  <a:pt x="27" y="108"/>
                  <a:pt x="30" y="113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7" y="131"/>
                  <a:pt x="17" y="134"/>
                  <a:pt x="18" y="135"/>
                </a:cubicBezTo>
                <a:cubicBezTo>
                  <a:pt x="30" y="147"/>
                  <a:pt x="30" y="147"/>
                  <a:pt x="30" y="147"/>
                </a:cubicBezTo>
                <a:cubicBezTo>
                  <a:pt x="31" y="148"/>
                  <a:pt x="33" y="148"/>
                  <a:pt x="34" y="147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6" y="138"/>
                  <a:pt x="61" y="140"/>
                  <a:pt x="67" y="141"/>
                </a:cubicBezTo>
                <a:cubicBezTo>
                  <a:pt x="70" y="162"/>
                  <a:pt x="70" y="162"/>
                  <a:pt x="70" y="162"/>
                </a:cubicBezTo>
                <a:cubicBezTo>
                  <a:pt x="71" y="164"/>
                  <a:pt x="72" y="165"/>
                  <a:pt x="74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2" y="165"/>
                  <a:pt x="94" y="164"/>
                  <a:pt x="94" y="16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3" y="140"/>
                  <a:pt x="108" y="138"/>
                  <a:pt x="113" y="135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1" y="148"/>
                  <a:pt x="133" y="148"/>
                  <a:pt x="135" y="147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8" y="134"/>
                  <a:pt x="148" y="131"/>
                  <a:pt x="147" y="130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8" y="108"/>
                  <a:pt x="140" y="103"/>
                  <a:pt x="141" y="97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163" y="94"/>
                  <a:pt x="165" y="92"/>
                  <a:pt x="165" y="91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5" y="72"/>
                  <a:pt x="163" y="71"/>
                  <a:pt x="162" y="70"/>
                </a:cubicBezTo>
                <a:close/>
                <a:moveTo>
                  <a:pt x="82" y="113"/>
                </a:moveTo>
                <a:cubicBezTo>
                  <a:pt x="65" y="113"/>
                  <a:pt x="52" y="99"/>
                  <a:pt x="52" y="82"/>
                </a:cubicBezTo>
                <a:cubicBezTo>
                  <a:pt x="52" y="66"/>
                  <a:pt x="65" y="52"/>
                  <a:pt x="82" y="52"/>
                </a:cubicBezTo>
                <a:cubicBezTo>
                  <a:pt x="99" y="52"/>
                  <a:pt x="113" y="66"/>
                  <a:pt x="113" y="82"/>
                </a:cubicBezTo>
                <a:cubicBezTo>
                  <a:pt x="113" y="99"/>
                  <a:pt x="99" y="113"/>
                  <a:pt x="82" y="113"/>
                </a:cubicBezTo>
                <a:close/>
              </a:path>
            </a:pathLst>
          </a:custGeom>
          <a:solidFill>
            <a:srgbClr val="FE9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5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5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5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5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19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19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819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819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19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819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819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819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grpId="0" nodeType="click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0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4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8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9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2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3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6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7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0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1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4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5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8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9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2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3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6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7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0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1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4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5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8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9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930" grpId="0" animBg="1"/>
          <p:bldP spid="81931" grpId="0" animBg="1"/>
          <p:bldP spid="81932" grpId="0" animBg="1"/>
          <p:bldP spid="81933" grpId="0" animBg="1"/>
          <p:bldP spid="81934" grpId="0" animBg="1"/>
          <p:bldP spid="81935" grpId="0" animBg="1"/>
          <p:bldP spid="81936" grpId="0" animBg="1"/>
          <p:bldP spid="81937" grpId="0" animBg="1"/>
          <p:bldP spid="81938" grpId="0"/>
          <p:bldP spid="81939" grpId="0"/>
          <p:bldP spid="81940" grpId="0"/>
          <p:bldP spid="81941" grpId="0"/>
          <p:bldP spid="81942" grpId="0"/>
          <p:bldP spid="81943" grpId="0"/>
          <p:bldP spid="81944" grpId="0"/>
          <p:bldP spid="81945" grpId="0"/>
          <p:bldP spid="81923" grpId="0"/>
          <p:bldP spid="81951" grpId="0"/>
          <p:bldP spid="81954" grpId="0" animBg="1"/>
          <p:bldP spid="81928" grpId="0"/>
          <p:bldP spid="81948" grpId="0"/>
          <p:bldP spid="81955" grpId="0" animBg="1"/>
          <p:bldP spid="81925" grpId="0"/>
          <p:bldP spid="81953" grpId="0"/>
          <p:bldP spid="81956" grpId="0" animBg="1"/>
          <p:bldP spid="81924" grpId="0"/>
          <p:bldP spid="81952" grpId="0"/>
          <p:bldP spid="81957" grpId="0" animBg="1"/>
          <p:bldP spid="81922" grpId="0"/>
          <p:bldP spid="81950" grpId="0"/>
          <p:bldP spid="81958" grpId="0" animBg="1"/>
          <p:bldP spid="81927" grpId="0"/>
          <p:bldP spid="81947" grpId="0"/>
          <p:bldP spid="81959" grpId="0" animBg="1"/>
          <p:bldP spid="81929" grpId="0"/>
          <p:bldP spid="81949" grpId="0"/>
          <p:bldP spid="81960" grpId="0" animBg="1"/>
          <p:bldP spid="81926" grpId="0"/>
          <p:bldP spid="81946" grpId="0"/>
          <p:bldP spid="8196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19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19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19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5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19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5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19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19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5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19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5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19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19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19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819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819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19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819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819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819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grpId="0" nodeType="click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19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819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81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819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819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819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819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81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819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819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81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819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819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819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819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1000" fill="hold"/>
                                            <p:tgtEl>
                                              <p:spTgt spid="819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1000" fill="hold"/>
                                            <p:tgtEl>
                                              <p:spTgt spid="819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1000" fill="hold"/>
                                            <p:tgtEl>
                                              <p:spTgt spid="819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1000" fill="hold"/>
                                            <p:tgtEl>
                                              <p:spTgt spid="819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819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819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1000" fill="hold"/>
                                            <p:tgtEl>
                                              <p:spTgt spid="819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1000" fill="hold"/>
                                            <p:tgtEl>
                                              <p:spTgt spid="819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1000" fill="hold"/>
                                            <p:tgtEl>
                                              <p:spTgt spid="819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930" grpId="0" animBg="1"/>
          <p:bldP spid="81931" grpId="0" animBg="1"/>
          <p:bldP spid="81932" grpId="0" animBg="1"/>
          <p:bldP spid="81933" grpId="0" animBg="1"/>
          <p:bldP spid="81934" grpId="0" animBg="1"/>
          <p:bldP spid="81935" grpId="0" animBg="1"/>
          <p:bldP spid="81936" grpId="0" animBg="1"/>
          <p:bldP spid="81937" grpId="0" animBg="1"/>
          <p:bldP spid="81938" grpId="0"/>
          <p:bldP spid="81939" grpId="0"/>
          <p:bldP spid="81940" grpId="0"/>
          <p:bldP spid="81941" grpId="0"/>
          <p:bldP spid="81942" grpId="0"/>
          <p:bldP spid="81943" grpId="0"/>
          <p:bldP spid="81944" grpId="0"/>
          <p:bldP spid="81945" grpId="0"/>
          <p:bldP spid="81923" grpId="0"/>
          <p:bldP spid="81951" grpId="0"/>
          <p:bldP spid="81954" grpId="0" animBg="1"/>
          <p:bldP spid="81928" grpId="0"/>
          <p:bldP spid="81948" grpId="0"/>
          <p:bldP spid="81955" grpId="0" animBg="1"/>
          <p:bldP spid="81925" grpId="0"/>
          <p:bldP spid="81953" grpId="0"/>
          <p:bldP spid="81956" grpId="0" animBg="1"/>
          <p:bldP spid="81924" grpId="0"/>
          <p:bldP spid="81952" grpId="0"/>
          <p:bldP spid="81957" grpId="0" animBg="1"/>
          <p:bldP spid="81922" grpId="0"/>
          <p:bldP spid="81950" grpId="0"/>
          <p:bldP spid="81958" grpId="0" animBg="1"/>
          <p:bldP spid="81927" grpId="0"/>
          <p:bldP spid="81947" grpId="0"/>
          <p:bldP spid="81959" grpId="0" animBg="1"/>
          <p:bldP spid="81929" grpId="0"/>
          <p:bldP spid="81949" grpId="0"/>
          <p:bldP spid="81960" grpId="0" animBg="1"/>
          <p:bldP spid="81926" grpId="0"/>
          <p:bldP spid="81946" grpId="0"/>
          <p:bldP spid="81961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Google Shape;3771;p79"/>
          <p:cNvSpPr txBox="1">
            <a:spLocks noChangeArrowheads="1"/>
          </p:cNvSpPr>
          <p:nvPr/>
        </p:nvSpPr>
        <p:spPr bwMode="auto">
          <a:xfrm>
            <a:off x="9398000" y="2260600"/>
            <a:ext cx="18938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0EDE3E0-4AC3-AE4E-A23E-9DDFB123B488}"/>
              </a:ext>
            </a:extLst>
          </p:cNvPr>
          <p:cNvGrpSpPr/>
          <p:nvPr/>
        </p:nvGrpSpPr>
        <p:grpSpPr>
          <a:xfrm>
            <a:off x="3494995" y="696913"/>
            <a:ext cx="2915330" cy="1717675"/>
            <a:chOff x="3494995" y="696913"/>
            <a:chExt cx="2915330" cy="1717675"/>
          </a:xfrm>
        </p:grpSpPr>
        <p:sp>
          <p:nvSpPr>
            <p:cNvPr id="172039" name="Google Shape;3776;p79"/>
            <p:cNvSpPr>
              <a:spLocks/>
            </p:cNvSpPr>
            <p:nvPr/>
          </p:nvSpPr>
          <p:spPr bwMode="auto">
            <a:xfrm>
              <a:off x="3494995" y="106203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CB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4" name="Google Shape;3781;p79"/>
            <p:cNvSpPr>
              <a:spLocks/>
            </p:cNvSpPr>
            <p:nvPr/>
          </p:nvSpPr>
          <p:spPr bwMode="auto">
            <a:xfrm>
              <a:off x="4859338" y="696913"/>
              <a:ext cx="1550987" cy="860425"/>
            </a:xfrm>
            <a:custGeom>
              <a:avLst/>
              <a:gdLst>
                <a:gd name="T0" fmla="*/ 2147483646 w 977"/>
                <a:gd name="T1" fmla="*/ 2147483646 h 542"/>
                <a:gd name="T2" fmla="*/ 2147483646 w 977"/>
                <a:gd name="T3" fmla="*/ 0 h 542"/>
                <a:gd name="T4" fmla="*/ 0 w 977"/>
                <a:gd name="T5" fmla="*/ 0 h 542"/>
                <a:gd name="T6" fmla="*/ 2147483646 w 977"/>
                <a:gd name="T7" fmla="*/ 2147483646 h 542"/>
                <a:gd name="T8" fmla="*/ 2147483646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977" y="542"/>
                  </a:moveTo>
                  <a:lnTo>
                    <a:pt x="539" y="0"/>
                  </a:lnTo>
                  <a:lnTo>
                    <a:pt x="0" y="0"/>
                  </a:lnTo>
                  <a:lnTo>
                    <a:pt x="438" y="542"/>
                  </a:lnTo>
                  <a:lnTo>
                    <a:pt x="977" y="542"/>
                  </a:lnTo>
                  <a:close/>
                </a:path>
              </a:pathLst>
            </a:custGeom>
            <a:solidFill>
              <a:srgbClr val="8C7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5" name="Google Shape;3782;p79"/>
            <p:cNvSpPr>
              <a:spLocks/>
            </p:cNvSpPr>
            <p:nvPr/>
          </p:nvSpPr>
          <p:spPr bwMode="auto">
            <a:xfrm>
              <a:off x="4859338" y="1557338"/>
              <a:ext cx="1550987" cy="857250"/>
            </a:xfrm>
            <a:custGeom>
              <a:avLst/>
              <a:gdLst>
                <a:gd name="T0" fmla="*/ 2147483646 w 977"/>
                <a:gd name="T1" fmla="*/ 2147483646 h 540"/>
                <a:gd name="T2" fmla="*/ 2147483646 w 977"/>
                <a:gd name="T3" fmla="*/ 0 h 540"/>
                <a:gd name="T4" fmla="*/ 2147483646 w 977"/>
                <a:gd name="T5" fmla="*/ 0 h 540"/>
                <a:gd name="T6" fmla="*/ 0 w 977"/>
                <a:gd name="T7" fmla="*/ 2147483646 h 540"/>
                <a:gd name="T8" fmla="*/ 2147483646 w 977"/>
                <a:gd name="T9" fmla="*/ 2147483646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540"/>
                  </a:moveTo>
                  <a:lnTo>
                    <a:pt x="977" y="0"/>
                  </a:lnTo>
                  <a:lnTo>
                    <a:pt x="438" y="0"/>
                  </a:lnTo>
                  <a:lnTo>
                    <a:pt x="0" y="540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rgbClr val="786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0" name="Google Shape;3787;p79"/>
            <p:cNvSpPr txBox="1">
              <a:spLocks noChangeArrowheads="1"/>
            </p:cNvSpPr>
            <p:nvPr/>
          </p:nvSpPr>
          <p:spPr bwMode="auto">
            <a:xfrm>
              <a:off x="4103688" y="1109663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746F6D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1F4C1E-BBEA-0646-A08C-9A1BCB6730A5}"/>
              </a:ext>
            </a:extLst>
          </p:cNvPr>
          <p:cNvGrpSpPr/>
          <p:nvPr/>
        </p:nvGrpSpPr>
        <p:grpSpPr>
          <a:xfrm>
            <a:off x="3494995" y="2568575"/>
            <a:ext cx="2915330" cy="1717675"/>
            <a:chOff x="3494995" y="2568575"/>
            <a:chExt cx="2915330" cy="1717675"/>
          </a:xfrm>
        </p:grpSpPr>
        <p:sp>
          <p:nvSpPr>
            <p:cNvPr id="172038" name="Google Shape;3775;p79"/>
            <p:cNvSpPr>
              <a:spLocks/>
            </p:cNvSpPr>
            <p:nvPr/>
          </p:nvSpPr>
          <p:spPr bwMode="auto">
            <a:xfrm>
              <a:off x="3494995" y="2933700"/>
              <a:ext cx="2066925" cy="995363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0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EE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2" name="Google Shape;3779;p79"/>
            <p:cNvSpPr>
              <a:spLocks/>
            </p:cNvSpPr>
            <p:nvPr/>
          </p:nvSpPr>
          <p:spPr bwMode="auto">
            <a:xfrm>
              <a:off x="4859338" y="3425825"/>
              <a:ext cx="1550987" cy="860425"/>
            </a:xfrm>
            <a:custGeom>
              <a:avLst/>
              <a:gdLst>
                <a:gd name="T0" fmla="*/ 0 w 977"/>
                <a:gd name="T1" fmla="*/ 2147483646 h 542"/>
                <a:gd name="T2" fmla="*/ 2147483646 w 977"/>
                <a:gd name="T3" fmla="*/ 2147483646 h 542"/>
                <a:gd name="T4" fmla="*/ 2147483646 w 977"/>
                <a:gd name="T5" fmla="*/ 0 h 542"/>
                <a:gd name="T6" fmla="*/ 2147483646 w 977"/>
                <a:gd name="T7" fmla="*/ 0 h 542"/>
                <a:gd name="T8" fmla="*/ 0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0" y="542"/>
                  </a:moveTo>
                  <a:lnTo>
                    <a:pt x="539" y="542"/>
                  </a:lnTo>
                  <a:lnTo>
                    <a:pt x="977" y="0"/>
                  </a:lnTo>
                  <a:lnTo>
                    <a:pt x="438" y="0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CFD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3" name="Google Shape;3780;p79"/>
            <p:cNvSpPr>
              <a:spLocks/>
            </p:cNvSpPr>
            <p:nvPr/>
          </p:nvSpPr>
          <p:spPr bwMode="auto">
            <a:xfrm>
              <a:off x="4859338" y="2568575"/>
              <a:ext cx="1550987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2E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1" name="Google Shape;3788;p79"/>
            <p:cNvSpPr txBox="1">
              <a:spLocks noChangeArrowheads="1"/>
            </p:cNvSpPr>
            <p:nvPr/>
          </p:nvSpPr>
          <p:spPr bwMode="auto">
            <a:xfrm>
              <a:off x="4056063" y="297180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88987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888987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2F5A4F5-684B-DC49-B1C3-0C184D6719AB}"/>
              </a:ext>
            </a:extLst>
          </p:cNvPr>
          <p:cNvGrpSpPr/>
          <p:nvPr/>
        </p:nvGrpSpPr>
        <p:grpSpPr>
          <a:xfrm>
            <a:off x="3494995" y="4440238"/>
            <a:ext cx="2915330" cy="1714500"/>
            <a:chOff x="3494995" y="4440238"/>
            <a:chExt cx="2915330" cy="1714500"/>
          </a:xfrm>
        </p:grpSpPr>
        <p:sp>
          <p:nvSpPr>
            <p:cNvPr id="172037" name="Google Shape;3774;p79"/>
            <p:cNvSpPr>
              <a:spLocks/>
            </p:cNvSpPr>
            <p:nvPr/>
          </p:nvSpPr>
          <p:spPr bwMode="auto">
            <a:xfrm>
              <a:off x="3494995" y="480218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5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7"/>
                  </a:lnTo>
                  <a:lnTo>
                    <a:pt x="5" y="627"/>
                  </a:lnTo>
                  <a:lnTo>
                    <a:pt x="1048" y="625"/>
                  </a:lnTo>
                  <a:close/>
                </a:path>
              </a:pathLst>
            </a:custGeom>
            <a:solidFill>
              <a:srgbClr val="F9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8" name="Google Shape;3785;p79"/>
            <p:cNvSpPr>
              <a:spLocks/>
            </p:cNvSpPr>
            <p:nvPr/>
          </p:nvSpPr>
          <p:spPr bwMode="auto">
            <a:xfrm>
              <a:off x="4859338" y="5302250"/>
              <a:ext cx="1550987" cy="852488"/>
            </a:xfrm>
            <a:custGeom>
              <a:avLst/>
              <a:gdLst>
                <a:gd name="T0" fmla="*/ 0 w 977"/>
                <a:gd name="T1" fmla="*/ 2147483646 h 537"/>
                <a:gd name="T2" fmla="*/ 2147483646 w 977"/>
                <a:gd name="T3" fmla="*/ 2147483646 h 537"/>
                <a:gd name="T4" fmla="*/ 2147483646 w 977"/>
                <a:gd name="T5" fmla="*/ 0 h 537"/>
                <a:gd name="T6" fmla="*/ 2147483646 w 977"/>
                <a:gd name="T7" fmla="*/ 0 h 537"/>
                <a:gd name="T8" fmla="*/ 0 w 977"/>
                <a:gd name="T9" fmla="*/ 2147483646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7" extrusionOk="0">
                  <a:moveTo>
                    <a:pt x="0" y="537"/>
                  </a:moveTo>
                  <a:lnTo>
                    <a:pt x="539" y="537"/>
                  </a:lnTo>
                  <a:lnTo>
                    <a:pt x="977" y="0"/>
                  </a:lnTo>
                  <a:lnTo>
                    <a:pt x="435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EC5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9" name="Google Shape;3786;p79"/>
            <p:cNvSpPr>
              <a:spLocks/>
            </p:cNvSpPr>
            <p:nvPr/>
          </p:nvSpPr>
          <p:spPr bwMode="auto">
            <a:xfrm>
              <a:off x="4859338" y="4440238"/>
              <a:ext cx="1550987" cy="862012"/>
            </a:xfrm>
            <a:custGeom>
              <a:avLst/>
              <a:gdLst>
                <a:gd name="T0" fmla="*/ 2147483646 w 977"/>
                <a:gd name="T1" fmla="*/ 0 h 543"/>
                <a:gd name="T2" fmla="*/ 0 w 977"/>
                <a:gd name="T3" fmla="*/ 0 h 543"/>
                <a:gd name="T4" fmla="*/ 2147483646 w 977"/>
                <a:gd name="T5" fmla="*/ 2147483646 h 543"/>
                <a:gd name="T6" fmla="*/ 2147483646 w 977"/>
                <a:gd name="T7" fmla="*/ 2147483646 h 543"/>
                <a:gd name="T8" fmla="*/ 2147483646 w 977"/>
                <a:gd name="T9" fmla="*/ 2147483646 h 543"/>
                <a:gd name="T10" fmla="*/ 2147483646 w 977"/>
                <a:gd name="T11" fmla="*/ 2147483646 h 543"/>
                <a:gd name="T12" fmla="*/ 2147483646 w 977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7" h="543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435" y="543"/>
                  </a:lnTo>
                  <a:lnTo>
                    <a:pt x="977" y="543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6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2" name="Google Shape;3789;p79"/>
            <p:cNvSpPr txBox="1">
              <a:spLocks noChangeArrowheads="1"/>
            </p:cNvSpPr>
            <p:nvPr/>
          </p:nvSpPr>
          <p:spPr bwMode="auto">
            <a:xfrm>
              <a:off x="4056063" y="4865688"/>
              <a:ext cx="96202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D6D60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8D6D60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BCD292D-9C48-FC47-9A37-52C1618BD79A}"/>
              </a:ext>
            </a:extLst>
          </p:cNvPr>
          <p:cNvGrpSpPr/>
          <p:nvPr/>
        </p:nvGrpSpPr>
        <p:grpSpPr>
          <a:xfrm>
            <a:off x="5857875" y="3502025"/>
            <a:ext cx="2915331" cy="1712913"/>
            <a:chOff x="5857875" y="3502025"/>
            <a:chExt cx="2915331" cy="1712913"/>
          </a:xfrm>
        </p:grpSpPr>
        <p:sp>
          <p:nvSpPr>
            <p:cNvPr id="172036" name="Google Shape;3773;p79"/>
            <p:cNvSpPr>
              <a:spLocks/>
            </p:cNvSpPr>
            <p:nvPr/>
          </p:nvSpPr>
          <p:spPr bwMode="auto">
            <a:xfrm>
              <a:off x="6707868" y="3854450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5"/>
                  </a:moveTo>
                  <a:lnTo>
                    <a:pt x="0" y="317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6" name="Google Shape;3783;p79"/>
            <p:cNvSpPr>
              <a:spLocks/>
            </p:cNvSpPr>
            <p:nvPr/>
          </p:nvSpPr>
          <p:spPr bwMode="auto">
            <a:xfrm>
              <a:off x="5857875" y="3502025"/>
              <a:ext cx="1550988" cy="855663"/>
            </a:xfrm>
            <a:custGeom>
              <a:avLst/>
              <a:gdLst>
                <a:gd name="T0" fmla="*/ 2147483646 w 977"/>
                <a:gd name="T1" fmla="*/ 0 h 539"/>
                <a:gd name="T2" fmla="*/ 2147483646 w 977"/>
                <a:gd name="T3" fmla="*/ 0 h 539"/>
                <a:gd name="T4" fmla="*/ 0 w 977"/>
                <a:gd name="T5" fmla="*/ 2147483646 h 539"/>
                <a:gd name="T6" fmla="*/ 2147483646 w 977"/>
                <a:gd name="T7" fmla="*/ 2147483646 h 539"/>
                <a:gd name="T8" fmla="*/ 2147483646 w 977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9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39"/>
                  </a:lnTo>
                  <a:lnTo>
                    <a:pt x="540" y="5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7" name="Google Shape;3784;p79"/>
            <p:cNvSpPr>
              <a:spLocks/>
            </p:cNvSpPr>
            <p:nvPr/>
          </p:nvSpPr>
          <p:spPr bwMode="auto">
            <a:xfrm>
              <a:off x="5857875" y="4357688"/>
              <a:ext cx="1550988" cy="857250"/>
            </a:xfrm>
            <a:custGeom>
              <a:avLst/>
              <a:gdLst>
                <a:gd name="T0" fmla="*/ 0 w 977"/>
                <a:gd name="T1" fmla="*/ 0 h 540"/>
                <a:gd name="T2" fmla="*/ 2147483646 w 977"/>
                <a:gd name="T3" fmla="*/ 2147483646 h 540"/>
                <a:gd name="T4" fmla="*/ 2147483646 w 977"/>
                <a:gd name="T5" fmla="*/ 2147483646 h 540"/>
                <a:gd name="T6" fmla="*/ 2147483646 w 977"/>
                <a:gd name="T7" fmla="*/ 0 h 540"/>
                <a:gd name="T8" fmla="*/ 0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0" y="0"/>
                  </a:move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3" name="Google Shape;3790;p79"/>
            <p:cNvSpPr txBox="1">
              <a:spLocks noChangeArrowheads="1"/>
            </p:cNvSpPr>
            <p:nvPr/>
          </p:nvSpPr>
          <p:spPr bwMode="auto">
            <a:xfrm>
              <a:off x="7304088" y="391795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E6E6E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6E6E6E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432FAF7-600D-154B-9ED9-62F945374D84}"/>
              </a:ext>
            </a:extLst>
          </p:cNvPr>
          <p:cNvGrpSpPr/>
          <p:nvPr/>
        </p:nvGrpSpPr>
        <p:grpSpPr>
          <a:xfrm>
            <a:off x="5857875" y="1628775"/>
            <a:ext cx="2915331" cy="1714500"/>
            <a:chOff x="5857875" y="1628775"/>
            <a:chExt cx="2915331" cy="1714500"/>
          </a:xfrm>
        </p:grpSpPr>
        <p:sp>
          <p:nvSpPr>
            <p:cNvPr id="172035" name="Google Shape;3772;p79"/>
            <p:cNvSpPr>
              <a:spLocks/>
            </p:cNvSpPr>
            <p:nvPr/>
          </p:nvSpPr>
          <p:spPr bwMode="auto">
            <a:xfrm>
              <a:off x="6707868" y="1985963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3"/>
                  </a:moveTo>
                  <a:lnTo>
                    <a:pt x="0" y="315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3"/>
                  </a:lnTo>
                  <a:close/>
                </a:path>
              </a:pathLst>
            </a:custGeom>
            <a:solidFill>
              <a:srgbClr val="B0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0" name="Google Shape;3777;p79"/>
            <p:cNvSpPr>
              <a:spLocks/>
            </p:cNvSpPr>
            <p:nvPr/>
          </p:nvSpPr>
          <p:spPr bwMode="auto">
            <a:xfrm>
              <a:off x="5857875" y="248602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40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34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1" name="Google Shape;3778;p79"/>
            <p:cNvSpPr>
              <a:spLocks/>
            </p:cNvSpPr>
            <p:nvPr/>
          </p:nvSpPr>
          <p:spPr bwMode="auto">
            <a:xfrm>
              <a:off x="5857875" y="162877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2147483646 w 977"/>
                <a:gd name="T3" fmla="*/ 0 h 540"/>
                <a:gd name="T4" fmla="*/ 0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40"/>
                  </a:lnTo>
                  <a:lnTo>
                    <a:pt x="540" y="54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8D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4" name="Google Shape;3791;p79"/>
            <p:cNvSpPr txBox="1">
              <a:spLocks noChangeArrowheads="1"/>
            </p:cNvSpPr>
            <p:nvPr/>
          </p:nvSpPr>
          <p:spPr bwMode="auto">
            <a:xfrm>
              <a:off x="7304088" y="2035175"/>
              <a:ext cx="96837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5858A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65858A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/>
            </a:p>
          </p:txBody>
        </p:sp>
      </p:grpSp>
      <p:sp>
        <p:nvSpPr>
          <p:cNvPr id="172055" name="Google Shape;3792;p79"/>
          <p:cNvSpPr txBox="1">
            <a:spLocks noChangeArrowheads="1"/>
          </p:cNvSpPr>
          <p:nvPr/>
        </p:nvSpPr>
        <p:spPr bwMode="auto">
          <a:xfrm>
            <a:off x="1471070" y="1023938"/>
            <a:ext cx="129365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231F20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 sz="23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72056" name="Google Shape;3793;p79"/>
          <p:cNvSpPr txBox="1">
            <a:spLocks noChangeArrowheads="1"/>
          </p:cNvSpPr>
          <p:nvPr/>
        </p:nvSpPr>
        <p:spPr bwMode="auto">
          <a:xfrm>
            <a:off x="1085020" y="2890838"/>
            <a:ext cx="168764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231F20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sz="2300" b="1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72057" name="Google Shape;3794;p79"/>
          <p:cNvSpPr txBox="1">
            <a:spLocks noChangeArrowheads="1"/>
          </p:cNvSpPr>
          <p:nvPr/>
        </p:nvSpPr>
        <p:spPr bwMode="auto">
          <a:xfrm>
            <a:off x="9490075" y="1947863"/>
            <a:ext cx="87529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231F20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sz="23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72058" name="Google Shape;3795;p79"/>
          <p:cNvSpPr txBox="1">
            <a:spLocks noChangeArrowheads="1"/>
          </p:cNvSpPr>
          <p:nvPr/>
        </p:nvSpPr>
        <p:spPr bwMode="auto">
          <a:xfrm>
            <a:off x="9490074" y="3816350"/>
            <a:ext cx="16668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231F20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STRATEGY</a:t>
            </a:r>
            <a:endParaRPr lang="en-US" altLang="en-US" sz="2300" b="1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72059" name="Google Shape;3796;p79"/>
          <p:cNvSpPr txBox="1">
            <a:spLocks noChangeArrowheads="1"/>
          </p:cNvSpPr>
          <p:nvPr/>
        </p:nvSpPr>
        <p:spPr bwMode="auto">
          <a:xfrm>
            <a:off x="965200" y="4756150"/>
            <a:ext cx="18074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231F20"/>
                </a:solidFill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sz="2300" b="1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72060" name="Google Shape;3797;p79"/>
          <p:cNvSpPr txBox="1">
            <a:spLocks noChangeArrowheads="1"/>
          </p:cNvSpPr>
          <p:nvPr/>
        </p:nvSpPr>
        <p:spPr bwMode="auto">
          <a:xfrm>
            <a:off x="9380538" y="4129088"/>
            <a:ext cx="18954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72061" name="Google Shape;3798;p79"/>
          <p:cNvSpPr txBox="1">
            <a:spLocks noChangeArrowheads="1"/>
          </p:cNvSpPr>
          <p:nvPr/>
        </p:nvSpPr>
        <p:spPr bwMode="auto">
          <a:xfrm>
            <a:off x="1084263" y="1338263"/>
            <a:ext cx="17970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72062" name="Google Shape;3799;p79"/>
          <p:cNvSpPr txBox="1">
            <a:spLocks noChangeArrowheads="1"/>
          </p:cNvSpPr>
          <p:nvPr/>
        </p:nvSpPr>
        <p:spPr bwMode="auto">
          <a:xfrm>
            <a:off x="1054100" y="3190875"/>
            <a:ext cx="17986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72063" name="Google Shape;3800;p79"/>
          <p:cNvSpPr txBox="1">
            <a:spLocks noChangeArrowheads="1"/>
          </p:cNvSpPr>
          <p:nvPr/>
        </p:nvSpPr>
        <p:spPr bwMode="auto">
          <a:xfrm>
            <a:off x="1054100" y="5059363"/>
            <a:ext cx="17986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55" grpId="0"/>
      <p:bldP spid="172056" grpId="0"/>
      <p:bldP spid="172057" grpId="0"/>
      <p:bldP spid="172058" grpId="0"/>
      <p:bldP spid="172059" grpId="0"/>
      <p:bldP spid="172060" grpId="0"/>
      <p:bldP spid="172061" grpId="0"/>
      <p:bldP spid="172062" grpId="0"/>
      <p:bldP spid="1720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Google Shape;645;p26"/>
          <p:cNvSpPr txBox="1">
            <a:spLocks noChangeArrowheads="1"/>
          </p:cNvSpPr>
          <p:nvPr/>
        </p:nvSpPr>
        <p:spPr bwMode="auto">
          <a:xfrm>
            <a:off x="1710531" y="5117831"/>
            <a:ext cx="812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2100"/>
            </a:pPr>
            <a:r>
              <a:rPr lang="en-US" altLang="en-US" sz="21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Step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</a:endParaRPr>
          </a:p>
          <a:p>
            <a:pPr algn="ctr" eaLnBrk="1" hangingPunct="1">
              <a:buClr>
                <a:srgbClr val="383838"/>
              </a:buClr>
              <a:buSzPts val="2100"/>
              <a:buFont typeface="Montserrat" panose="02000505000000020004" pitchFamily="2" charset="0"/>
              <a:buNone/>
            </a:pP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4" name="Google Shape;650;p26"/>
          <p:cNvSpPr txBox="1">
            <a:spLocks noChangeArrowheads="1"/>
          </p:cNvSpPr>
          <p:nvPr/>
        </p:nvSpPr>
        <p:spPr bwMode="auto">
          <a:xfrm>
            <a:off x="1797844" y="5386178"/>
            <a:ext cx="6381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4300"/>
              <a:buFont typeface="Montserrat" panose="02000505000000020004" pitchFamily="2" charset="0"/>
              <a:buNone/>
            </a:pPr>
            <a:r>
              <a:rPr lang="en-US" altLang="en-US" sz="43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01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0" name="Google Shape;646;p26"/>
          <p:cNvSpPr txBox="1">
            <a:spLocks noChangeArrowheads="1"/>
          </p:cNvSpPr>
          <p:nvPr/>
        </p:nvSpPr>
        <p:spPr bwMode="auto">
          <a:xfrm>
            <a:off x="5743576" y="5117831"/>
            <a:ext cx="731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2100"/>
            </a:pPr>
            <a:r>
              <a:rPr lang="en-US" altLang="en-US" sz="21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Step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</a:endParaRPr>
          </a:p>
          <a:p>
            <a:pPr algn="ctr" eaLnBrk="1" hangingPunct="1">
              <a:buClr>
                <a:srgbClr val="383838"/>
              </a:buClr>
              <a:buSzPts val="2100"/>
              <a:buFont typeface="Montserrat" panose="02000505000000020004" pitchFamily="2" charset="0"/>
              <a:buNone/>
            </a:pP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5" name="Google Shape;651;p26"/>
          <p:cNvSpPr txBox="1">
            <a:spLocks noChangeArrowheads="1"/>
          </p:cNvSpPr>
          <p:nvPr/>
        </p:nvSpPr>
        <p:spPr bwMode="auto">
          <a:xfrm>
            <a:off x="5735638" y="5386178"/>
            <a:ext cx="74771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4300"/>
              <a:buFont typeface="Montserrat" panose="02000505000000020004" pitchFamily="2" charset="0"/>
              <a:buNone/>
            </a:pPr>
            <a:r>
              <a:rPr lang="en-US" altLang="en-US" sz="43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03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1" name="Google Shape;647;p26"/>
          <p:cNvSpPr txBox="1">
            <a:spLocks noChangeArrowheads="1"/>
          </p:cNvSpPr>
          <p:nvPr/>
        </p:nvSpPr>
        <p:spPr bwMode="auto">
          <a:xfrm>
            <a:off x="9801978" y="5169590"/>
            <a:ext cx="7508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2100"/>
              <a:buFont typeface="Montserrat" panose="02000505000000020004" pitchFamily="2" charset="0"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Step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6" name="Google Shape;652;p26"/>
          <p:cNvSpPr txBox="1">
            <a:spLocks noChangeArrowheads="1"/>
          </p:cNvSpPr>
          <p:nvPr/>
        </p:nvSpPr>
        <p:spPr bwMode="auto">
          <a:xfrm>
            <a:off x="9794041" y="5437937"/>
            <a:ext cx="7667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4300"/>
              <a:buFont typeface="Montserrat" panose="02000505000000020004" pitchFamily="2" charset="0"/>
              <a:buNone/>
            </a:pPr>
            <a:r>
              <a:rPr lang="en-US" altLang="en-US" sz="43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05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2" name="Google Shape;648;p26"/>
          <p:cNvSpPr txBox="1">
            <a:spLocks noChangeArrowheads="1"/>
          </p:cNvSpPr>
          <p:nvPr/>
        </p:nvSpPr>
        <p:spPr bwMode="auto">
          <a:xfrm>
            <a:off x="7768256" y="800040"/>
            <a:ext cx="844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2100"/>
            </a:pPr>
            <a:r>
              <a:rPr lang="en-US" altLang="en-US" sz="21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Step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</a:endParaRPr>
          </a:p>
          <a:p>
            <a:pPr algn="ctr" eaLnBrk="1" hangingPunct="1">
              <a:buClr>
                <a:srgbClr val="383838"/>
              </a:buClr>
              <a:buSzPts val="2100"/>
              <a:buFont typeface="Montserrat" panose="02000505000000020004" pitchFamily="2" charset="0"/>
              <a:buNone/>
            </a:pP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7" name="Google Shape;653;p26"/>
          <p:cNvSpPr txBox="1">
            <a:spLocks noChangeArrowheads="1"/>
          </p:cNvSpPr>
          <p:nvPr/>
        </p:nvSpPr>
        <p:spPr bwMode="auto">
          <a:xfrm>
            <a:off x="7687294" y="1066800"/>
            <a:ext cx="10064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4300"/>
              <a:buFont typeface="Montserrat" panose="02000505000000020004" pitchFamily="2" charset="0"/>
              <a:buNone/>
            </a:pPr>
            <a:r>
              <a:rPr lang="en-US" altLang="en-US" sz="43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04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3" name="Google Shape;649;p26"/>
          <p:cNvSpPr txBox="1">
            <a:spLocks noChangeArrowheads="1"/>
          </p:cNvSpPr>
          <p:nvPr/>
        </p:nvSpPr>
        <p:spPr bwMode="auto">
          <a:xfrm>
            <a:off x="3675856" y="800040"/>
            <a:ext cx="844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2100"/>
            </a:pPr>
            <a:r>
              <a:rPr lang="en-US" altLang="en-US" sz="21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Step</a:t>
            </a:r>
            <a:endParaRPr lang="en-US" altLang="en-US" sz="2400" b="1" dirty="0">
              <a:solidFill>
                <a:schemeClr val="tx1"/>
              </a:solidFill>
              <a:latin typeface="Montserrat" panose="02000505000000020004" pitchFamily="2" charset="77"/>
            </a:endParaRPr>
          </a:p>
          <a:p>
            <a:pPr algn="ctr" eaLnBrk="1" hangingPunct="1">
              <a:buClr>
                <a:srgbClr val="383838"/>
              </a:buClr>
              <a:buSzPts val="2100"/>
              <a:buFont typeface="Montserrat" panose="02000505000000020004" pitchFamily="2" charset="0"/>
              <a:buNone/>
            </a:pP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68" name="Google Shape;654;p26"/>
          <p:cNvSpPr txBox="1">
            <a:spLocks noChangeArrowheads="1"/>
          </p:cNvSpPr>
          <p:nvPr/>
        </p:nvSpPr>
        <p:spPr bwMode="auto">
          <a:xfrm>
            <a:off x="3589337" y="1066800"/>
            <a:ext cx="10175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83838"/>
              </a:buClr>
              <a:buSzPts val="4300"/>
              <a:buFont typeface="Montserrat" panose="02000505000000020004" pitchFamily="2" charset="0"/>
              <a:buNone/>
            </a:pPr>
            <a:r>
              <a:rPr lang="en-US" altLang="en-US" sz="4300" b="1" dirty="0">
                <a:solidFill>
                  <a:schemeClr val="tx1"/>
                </a:solidFill>
                <a:latin typeface="Montserrat" panose="02000505000000020004" pitchFamily="2" charset="77"/>
                <a:sym typeface="Montserrat" panose="02000505000000020004" pitchFamily="2" charset="0"/>
              </a:rPr>
              <a:t>02</a:t>
            </a:r>
            <a:endParaRPr lang="en-US" altLang="en-US"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5058" name="Google Shape;644;p26"/>
          <p:cNvSpPr txBox="1">
            <a:spLocks noChangeArrowheads="1"/>
          </p:cNvSpPr>
          <p:nvPr/>
        </p:nvSpPr>
        <p:spPr bwMode="auto">
          <a:xfrm>
            <a:off x="1281113" y="938213"/>
            <a:ext cx="16716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5069" name="Google Shape;655;p26"/>
          <p:cNvSpPr txBox="1">
            <a:spLocks noChangeArrowheads="1"/>
          </p:cNvSpPr>
          <p:nvPr/>
        </p:nvSpPr>
        <p:spPr bwMode="auto">
          <a:xfrm>
            <a:off x="1394981" y="529057"/>
            <a:ext cx="144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sz="2600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5070" name="Google Shape;656;p26"/>
          <p:cNvSpPr txBox="1">
            <a:spLocks noChangeArrowheads="1"/>
          </p:cNvSpPr>
          <p:nvPr/>
        </p:nvSpPr>
        <p:spPr bwMode="auto">
          <a:xfrm>
            <a:off x="5330125" y="529057"/>
            <a:ext cx="1558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sz="2600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5074" name="Google Shape;660;p26"/>
          <p:cNvSpPr txBox="1">
            <a:spLocks noChangeArrowheads="1"/>
          </p:cNvSpPr>
          <p:nvPr/>
        </p:nvSpPr>
        <p:spPr bwMode="auto">
          <a:xfrm>
            <a:off x="5273675" y="938213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5071" name="Google Shape;657;p26"/>
          <p:cNvSpPr txBox="1">
            <a:spLocks noChangeArrowheads="1"/>
          </p:cNvSpPr>
          <p:nvPr/>
        </p:nvSpPr>
        <p:spPr bwMode="auto">
          <a:xfrm>
            <a:off x="9352864" y="529057"/>
            <a:ext cx="164911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 sz="2600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5075" name="Google Shape;661;p26"/>
          <p:cNvSpPr txBox="1">
            <a:spLocks noChangeArrowheads="1"/>
          </p:cNvSpPr>
          <p:nvPr/>
        </p:nvSpPr>
        <p:spPr bwMode="auto">
          <a:xfrm>
            <a:off x="9341603" y="938213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5072" name="Google Shape;658;p26"/>
          <p:cNvSpPr txBox="1">
            <a:spLocks noChangeArrowheads="1"/>
          </p:cNvSpPr>
          <p:nvPr/>
        </p:nvSpPr>
        <p:spPr bwMode="auto">
          <a:xfrm>
            <a:off x="7354712" y="5094707"/>
            <a:ext cx="167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sz="2600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5076" name="Google Shape;662;p26"/>
          <p:cNvSpPr txBox="1">
            <a:spLocks noChangeArrowheads="1"/>
          </p:cNvSpPr>
          <p:nvPr/>
        </p:nvSpPr>
        <p:spPr bwMode="auto">
          <a:xfrm>
            <a:off x="7354713" y="5534025"/>
            <a:ext cx="16716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5073" name="Google Shape;659;p26"/>
          <p:cNvSpPr txBox="1">
            <a:spLocks noChangeArrowheads="1"/>
          </p:cNvSpPr>
          <p:nvPr/>
        </p:nvSpPr>
        <p:spPr bwMode="auto">
          <a:xfrm>
            <a:off x="3167063" y="5094707"/>
            <a:ext cx="1862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 sz="2600" b="1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5077" name="Google Shape;663;p26"/>
          <p:cNvSpPr txBox="1">
            <a:spLocks noChangeArrowheads="1"/>
          </p:cNvSpPr>
          <p:nvPr/>
        </p:nvSpPr>
        <p:spPr bwMode="auto">
          <a:xfrm>
            <a:off x="3262313" y="5534025"/>
            <a:ext cx="16716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BBA8AD-8012-9741-BD6D-B1A40DD68F82}"/>
              </a:ext>
            </a:extLst>
          </p:cNvPr>
          <p:cNvGrpSpPr/>
          <p:nvPr/>
        </p:nvGrpSpPr>
        <p:grpSpPr>
          <a:xfrm>
            <a:off x="904875" y="2300288"/>
            <a:ext cx="10387013" cy="2262187"/>
            <a:chOff x="904875" y="2300288"/>
            <a:chExt cx="10387013" cy="2262187"/>
          </a:xfrm>
        </p:grpSpPr>
        <p:sp>
          <p:nvSpPr>
            <p:cNvPr id="45078" name="Google Shape;664;p26"/>
            <p:cNvSpPr>
              <a:spLocks/>
            </p:cNvSpPr>
            <p:nvPr/>
          </p:nvSpPr>
          <p:spPr bwMode="auto">
            <a:xfrm>
              <a:off x="9031288" y="2300288"/>
              <a:ext cx="2260600" cy="1133475"/>
            </a:xfrm>
            <a:custGeom>
              <a:avLst/>
              <a:gdLst>
                <a:gd name="T0" fmla="*/ 2147483646 w 565"/>
                <a:gd name="T1" fmla="*/ 2147483646 h 283"/>
                <a:gd name="T2" fmla="*/ 2147483646 w 565"/>
                <a:gd name="T3" fmla="*/ 2147483646 h 283"/>
                <a:gd name="T4" fmla="*/ 0 w 565"/>
                <a:gd name="T5" fmla="*/ 2147483646 h 283"/>
                <a:gd name="T6" fmla="*/ 2147483646 w 565"/>
                <a:gd name="T7" fmla="*/ 0 h 283"/>
                <a:gd name="T8" fmla="*/ 2147483646 w 565"/>
                <a:gd name="T9" fmla="*/ 2147483646 h 283"/>
                <a:gd name="T10" fmla="*/ 2147483646 w 565"/>
                <a:gd name="T11" fmla="*/ 2147483646 h 283"/>
                <a:gd name="T12" fmla="*/ 2147483646 w 565"/>
                <a:gd name="T13" fmla="*/ 2147483646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3" extrusionOk="0">
                  <a:moveTo>
                    <a:pt x="282" y="58"/>
                  </a:moveTo>
                  <a:cubicBezTo>
                    <a:pt x="158" y="58"/>
                    <a:pt x="57" y="159"/>
                    <a:pt x="57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7" y="0"/>
                    <a:pt x="282" y="0"/>
                  </a:cubicBezTo>
                  <a:cubicBezTo>
                    <a:pt x="438" y="0"/>
                    <a:pt x="565" y="127"/>
                    <a:pt x="565" y="283"/>
                  </a:cubicBezTo>
                  <a:cubicBezTo>
                    <a:pt x="508" y="283"/>
                    <a:pt x="508" y="283"/>
                    <a:pt x="508" y="283"/>
                  </a:cubicBezTo>
                  <a:cubicBezTo>
                    <a:pt x="508" y="159"/>
                    <a:pt x="407" y="58"/>
                    <a:pt x="282" y="5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79" name="Google Shape;665;p26"/>
            <p:cNvSpPr>
              <a:spLocks/>
            </p:cNvSpPr>
            <p:nvPr/>
          </p:nvSpPr>
          <p:spPr bwMode="auto">
            <a:xfrm>
              <a:off x="6997700" y="3433763"/>
              <a:ext cx="2260600" cy="1128712"/>
            </a:xfrm>
            <a:custGeom>
              <a:avLst/>
              <a:gdLst>
                <a:gd name="T0" fmla="*/ 2147483646 w 565"/>
                <a:gd name="T1" fmla="*/ 2147483646 h 282"/>
                <a:gd name="T2" fmla="*/ 0 w 565"/>
                <a:gd name="T3" fmla="*/ 0 h 282"/>
                <a:gd name="T4" fmla="*/ 2147483646 w 565"/>
                <a:gd name="T5" fmla="*/ 0 h 282"/>
                <a:gd name="T6" fmla="*/ 2147483646 w 565"/>
                <a:gd name="T7" fmla="*/ 2147483646 h 282"/>
                <a:gd name="T8" fmla="*/ 2147483646 w 565"/>
                <a:gd name="T9" fmla="*/ 0 h 282"/>
                <a:gd name="T10" fmla="*/ 2147483646 w 565"/>
                <a:gd name="T11" fmla="*/ 0 h 282"/>
                <a:gd name="T12" fmla="*/ 2147483646 w 565"/>
                <a:gd name="T13" fmla="*/ 214748364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2" extrusionOk="0">
                  <a:moveTo>
                    <a:pt x="283" y="282"/>
                  </a:moveTo>
                  <a:cubicBezTo>
                    <a:pt x="127" y="282"/>
                    <a:pt x="0" y="156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24"/>
                    <a:pt x="158" y="225"/>
                    <a:pt x="283" y="225"/>
                  </a:cubicBezTo>
                  <a:cubicBezTo>
                    <a:pt x="407" y="225"/>
                    <a:pt x="508" y="124"/>
                    <a:pt x="508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5" y="156"/>
                    <a:pt x="438" y="282"/>
                    <a:pt x="283" y="2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0" name="Google Shape;666;p26"/>
            <p:cNvSpPr>
              <a:spLocks/>
            </p:cNvSpPr>
            <p:nvPr/>
          </p:nvSpPr>
          <p:spPr bwMode="auto">
            <a:xfrm>
              <a:off x="4968875" y="2300288"/>
              <a:ext cx="2257425" cy="1133475"/>
            </a:xfrm>
            <a:custGeom>
              <a:avLst/>
              <a:gdLst>
                <a:gd name="T0" fmla="*/ 2147483646 w 564"/>
                <a:gd name="T1" fmla="*/ 2147483646 h 283"/>
                <a:gd name="T2" fmla="*/ 2147483646 w 564"/>
                <a:gd name="T3" fmla="*/ 2147483646 h 283"/>
                <a:gd name="T4" fmla="*/ 0 w 564"/>
                <a:gd name="T5" fmla="*/ 2147483646 h 283"/>
                <a:gd name="T6" fmla="*/ 2147483646 w 564"/>
                <a:gd name="T7" fmla="*/ 0 h 283"/>
                <a:gd name="T8" fmla="*/ 2147483646 w 564"/>
                <a:gd name="T9" fmla="*/ 2147483646 h 283"/>
                <a:gd name="T10" fmla="*/ 2147483646 w 564"/>
                <a:gd name="T11" fmla="*/ 2147483646 h 283"/>
                <a:gd name="T12" fmla="*/ 2147483646 w 564"/>
                <a:gd name="T13" fmla="*/ 2147483646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4" h="283" extrusionOk="0">
                  <a:moveTo>
                    <a:pt x="282" y="58"/>
                  </a:moveTo>
                  <a:cubicBezTo>
                    <a:pt x="158" y="58"/>
                    <a:pt x="57" y="159"/>
                    <a:pt x="57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6" y="0"/>
                    <a:pt x="282" y="0"/>
                  </a:cubicBezTo>
                  <a:cubicBezTo>
                    <a:pt x="438" y="0"/>
                    <a:pt x="564" y="127"/>
                    <a:pt x="564" y="283"/>
                  </a:cubicBezTo>
                  <a:cubicBezTo>
                    <a:pt x="507" y="283"/>
                    <a:pt x="507" y="283"/>
                    <a:pt x="507" y="283"/>
                  </a:cubicBezTo>
                  <a:cubicBezTo>
                    <a:pt x="507" y="159"/>
                    <a:pt x="406" y="58"/>
                    <a:pt x="282" y="5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1" name="Google Shape;667;p26"/>
            <p:cNvSpPr>
              <a:spLocks/>
            </p:cNvSpPr>
            <p:nvPr/>
          </p:nvSpPr>
          <p:spPr bwMode="auto">
            <a:xfrm>
              <a:off x="2936875" y="3433763"/>
              <a:ext cx="2260600" cy="1128712"/>
            </a:xfrm>
            <a:custGeom>
              <a:avLst/>
              <a:gdLst>
                <a:gd name="T0" fmla="*/ 2147483646 w 565"/>
                <a:gd name="T1" fmla="*/ 2147483646 h 282"/>
                <a:gd name="T2" fmla="*/ 0 w 565"/>
                <a:gd name="T3" fmla="*/ 0 h 282"/>
                <a:gd name="T4" fmla="*/ 2147483646 w 565"/>
                <a:gd name="T5" fmla="*/ 0 h 282"/>
                <a:gd name="T6" fmla="*/ 2147483646 w 565"/>
                <a:gd name="T7" fmla="*/ 2147483646 h 282"/>
                <a:gd name="T8" fmla="*/ 2147483646 w 565"/>
                <a:gd name="T9" fmla="*/ 0 h 282"/>
                <a:gd name="T10" fmla="*/ 2147483646 w 565"/>
                <a:gd name="T11" fmla="*/ 0 h 282"/>
                <a:gd name="T12" fmla="*/ 2147483646 w 565"/>
                <a:gd name="T13" fmla="*/ 214748364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2" extrusionOk="0">
                  <a:moveTo>
                    <a:pt x="282" y="282"/>
                  </a:moveTo>
                  <a:cubicBezTo>
                    <a:pt x="127" y="282"/>
                    <a:pt x="0" y="156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24"/>
                    <a:pt x="158" y="225"/>
                    <a:pt x="282" y="225"/>
                  </a:cubicBezTo>
                  <a:cubicBezTo>
                    <a:pt x="407" y="225"/>
                    <a:pt x="508" y="124"/>
                    <a:pt x="508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5" y="156"/>
                    <a:pt x="438" y="282"/>
                    <a:pt x="282" y="2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2" name="Google Shape;668;p26"/>
            <p:cNvSpPr>
              <a:spLocks/>
            </p:cNvSpPr>
            <p:nvPr/>
          </p:nvSpPr>
          <p:spPr bwMode="auto">
            <a:xfrm>
              <a:off x="904875" y="2300288"/>
              <a:ext cx="2260600" cy="1133475"/>
            </a:xfrm>
            <a:custGeom>
              <a:avLst/>
              <a:gdLst>
                <a:gd name="T0" fmla="*/ 2147483646 w 565"/>
                <a:gd name="T1" fmla="*/ 2147483646 h 283"/>
                <a:gd name="T2" fmla="*/ 2147483646 w 565"/>
                <a:gd name="T3" fmla="*/ 2147483646 h 283"/>
                <a:gd name="T4" fmla="*/ 0 w 565"/>
                <a:gd name="T5" fmla="*/ 2147483646 h 283"/>
                <a:gd name="T6" fmla="*/ 2147483646 w 565"/>
                <a:gd name="T7" fmla="*/ 0 h 283"/>
                <a:gd name="T8" fmla="*/ 2147483646 w 565"/>
                <a:gd name="T9" fmla="*/ 2147483646 h 283"/>
                <a:gd name="T10" fmla="*/ 2147483646 w 565"/>
                <a:gd name="T11" fmla="*/ 2147483646 h 283"/>
                <a:gd name="T12" fmla="*/ 2147483646 w 565"/>
                <a:gd name="T13" fmla="*/ 2147483646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3" extrusionOk="0">
                  <a:moveTo>
                    <a:pt x="283" y="58"/>
                  </a:moveTo>
                  <a:cubicBezTo>
                    <a:pt x="158" y="58"/>
                    <a:pt x="57" y="159"/>
                    <a:pt x="57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38" y="0"/>
                    <a:pt x="565" y="127"/>
                    <a:pt x="565" y="283"/>
                  </a:cubicBezTo>
                  <a:cubicBezTo>
                    <a:pt x="508" y="283"/>
                    <a:pt x="508" y="283"/>
                    <a:pt x="508" y="283"/>
                  </a:cubicBezTo>
                  <a:cubicBezTo>
                    <a:pt x="508" y="159"/>
                    <a:pt x="407" y="58"/>
                    <a:pt x="283" y="5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2AC4243-9954-D144-A5D8-E61BEAC84530}"/>
              </a:ext>
            </a:extLst>
          </p:cNvPr>
          <p:cNvGrpSpPr/>
          <p:nvPr/>
        </p:nvGrpSpPr>
        <p:grpSpPr>
          <a:xfrm>
            <a:off x="904875" y="2300288"/>
            <a:ext cx="10387013" cy="2262187"/>
            <a:chOff x="904875" y="2300288"/>
            <a:chExt cx="10387013" cy="2262187"/>
          </a:xfrm>
        </p:grpSpPr>
        <p:sp>
          <p:nvSpPr>
            <p:cNvPr id="45083" name="Google Shape;669;p26"/>
            <p:cNvSpPr>
              <a:spLocks/>
            </p:cNvSpPr>
            <p:nvPr/>
          </p:nvSpPr>
          <p:spPr bwMode="auto">
            <a:xfrm>
              <a:off x="9031288" y="3433763"/>
              <a:ext cx="2260600" cy="1128712"/>
            </a:xfrm>
            <a:custGeom>
              <a:avLst/>
              <a:gdLst>
                <a:gd name="T0" fmla="*/ 2147483646 w 565"/>
                <a:gd name="T1" fmla="*/ 2147483646 h 282"/>
                <a:gd name="T2" fmla="*/ 0 w 565"/>
                <a:gd name="T3" fmla="*/ 0 h 282"/>
                <a:gd name="T4" fmla="*/ 2147483646 w 565"/>
                <a:gd name="T5" fmla="*/ 0 h 282"/>
                <a:gd name="T6" fmla="*/ 2147483646 w 565"/>
                <a:gd name="T7" fmla="*/ 2147483646 h 282"/>
                <a:gd name="T8" fmla="*/ 2147483646 w 565"/>
                <a:gd name="T9" fmla="*/ 0 h 282"/>
                <a:gd name="T10" fmla="*/ 2147483646 w 565"/>
                <a:gd name="T11" fmla="*/ 0 h 282"/>
                <a:gd name="T12" fmla="*/ 2147483646 w 565"/>
                <a:gd name="T13" fmla="*/ 214748364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2" extrusionOk="0">
                  <a:moveTo>
                    <a:pt x="282" y="282"/>
                  </a:moveTo>
                  <a:cubicBezTo>
                    <a:pt x="127" y="282"/>
                    <a:pt x="0" y="156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24"/>
                    <a:pt x="158" y="225"/>
                    <a:pt x="282" y="225"/>
                  </a:cubicBezTo>
                  <a:cubicBezTo>
                    <a:pt x="407" y="225"/>
                    <a:pt x="508" y="124"/>
                    <a:pt x="508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5" y="156"/>
                    <a:pt x="438" y="282"/>
                    <a:pt x="282" y="282"/>
                  </a:cubicBez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4" name="Google Shape;670;p26"/>
            <p:cNvSpPr>
              <a:spLocks/>
            </p:cNvSpPr>
            <p:nvPr/>
          </p:nvSpPr>
          <p:spPr bwMode="auto">
            <a:xfrm>
              <a:off x="6997700" y="2300288"/>
              <a:ext cx="2260600" cy="1133475"/>
            </a:xfrm>
            <a:custGeom>
              <a:avLst/>
              <a:gdLst>
                <a:gd name="T0" fmla="*/ 2147483646 w 565"/>
                <a:gd name="T1" fmla="*/ 2147483646 h 283"/>
                <a:gd name="T2" fmla="*/ 2147483646 w 565"/>
                <a:gd name="T3" fmla="*/ 2147483646 h 283"/>
                <a:gd name="T4" fmla="*/ 0 w 565"/>
                <a:gd name="T5" fmla="*/ 2147483646 h 283"/>
                <a:gd name="T6" fmla="*/ 2147483646 w 565"/>
                <a:gd name="T7" fmla="*/ 0 h 283"/>
                <a:gd name="T8" fmla="*/ 2147483646 w 565"/>
                <a:gd name="T9" fmla="*/ 2147483646 h 283"/>
                <a:gd name="T10" fmla="*/ 2147483646 w 565"/>
                <a:gd name="T11" fmla="*/ 2147483646 h 283"/>
                <a:gd name="T12" fmla="*/ 2147483646 w 565"/>
                <a:gd name="T13" fmla="*/ 2147483646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3" extrusionOk="0">
                  <a:moveTo>
                    <a:pt x="283" y="58"/>
                  </a:moveTo>
                  <a:cubicBezTo>
                    <a:pt x="158" y="58"/>
                    <a:pt x="57" y="159"/>
                    <a:pt x="57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38" y="0"/>
                    <a:pt x="565" y="127"/>
                    <a:pt x="565" y="283"/>
                  </a:cubicBezTo>
                  <a:cubicBezTo>
                    <a:pt x="508" y="283"/>
                    <a:pt x="508" y="283"/>
                    <a:pt x="508" y="283"/>
                  </a:cubicBezTo>
                  <a:cubicBezTo>
                    <a:pt x="508" y="159"/>
                    <a:pt x="407" y="58"/>
                    <a:pt x="283" y="58"/>
                  </a:cubicBez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5" name="Google Shape;671;p26"/>
            <p:cNvSpPr>
              <a:spLocks/>
            </p:cNvSpPr>
            <p:nvPr/>
          </p:nvSpPr>
          <p:spPr bwMode="auto">
            <a:xfrm>
              <a:off x="4968875" y="3433763"/>
              <a:ext cx="2257425" cy="1128712"/>
            </a:xfrm>
            <a:custGeom>
              <a:avLst/>
              <a:gdLst>
                <a:gd name="T0" fmla="*/ 2147483646 w 564"/>
                <a:gd name="T1" fmla="*/ 2147483646 h 282"/>
                <a:gd name="T2" fmla="*/ 0 w 564"/>
                <a:gd name="T3" fmla="*/ 0 h 282"/>
                <a:gd name="T4" fmla="*/ 2147483646 w 564"/>
                <a:gd name="T5" fmla="*/ 0 h 282"/>
                <a:gd name="T6" fmla="*/ 2147483646 w 564"/>
                <a:gd name="T7" fmla="*/ 2147483646 h 282"/>
                <a:gd name="T8" fmla="*/ 2147483646 w 564"/>
                <a:gd name="T9" fmla="*/ 0 h 282"/>
                <a:gd name="T10" fmla="*/ 2147483646 w 564"/>
                <a:gd name="T11" fmla="*/ 0 h 282"/>
                <a:gd name="T12" fmla="*/ 2147483646 w 564"/>
                <a:gd name="T13" fmla="*/ 214748364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4" h="282" extrusionOk="0">
                  <a:moveTo>
                    <a:pt x="282" y="282"/>
                  </a:moveTo>
                  <a:cubicBezTo>
                    <a:pt x="126" y="282"/>
                    <a:pt x="0" y="156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24"/>
                    <a:pt x="158" y="225"/>
                    <a:pt x="282" y="225"/>
                  </a:cubicBezTo>
                  <a:cubicBezTo>
                    <a:pt x="406" y="225"/>
                    <a:pt x="507" y="124"/>
                    <a:pt x="507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64" y="156"/>
                    <a:pt x="438" y="282"/>
                    <a:pt x="282" y="282"/>
                  </a:cubicBez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6" name="Google Shape;672;p26"/>
            <p:cNvSpPr>
              <a:spLocks/>
            </p:cNvSpPr>
            <p:nvPr/>
          </p:nvSpPr>
          <p:spPr bwMode="auto">
            <a:xfrm>
              <a:off x="2936875" y="2300288"/>
              <a:ext cx="2260600" cy="1133475"/>
            </a:xfrm>
            <a:custGeom>
              <a:avLst/>
              <a:gdLst>
                <a:gd name="T0" fmla="*/ 2147483646 w 565"/>
                <a:gd name="T1" fmla="*/ 2147483646 h 283"/>
                <a:gd name="T2" fmla="*/ 2147483646 w 565"/>
                <a:gd name="T3" fmla="*/ 2147483646 h 283"/>
                <a:gd name="T4" fmla="*/ 0 w 565"/>
                <a:gd name="T5" fmla="*/ 2147483646 h 283"/>
                <a:gd name="T6" fmla="*/ 2147483646 w 565"/>
                <a:gd name="T7" fmla="*/ 0 h 283"/>
                <a:gd name="T8" fmla="*/ 2147483646 w 565"/>
                <a:gd name="T9" fmla="*/ 2147483646 h 283"/>
                <a:gd name="T10" fmla="*/ 2147483646 w 565"/>
                <a:gd name="T11" fmla="*/ 2147483646 h 283"/>
                <a:gd name="T12" fmla="*/ 2147483646 w 565"/>
                <a:gd name="T13" fmla="*/ 2147483646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3" extrusionOk="0">
                  <a:moveTo>
                    <a:pt x="282" y="58"/>
                  </a:moveTo>
                  <a:cubicBezTo>
                    <a:pt x="158" y="58"/>
                    <a:pt x="57" y="159"/>
                    <a:pt x="57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7" y="0"/>
                    <a:pt x="282" y="0"/>
                  </a:cubicBezTo>
                  <a:cubicBezTo>
                    <a:pt x="438" y="0"/>
                    <a:pt x="565" y="127"/>
                    <a:pt x="565" y="283"/>
                  </a:cubicBezTo>
                  <a:cubicBezTo>
                    <a:pt x="508" y="283"/>
                    <a:pt x="508" y="283"/>
                    <a:pt x="508" y="283"/>
                  </a:cubicBezTo>
                  <a:cubicBezTo>
                    <a:pt x="508" y="159"/>
                    <a:pt x="407" y="58"/>
                    <a:pt x="282" y="58"/>
                  </a:cubicBez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7" name="Google Shape;673;p26"/>
            <p:cNvSpPr>
              <a:spLocks/>
            </p:cNvSpPr>
            <p:nvPr/>
          </p:nvSpPr>
          <p:spPr bwMode="auto">
            <a:xfrm>
              <a:off x="904875" y="3433763"/>
              <a:ext cx="2260600" cy="1128712"/>
            </a:xfrm>
            <a:custGeom>
              <a:avLst/>
              <a:gdLst>
                <a:gd name="T0" fmla="*/ 2147483646 w 565"/>
                <a:gd name="T1" fmla="*/ 2147483646 h 282"/>
                <a:gd name="T2" fmla="*/ 0 w 565"/>
                <a:gd name="T3" fmla="*/ 0 h 282"/>
                <a:gd name="T4" fmla="*/ 2147483646 w 565"/>
                <a:gd name="T5" fmla="*/ 0 h 282"/>
                <a:gd name="T6" fmla="*/ 2147483646 w 565"/>
                <a:gd name="T7" fmla="*/ 2147483646 h 282"/>
                <a:gd name="T8" fmla="*/ 2147483646 w 565"/>
                <a:gd name="T9" fmla="*/ 0 h 282"/>
                <a:gd name="T10" fmla="*/ 2147483646 w 565"/>
                <a:gd name="T11" fmla="*/ 0 h 282"/>
                <a:gd name="T12" fmla="*/ 2147483646 w 565"/>
                <a:gd name="T13" fmla="*/ 214748364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" h="282" extrusionOk="0">
                  <a:moveTo>
                    <a:pt x="283" y="282"/>
                  </a:moveTo>
                  <a:cubicBezTo>
                    <a:pt x="127" y="282"/>
                    <a:pt x="0" y="156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24"/>
                    <a:pt x="158" y="225"/>
                    <a:pt x="283" y="225"/>
                  </a:cubicBezTo>
                  <a:cubicBezTo>
                    <a:pt x="407" y="225"/>
                    <a:pt x="508" y="124"/>
                    <a:pt x="508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5" y="156"/>
                    <a:pt x="438" y="282"/>
                    <a:pt x="283" y="282"/>
                  </a:cubicBez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45088" name="Google Shape;674;p26"/>
          <p:cNvSpPr>
            <a:spLocks/>
          </p:cNvSpPr>
          <p:nvPr/>
        </p:nvSpPr>
        <p:spPr bwMode="auto">
          <a:xfrm>
            <a:off x="1689100" y="3016250"/>
            <a:ext cx="692150" cy="833438"/>
          </a:xfrm>
          <a:custGeom>
            <a:avLst/>
            <a:gdLst>
              <a:gd name="T0" fmla="*/ 2147483646 w 173"/>
              <a:gd name="T1" fmla="*/ 2147483646 h 208"/>
              <a:gd name="T2" fmla="*/ 2147483646 w 173"/>
              <a:gd name="T3" fmla="*/ 2147483646 h 208"/>
              <a:gd name="T4" fmla="*/ 2147483646 w 173"/>
              <a:gd name="T5" fmla="*/ 2147483646 h 208"/>
              <a:gd name="T6" fmla="*/ 2147483646 w 173"/>
              <a:gd name="T7" fmla="*/ 2147483646 h 208"/>
              <a:gd name="T8" fmla="*/ 2147483646 w 173"/>
              <a:gd name="T9" fmla="*/ 2147483646 h 208"/>
              <a:gd name="T10" fmla="*/ 2147483646 w 173"/>
              <a:gd name="T11" fmla="*/ 2147483646 h 208"/>
              <a:gd name="T12" fmla="*/ 2147483646 w 173"/>
              <a:gd name="T13" fmla="*/ 2147483646 h 208"/>
              <a:gd name="T14" fmla="*/ 2147483646 w 173"/>
              <a:gd name="T15" fmla="*/ 2147483646 h 208"/>
              <a:gd name="T16" fmla="*/ 2147483646 w 173"/>
              <a:gd name="T17" fmla="*/ 2147483646 h 208"/>
              <a:gd name="T18" fmla="*/ 2147483646 w 173"/>
              <a:gd name="T19" fmla="*/ 2147483646 h 208"/>
              <a:gd name="T20" fmla="*/ 2147483646 w 173"/>
              <a:gd name="T21" fmla="*/ 2147483646 h 208"/>
              <a:gd name="T22" fmla="*/ 2147483646 w 173"/>
              <a:gd name="T23" fmla="*/ 2147483646 h 208"/>
              <a:gd name="T24" fmla="*/ 2147483646 w 173"/>
              <a:gd name="T25" fmla="*/ 2147483646 h 208"/>
              <a:gd name="T26" fmla="*/ 2147483646 w 173"/>
              <a:gd name="T27" fmla="*/ 2147483646 h 208"/>
              <a:gd name="T28" fmla="*/ 2147483646 w 173"/>
              <a:gd name="T29" fmla="*/ 2147483646 h 208"/>
              <a:gd name="T30" fmla="*/ 2147483646 w 173"/>
              <a:gd name="T31" fmla="*/ 2147483646 h 208"/>
              <a:gd name="T32" fmla="*/ 2147483646 w 173"/>
              <a:gd name="T33" fmla="*/ 2147483646 h 208"/>
              <a:gd name="T34" fmla="*/ 2147483646 w 173"/>
              <a:gd name="T35" fmla="*/ 2147483646 h 208"/>
              <a:gd name="T36" fmla="*/ 2147483646 w 173"/>
              <a:gd name="T37" fmla="*/ 2147483646 h 208"/>
              <a:gd name="T38" fmla="*/ 2147483646 w 173"/>
              <a:gd name="T39" fmla="*/ 2147483646 h 208"/>
              <a:gd name="T40" fmla="*/ 2147483646 w 173"/>
              <a:gd name="T41" fmla="*/ 2147483646 h 208"/>
              <a:gd name="T42" fmla="*/ 2147483646 w 173"/>
              <a:gd name="T43" fmla="*/ 2147483646 h 208"/>
              <a:gd name="T44" fmla="*/ 2147483646 w 173"/>
              <a:gd name="T45" fmla="*/ 2147483646 h 208"/>
              <a:gd name="T46" fmla="*/ 2147483646 w 173"/>
              <a:gd name="T47" fmla="*/ 2147483646 h 208"/>
              <a:gd name="T48" fmla="*/ 2147483646 w 173"/>
              <a:gd name="T49" fmla="*/ 0 h 208"/>
              <a:gd name="T50" fmla="*/ 2147483646 w 173"/>
              <a:gd name="T51" fmla="*/ 2147483646 h 208"/>
              <a:gd name="T52" fmla="*/ 2147483646 w 173"/>
              <a:gd name="T53" fmla="*/ 2147483646 h 208"/>
              <a:gd name="T54" fmla="*/ 2147483646 w 173"/>
              <a:gd name="T55" fmla="*/ 2147483646 h 208"/>
              <a:gd name="T56" fmla="*/ 2147483646 w 173"/>
              <a:gd name="T57" fmla="*/ 2147483646 h 208"/>
              <a:gd name="T58" fmla="*/ 2147483646 w 173"/>
              <a:gd name="T59" fmla="*/ 2147483646 h 208"/>
              <a:gd name="T60" fmla="*/ 2147483646 w 173"/>
              <a:gd name="T61" fmla="*/ 2147483646 h 208"/>
              <a:gd name="T62" fmla="*/ 2147483646 w 173"/>
              <a:gd name="T63" fmla="*/ 2147483646 h 208"/>
              <a:gd name="T64" fmla="*/ 2147483646 w 173"/>
              <a:gd name="T65" fmla="*/ 2147483646 h 208"/>
              <a:gd name="T66" fmla="*/ 2147483646 w 173"/>
              <a:gd name="T67" fmla="*/ 2147483646 h 208"/>
              <a:gd name="T68" fmla="*/ 2147483646 w 173"/>
              <a:gd name="T69" fmla="*/ 2147483646 h 208"/>
              <a:gd name="T70" fmla="*/ 2147483646 w 173"/>
              <a:gd name="T71" fmla="*/ 2147483646 h 208"/>
              <a:gd name="T72" fmla="*/ 2147483646 w 173"/>
              <a:gd name="T73" fmla="*/ 2147483646 h 208"/>
              <a:gd name="T74" fmla="*/ 2147483646 w 173"/>
              <a:gd name="T75" fmla="*/ 2147483646 h 208"/>
              <a:gd name="T76" fmla="*/ 2147483646 w 173"/>
              <a:gd name="T77" fmla="*/ 2147483646 h 208"/>
              <a:gd name="T78" fmla="*/ 2147483646 w 173"/>
              <a:gd name="T79" fmla="*/ 2147483646 h 208"/>
              <a:gd name="T80" fmla="*/ 2147483646 w 173"/>
              <a:gd name="T81" fmla="*/ 2147483646 h 208"/>
              <a:gd name="T82" fmla="*/ 2147483646 w 173"/>
              <a:gd name="T83" fmla="*/ 2147483646 h 208"/>
              <a:gd name="T84" fmla="*/ 2147483646 w 173"/>
              <a:gd name="T85" fmla="*/ 2147483646 h 208"/>
              <a:gd name="T86" fmla="*/ 2147483646 w 173"/>
              <a:gd name="T87" fmla="*/ 2147483646 h 208"/>
              <a:gd name="T88" fmla="*/ 2147483646 w 173"/>
              <a:gd name="T89" fmla="*/ 2147483646 h 208"/>
              <a:gd name="T90" fmla="*/ 2147483646 w 173"/>
              <a:gd name="T91" fmla="*/ 2147483646 h 208"/>
              <a:gd name="T92" fmla="*/ 2147483646 w 173"/>
              <a:gd name="T93" fmla="*/ 2147483646 h 208"/>
              <a:gd name="T94" fmla="*/ 2147483646 w 173"/>
              <a:gd name="T95" fmla="*/ 2147483646 h 208"/>
              <a:gd name="T96" fmla="*/ 2147483646 w 173"/>
              <a:gd name="T97" fmla="*/ 2147483646 h 208"/>
              <a:gd name="T98" fmla="*/ 2147483646 w 173"/>
              <a:gd name="T99" fmla="*/ 2147483646 h 208"/>
              <a:gd name="T100" fmla="*/ 2147483646 w 173"/>
              <a:gd name="T101" fmla="*/ 2147483646 h 2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3" h="208" extrusionOk="0">
                <a:moveTo>
                  <a:pt x="116" y="200"/>
                </a:moveTo>
                <a:cubicBezTo>
                  <a:pt x="116" y="204"/>
                  <a:pt x="113" y="208"/>
                  <a:pt x="109" y="208"/>
                </a:cubicBezTo>
                <a:cubicBezTo>
                  <a:pt x="65" y="208"/>
                  <a:pt x="65" y="208"/>
                  <a:pt x="65" y="208"/>
                </a:cubicBezTo>
                <a:cubicBezTo>
                  <a:pt x="61" y="208"/>
                  <a:pt x="58" y="204"/>
                  <a:pt x="58" y="20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58" y="196"/>
                  <a:pt x="61" y="193"/>
                  <a:pt x="65" y="193"/>
                </a:cubicBezTo>
                <a:cubicBezTo>
                  <a:pt x="109" y="193"/>
                  <a:pt x="109" y="193"/>
                  <a:pt x="109" y="193"/>
                </a:cubicBezTo>
                <a:cubicBezTo>
                  <a:pt x="113" y="193"/>
                  <a:pt x="116" y="196"/>
                  <a:pt x="116" y="200"/>
                </a:cubicBezTo>
                <a:close/>
                <a:moveTo>
                  <a:pt x="116" y="181"/>
                </a:moveTo>
                <a:cubicBezTo>
                  <a:pt x="116" y="178"/>
                  <a:pt x="113" y="174"/>
                  <a:pt x="109" y="174"/>
                </a:cubicBezTo>
                <a:cubicBezTo>
                  <a:pt x="65" y="174"/>
                  <a:pt x="65" y="174"/>
                  <a:pt x="65" y="174"/>
                </a:cubicBezTo>
                <a:cubicBezTo>
                  <a:pt x="61" y="174"/>
                  <a:pt x="58" y="178"/>
                  <a:pt x="58" y="181"/>
                </a:cubicBezTo>
                <a:cubicBezTo>
                  <a:pt x="58" y="181"/>
                  <a:pt x="58" y="181"/>
                  <a:pt x="58" y="181"/>
                </a:cubicBezTo>
                <a:cubicBezTo>
                  <a:pt x="58" y="185"/>
                  <a:pt x="61" y="189"/>
                  <a:pt x="65" y="18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13" y="189"/>
                  <a:pt x="116" y="185"/>
                  <a:pt x="116" y="181"/>
                </a:cubicBezTo>
                <a:close/>
                <a:moveTo>
                  <a:pt x="94" y="102"/>
                </a:moveTo>
                <a:cubicBezTo>
                  <a:pt x="85" y="102"/>
                  <a:pt x="85" y="102"/>
                  <a:pt x="85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70"/>
                  <a:pt x="80" y="170"/>
                  <a:pt x="80" y="170"/>
                </a:cubicBezTo>
                <a:cubicBezTo>
                  <a:pt x="82" y="170"/>
                  <a:pt x="84" y="170"/>
                  <a:pt x="87" y="170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0" y="170"/>
                  <a:pt x="92" y="170"/>
                  <a:pt x="94" y="170"/>
                </a:cubicBezTo>
                <a:lnTo>
                  <a:pt x="94" y="102"/>
                </a:lnTo>
                <a:close/>
                <a:moveTo>
                  <a:pt x="63" y="75"/>
                </a:moveTo>
                <a:cubicBezTo>
                  <a:pt x="57" y="75"/>
                  <a:pt x="53" y="79"/>
                  <a:pt x="53" y="85"/>
                </a:cubicBezTo>
                <a:cubicBezTo>
                  <a:pt x="53" y="91"/>
                  <a:pt x="57" y="96"/>
                  <a:pt x="63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79"/>
                  <a:pt x="69" y="75"/>
                  <a:pt x="63" y="75"/>
                </a:cubicBezTo>
                <a:close/>
                <a:moveTo>
                  <a:pt x="121" y="85"/>
                </a:moveTo>
                <a:cubicBezTo>
                  <a:pt x="121" y="79"/>
                  <a:pt x="117" y="75"/>
                  <a:pt x="111" y="75"/>
                </a:cubicBezTo>
                <a:cubicBezTo>
                  <a:pt x="105" y="75"/>
                  <a:pt x="101" y="79"/>
                  <a:pt x="101" y="85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7" y="96"/>
                  <a:pt x="121" y="91"/>
                  <a:pt x="121" y="85"/>
                </a:cubicBezTo>
                <a:close/>
                <a:moveTo>
                  <a:pt x="144" y="66"/>
                </a:moveTo>
                <a:cubicBezTo>
                  <a:pt x="140" y="48"/>
                  <a:pt x="118" y="28"/>
                  <a:pt x="87" y="28"/>
                </a:cubicBezTo>
                <a:cubicBezTo>
                  <a:pt x="56" y="28"/>
                  <a:pt x="34" y="48"/>
                  <a:pt x="30" y="66"/>
                </a:cubicBezTo>
                <a:cubicBezTo>
                  <a:pt x="26" y="80"/>
                  <a:pt x="29" y="94"/>
                  <a:pt x="36" y="107"/>
                </a:cubicBezTo>
                <a:cubicBezTo>
                  <a:pt x="42" y="118"/>
                  <a:pt x="48" y="128"/>
                  <a:pt x="54" y="140"/>
                </a:cubicBezTo>
                <a:cubicBezTo>
                  <a:pt x="57" y="147"/>
                  <a:pt x="58" y="156"/>
                  <a:pt x="59" y="163"/>
                </a:cubicBezTo>
                <a:cubicBezTo>
                  <a:pt x="60" y="168"/>
                  <a:pt x="62" y="170"/>
                  <a:pt x="69" y="170"/>
                </a:cubicBezTo>
                <a:cubicBezTo>
                  <a:pt x="71" y="170"/>
                  <a:pt x="72" y="170"/>
                  <a:pt x="73" y="170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58" y="102"/>
                  <a:pt x="54" y="101"/>
                  <a:pt x="51" y="97"/>
                </a:cubicBezTo>
                <a:cubicBezTo>
                  <a:pt x="48" y="94"/>
                  <a:pt x="46" y="90"/>
                  <a:pt x="46" y="85"/>
                </a:cubicBezTo>
                <a:cubicBezTo>
                  <a:pt x="46" y="81"/>
                  <a:pt x="48" y="76"/>
                  <a:pt x="51" y="73"/>
                </a:cubicBezTo>
                <a:cubicBezTo>
                  <a:pt x="54" y="70"/>
                  <a:pt x="58" y="68"/>
                  <a:pt x="63" y="68"/>
                </a:cubicBezTo>
                <a:cubicBezTo>
                  <a:pt x="72" y="68"/>
                  <a:pt x="80" y="76"/>
                  <a:pt x="80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96"/>
                  <a:pt x="80" y="96"/>
                  <a:pt x="80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80"/>
                  <a:pt x="96" y="76"/>
                  <a:pt x="99" y="73"/>
                </a:cubicBezTo>
                <a:cubicBezTo>
                  <a:pt x="102" y="70"/>
                  <a:pt x="106" y="68"/>
                  <a:pt x="111" y="68"/>
                </a:cubicBezTo>
                <a:cubicBezTo>
                  <a:pt x="116" y="68"/>
                  <a:pt x="120" y="70"/>
                  <a:pt x="123" y="73"/>
                </a:cubicBezTo>
                <a:cubicBezTo>
                  <a:pt x="126" y="76"/>
                  <a:pt x="128" y="81"/>
                  <a:pt x="128" y="85"/>
                </a:cubicBezTo>
                <a:cubicBezTo>
                  <a:pt x="128" y="90"/>
                  <a:pt x="126" y="94"/>
                  <a:pt x="123" y="97"/>
                </a:cubicBezTo>
                <a:cubicBezTo>
                  <a:pt x="120" y="101"/>
                  <a:pt x="116" y="102"/>
                  <a:pt x="111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70"/>
                  <a:pt x="101" y="170"/>
                  <a:pt x="101" y="170"/>
                </a:cubicBezTo>
                <a:cubicBezTo>
                  <a:pt x="102" y="170"/>
                  <a:pt x="103" y="170"/>
                  <a:pt x="105" y="170"/>
                </a:cubicBezTo>
                <a:cubicBezTo>
                  <a:pt x="112" y="170"/>
                  <a:pt x="114" y="168"/>
                  <a:pt x="115" y="163"/>
                </a:cubicBezTo>
                <a:cubicBezTo>
                  <a:pt x="116" y="156"/>
                  <a:pt x="117" y="147"/>
                  <a:pt x="120" y="140"/>
                </a:cubicBezTo>
                <a:cubicBezTo>
                  <a:pt x="126" y="128"/>
                  <a:pt x="132" y="118"/>
                  <a:pt x="138" y="107"/>
                </a:cubicBezTo>
                <a:cubicBezTo>
                  <a:pt x="145" y="94"/>
                  <a:pt x="148" y="80"/>
                  <a:pt x="144" y="66"/>
                </a:cubicBezTo>
                <a:close/>
                <a:moveTo>
                  <a:pt x="93" y="6"/>
                </a:moveTo>
                <a:cubicBezTo>
                  <a:pt x="93" y="3"/>
                  <a:pt x="9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4" y="0"/>
                  <a:pt x="81" y="3"/>
                  <a:pt x="81" y="6"/>
                </a:cubicBezTo>
                <a:cubicBezTo>
                  <a:pt x="81" y="18"/>
                  <a:pt x="81" y="18"/>
                  <a:pt x="81" y="18"/>
                </a:cubicBezTo>
                <a:cubicBezTo>
                  <a:pt x="81" y="22"/>
                  <a:pt x="84" y="24"/>
                  <a:pt x="87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90" y="24"/>
                  <a:pt x="93" y="22"/>
                  <a:pt x="93" y="18"/>
                </a:cubicBezTo>
                <a:lnTo>
                  <a:pt x="93" y="6"/>
                </a:lnTo>
                <a:close/>
                <a:moveTo>
                  <a:pt x="128" y="17"/>
                </a:moveTo>
                <a:cubicBezTo>
                  <a:pt x="130" y="14"/>
                  <a:pt x="129" y="10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3" y="7"/>
                  <a:pt x="119" y="8"/>
                  <a:pt x="117" y="1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0" y="24"/>
                  <a:pt x="111" y="28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7" y="31"/>
                  <a:pt x="121" y="30"/>
                  <a:pt x="123" y="27"/>
                </a:cubicBezTo>
                <a:lnTo>
                  <a:pt x="128" y="17"/>
                </a:lnTo>
                <a:close/>
                <a:moveTo>
                  <a:pt x="154" y="37"/>
                </a:moveTo>
                <a:cubicBezTo>
                  <a:pt x="157" y="35"/>
                  <a:pt x="157" y="31"/>
                  <a:pt x="155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2" y="26"/>
                  <a:pt x="148" y="25"/>
                  <a:pt x="146" y="28"/>
                </a:cubicBezTo>
                <a:cubicBezTo>
                  <a:pt x="137" y="35"/>
                  <a:pt x="137" y="35"/>
                  <a:pt x="137" y="35"/>
                </a:cubicBezTo>
                <a:cubicBezTo>
                  <a:pt x="134" y="38"/>
                  <a:pt x="134" y="42"/>
                  <a:pt x="137" y="44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9" y="47"/>
                  <a:pt x="143" y="47"/>
                  <a:pt x="145" y="45"/>
                </a:cubicBezTo>
                <a:lnTo>
                  <a:pt x="154" y="37"/>
                </a:lnTo>
                <a:close/>
                <a:moveTo>
                  <a:pt x="168" y="68"/>
                </a:moveTo>
                <a:cubicBezTo>
                  <a:pt x="171" y="68"/>
                  <a:pt x="173" y="64"/>
                  <a:pt x="173" y="61"/>
                </a:cubicBezTo>
                <a:cubicBezTo>
                  <a:pt x="173" y="61"/>
                  <a:pt x="173" y="61"/>
                  <a:pt x="173" y="61"/>
                </a:cubicBezTo>
                <a:cubicBezTo>
                  <a:pt x="172" y="57"/>
                  <a:pt x="169" y="55"/>
                  <a:pt x="166" y="56"/>
                </a:cubicBezTo>
                <a:cubicBezTo>
                  <a:pt x="154" y="58"/>
                  <a:pt x="154" y="58"/>
                  <a:pt x="154" y="58"/>
                </a:cubicBezTo>
                <a:cubicBezTo>
                  <a:pt x="151" y="58"/>
                  <a:pt x="148" y="62"/>
                  <a:pt x="149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50" y="69"/>
                  <a:pt x="153" y="71"/>
                  <a:pt x="156" y="70"/>
                </a:cubicBezTo>
                <a:lnTo>
                  <a:pt x="168" y="68"/>
                </a:lnTo>
                <a:close/>
                <a:moveTo>
                  <a:pt x="165" y="102"/>
                </a:moveTo>
                <a:cubicBezTo>
                  <a:pt x="168" y="103"/>
                  <a:pt x="172" y="100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3" y="94"/>
                  <a:pt x="171" y="90"/>
                  <a:pt x="167" y="90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3" y="87"/>
                  <a:pt x="149" y="89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6"/>
                  <a:pt x="150" y="99"/>
                  <a:pt x="154" y="100"/>
                </a:cubicBezTo>
                <a:lnTo>
                  <a:pt x="165" y="102"/>
                </a:lnTo>
                <a:close/>
                <a:moveTo>
                  <a:pt x="50" y="27"/>
                </a:moveTo>
                <a:cubicBezTo>
                  <a:pt x="52" y="30"/>
                  <a:pt x="56" y="31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62" y="28"/>
                  <a:pt x="63" y="24"/>
                  <a:pt x="61" y="21"/>
                </a:cubicBezTo>
                <a:cubicBezTo>
                  <a:pt x="56" y="11"/>
                  <a:pt x="56" y="11"/>
                  <a:pt x="56" y="11"/>
                </a:cubicBezTo>
                <a:cubicBezTo>
                  <a:pt x="54" y="8"/>
                  <a:pt x="50" y="7"/>
                  <a:pt x="47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4" y="10"/>
                  <a:pt x="43" y="14"/>
                  <a:pt x="45" y="17"/>
                </a:cubicBezTo>
                <a:lnTo>
                  <a:pt x="50" y="27"/>
                </a:lnTo>
                <a:close/>
                <a:moveTo>
                  <a:pt x="28" y="45"/>
                </a:moveTo>
                <a:cubicBezTo>
                  <a:pt x="30" y="47"/>
                  <a:pt x="34" y="47"/>
                  <a:pt x="37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9" y="42"/>
                  <a:pt x="39" y="38"/>
                  <a:pt x="36" y="35"/>
                </a:cubicBezTo>
                <a:cubicBezTo>
                  <a:pt x="27" y="28"/>
                  <a:pt x="27" y="28"/>
                  <a:pt x="27" y="28"/>
                </a:cubicBezTo>
                <a:cubicBezTo>
                  <a:pt x="25" y="25"/>
                  <a:pt x="21" y="26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6" y="31"/>
                  <a:pt x="16" y="35"/>
                  <a:pt x="19" y="37"/>
                </a:cubicBezTo>
                <a:lnTo>
                  <a:pt x="28" y="45"/>
                </a:lnTo>
                <a:close/>
                <a:moveTo>
                  <a:pt x="17" y="70"/>
                </a:moveTo>
                <a:cubicBezTo>
                  <a:pt x="20" y="71"/>
                  <a:pt x="24" y="69"/>
                  <a:pt x="24" y="65"/>
                </a:cubicBezTo>
                <a:cubicBezTo>
                  <a:pt x="24" y="65"/>
                  <a:pt x="24" y="65"/>
                  <a:pt x="24" y="65"/>
                </a:cubicBezTo>
                <a:cubicBezTo>
                  <a:pt x="25" y="62"/>
                  <a:pt x="23" y="58"/>
                  <a:pt x="19" y="58"/>
                </a:cubicBezTo>
                <a:cubicBezTo>
                  <a:pt x="8" y="56"/>
                  <a:pt x="8" y="56"/>
                  <a:pt x="8" y="56"/>
                </a:cubicBezTo>
                <a:cubicBezTo>
                  <a:pt x="4" y="55"/>
                  <a:pt x="1" y="57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2" y="68"/>
                  <a:pt x="5" y="68"/>
                </a:cubicBezTo>
                <a:lnTo>
                  <a:pt x="17" y="70"/>
                </a:lnTo>
                <a:close/>
                <a:moveTo>
                  <a:pt x="20" y="100"/>
                </a:moveTo>
                <a:cubicBezTo>
                  <a:pt x="23" y="99"/>
                  <a:pt x="25" y="96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4" y="89"/>
                  <a:pt x="21" y="87"/>
                  <a:pt x="17" y="87"/>
                </a:cubicBezTo>
                <a:cubicBezTo>
                  <a:pt x="6" y="90"/>
                  <a:pt x="6" y="90"/>
                  <a:pt x="6" y="90"/>
                </a:cubicBezTo>
                <a:cubicBezTo>
                  <a:pt x="2" y="90"/>
                  <a:pt x="0" y="94"/>
                  <a:pt x="1" y="97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100"/>
                  <a:pt x="5" y="103"/>
                  <a:pt x="8" y="102"/>
                </a:cubicBezTo>
                <a:lnTo>
                  <a:pt x="20" y="1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5089" name="Google Shape;675;p26"/>
          <p:cNvSpPr>
            <a:spLocks/>
          </p:cNvSpPr>
          <p:nvPr/>
        </p:nvSpPr>
        <p:spPr bwMode="auto">
          <a:xfrm>
            <a:off x="7681913" y="3125788"/>
            <a:ext cx="973137" cy="647700"/>
          </a:xfrm>
          <a:custGeom>
            <a:avLst/>
            <a:gdLst>
              <a:gd name="T0" fmla="*/ 2147483646 w 243"/>
              <a:gd name="T1" fmla="*/ 2147483646 h 162"/>
              <a:gd name="T2" fmla="*/ 2147483646 w 243"/>
              <a:gd name="T3" fmla="*/ 2147483646 h 162"/>
              <a:gd name="T4" fmla="*/ 2147483646 w 243"/>
              <a:gd name="T5" fmla="*/ 2147483646 h 162"/>
              <a:gd name="T6" fmla="*/ 2147483646 w 243"/>
              <a:gd name="T7" fmla="*/ 2147483646 h 162"/>
              <a:gd name="T8" fmla="*/ 2147483646 w 243"/>
              <a:gd name="T9" fmla="*/ 2147483646 h 162"/>
              <a:gd name="T10" fmla="*/ 2147483646 w 243"/>
              <a:gd name="T11" fmla="*/ 2147483646 h 162"/>
              <a:gd name="T12" fmla="*/ 2147483646 w 243"/>
              <a:gd name="T13" fmla="*/ 2147483646 h 162"/>
              <a:gd name="T14" fmla="*/ 2147483646 w 243"/>
              <a:gd name="T15" fmla="*/ 0 h 162"/>
              <a:gd name="T16" fmla="*/ 2147483646 w 243"/>
              <a:gd name="T17" fmla="*/ 2147483646 h 162"/>
              <a:gd name="T18" fmla="*/ 2147483646 w 243"/>
              <a:gd name="T19" fmla="*/ 2147483646 h 162"/>
              <a:gd name="T20" fmla="*/ 2147483646 w 243"/>
              <a:gd name="T21" fmla="*/ 2147483646 h 162"/>
              <a:gd name="T22" fmla="*/ 2147483646 w 243"/>
              <a:gd name="T23" fmla="*/ 2147483646 h 162"/>
              <a:gd name="T24" fmla="*/ 2147483646 w 243"/>
              <a:gd name="T25" fmla="*/ 2147483646 h 162"/>
              <a:gd name="T26" fmla="*/ 2147483646 w 243"/>
              <a:gd name="T27" fmla="*/ 2147483646 h 162"/>
              <a:gd name="T28" fmla="*/ 2147483646 w 243"/>
              <a:gd name="T29" fmla="*/ 2147483646 h 162"/>
              <a:gd name="T30" fmla="*/ 2147483646 w 243"/>
              <a:gd name="T31" fmla="*/ 2147483646 h 162"/>
              <a:gd name="T32" fmla="*/ 2147483646 w 243"/>
              <a:gd name="T33" fmla="*/ 2147483646 h 162"/>
              <a:gd name="T34" fmla="*/ 2147483646 w 243"/>
              <a:gd name="T35" fmla="*/ 2147483646 h 162"/>
              <a:gd name="T36" fmla="*/ 2147483646 w 243"/>
              <a:gd name="T37" fmla="*/ 2147483646 h 162"/>
              <a:gd name="T38" fmla="*/ 2147483646 w 243"/>
              <a:gd name="T39" fmla="*/ 2147483646 h 162"/>
              <a:gd name="T40" fmla="*/ 2147483646 w 243"/>
              <a:gd name="T41" fmla="*/ 2147483646 h 162"/>
              <a:gd name="T42" fmla="*/ 2147483646 w 243"/>
              <a:gd name="T43" fmla="*/ 2147483646 h 162"/>
              <a:gd name="T44" fmla="*/ 2147483646 w 243"/>
              <a:gd name="T45" fmla="*/ 2147483646 h 162"/>
              <a:gd name="T46" fmla="*/ 2147483646 w 243"/>
              <a:gd name="T47" fmla="*/ 2147483646 h 162"/>
              <a:gd name="T48" fmla="*/ 2147483646 w 243"/>
              <a:gd name="T49" fmla="*/ 2147483646 h 162"/>
              <a:gd name="T50" fmla="*/ 2147483646 w 243"/>
              <a:gd name="T51" fmla="*/ 2147483646 h 162"/>
              <a:gd name="T52" fmla="*/ 2147483646 w 243"/>
              <a:gd name="T53" fmla="*/ 2147483646 h 162"/>
              <a:gd name="T54" fmla="*/ 2147483646 w 243"/>
              <a:gd name="T55" fmla="*/ 2147483646 h 162"/>
              <a:gd name="T56" fmla="*/ 2147483646 w 243"/>
              <a:gd name="T57" fmla="*/ 2147483646 h 162"/>
              <a:gd name="T58" fmla="*/ 2147483646 w 243"/>
              <a:gd name="T59" fmla="*/ 2147483646 h 162"/>
              <a:gd name="T60" fmla="*/ 2147483646 w 243"/>
              <a:gd name="T61" fmla="*/ 2147483646 h 162"/>
              <a:gd name="T62" fmla="*/ 2147483646 w 243"/>
              <a:gd name="T63" fmla="*/ 2147483646 h 162"/>
              <a:gd name="T64" fmla="*/ 2147483646 w 243"/>
              <a:gd name="T65" fmla="*/ 2147483646 h 162"/>
              <a:gd name="T66" fmla="*/ 2147483646 w 243"/>
              <a:gd name="T67" fmla="*/ 2147483646 h 162"/>
              <a:gd name="T68" fmla="*/ 2147483646 w 243"/>
              <a:gd name="T69" fmla="*/ 2147483646 h 162"/>
              <a:gd name="T70" fmla="*/ 2147483646 w 243"/>
              <a:gd name="T71" fmla="*/ 2147483646 h 162"/>
              <a:gd name="T72" fmla="*/ 2147483646 w 243"/>
              <a:gd name="T73" fmla="*/ 2147483646 h 162"/>
              <a:gd name="T74" fmla="*/ 2147483646 w 243"/>
              <a:gd name="T75" fmla="*/ 2147483646 h 162"/>
              <a:gd name="T76" fmla="*/ 2147483646 w 243"/>
              <a:gd name="T77" fmla="*/ 2147483646 h 162"/>
              <a:gd name="T78" fmla="*/ 2147483646 w 243"/>
              <a:gd name="T79" fmla="*/ 2147483646 h 162"/>
              <a:gd name="T80" fmla="*/ 2147483646 w 243"/>
              <a:gd name="T81" fmla="*/ 2147483646 h 162"/>
              <a:gd name="T82" fmla="*/ 2147483646 w 243"/>
              <a:gd name="T83" fmla="*/ 2147483646 h 162"/>
              <a:gd name="T84" fmla="*/ 2147483646 w 243"/>
              <a:gd name="T85" fmla="*/ 2147483646 h 162"/>
              <a:gd name="T86" fmla="*/ 2147483646 w 243"/>
              <a:gd name="T87" fmla="*/ 2147483646 h 162"/>
              <a:gd name="T88" fmla="*/ 2147483646 w 243"/>
              <a:gd name="T89" fmla="*/ 2147483646 h 162"/>
              <a:gd name="T90" fmla="*/ 2147483646 w 243"/>
              <a:gd name="T91" fmla="*/ 2147483646 h 16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3" h="162" extrusionOk="0">
                <a:moveTo>
                  <a:pt x="194" y="16"/>
                </a:moveTo>
                <a:cubicBezTo>
                  <a:pt x="216" y="72"/>
                  <a:pt x="216" y="72"/>
                  <a:pt x="216" y="72"/>
                </a:cubicBezTo>
                <a:cubicBezTo>
                  <a:pt x="188" y="84"/>
                  <a:pt x="188" y="84"/>
                  <a:pt x="188" y="84"/>
                </a:cubicBezTo>
                <a:cubicBezTo>
                  <a:pt x="173" y="71"/>
                  <a:pt x="128" y="32"/>
                  <a:pt x="124" y="32"/>
                </a:cubicBezTo>
                <a:cubicBezTo>
                  <a:pt x="120" y="32"/>
                  <a:pt x="106" y="37"/>
                  <a:pt x="105" y="37"/>
                </a:cubicBezTo>
                <a:cubicBezTo>
                  <a:pt x="105" y="37"/>
                  <a:pt x="96" y="40"/>
                  <a:pt x="89" y="40"/>
                </a:cubicBezTo>
                <a:cubicBezTo>
                  <a:pt x="85" y="40"/>
                  <a:pt x="82" y="39"/>
                  <a:pt x="81" y="38"/>
                </a:cubicBezTo>
                <a:cubicBezTo>
                  <a:pt x="79" y="37"/>
                  <a:pt x="78" y="35"/>
                  <a:pt x="78" y="34"/>
                </a:cubicBezTo>
                <a:cubicBezTo>
                  <a:pt x="78" y="31"/>
                  <a:pt x="81" y="28"/>
                  <a:pt x="83" y="27"/>
                </a:cubicBezTo>
                <a:cubicBezTo>
                  <a:pt x="95" y="21"/>
                  <a:pt x="127" y="9"/>
                  <a:pt x="130" y="8"/>
                </a:cubicBezTo>
                <a:cubicBezTo>
                  <a:pt x="130" y="8"/>
                  <a:pt x="131" y="8"/>
                  <a:pt x="131" y="8"/>
                </a:cubicBezTo>
                <a:cubicBezTo>
                  <a:pt x="139" y="8"/>
                  <a:pt x="188" y="15"/>
                  <a:pt x="194" y="16"/>
                </a:cubicBezTo>
                <a:close/>
                <a:moveTo>
                  <a:pt x="213" y="0"/>
                </a:moveTo>
                <a:cubicBezTo>
                  <a:pt x="213" y="0"/>
                  <a:pt x="212" y="0"/>
                  <a:pt x="211" y="0"/>
                </a:cubicBezTo>
                <a:cubicBezTo>
                  <a:pt x="202" y="4"/>
                  <a:pt x="202" y="4"/>
                  <a:pt x="202" y="4"/>
                </a:cubicBezTo>
                <a:cubicBezTo>
                  <a:pt x="200" y="5"/>
                  <a:pt x="199" y="6"/>
                  <a:pt x="198" y="8"/>
                </a:cubicBezTo>
                <a:cubicBezTo>
                  <a:pt x="198" y="9"/>
                  <a:pt x="198" y="11"/>
                  <a:pt x="198" y="12"/>
                </a:cubicBezTo>
                <a:cubicBezTo>
                  <a:pt x="222" y="71"/>
                  <a:pt x="222" y="71"/>
                  <a:pt x="222" y="71"/>
                </a:cubicBezTo>
                <a:cubicBezTo>
                  <a:pt x="223" y="74"/>
                  <a:pt x="227" y="76"/>
                  <a:pt x="230" y="75"/>
                </a:cubicBezTo>
                <a:cubicBezTo>
                  <a:pt x="239" y="71"/>
                  <a:pt x="239" y="71"/>
                  <a:pt x="239" y="71"/>
                </a:cubicBezTo>
                <a:cubicBezTo>
                  <a:pt x="241" y="71"/>
                  <a:pt x="242" y="69"/>
                  <a:pt x="243" y="68"/>
                </a:cubicBezTo>
                <a:cubicBezTo>
                  <a:pt x="243" y="66"/>
                  <a:pt x="243" y="65"/>
                  <a:pt x="243" y="63"/>
                </a:cubicBezTo>
                <a:cubicBezTo>
                  <a:pt x="219" y="4"/>
                  <a:pt x="219" y="4"/>
                  <a:pt x="219" y="4"/>
                </a:cubicBezTo>
                <a:cubicBezTo>
                  <a:pt x="218" y="2"/>
                  <a:pt x="216" y="0"/>
                  <a:pt x="213" y="0"/>
                </a:cubicBezTo>
                <a:close/>
                <a:moveTo>
                  <a:pt x="1" y="81"/>
                </a:moveTo>
                <a:cubicBezTo>
                  <a:pt x="0" y="83"/>
                  <a:pt x="1" y="84"/>
                  <a:pt x="2" y="86"/>
                </a:cubicBezTo>
                <a:cubicBezTo>
                  <a:pt x="3" y="87"/>
                  <a:pt x="5" y="88"/>
                  <a:pt x="6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20" y="89"/>
                  <a:pt x="23" y="86"/>
                  <a:pt x="23" y="83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5"/>
                  <a:pt x="28" y="13"/>
                  <a:pt x="27" y="12"/>
                </a:cubicBezTo>
                <a:cubicBezTo>
                  <a:pt x="26" y="11"/>
                  <a:pt x="24" y="10"/>
                  <a:pt x="22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9" y="9"/>
                  <a:pt x="6" y="11"/>
                  <a:pt x="6" y="15"/>
                </a:cubicBezTo>
                <a:lnTo>
                  <a:pt x="1" y="81"/>
                </a:lnTo>
                <a:close/>
                <a:moveTo>
                  <a:pt x="100" y="140"/>
                </a:moveTo>
                <a:cubicBezTo>
                  <a:pt x="100" y="138"/>
                  <a:pt x="99" y="136"/>
                  <a:pt x="96" y="134"/>
                </a:cubicBezTo>
                <a:cubicBezTo>
                  <a:pt x="92" y="131"/>
                  <a:pt x="88" y="131"/>
                  <a:pt x="84" y="136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79" y="142"/>
                  <a:pt x="79" y="142"/>
                  <a:pt x="79" y="142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0" y="153"/>
                  <a:pt x="75" y="158"/>
                  <a:pt x="77" y="160"/>
                </a:cubicBezTo>
                <a:cubicBezTo>
                  <a:pt x="78" y="161"/>
                  <a:pt x="80" y="162"/>
                  <a:pt x="82" y="162"/>
                </a:cubicBezTo>
                <a:cubicBezTo>
                  <a:pt x="85" y="162"/>
                  <a:pt x="87" y="161"/>
                  <a:pt x="89" y="158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98" y="147"/>
                  <a:pt x="98" y="147"/>
                  <a:pt x="98" y="147"/>
                </a:cubicBezTo>
                <a:cubicBezTo>
                  <a:pt x="100" y="145"/>
                  <a:pt x="101" y="142"/>
                  <a:pt x="100" y="140"/>
                </a:cubicBezTo>
                <a:close/>
                <a:moveTo>
                  <a:pt x="53" y="136"/>
                </a:moveTo>
                <a:cubicBezTo>
                  <a:pt x="50" y="140"/>
                  <a:pt x="51" y="144"/>
                  <a:pt x="56" y="148"/>
                </a:cubicBezTo>
                <a:cubicBezTo>
                  <a:pt x="60" y="151"/>
                  <a:pt x="64" y="151"/>
                  <a:pt x="68" y="146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85" y="126"/>
                  <a:pt x="80" y="121"/>
                  <a:pt x="78" y="120"/>
                </a:cubicBezTo>
                <a:cubicBezTo>
                  <a:pt x="74" y="116"/>
                  <a:pt x="69" y="117"/>
                  <a:pt x="66" y="121"/>
                </a:cubicBezTo>
                <a:cubicBezTo>
                  <a:pt x="59" y="129"/>
                  <a:pt x="59" y="129"/>
                  <a:pt x="59" y="129"/>
                </a:cubicBezTo>
                <a:cubicBezTo>
                  <a:pt x="59" y="129"/>
                  <a:pt x="59" y="129"/>
                  <a:pt x="59" y="129"/>
                </a:cubicBezTo>
                <a:cubicBezTo>
                  <a:pt x="59" y="130"/>
                  <a:pt x="59" y="130"/>
                  <a:pt x="59" y="130"/>
                </a:cubicBezTo>
                <a:lnTo>
                  <a:pt x="53" y="136"/>
                </a:lnTo>
                <a:close/>
                <a:moveTo>
                  <a:pt x="36" y="119"/>
                </a:moveTo>
                <a:cubicBezTo>
                  <a:pt x="34" y="122"/>
                  <a:pt x="34" y="124"/>
                  <a:pt x="34" y="127"/>
                </a:cubicBezTo>
                <a:cubicBezTo>
                  <a:pt x="34" y="129"/>
                  <a:pt x="36" y="131"/>
                  <a:pt x="38" y="133"/>
                </a:cubicBezTo>
                <a:cubicBezTo>
                  <a:pt x="42" y="136"/>
                  <a:pt x="46" y="135"/>
                  <a:pt x="50" y="131"/>
                </a:cubicBezTo>
                <a:cubicBezTo>
                  <a:pt x="63" y="116"/>
                  <a:pt x="63" y="116"/>
                  <a:pt x="63" y="116"/>
                </a:cubicBezTo>
                <a:cubicBezTo>
                  <a:pt x="65" y="114"/>
                  <a:pt x="66" y="111"/>
                  <a:pt x="65" y="109"/>
                </a:cubicBezTo>
                <a:cubicBezTo>
                  <a:pt x="65" y="107"/>
                  <a:pt x="63" y="105"/>
                  <a:pt x="61" y="103"/>
                </a:cubicBezTo>
                <a:cubicBezTo>
                  <a:pt x="57" y="99"/>
                  <a:pt x="53" y="100"/>
                  <a:pt x="49" y="105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2" y="113"/>
                  <a:pt x="42" y="113"/>
                  <a:pt x="42" y="113"/>
                </a:cubicBezTo>
                <a:lnTo>
                  <a:pt x="36" y="119"/>
                </a:lnTo>
                <a:close/>
                <a:moveTo>
                  <a:pt x="34" y="114"/>
                </a:moveTo>
                <a:cubicBezTo>
                  <a:pt x="46" y="99"/>
                  <a:pt x="46" y="99"/>
                  <a:pt x="46" y="99"/>
                </a:cubicBezTo>
                <a:cubicBezTo>
                  <a:pt x="51" y="93"/>
                  <a:pt x="46" y="88"/>
                  <a:pt x="45" y="86"/>
                </a:cubicBezTo>
                <a:cubicBezTo>
                  <a:pt x="40" y="83"/>
                  <a:pt x="36" y="83"/>
                  <a:pt x="32" y="88"/>
                </a:cubicBezTo>
                <a:cubicBezTo>
                  <a:pt x="28" y="93"/>
                  <a:pt x="28" y="93"/>
                  <a:pt x="28" y="93"/>
                </a:cubicBezTo>
                <a:cubicBezTo>
                  <a:pt x="28" y="93"/>
                  <a:pt x="28" y="93"/>
                  <a:pt x="28" y="93"/>
                </a:cubicBezTo>
                <a:cubicBezTo>
                  <a:pt x="28" y="94"/>
                  <a:pt x="28" y="94"/>
                  <a:pt x="28" y="94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3"/>
                  <a:pt x="19" y="105"/>
                  <a:pt x="19" y="108"/>
                </a:cubicBezTo>
                <a:cubicBezTo>
                  <a:pt x="19" y="110"/>
                  <a:pt x="21" y="112"/>
                  <a:pt x="22" y="113"/>
                </a:cubicBezTo>
                <a:cubicBezTo>
                  <a:pt x="24" y="114"/>
                  <a:pt x="26" y="116"/>
                  <a:pt x="29" y="116"/>
                </a:cubicBezTo>
                <a:cubicBezTo>
                  <a:pt x="30" y="116"/>
                  <a:pt x="32" y="115"/>
                  <a:pt x="34" y="114"/>
                </a:cubicBezTo>
                <a:close/>
                <a:moveTo>
                  <a:pt x="184" y="101"/>
                </a:moveTo>
                <a:cubicBezTo>
                  <a:pt x="187" y="98"/>
                  <a:pt x="189" y="93"/>
                  <a:pt x="183" y="88"/>
                </a:cubicBezTo>
                <a:cubicBezTo>
                  <a:pt x="179" y="84"/>
                  <a:pt x="179" y="84"/>
                  <a:pt x="179" y="84"/>
                </a:cubicBezTo>
                <a:cubicBezTo>
                  <a:pt x="156" y="64"/>
                  <a:pt x="129" y="41"/>
                  <a:pt x="123" y="38"/>
                </a:cubicBezTo>
                <a:cubicBezTo>
                  <a:pt x="120" y="38"/>
                  <a:pt x="113" y="41"/>
                  <a:pt x="107" y="43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97" y="46"/>
                  <a:pt x="89" y="46"/>
                </a:cubicBezTo>
                <a:cubicBezTo>
                  <a:pt x="84" y="46"/>
                  <a:pt x="80" y="45"/>
                  <a:pt x="77" y="43"/>
                </a:cubicBezTo>
                <a:cubicBezTo>
                  <a:pt x="73" y="40"/>
                  <a:pt x="72" y="36"/>
                  <a:pt x="72" y="34"/>
                </a:cubicBezTo>
                <a:cubicBezTo>
                  <a:pt x="72" y="29"/>
                  <a:pt x="77" y="24"/>
                  <a:pt x="80" y="22"/>
                </a:cubicBezTo>
                <a:cubicBezTo>
                  <a:pt x="34" y="17"/>
                  <a:pt x="34" y="17"/>
                  <a:pt x="34" y="17"/>
                </a:cubicBezTo>
                <a:cubicBezTo>
                  <a:pt x="29" y="83"/>
                  <a:pt x="29" y="83"/>
                  <a:pt x="29" y="83"/>
                </a:cubicBezTo>
                <a:cubicBezTo>
                  <a:pt x="33" y="79"/>
                  <a:pt x="37" y="78"/>
                  <a:pt x="39" y="78"/>
                </a:cubicBezTo>
                <a:cubicBezTo>
                  <a:pt x="42" y="78"/>
                  <a:pt x="45" y="79"/>
                  <a:pt x="48" y="82"/>
                </a:cubicBezTo>
                <a:cubicBezTo>
                  <a:pt x="53" y="85"/>
                  <a:pt x="55" y="90"/>
                  <a:pt x="54" y="95"/>
                </a:cubicBezTo>
                <a:cubicBezTo>
                  <a:pt x="58" y="94"/>
                  <a:pt x="62" y="96"/>
                  <a:pt x="65" y="98"/>
                </a:cubicBezTo>
                <a:cubicBezTo>
                  <a:pt x="69" y="102"/>
                  <a:pt x="71" y="107"/>
                  <a:pt x="71" y="112"/>
                </a:cubicBezTo>
                <a:cubicBezTo>
                  <a:pt x="75" y="111"/>
                  <a:pt x="78" y="112"/>
                  <a:pt x="82" y="115"/>
                </a:cubicBezTo>
                <a:cubicBezTo>
                  <a:pt x="85" y="118"/>
                  <a:pt x="88" y="122"/>
                  <a:pt x="88" y="127"/>
                </a:cubicBezTo>
                <a:cubicBezTo>
                  <a:pt x="92" y="125"/>
                  <a:pt x="96" y="127"/>
                  <a:pt x="100" y="130"/>
                </a:cubicBezTo>
                <a:cubicBezTo>
                  <a:pt x="105" y="134"/>
                  <a:pt x="107" y="140"/>
                  <a:pt x="105" y="146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09" y="149"/>
                  <a:pt x="110" y="150"/>
                  <a:pt x="110" y="150"/>
                </a:cubicBezTo>
                <a:cubicBezTo>
                  <a:pt x="110" y="150"/>
                  <a:pt x="110" y="150"/>
                  <a:pt x="110" y="150"/>
                </a:cubicBezTo>
                <a:cubicBezTo>
                  <a:pt x="112" y="151"/>
                  <a:pt x="113" y="152"/>
                  <a:pt x="115" y="152"/>
                </a:cubicBezTo>
                <a:cubicBezTo>
                  <a:pt x="118" y="152"/>
                  <a:pt x="120" y="150"/>
                  <a:pt x="121" y="148"/>
                </a:cubicBezTo>
                <a:cubicBezTo>
                  <a:pt x="124" y="145"/>
                  <a:pt x="126" y="142"/>
                  <a:pt x="122" y="138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1" y="120"/>
                  <a:pt x="100" y="119"/>
                  <a:pt x="100" y="119"/>
                </a:cubicBezTo>
                <a:cubicBezTo>
                  <a:pt x="100" y="118"/>
                  <a:pt x="101" y="117"/>
                  <a:pt x="101" y="116"/>
                </a:cubicBezTo>
                <a:cubicBezTo>
                  <a:pt x="102" y="115"/>
                  <a:pt x="104" y="115"/>
                  <a:pt x="106" y="116"/>
                </a:cubicBezTo>
                <a:cubicBezTo>
                  <a:pt x="133" y="139"/>
                  <a:pt x="133" y="139"/>
                  <a:pt x="133" y="139"/>
                </a:cubicBezTo>
                <a:cubicBezTo>
                  <a:pt x="134" y="139"/>
                  <a:pt x="136" y="140"/>
                  <a:pt x="137" y="140"/>
                </a:cubicBezTo>
                <a:cubicBezTo>
                  <a:pt x="140" y="140"/>
                  <a:pt x="142" y="138"/>
                  <a:pt x="144" y="136"/>
                </a:cubicBezTo>
                <a:cubicBezTo>
                  <a:pt x="146" y="134"/>
                  <a:pt x="147" y="132"/>
                  <a:pt x="147" y="130"/>
                </a:cubicBezTo>
                <a:cubicBezTo>
                  <a:pt x="146" y="127"/>
                  <a:pt x="145" y="125"/>
                  <a:pt x="143" y="123"/>
                </a:cubicBezTo>
                <a:cubicBezTo>
                  <a:pt x="139" y="120"/>
                  <a:pt x="139" y="120"/>
                  <a:pt x="139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24" y="108"/>
                  <a:pt x="124" y="107"/>
                  <a:pt x="123" y="106"/>
                </a:cubicBezTo>
                <a:cubicBezTo>
                  <a:pt x="123" y="105"/>
                  <a:pt x="124" y="104"/>
                  <a:pt x="124" y="104"/>
                </a:cubicBezTo>
                <a:cubicBezTo>
                  <a:pt x="125" y="102"/>
                  <a:pt x="127" y="102"/>
                  <a:pt x="129" y="103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55" y="125"/>
                  <a:pt x="157" y="125"/>
                  <a:pt x="159" y="125"/>
                </a:cubicBezTo>
                <a:cubicBezTo>
                  <a:pt x="162" y="125"/>
                  <a:pt x="165" y="124"/>
                  <a:pt x="167" y="121"/>
                </a:cubicBezTo>
                <a:cubicBezTo>
                  <a:pt x="169" y="119"/>
                  <a:pt x="170" y="116"/>
                  <a:pt x="170" y="114"/>
                </a:cubicBezTo>
                <a:cubicBezTo>
                  <a:pt x="169" y="112"/>
                  <a:pt x="168" y="110"/>
                  <a:pt x="166" y="108"/>
                </a:cubicBezTo>
                <a:cubicBezTo>
                  <a:pt x="159" y="102"/>
                  <a:pt x="159" y="102"/>
                  <a:pt x="159" y="102"/>
                </a:cubicBezTo>
                <a:cubicBezTo>
                  <a:pt x="159" y="102"/>
                  <a:pt x="159" y="102"/>
                  <a:pt x="159" y="102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4" y="90"/>
                  <a:pt x="144" y="88"/>
                  <a:pt x="145" y="87"/>
                </a:cubicBezTo>
                <a:cubicBezTo>
                  <a:pt x="146" y="86"/>
                  <a:pt x="149" y="85"/>
                  <a:pt x="150" y="86"/>
                </a:cubicBezTo>
                <a:cubicBezTo>
                  <a:pt x="171" y="103"/>
                  <a:pt x="171" y="103"/>
                  <a:pt x="171" y="103"/>
                </a:cubicBezTo>
                <a:cubicBezTo>
                  <a:pt x="175" y="107"/>
                  <a:pt x="180" y="106"/>
                  <a:pt x="184" y="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5090" name="Google Shape;676;p26"/>
          <p:cNvSpPr>
            <a:spLocks/>
          </p:cNvSpPr>
          <p:nvPr/>
        </p:nvSpPr>
        <p:spPr bwMode="auto">
          <a:xfrm>
            <a:off x="9742488" y="3049588"/>
            <a:ext cx="836612" cy="704850"/>
          </a:xfrm>
          <a:custGeom>
            <a:avLst/>
            <a:gdLst>
              <a:gd name="T0" fmla="*/ 2147483646 w 209"/>
              <a:gd name="T1" fmla="*/ 2147483646 h 176"/>
              <a:gd name="T2" fmla="*/ 2147483646 w 209"/>
              <a:gd name="T3" fmla="*/ 2147483646 h 176"/>
              <a:gd name="T4" fmla="*/ 2147483646 w 209"/>
              <a:gd name="T5" fmla="*/ 2147483646 h 176"/>
              <a:gd name="T6" fmla="*/ 2147483646 w 209"/>
              <a:gd name="T7" fmla="*/ 2147483646 h 176"/>
              <a:gd name="T8" fmla="*/ 2147483646 w 209"/>
              <a:gd name="T9" fmla="*/ 2147483646 h 176"/>
              <a:gd name="T10" fmla="*/ 2147483646 w 209"/>
              <a:gd name="T11" fmla="*/ 2147483646 h 176"/>
              <a:gd name="T12" fmla="*/ 2147483646 w 209"/>
              <a:gd name="T13" fmla="*/ 2147483646 h 176"/>
              <a:gd name="T14" fmla="*/ 2147483646 w 209"/>
              <a:gd name="T15" fmla="*/ 2147483646 h 176"/>
              <a:gd name="T16" fmla="*/ 2147483646 w 209"/>
              <a:gd name="T17" fmla="*/ 2147483646 h 176"/>
              <a:gd name="T18" fmla="*/ 2147483646 w 209"/>
              <a:gd name="T19" fmla="*/ 2147483646 h 176"/>
              <a:gd name="T20" fmla="*/ 2147483646 w 209"/>
              <a:gd name="T21" fmla="*/ 2147483646 h 176"/>
              <a:gd name="T22" fmla="*/ 2147483646 w 209"/>
              <a:gd name="T23" fmla="*/ 2147483646 h 176"/>
              <a:gd name="T24" fmla="*/ 2147483646 w 209"/>
              <a:gd name="T25" fmla="*/ 2147483646 h 176"/>
              <a:gd name="T26" fmla="*/ 2147483646 w 209"/>
              <a:gd name="T27" fmla="*/ 2147483646 h 176"/>
              <a:gd name="T28" fmla="*/ 2147483646 w 209"/>
              <a:gd name="T29" fmla="*/ 2147483646 h 176"/>
              <a:gd name="T30" fmla="*/ 2147483646 w 209"/>
              <a:gd name="T31" fmla="*/ 2147483646 h 176"/>
              <a:gd name="T32" fmla="*/ 2147483646 w 209"/>
              <a:gd name="T33" fmla="*/ 2147483646 h 176"/>
              <a:gd name="T34" fmla="*/ 2147483646 w 209"/>
              <a:gd name="T35" fmla="*/ 2147483646 h 176"/>
              <a:gd name="T36" fmla="*/ 2147483646 w 209"/>
              <a:gd name="T37" fmla="*/ 2147483646 h 176"/>
              <a:gd name="T38" fmla="*/ 2147483646 w 209"/>
              <a:gd name="T39" fmla="*/ 2147483646 h 176"/>
              <a:gd name="T40" fmla="*/ 2147483646 w 209"/>
              <a:gd name="T41" fmla="*/ 2147483646 h 176"/>
              <a:gd name="T42" fmla="*/ 2147483646 w 209"/>
              <a:gd name="T43" fmla="*/ 2147483646 h 176"/>
              <a:gd name="T44" fmla="*/ 2147483646 w 209"/>
              <a:gd name="T45" fmla="*/ 2147483646 h 176"/>
              <a:gd name="T46" fmla="*/ 2147483646 w 209"/>
              <a:gd name="T47" fmla="*/ 2147483646 h 176"/>
              <a:gd name="T48" fmla="*/ 2147483646 w 209"/>
              <a:gd name="T49" fmla="*/ 2147483646 h 176"/>
              <a:gd name="T50" fmla="*/ 2147483646 w 209"/>
              <a:gd name="T51" fmla="*/ 2147483646 h 176"/>
              <a:gd name="T52" fmla="*/ 2147483646 w 209"/>
              <a:gd name="T53" fmla="*/ 2147483646 h 176"/>
              <a:gd name="T54" fmla="*/ 2147483646 w 209"/>
              <a:gd name="T55" fmla="*/ 2147483646 h 176"/>
              <a:gd name="T56" fmla="*/ 2147483646 w 209"/>
              <a:gd name="T57" fmla="*/ 2147483646 h 176"/>
              <a:gd name="T58" fmla="*/ 2147483646 w 209"/>
              <a:gd name="T59" fmla="*/ 2147483646 h 176"/>
              <a:gd name="T60" fmla="*/ 2147483646 w 209"/>
              <a:gd name="T61" fmla="*/ 2147483646 h 176"/>
              <a:gd name="T62" fmla="*/ 2147483646 w 209"/>
              <a:gd name="T63" fmla="*/ 2147483646 h 176"/>
              <a:gd name="T64" fmla="*/ 2147483646 w 209"/>
              <a:gd name="T65" fmla="*/ 2147483646 h 176"/>
              <a:gd name="T66" fmla="*/ 2147483646 w 209"/>
              <a:gd name="T67" fmla="*/ 2147483646 h 176"/>
              <a:gd name="T68" fmla="*/ 2147483646 w 209"/>
              <a:gd name="T69" fmla="*/ 2147483646 h 176"/>
              <a:gd name="T70" fmla="*/ 2147483646 w 209"/>
              <a:gd name="T71" fmla="*/ 2147483646 h 176"/>
              <a:gd name="T72" fmla="*/ 2147483646 w 209"/>
              <a:gd name="T73" fmla="*/ 2147483646 h 176"/>
              <a:gd name="T74" fmla="*/ 2147483646 w 209"/>
              <a:gd name="T75" fmla="*/ 2147483646 h 176"/>
              <a:gd name="T76" fmla="*/ 2147483646 w 209"/>
              <a:gd name="T77" fmla="*/ 2147483646 h 176"/>
              <a:gd name="T78" fmla="*/ 2147483646 w 209"/>
              <a:gd name="T79" fmla="*/ 2147483646 h 176"/>
              <a:gd name="T80" fmla="*/ 2147483646 w 209"/>
              <a:gd name="T81" fmla="*/ 2147483646 h 176"/>
              <a:gd name="T82" fmla="*/ 2147483646 w 209"/>
              <a:gd name="T83" fmla="*/ 2147483646 h 176"/>
              <a:gd name="T84" fmla="*/ 2147483646 w 209"/>
              <a:gd name="T85" fmla="*/ 2147483646 h 176"/>
              <a:gd name="T86" fmla="*/ 2147483646 w 209"/>
              <a:gd name="T87" fmla="*/ 2147483646 h 176"/>
              <a:gd name="T88" fmla="*/ 2147483646 w 209"/>
              <a:gd name="T89" fmla="*/ 2147483646 h 176"/>
              <a:gd name="T90" fmla="*/ 2147483646 w 209"/>
              <a:gd name="T91" fmla="*/ 2147483646 h 176"/>
              <a:gd name="T92" fmla="*/ 2147483646 w 209"/>
              <a:gd name="T93" fmla="*/ 2147483646 h 176"/>
              <a:gd name="T94" fmla="*/ 2147483646 w 209"/>
              <a:gd name="T95" fmla="*/ 2147483646 h 176"/>
              <a:gd name="T96" fmla="*/ 2147483646 w 209"/>
              <a:gd name="T97" fmla="*/ 2147483646 h 176"/>
              <a:gd name="T98" fmla="*/ 2147483646 w 209"/>
              <a:gd name="T99" fmla="*/ 2147483646 h 176"/>
              <a:gd name="T100" fmla="*/ 2147483646 w 209"/>
              <a:gd name="T101" fmla="*/ 0 h 176"/>
              <a:gd name="T102" fmla="*/ 0 w 209"/>
              <a:gd name="T103" fmla="*/ 2147483646 h 176"/>
              <a:gd name="T104" fmla="*/ 2147483646 w 209"/>
              <a:gd name="T105" fmla="*/ 2147483646 h 176"/>
              <a:gd name="T106" fmla="*/ 2147483646 w 209"/>
              <a:gd name="T107" fmla="*/ 2147483646 h 176"/>
              <a:gd name="T108" fmla="*/ 2147483646 w 209"/>
              <a:gd name="T109" fmla="*/ 2147483646 h 176"/>
              <a:gd name="T110" fmla="*/ 2147483646 w 209"/>
              <a:gd name="T111" fmla="*/ 2147483646 h 176"/>
              <a:gd name="T112" fmla="*/ 2147483646 w 209"/>
              <a:gd name="T113" fmla="*/ 2147483646 h 176"/>
              <a:gd name="T114" fmla="*/ 2147483646 w 209"/>
              <a:gd name="T115" fmla="*/ 2147483646 h 176"/>
              <a:gd name="T116" fmla="*/ 2147483646 w 209"/>
              <a:gd name="T117" fmla="*/ 2147483646 h 17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" h="176" extrusionOk="0">
                <a:moveTo>
                  <a:pt x="28" y="143"/>
                </a:moveTo>
                <a:cubicBezTo>
                  <a:pt x="28" y="96"/>
                  <a:pt x="28" y="96"/>
                  <a:pt x="28" y="96"/>
                </a:cubicBezTo>
                <a:cubicBezTo>
                  <a:pt x="28" y="92"/>
                  <a:pt x="31" y="89"/>
                  <a:pt x="35" y="89"/>
                </a:cubicBezTo>
                <a:cubicBezTo>
                  <a:pt x="46" y="89"/>
                  <a:pt x="46" y="89"/>
                  <a:pt x="46" y="89"/>
                </a:cubicBezTo>
                <a:cubicBezTo>
                  <a:pt x="50" y="89"/>
                  <a:pt x="53" y="92"/>
                  <a:pt x="53" y="96"/>
                </a:cubicBezTo>
                <a:cubicBezTo>
                  <a:pt x="53" y="143"/>
                  <a:pt x="53" y="143"/>
                  <a:pt x="53" y="143"/>
                </a:cubicBezTo>
                <a:cubicBezTo>
                  <a:pt x="53" y="147"/>
                  <a:pt x="50" y="150"/>
                  <a:pt x="46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1" y="150"/>
                  <a:pt x="28" y="147"/>
                  <a:pt x="28" y="143"/>
                </a:cubicBezTo>
                <a:close/>
                <a:moveTo>
                  <a:pt x="77" y="72"/>
                </a:moveTo>
                <a:cubicBezTo>
                  <a:pt x="73" y="72"/>
                  <a:pt x="70" y="76"/>
                  <a:pt x="70" y="79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0" y="147"/>
                  <a:pt x="73" y="150"/>
                  <a:pt x="77" y="150"/>
                </a:cubicBezTo>
                <a:cubicBezTo>
                  <a:pt x="88" y="150"/>
                  <a:pt x="88" y="150"/>
                  <a:pt x="88" y="150"/>
                </a:cubicBezTo>
                <a:cubicBezTo>
                  <a:pt x="92" y="150"/>
                  <a:pt x="95" y="147"/>
                  <a:pt x="95" y="143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76"/>
                  <a:pt x="92" y="72"/>
                  <a:pt x="88" y="72"/>
                </a:cubicBezTo>
                <a:lnTo>
                  <a:pt x="77" y="72"/>
                </a:lnTo>
                <a:close/>
                <a:moveTo>
                  <a:pt x="118" y="58"/>
                </a:moveTo>
                <a:cubicBezTo>
                  <a:pt x="115" y="58"/>
                  <a:pt x="112" y="61"/>
                  <a:pt x="112" y="65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12" y="147"/>
                  <a:pt x="115" y="150"/>
                  <a:pt x="118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4" y="150"/>
                  <a:pt x="137" y="147"/>
                  <a:pt x="137" y="143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1"/>
                  <a:pt x="134" y="58"/>
                  <a:pt x="130" y="58"/>
                </a:cubicBezTo>
                <a:lnTo>
                  <a:pt x="118" y="58"/>
                </a:lnTo>
                <a:close/>
                <a:moveTo>
                  <a:pt x="160" y="43"/>
                </a:moveTo>
                <a:cubicBezTo>
                  <a:pt x="157" y="43"/>
                  <a:pt x="154" y="46"/>
                  <a:pt x="154" y="50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4" y="147"/>
                  <a:pt x="157" y="150"/>
                  <a:pt x="160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6" y="150"/>
                  <a:pt x="179" y="147"/>
                  <a:pt x="179" y="143"/>
                </a:cubicBezTo>
                <a:cubicBezTo>
                  <a:pt x="179" y="50"/>
                  <a:pt x="179" y="50"/>
                  <a:pt x="179" y="50"/>
                </a:cubicBezTo>
                <a:cubicBezTo>
                  <a:pt x="179" y="46"/>
                  <a:pt x="176" y="43"/>
                  <a:pt x="172" y="43"/>
                </a:cubicBezTo>
                <a:lnTo>
                  <a:pt x="160" y="43"/>
                </a:lnTo>
                <a:close/>
                <a:moveTo>
                  <a:pt x="31" y="71"/>
                </a:moveTo>
                <a:cubicBezTo>
                  <a:pt x="76" y="63"/>
                  <a:pt x="118" y="47"/>
                  <a:pt x="155" y="24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72" y="10"/>
                  <a:pt x="172" y="10"/>
                  <a:pt x="172" y="10"/>
                </a:cubicBezTo>
                <a:cubicBezTo>
                  <a:pt x="147" y="9"/>
                  <a:pt x="147" y="9"/>
                  <a:pt x="147" y="9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14" y="38"/>
                  <a:pt x="73" y="54"/>
                  <a:pt x="29" y="62"/>
                </a:cubicBezTo>
                <a:lnTo>
                  <a:pt x="31" y="71"/>
                </a:lnTo>
                <a:close/>
                <a:moveTo>
                  <a:pt x="209" y="164"/>
                </a:moveTo>
                <a:cubicBezTo>
                  <a:pt x="188" y="151"/>
                  <a:pt x="188" y="151"/>
                  <a:pt x="188" y="151"/>
                </a:cubicBezTo>
                <a:cubicBezTo>
                  <a:pt x="188" y="159"/>
                  <a:pt x="188" y="159"/>
                  <a:pt x="188" y="159"/>
                </a:cubicBezTo>
                <a:cubicBezTo>
                  <a:pt x="17" y="159"/>
                  <a:pt x="17" y="159"/>
                  <a:pt x="17" y="159"/>
                </a:cubicBezTo>
                <a:cubicBezTo>
                  <a:pt x="17" y="22"/>
                  <a:pt x="17" y="22"/>
                  <a:pt x="17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59"/>
                  <a:pt x="7" y="159"/>
                  <a:pt x="7" y="159"/>
                </a:cubicBezTo>
                <a:cubicBezTo>
                  <a:pt x="7" y="164"/>
                  <a:pt x="7" y="164"/>
                  <a:pt x="7" y="164"/>
                </a:cubicBezTo>
                <a:cubicBezTo>
                  <a:pt x="7" y="168"/>
                  <a:pt x="7" y="168"/>
                  <a:pt x="7" y="168"/>
                </a:cubicBezTo>
                <a:cubicBezTo>
                  <a:pt x="188" y="168"/>
                  <a:pt x="188" y="168"/>
                  <a:pt x="188" y="168"/>
                </a:cubicBezTo>
                <a:cubicBezTo>
                  <a:pt x="188" y="176"/>
                  <a:pt x="188" y="176"/>
                  <a:pt x="188" y="176"/>
                </a:cubicBezTo>
                <a:lnTo>
                  <a:pt x="209" y="1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5091" name="Google Shape;677;p26"/>
          <p:cNvSpPr>
            <a:spLocks/>
          </p:cNvSpPr>
          <p:nvPr/>
        </p:nvSpPr>
        <p:spPr bwMode="auto">
          <a:xfrm>
            <a:off x="3449638" y="3073400"/>
            <a:ext cx="1236662" cy="644525"/>
          </a:xfrm>
          <a:custGeom>
            <a:avLst/>
            <a:gdLst>
              <a:gd name="T0" fmla="*/ 2147483646 w 309"/>
              <a:gd name="T1" fmla="*/ 2147483646 h 161"/>
              <a:gd name="T2" fmla="*/ 2147483646 w 309"/>
              <a:gd name="T3" fmla="*/ 2147483646 h 161"/>
              <a:gd name="T4" fmla="*/ 2147483646 w 309"/>
              <a:gd name="T5" fmla="*/ 2147483646 h 161"/>
              <a:gd name="T6" fmla="*/ 2147483646 w 309"/>
              <a:gd name="T7" fmla="*/ 2147483646 h 161"/>
              <a:gd name="T8" fmla="*/ 2147483646 w 309"/>
              <a:gd name="T9" fmla="*/ 2147483646 h 161"/>
              <a:gd name="T10" fmla="*/ 2147483646 w 309"/>
              <a:gd name="T11" fmla="*/ 2147483646 h 161"/>
              <a:gd name="T12" fmla="*/ 2147483646 w 309"/>
              <a:gd name="T13" fmla="*/ 2147483646 h 161"/>
              <a:gd name="T14" fmla="*/ 2147483646 w 309"/>
              <a:gd name="T15" fmla="*/ 2147483646 h 161"/>
              <a:gd name="T16" fmla="*/ 2147483646 w 309"/>
              <a:gd name="T17" fmla="*/ 2147483646 h 161"/>
              <a:gd name="T18" fmla="*/ 2147483646 w 309"/>
              <a:gd name="T19" fmla="*/ 2147483646 h 161"/>
              <a:gd name="T20" fmla="*/ 2147483646 w 309"/>
              <a:gd name="T21" fmla="*/ 2147483646 h 161"/>
              <a:gd name="T22" fmla="*/ 2147483646 w 309"/>
              <a:gd name="T23" fmla="*/ 0 h 161"/>
              <a:gd name="T24" fmla="*/ 2147483646 w 309"/>
              <a:gd name="T25" fmla="*/ 2147483646 h 161"/>
              <a:gd name="T26" fmla="*/ 2147483646 w 309"/>
              <a:gd name="T27" fmla="*/ 2147483646 h 161"/>
              <a:gd name="T28" fmla="*/ 2147483646 w 309"/>
              <a:gd name="T29" fmla="*/ 2147483646 h 161"/>
              <a:gd name="T30" fmla="*/ 2147483646 w 309"/>
              <a:gd name="T31" fmla="*/ 2147483646 h 161"/>
              <a:gd name="T32" fmla="*/ 2147483646 w 309"/>
              <a:gd name="T33" fmla="*/ 2147483646 h 161"/>
              <a:gd name="T34" fmla="*/ 2147483646 w 309"/>
              <a:gd name="T35" fmla="*/ 2147483646 h 161"/>
              <a:gd name="T36" fmla="*/ 2147483646 w 309"/>
              <a:gd name="T37" fmla="*/ 2147483646 h 161"/>
              <a:gd name="T38" fmla="*/ 2147483646 w 309"/>
              <a:gd name="T39" fmla="*/ 2147483646 h 161"/>
              <a:gd name="T40" fmla="*/ 2147483646 w 309"/>
              <a:gd name="T41" fmla="*/ 2147483646 h 161"/>
              <a:gd name="T42" fmla="*/ 2147483646 w 309"/>
              <a:gd name="T43" fmla="*/ 2147483646 h 161"/>
              <a:gd name="T44" fmla="*/ 2147483646 w 309"/>
              <a:gd name="T45" fmla="*/ 2147483646 h 161"/>
              <a:gd name="T46" fmla="*/ 2147483646 w 309"/>
              <a:gd name="T47" fmla="*/ 2147483646 h 161"/>
              <a:gd name="T48" fmla="*/ 2147483646 w 309"/>
              <a:gd name="T49" fmla="*/ 2147483646 h 161"/>
              <a:gd name="T50" fmla="*/ 2147483646 w 309"/>
              <a:gd name="T51" fmla="*/ 2147483646 h 161"/>
              <a:gd name="T52" fmla="*/ 2147483646 w 309"/>
              <a:gd name="T53" fmla="*/ 2147483646 h 161"/>
              <a:gd name="T54" fmla="*/ 2147483646 w 309"/>
              <a:gd name="T55" fmla="*/ 2147483646 h 161"/>
              <a:gd name="T56" fmla="*/ 2147483646 w 309"/>
              <a:gd name="T57" fmla="*/ 2147483646 h 161"/>
              <a:gd name="T58" fmla="*/ 2147483646 w 309"/>
              <a:gd name="T59" fmla="*/ 2147483646 h 161"/>
              <a:gd name="T60" fmla="*/ 2147483646 w 309"/>
              <a:gd name="T61" fmla="*/ 2147483646 h 161"/>
              <a:gd name="T62" fmla="*/ 2147483646 w 309"/>
              <a:gd name="T63" fmla="*/ 2147483646 h 161"/>
              <a:gd name="T64" fmla="*/ 2147483646 w 309"/>
              <a:gd name="T65" fmla="*/ 2147483646 h 161"/>
              <a:gd name="T66" fmla="*/ 2147483646 w 309"/>
              <a:gd name="T67" fmla="*/ 2147483646 h 161"/>
              <a:gd name="T68" fmla="*/ 2147483646 w 309"/>
              <a:gd name="T69" fmla="*/ 2147483646 h 161"/>
              <a:gd name="T70" fmla="*/ 2147483646 w 309"/>
              <a:gd name="T71" fmla="*/ 2147483646 h 161"/>
              <a:gd name="T72" fmla="*/ 2147483646 w 309"/>
              <a:gd name="T73" fmla="*/ 2147483646 h 161"/>
              <a:gd name="T74" fmla="*/ 2147483646 w 309"/>
              <a:gd name="T75" fmla="*/ 2147483646 h 161"/>
              <a:gd name="T76" fmla="*/ 2147483646 w 309"/>
              <a:gd name="T77" fmla="*/ 2147483646 h 161"/>
              <a:gd name="T78" fmla="*/ 2147483646 w 309"/>
              <a:gd name="T79" fmla="*/ 2147483646 h 161"/>
              <a:gd name="T80" fmla="*/ 2147483646 w 309"/>
              <a:gd name="T81" fmla="*/ 2147483646 h 161"/>
              <a:gd name="T82" fmla="*/ 2147483646 w 309"/>
              <a:gd name="T83" fmla="*/ 2147483646 h 161"/>
              <a:gd name="T84" fmla="*/ 2147483646 w 309"/>
              <a:gd name="T85" fmla="*/ 2147483646 h 161"/>
              <a:gd name="T86" fmla="*/ 2147483646 w 309"/>
              <a:gd name="T87" fmla="*/ 2147483646 h 161"/>
              <a:gd name="T88" fmla="*/ 2147483646 w 309"/>
              <a:gd name="T89" fmla="*/ 2147483646 h 161"/>
              <a:gd name="T90" fmla="*/ 2147483646 w 309"/>
              <a:gd name="T91" fmla="*/ 2147483646 h 161"/>
              <a:gd name="T92" fmla="*/ 2147483646 w 309"/>
              <a:gd name="T93" fmla="*/ 2147483646 h 161"/>
              <a:gd name="T94" fmla="*/ 2147483646 w 309"/>
              <a:gd name="T95" fmla="*/ 2147483646 h 161"/>
              <a:gd name="T96" fmla="*/ 2147483646 w 309"/>
              <a:gd name="T97" fmla="*/ 2147483646 h 161"/>
              <a:gd name="T98" fmla="*/ 2147483646 w 309"/>
              <a:gd name="T99" fmla="*/ 2147483646 h 161"/>
              <a:gd name="T100" fmla="*/ 2147483646 w 309"/>
              <a:gd name="T101" fmla="*/ 2147483646 h 161"/>
              <a:gd name="T102" fmla="*/ 2147483646 w 309"/>
              <a:gd name="T103" fmla="*/ 2147483646 h 161"/>
              <a:gd name="T104" fmla="*/ 2147483646 w 309"/>
              <a:gd name="T105" fmla="*/ 2147483646 h 161"/>
              <a:gd name="T106" fmla="*/ 2147483646 w 309"/>
              <a:gd name="T107" fmla="*/ 2147483646 h 161"/>
              <a:gd name="T108" fmla="*/ 2147483646 w 309"/>
              <a:gd name="T109" fmla="*/ 2147483646 h 161"/>
              <a:gd name="T110" fmla="*/ 2147483646 w 309"/>
              <a:gd name="T111" fmla="*/ 2147483646 h 161"/>
              <a:gd name="T112" fmla="*/ 2147483646 w 309"/>
              <a:gd name="T113" fmla="*/ 2147483646 h 161"/>
              <a:gd name="T114" fmla="*/ 2147483646 w 309"/>
              <a:gd name="T115" fmla="*/ 2147483646 h 161"/>
              <a:gd name="T116" fmla="*/ 2147483646 w 309"/>
              <a:gd name="T117" fmla="*/ 2147483646 h 16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9" h="161" extrusionOk="0">
                <a:moveTo>
                  <a:pt x="223" y="151"/>
                </a:moveTo>
                <a:cubicBezTo>
                  <a:pt x="218" y="153"/>
                  <a:pt x="214" y="155"/>
                  <a:pt x="209" y="156"/>
                </a:cubicBezTo>
                <a:cubicBezTo>
                  <a:pt x="194" y="160"/>
                  <a:pt x="178" y="160"/>
                  <a:pt x="158" y="161"/>
                </a:cubicBezTo>
                <a:cubicBezTo>
                  <a:pt x="139" y="160"/>
                  <a:pt x="123" y="160"/>
                  <a:pt x="108" y="156"/>
                </a:cubicBezTo>
                <a:cubicBezTo>
                  <a:pt x="103" y="155"/>
                  <a:pt x="98" y="153"/>
                  <a:pt x="94" y="151"/>
                </a:cubicBezTo>
                <a:cubicBezTo>
                  <a:pt x="81" y="145"/>
                  <a:pt x="80" y="134"/>
                  <a:pt x="88" y="127"/>
                </a:cubicBezTo>
                <a:cubicBezTo>
                  <a:pt x="96" y="119"/>
                  <a:pt x="106" y="113"/>
                  <a:pt x="116" y="108"/>
                </a:cubicBezTo>
                <a:cubicBezTo>
                  <a:pt x="121" y="106"/>
                  <a:pt x="126" y="104"/>
                  <a:pt x="131" y="102"/>
                </a:cubicBezTo>
                <a:cubicBezTo>
                  <a:pt x="140" y="99"/>
                  <a:pt x="142" y="90"/>
                  <a:pt x="136" y="83"/>
                </a:cubicBezTo>
                <a:cubicBezTo>
                  <a:pt x="122" y="70"/>
                  <a:pt x="117" y="54"/>
                  <a:pt x="118" y="35"/>
                </a:cubicBezTo>
                <a:cubicBezTo>
                  <a:pt x="119" y="16"/>
                  <a:pt x="130" y="6"/>
                  <a:pt x="147" y="2"/>
                </a:cubicBezTo>
                <a:cubicBezTo>
                  <a:pt x="151" y="1"/>
                  <a:pt x="155" y="0"/>
                  <a:pt x="158" y="0"/>
                </a:cubicBezTo>
                <a:cubicBezTo>
                  <a:pt x="162" y="0"/>
                  <a:pt x="166" y="1"/>
                  <a:pt x="169" y="2"/>
                </a:cubicBezTo>
                <a:cubicBezTo>
                  <a:pt x="187" y="6"/>
                  <a:pt x="198" y="16"/>
                  <a:pt x="199" y="35"/>
                </a:cubicBezTo>
                <a:cubicBezTo>
                  <a:pt x="200" y="54"/>
                  <a:pt x="195" y="70"/>
                  <a:pt x="181" y="83"/>
                </a:cubicBezTo>
                <a:cubicBezTo>
                  <a:pt x="174" y="90"/>
                  <a:pt x="177" y="99"/>
                  <a:pt x="186" y="102"/>
                </a:cubicBezTo>
                <a:cubicBezTo>
                  <a:pt x="191" y="104"/>
                  <a:pt x="196" y="106"/>
                  <a:pt x="200" y="108"/>
                </a:cubicBezTo>
                <a:cubicBezTo>
                  <a:pt x="211" y="113"/>
                  <a:pt x="221" y="119"/>
                  <a:pt x="229" y="127"/>
                </a:cubicBezTo>
                <a:cubicBezTo>
                  <a:pt x="234" y="132"/>
                  <a:pt x="236" y="145"/>
                  <a:pt x="223" y="151"/>
                </a:cubicBezTo>
                <a:close/>
                <a:moveTo>
                  <a:pt x="303" y="137"/>
                </a:moveTo>
                <a:cubicBezTo>
                  <a:pt x="298" y="132"/>
                  <a:pt x="291" y="128"/>
                  <a:pt x="284" y="124"/>
                </a:cubicBezTo>
                <a:cubicBezTo>
                  <a:pt x="280" y="123"/>
                  <a:pt x="277" y="121"/>
                  <a:pt x="274" y="120"/>
                </a:cubicBezTo>
                <a:cubicBezTo>
                  <a:pt x="268" y="118"/>
                  <a:pt x="266" y="111"/>
                  <a:pt x="270" y="107"/>
                </a:cubicBezTo>
                <a:cubicBezTo>
                  <a:pt x="280" y="98"/>
                  <a:pt x="283" y="86"/>
                  <a:pt x="283" y="74"/>
                </a:cubicBezTo>
                <a:cubicBezTo>
                  <a:pt x="282" y="60"/>
                  <a:pt x="274" y="53"/>
                  <a:pt x="262" y="50"/>
                </a:cubicBezTo>
                <a:cubicBezTo>
                  <a:pt x="260" y="50"/>
                  <a:pt x="257" y="49"/>
                  <a:pt x="255" y="49"/>
                </a:cubicBezTo>
                <a:cubicBezTo>
                  <a:pt x="252" y="49"/>
                  <a:pt x="249" y="50"/>
                  <a:pt x="247" y="50"/>
                </a:cubicBezTo>
                <a:cubicBezTo>
                  <a:pt x="235" y="53"/>
                  <a:pt x="227" y="60"/>
                  <a:pt x="226" y="74"/>
                </a:cubicBezTo>
                <a:cubicBezTo>
                  <a:pt x="226" y="86"/>
                  <a:pt x="229" y="97"/>
                  <a:pt x="239" y="107"/>
                </a:cubicBezTo>
                <a:cubicBezTo>
                  <a:pt x="243" y="111"/>
                  <a:pt x="241" y="118"/>
                  <a:pt x="235" y="120"/>
                </a:cubicBezTo>
                <a:cubicBezTo>
                  <a:pt x="235" y="120"/>
                  <a:pt x="235" y="120"/>
                  <a:pt x="235" y="120"/>
                </a:cubicBezTo>
                <a:cubicBezTo>
                  <a:pt x="236" y="121"/>
                  <a:pt x="236" y="122"/>
                  <a:pt x="237" y="123"/>
                </a:cubicBezTo>
                <a:cubicBezTo>
                  <a:pt x="242" y="127"/>
                  <a:pt x="244" y="134"/>
                  <a:pt x="243" y="141"/>
                </a:cubicBezTo>
                <a:cubicBezTo>
                  <a:pt x="241" y="147"/>
                  <a:pt x="237" y="153"/>
                  <a:pt x="230" y="156"/>
                </a:cubicBezTo>
                <a:cubicBezTo>
                  <a:pt x="228" y="157"/>
                  <a:pt x="226" y="158"/>
                  <a:pt x="224" y="159"/>
                </a:cubicBezTo>
                <a:cubicBezTo>
                  <a:pt x="234" y="160"/>
                  <a:pt x="243" y="161"/>
                  <a:pt x="255" y="161"/>
                </a:cubicBezTo>
                <a:cubicBezTo>
                  <a:pt x="268" y="161"/>
                  <a:pt x="279" y="160"/>
                  <a:pt x="290" y="158"/>
                </a:cubicBezTo>
                <a:cubicBezTo>
                  <a:pt x="293" y="157"/>
                  <a:pt x="296" y="156"/>
                  <a:pt x="299" y="154"/>
                </a:cubicBezTo>
                <a:cubicBezTo>
                  <a:pt x="309" y="150"/>
                  <a:pt x="307" y="141"/>
                  <a:pt x="303" y="137"/>
                </a:cubicBezTo>
                <a:close/>
                <a:moveTo>
                  <a:pt x="73" y="141"/>
                </a:moveTo>
                <a:cubicBezTo>
                  <a:pt x="72" y="135"/>
                  <a:pt x="74" y="128"/>
                  <a:pt x="79" y="123"/>
                </a:cubicBezTo>
                <a:cubicBezTo>
                  <a:pt x="81" y="121"/>
                  <a:pt x="83" y="119"/>
                  <a:pt x="86" y="117"/>
                </a:cubicBezTo>
                <a:cubicBezTo>
                  <a:pt x="84" y="117"/>
                  <a:pt x="83" y="116"/>
                  <a:pt x="82" y="116"/>
                </a:cubicBezTo>
                <a:cubicBezTo>
                  <a:pt x="75" y="113"/>
                  <a:pt x="73" y="106"/>
                  <a:pt x="78" y="101"/>
                </a:cubicBezTo>
                <a:cubicBezTo>
                  <a:pt x="88" y="91"/>
                  <a:pt x="92" y="78"/>
                  <a:pt x="92" y="64"/>
                </a:cubicBezTo>
                <a:cubicBezTo>
                  <a:pt x="91" y="50"/>
                  <a:pt x="82" y="42"/>
                  <a:pt x="69" y="38"/>
                </a:cubicBezTo>
                <a:cubicBezTo>
                  <a:pt x="66" y="38"/>
                  <a:pt x="63" y="37"/>
                  <a:pt x="60" y="37"/>
                </a:cubicBezTo>
                <a:cubicBezTo>
                  <a:pt x="58" y="37"/>
                  <a:pt x="55" y="38"/>
                  <a:pt x="52" y="38"/>
                </a:cubicBezTo>
                <a:cubicBezTo>
                  <a:pt x="38" y="42"/>
                  <a:pt x="30" y="50"/>
                  <a:pt x="29" y="64"/>
                </a:cubicBezTo>
                <a:cubicBezTo>
                  <a:pt x="29" y="78"/>
                  <a:pt x="33" y="91"/>
                  <a:pt x="43" y="101"/>
                </a:cubicBezTo>
                <a:cubicBezTo>
                  <a:pt x="48" y="106"/>
                  <a:pt x="46" y="113"/>
                  <a:pt x="39" y="116"/>
                </a:cubicBezTo>
                <a:cubicBezTo>
                  <a:pt x="35" y="117"/>
                  <a:pt x="32" y="119"/>
                  <a:pt x="28" y="120"/>
                </a:cubicBezTo>
                <a:cubicBezTo>
                  <a:pt x="20" y="124"/>
                  <a:pt x="13" y="128"/>
                  <a:pt x="6" y="135"/>
                </a:cubicBezTo>
                <a:cubicBezTo>
                  <a:pt x="0" y="140"/>
                  <a:pt x="1" y="149"/>
                  <a:pt x="11" y="154"/>
                </a:cubicBezTo>
                <a:cubicBezTo>
                  <a:pt x="14" y="155"/>
                  <a:pt x="18" y="156"/>
                  <a:pt x="21" y="157"/>
                </a:cubicBezTo>
                <a:cubicBezTo>
                  <a:pt x="33" y="160"/>
                  <a:pt x="45" y="160"/>
                  <a:pt x="60" y="161"/>
                </a:cubicBezTo>
                <a:cubicBezTo>
                  <a:pt x="72" y="161"/>
                  <a:pt x="83" y="160"/>
                  <a:pt x="92" y="159"/>
                </a:cubicBezTo>
                <a:cubicBezTo>
                  <a:pt x="90" y="158"/>
                  <a:pt x="88" y="157"/>
                  <a:pt x="87" y="156"/>
                </a:cubicBezTo>
                <a:cubicBezTo>
                  <a:pt x="79" y="153"/>
                  <a:pt x="74" y="147"/>
                  <a:pt x="73" y="1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5092" name="Google Shape;678;p26"/>
          <p:cNvSpPr>
            <a:spLocks/>
          </p:cNvSpPr>
          <p:nvPr/>
        </p:nvSpPr>
        <p:spPr bwMode="auto">
          <a:xfrm>
            <a:off x="5821363" y="3028950"/>
            <a:ext cx="552450" cy="809625"/>
          </a:xfrm>
          <a:custGeom>
            <a:avLst/>
            <a:gdLst>
              <a:gd name="T0" fmla="*/ 2147483646 w 138"/>
              <a:gd name="T1" fmla="*/ 2147483646 h 202"/>
              <a:gd name="T2" fmla="*/ 2147483646 w 138"/>
              <a:gd name="T3" fmla="*/ 2147483646 h 202"/>
              <a:gd name="T4" fmla="*/ 2147483646 w 138"/>
              <a:gd name="T5" fmla="*/ 2147483646 h 202"/>
              <a:gd name="T6" fmla="*/ 2147483646 w 138"/>
              <a:gd name="T7" fmla="*/ 2147483646 h 202"/>
              <a:gd name="T8" fmla="*/ 2147483646 w 138"/>
              <a:gd name="T9" fmla="*/ 2147483646 h 202"/>
              <a:gd name="T10" fmla="*/ 2147483646 w 138"/>
              <a:gd name="T11" fmla="*/ 2147483646 h 202"/>
              <a:gd name="T12" fmla="*/ 2147483646 w 138"/>
              <a:gd name="T13" fmla="*/ 2147483646 h 202"/>
              <a:gd name="T14" fmla="*/ 2147483646 w 138"/>
              <a:gd name="T15" fmla="*/ 2147483646 h 202"/>
              <a:gd name="T16" fmla="*/ 2147483646 w 138"/>
              <a:gd name="T17" fmla="*/ 2147483646 h 202"/>
              <a:gd name="T18" fmla="*/ 2147483646 w 138"/>
              <a:gd name="T19" fmla="*/ 2147483646 h 202"/>
              <a:gd name="T20" fmla="*/ 2147483646 w 138"/>
              <a:gd name="T21" fmla="*/ 0 h 202"/>
              <a:gd name="T22" fmla="*/ 2147483646 w 138"/>
              <a:gd name="T23" fmla="*/ 0 h 202"/>
              <a:gd name="T24" fmla="*/ 2147483646 w 138"/>
              <a:gd name="T25" fmla="*/ 2147483646 h 202"/>
              <a:gd name="T26" fmla="*/ 2147483646 w 138"/>
              <a:gd name="T27" fmla="*/ 2147483646 h 202"/>
              <a:gd name="T28" fmla="*/ 0 w 138"/>
              <a:gd name="T29" fmla="*/ 2147483646 h 202"/>
              <a:gd name="T30" fmla="*/ 2147483646 w 138"/>
              <a:gd name="T31" fmla="*/ 2147483646 h 202"/>
              <a:gd name="T32" fmla="*/ 2147483646 w 138"/>
              <a:gd name="T33" fmla="*/ 2147483646 h 202"/>
              <a:gd name="T34" fmla="*/ 2147483646 w 138"/>
              <a:gd name="T35" fmla="*/ 2147483646 h 202"/>
              <a:gd name="T36" fmla="*/ 2147483646 w 138"/>
              <a:gd name="T37" fmla="*/ 2147483646 h 202"/>
              <a:gd name="T38" fmla="*/ 2147483646 w 138"/>
              <a:gd name="T39" fmla="*/ 2147483646 h 202"/>
              <a:gd name="T40" fmla="*/ 2147483646 w 138"/>
              <a:gd name="T41" fmla="*/ 2147483646 h 202"/>
              <a:gd name="T42" fmla="*/ 2147483646 w 138"/>
              <a:gd name="T43" fmla="*/ 2147483646 h 202"/>
              <a:gd name="T44" fmla="*/ 2147483646 w 138"/>
              <a:gd name="T45" fmla="*/ 2147483646 h 202"/>
              <a:gd name="T46" fmla="*/ 2147483646 w 138"/>
              <a:gd name="T47" fmla="*/ 2147483646 h 202"/>
              <a:gd name="T48" fmla="*/ 2147483646 w 138"/>
              <a:gd name="T49" fmla="*/ 2147483646 h 202"/>
              <a:gd name="T50" fmla="*/ 2147483646 w 138"/>
              <a:gd name="T51" fmla="*/ 2147483646 h 202"/>
              <a:gd name="T52" fmla="*/ 2147483646 w 138"/>
              <a:gd name="T53" fmla="*/ 2147483646 h 202"/>
              <a:gd name="T54" fmla="*/ 2147483646 w 138"/>
              <a:gd name="T55" fmla="*/ 2147483646 h 202"/>
              <a:gd name="T56" fmla="*/ 2147483646 w 138"/>
              <a:gd name="T57" fmla="*/ 2147483646 h 2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02" extrusionOk="0">
                <a:moveTo>
                  <a:pt x="138" y="134"/>
                </a:moveTo>
                <a:cubicBezTo>
                  <a:pt x="138" y="113"/>
                  <a:pt x="122" y="97"/>
                  <a:pt x="90" y="89"/>
                </a:cubicBezTo>
                <a:cubicBezTo>
                  <a:pt x="86" y="88"/>
                  <a:pt x="68" y="83"/>
                  <a:pt x="65" y="82"/>
                </a:cubicBezTo>
                <a:cubicBezTo>
                  <a:pt x="40" y="76"/>
                  <a:pt x="33" y="72"/>
                  <a:pt x="33" y="66"/>
                </a:cubicBezTo>
                <a:cubicBezTo>
                  <a:pt x="33" y="58"/>
                  <a:pt x="42" y="50"/>
                  <a:pt x="67" y="50"/>
                </a:cubicBezTo>
                <a:cubicBezTo>
                  <a:pt x="85" y="50"/>
                  <a:pt x="103" y="64"/>
                  <a:pt x="103" y="64"/>
                </a:cubicBezTo>
                <a:cubicBezTo>
                  <a:pt x="110" y="69"/>
                  <a:pt x="114" y="68"/>
                  <a:pt x="120" y="63"/>
                </a:cubicBezTo>
                <a:cubicBezTo>
                  <a:pt x="120" y="63"/>
                  <a:pt x="128" y="56"/>
                  <a:pt x="128" y="50"/>
                </a:cubicBezTo>
                <a:cubicBezTo>
                  <a:pt x="128" y="41"/>
                  <a:pt x="106" y="28"/>
                  <a:pt x="83" y="23"/>
                </a:cubicBezTo>
                <a:cubicBezTo>
                  <a:pt x="83" y="7"/>
                  <a:pt x="83" y="7"/>
                  <a:pt x="83" y="7"/>
                </a:cubicBezTo>
                <a:cubicBezTo>
                  <a:pt x="83" y="3"/>
                  <a:pt x="79" y="0"/>
                  <a:pt x="7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9" y="0"/>
                  <a:pt x="55" y="3"/>
                  <a:pt x="55" y="7"/>
                </a:cubicBezTo>
                <a:cubicBezTo>
                  <a:pt x="55" y="22"/>
                  <a:pt x="55" y="22"/>
                  <a:pt x="55" y="22"/>
                </a:cubicBezTo>
                <a:cubicBezTo>
                  <a:pt x="19" y="26"/>
                  <a:pt x="0" y="44"/>
                  <a:pt x="0" y="66"/>
                </a:cubicBezTo>
                <a:cubicBezTo>
                  <a:pt x="0" y="93"/>
                  <a:pt x="24" y="103"/>
                  <a:pt x="52" y="110"/>
                </a:cubicBezTo>
                <a:cubicBezTo>
                  <a:pt x="56" y="111"/>
                  <a:pt x="77" y="116"/>
                  <a:pt x="81" y="117"/>
                </a:cubicBezTo>
                <a:cubicBezTo>
                  <a:pt x="101" y="122"/>
                  <a:pt x="105" y="130"/>
                  <a:pt x="105" y="135"/>
                </a:cubicBezTo>
                <a:cubicBezTo>
                  <a:pt x="105" y="143"/>
                  <a:pt x="96" y="151"/>
                  <a:pt x="71" y="151"/>
                </a:cubicBezTo>
                <a:cubicBezTo>
                  <a:pt x="53" y="151"/>
                  <a:pt x="28" y="136"/>
                  <a:pt x="28" y="136"/>
                </a:cubicBezTo>
                <a:cubicBezTo>
                  <a:pt x="22" y="132"/>
                  <a:pt x="15" y="133"/>
                  <a:pt x="9" y="140"/>
                </a:cubicBezTo>
                <a:cubicBezTo>
                  <a:pt x="9" y="140"/>
                  <a:pt x="5" y="145"/>
                  <a:pt x="5" y="151"/>
                </a:cubicBezTo>
                <a:cubicBezTo>
                  <a:pt x="5" y="161"/>
                  <a:pt x="30" y="174"/>
                  <a:pt x="55" y="178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5" y="199"/>
                  <a:pt x="59" y="202"/>
                  <a:pt x="64" y="202"/>
                </a:cubicBezTo>
                <a:cubicBezTo>
                  <a:pt x="74" y="202"/>
                  <a:pt x="74" y="202"/>
                  <a:pt x="74" y="202"/>
                </a:cubicBezTo>
                <a:cubicBezTo>
                  <a:pt x="79" y="202"/>
                  <a:pt x="83" y="199"/>
                  <a:pt x="83" y="194"/>
                </a:cubicBezTo>
                <a:cubicBezTo>
                  <a:pt x="83" y="179"/>
                  <a:pt x="83" y="179"/>
                  <a:pt x="83" y="179"/>
                </a:cubicBezTo>
                <a:cubicBezTo>
                  <a:pt x="121" y="175"/>
                  <a:pt x="138" y="155"/>
                  <a:pt x="138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3" presetClass="entr" presetSubtype="16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450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450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50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450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50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50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450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450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50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50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450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450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45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45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450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1000" fill="hold"/>
                                            <p:tgtEl>
                                              <p:spTgt spid="450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100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100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10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100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10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059" grpId="0"/>
          <p:bldP spid="45064" grpId="0"/>
          <p:bldP spid="45060" grpId="0"/>
          <p:bldP spid="45065" grpId="0"/>
          <p:bldP spid="45061" grpId="0"/>
          <p:bldP spid="45066" grpId="0"/>
          <p:bldP spid="45062" grpId="0"/>
          <p:bldP spid="45067" grpId="0"/>
          <p:bldP spid="45063" grpId="0"/>
          <p:bldP spid="45068" grpId="0"/>
          <p:bldP spid="45058" grpId="0"/>
          <p:bldP spid="45069" grpId="0"/>
          <p:bldP spid="45070" grpId="0"/>
          <p:bldP spid="45074" grpId="0"/>
          <p:bldP spid="45071" grpId="0"/>
          <p:bldP spid="45075" grpId="0"/>
          <p:bldP spid="45072" grpId="0"/>
          <p:bldP spid="45076" grpId="0"/>
          <p:bldP spid="45073" grpId="0"/>
          <p:bldP spid="45077" grpId="0"/>
          <p:bldP spid="45088" grpId="0" animBg="1"/>
          <p:bldP spid="45089" grpId="0" animBg="1"/>
          <p:bldP spid="45090" grpId="0" animBg="1"/>
          <p:bldP spid="45091" grpId="0" animBg="1"/>
          <p:bldP spid="4509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3" presetClass="entr" presetSubtype="16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450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450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50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450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50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50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450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450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50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50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50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50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45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45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45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450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450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059" grpId="0"/>
          <p:bldP spid="45064" grpId="0"/>
          <p:bldP spid="45060" grpId="0"/>
          <p:bldP spid="45065" grpId="0"/>
          <p:bldP spid="45061" grpId="0"/>
          <p:bldP spid="45066" grpId="0"/>
          <p:bldP spid="45062" grpId="0"/>
          <p:bldP spid="45067" grpId="0"/>
          <p:bldP spid="45063" grpId="0"/>
          <p:bldP spid="45068" grpId="0"/>
          <p:bldP spid="45058" grpId="0"/>
          <p:bldP spid="45069" grpId="0"/>
          <p:bldP spid="45070" grpId="0"/>
          <p:bldP spid="45074" grpId="0"/>
          <p:bldP spid="45071" grpId="0"/>
          <p:bldP spid="45075" grpId="0"/>
          <p:bldP spid="45072" grpId="0"/>
          <p:bldP spid="45076" grpId="0"/>
          <p:bldP spid="45073" grpId="0"/>
          <p:bldP spid="45077" grpId="0"/>
          <p:bldP spid="45088" grpId="0" animBg="1"/>
          <p:bldP spid="45089" grpId="0" animBg="1"/>
          <p:bldP spid="45090" grpId="0" animBg="1"/>
          <p:bldP spid="45091" grpId="0" animBg="1"/>
          <p:bldP spid="45092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reeform 3">
            <a:extLst>
              <a:ext uri="{FF2B5EF4-FFF2-40B4-BE49-F238E27FC236}">
                <a16:creationId xmlns:a16="http://schemas.microsoft.com/office/drawing/2014/main" id="{38818D39-3214-EA4D-808B-E15D1B9A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657" y="875771"/>
            <a:ext cx="1367896" cy="1367896"/>
          </a:xfrm>
          <a:custGeom>
            <a:avLst/>
            <a:gdLst>
              <a:gd name="T0" fmla="*/ 2280 w 4561"/>
              <a:gd name="T1" fmla="*/ 4560 h 4561"/>
              <a:gd name="T2" fmla="*/ 0 w 4561"/>
              <a:gd name="T3" fmla="*/ 2280 h 4561"/>
              <a:gd name="T4" fmla="*/ 2280 w 4561"/>
              <a:gd name="T5" fmla="*/ 0 h 4561"/>
              <a:gd name="T6" fmla="*/ 4560 w 4561"/>
              <a:gd name="T7" fmla="*/ 2280 h 4561"/>
              <a:gd name="T8" fmla="*/ 2280 w 4561"/>
              <a:gd name="T9" fmla="*/ 4560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1" h="4561">
                <a:moveTo>
                  <a:pt x="2280" y="4560"/>
                </a:moveTo>
                <a:lnTo>
                  <a:pt x="0" y="2280"/>
                </a:lnTo>
                <a:lnTo>
                  <a:pt x="2280" y="0"/>
                </a:lnTo>
                <a:lnTo>
                  <a:pt x="4560" y="2280"/>
                </a:lnTo>
                <a:lnTo>
                  <a:pt x="2280" y="4560"/>
                </a:lnTo>
              </a:path>
            </a:pathLst>
          </a:custGeom>
          <a:solidFill>
            <a:srgbClr val="FFC8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34006990-0B02-2246-9B49-6356BB97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271" y="1352021"/>
            <a:ext cx="710407" cy="710407"/>
          </a:xfrm>
          <a:custGeom>
            <a:avLst/>
            <a:gdLst>
              <a:gd name="T0" fmla="*/ 1183 w 2367"/>
              <a:gd name="T1" fmla="*/ 2366 h 2367"/>
              <a:gd name="T2" fmla="*/ 0 w 2367"/>
              <a:gd name="T3" fmla="*/ 1183 h 2367"/>
              <a:gd name="T4" fmla="*/ 1183 w 2367"/>
              <a:gd name="T5" fmla="*/ 0 h 2367"/>
              <a:gd name="T6" fmla="*/ 2366 w 2367"/>
              <a:gd name="T7" fmla="*/ 1183 h 2367"/>
              <a:gd name="T8" fmla="*/ 1183 w 2367"/>
              <a:gd name="T9" fmla="*/ 2366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7" h="2367">
                <a:moveTo>
                  <a:pt x="1183" y="2366"/>
                </a:moveTo>
                <a:lnTo>
                  <a:pt x="0" y="1183"/>
                </a:lnTo>
                <a:lnTo>
                  <a:pt x="1183" y="0"/>
                </a:lnTo>
                <a:lnTo>
                  <a:pt x="2366" y="1183"/>
                </a:lnTo>
                <a:lnTo>
                  <a:pt x="1183" y="2366"/>
                </a:ln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8901CD94-C462-9D47-BB55-72260C465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521" y="3323167"/>
            <a:ext cx="710407" cy="706438"/>
          </a:xfrm>
          <a:custGeom>
            <a:avLst/>
            <a:gdLst>
              <a:gd name="T0" fmla="*/ 1183 w 2367"/>
              <a:gd name="T1" fmla="*/ 2355 h 2356"/>
              <a:gd name="T2" fmla="*/ 0 w 2367"/>
              <a:gd name="T3" fmla="*/ 1182 h 2356"/>
              <a:gd name="T4" fmla="*/ 1183 w 2367"/>
              <a:gd name="T5" fmla="*/ 0 h 2356"/>
              <a:gd name="T6" fmla="*/ 2366 w 2367"/>
              <a:gd name="T7" fmla="*/ 1182 h 2356"/>
              <a:gd name="T8" fmla="*/ 1183 w 2367"/>
              <a:gd name="T9" fmla="*/ 2355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7" h="2356">
                <a:moveTo>
                  <a:pt x="1183" y="2355"/>
                </a:moveTo>
                <a:lnTo>
                  <a:pt x="0" y="1182"/>
                </a:lnTo>
                <a:lnTo>
                  <a:pt x="1183" y="0"/>
                </a:lnTo>
                <a:lnTo>
                  <a:pt x="2366" y="1182"/>
                </a:lnTo>
                <a:lnTo>
                  <a:pt x="1183" y="2355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87B1407B-8813-4E4A-B1B1-FA2E9A82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458" y="1932782"/>
            <a:ext cx="678657" cy="678656"/>
          </a:xfrm>
          <a:custGeom>
            <a:avLst/>
            <a:gdLst>
              <a:gd name="T0" fmla="*/ 1126 w 2262"/>
              <a:gd name="T1" fmla="*/ 2260 h 2261"/>
              <a:gd name="T2" fmla="*/ 0 w 2262"/>
              <a:gd name="T3" fmla="*/ 1135 h 2261"/>
              <a:gd name="T4" fmla="*/ 1126 w 2262"/>
              <a:gd name="T5" fmla="*/ 0 h 2261"/>
              <a:gd name="T6" fmla="*/ 2261 w 2262"/>
              <a:gd name="T7" fmla="*/ 1135 h 2261"/>
              <a:gd name="T8" fmla="*/ 1126 w 2262"/>
              <a:gd name="T9" fmla="*/ 2260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2" h="2261">
                <a:moveTo>
                  <a:pt x="1126" y="2260"/>
                </a:moveTo>
                <a:lnTo>
                  <a:pt x="0" y="1135"/>
                </a:lnTo>
                <a:lnTo>
                  <a:pt x="1126" y="0"/>
                </a:lnTo>
                <a:lnTo>
                  <a:pt x="2261" y="1135"/>
                </a:lnTo>
                <a:lnTo>
                  <a:pt x="1126" y="2260"/>
                </a:ln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B261B5BC-83A9-0147-BBAB-8D8AFCB2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03" y="3291417"/>
            <a:ext cx="772583" cy="772583"/>
          </a:xfrm>
          <a:custGeom>
            <a:avLst/>
            <a:gdLst>
              <a:gd name="T0" fmla="*/ 1288 w 2577"/>
              <a:gd name="T1" fmla="*/ 2575 h 2576"/>
              <a:gd name="T2" fmla="*/ 0 w 2577"/>
              <a:gd name="T3" fmla="*/ 1287 h 2576"/>
              <a:gd name="T4" fmla="*/ 1288 w 2577"/>
              <a:gd name="T5" fmla="*/ 0 h 2576"/>
              <a:gd name="T6" fmla="*/ 2576 w 2577"/>
              <a:gd name="T7" fmla="*/ 1287 h 2576"/>
              <a:gd name="T8" fmla="*/ 1288 w 2577"/>
              <a:gd name="T9" fmla="*/ 2575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7" h="2576">
                <a:moveTo>
                  <a:pt x="1288" y="2575"/>
                </a:moveTo>
                <a:lnTo>
                  <a:pt x="0" y="1287"/>
                </a:lnTo>
                <a:lnTo>
                  <a:pt x="1288" y="0"/>
                </a:lnTo>
                <a:lnTo>
                  <a:pt x="2576" y="1287"/>
                </a:lnTo>
                <a:lnTo>
                  <a:pt x="1288" y="2575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8DCF8625-7237-E743-91D0-1C52B857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365" y="4610365"/>
            <a:ext cx="575468" cy="575468"/>
          </a:xfrm>
          <a:custGeom>
            <a:avLst/>
            <a:gdLst>
              <a:gd name="T0" fmla="*/ 964 w 1919"/>
              <a:gd name="T1" fmla="*/ 1917 h 1918"/>
              <a:gd name="T2" fmla="*/ 0 w 1919"/>
              <a:gd name="T3" fmla="*/ 954 h 1918"/>
              <a:gd name="T4" fmla="*/ 964 w 1919"/>
              <a:gd name="T5" fmla="*/ 0 h 1918"/>
              <a:gd name="T6" fmla="*/ 1918 w 1919"/>
              <a:gd name="T7" fmla="*/ 954 h 1918"/>
              <a:gd name="T8" fmla="*/ 964 w 1919"/>
              <a:gd name="T9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9" h="1918">
                <a:moveTo>
                  <a:pt x="964" y="1917"/>
                </a:moveTo>
                <a:lnTo>
                  <a:pt x="0" y="954"/>
                </a:lnTo>
                <a:lnTo>
                  <a:pt x="964" y="0"/>
                </a:lnTo>
                <a:lnTo>
                  <a:pt x="1918" y="954"/>
                </a:lnTo>
                <a:lnTo>
                  <a:pt x="964" y="1917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6B876BF-9244-D940-ADBE-68E8CD9ECDB5}"/>
              </a:ext>
            </a:extLst>
          </p:cNvPr>
          <p:cNvGrpSpPr/>
          <p:nvPr/>
        </p:nvGrpSpPr>
        <p:grpSpPr>
          <a:xfrm>
            <a:off x="1053042" y="3734595"/>
            <a:ext cx="2469886" cy="2467239"/>
            <a:chOff x="1263650" y="4481513"/>
            <a:chExt cx="2963863" cy="2960687"/>
          </a:xfrm>
        </p:grpSpPr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7A99B399-6BD1-B44E-B3D3-2D454BF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4481513"/>
              <a:ext cx="2963863" cy="2960687"/>
            </a:xfrm>
            <a:custGeom>
              <a:avLst/>
              <a:gdLst>
                <a:gd name="T0" fmla="*/ 4111 w 8234"/>
                <a:gd name="T1" fmla="*/ 8224 h 8225"/>
                <a:gd name="T2" fmla="*/ 0 w 8234"/>
                <a:gd name="T3" fmla="*/ 4112 h 8225"/>
                <a:gd name="T4" fmla="*/ 4111 w 8234"/>
                <a:gd name="T5" fmla="*/ 0 h 8225"/>
                <a:gd name="T6" fmla="*/ 8233 w 8234"/>
                <a:gd name="T7" fmla="*/ 4112 h 8225"/>
                <a:gd name="T8" fmla="*/ 4111 w 8234"/>
                <a:gd name="T9" fmla="*/ 8224 h 8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34" h="8225">
                  <a:moveTo>
                    <a:pt x="4111" y="8224"/>
                  </a:moveTo>
                  <a:lnTo>
                    <a:pt x="0" y="4112"/>
                  </a:lnTo>
                  <a:lnTo>
                    <a:pt x="4111" y="0"/>
                  </a:lnTo>
                  <a:lnTo>
                    <a:pt x="8233" y="4112"/>
                  </a:lnTo>
                  <a:lnTo>
                    <a:pt x="4111" y="8224"/>
                  </a:lnTo>
                </a:path>
              </a:pathLst>
            </a:custGeom>
            <a:solidFill>
              <a:srgbClr val="FF91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6B7553C1-58B6-7B47-BB4C-28959EC8B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238" y="5413375"/>
              <a:ext cx="896937" cy="1071563"/>
            </a:xfrm>
            <a:custGeom>
              <a:avLst/>
              <a:gdLst>
                <a:gd name="T0" fmla="*/ 1565 w 2491"/>
                <a:gd name="T1" fmla="*/ 2976 h 2977"/>
                <a:gd name="T2" fmla="*/ 840 w 2491"/>
                <a:gd name="T3" fmla="*/ 2871 h 2977"/>
                <a:gd name="T4" fmla="*/ 1670 w 2491"/>
                <a:gd name="T5" fmla="*/ 2871 h 2977"/>
                <a:gd name="T6" fmla="*/ 1565 w 2491"/>
                <a:gd name="T7" fmla="*/ 2499 h 2977"/>
                <a:gd name="T8" fmla="*/ 840 w 2491"/>
                <a:gd name="T9" fmla="*/ 2604 h 2977"/>
                <a:gd name="T10" fmla="*/ 1670 w 2491"/>
                <a:gd name="T11" fmla="*/ 2604 h 2977"/>
                <a:gd name="T12" fmla="*/ 1222 w 2491"/>
                <a:gd name="T13" fmla="*/ 1469 h 2977"/>
                <a:gd name="T14" fmla="*/ 1250 w 2491"/>
                <a:gd name="T15" fmla="*/ 2432 h 2977"/>
                <a:gd name="T16" fmla="*/ 1260 w 2491"/>
                <a:gd name="T17" fmla="*/ 2432 h 2977"/>
                <a:gd name="T18" fmla="*/ 1355 w 2491"/>
                <a:gd name="T19" fmla="*/ 1469 h 2977"/>
                <a:gd name="T20" fmla="*/ 764 w 2491"/>
                <a:gd name="T21" fmla="*/ 1221 h 2977"/>
                <a:gd name="T22" fmla="*/ 1059 w 2491"/>
                <a:gd name="T23" fmla="*/ 1221 h 2977"/>
                <a:gd name="T24" fmla="*/ 1746 w 2491"/>
                <a:gd name="T25" fmla="*/ 1221 h 2977"/>
                <a:gd name="T26" fmla="*/ 1451 w 2491"/>
                <a:gd name="T27" fmla="*/ 1373 h 2977"/>
                <a:gd name="T28" fmla="*/ 2071 w 2491"/>
                <a:gd name="T29" fmla="*/ 954 h 2977"/>
                <a:gd name="T30" fmla="*/ 430 w 2491"/>
                <a:gd name="T31" fmla="*/ 954 h 2977"/>
                <a:gd name="T32" fmla="*/ 849 w 2491"/>
                <a:gd name="T33" fmla="*/ 2327 h 2977"/>
                <a:gd name="T34" fmla="*/ 1059 w 2491"/>
                <a:gd name="T35" fmla="*/ 1469 h 2977"/>
                <a:gd name="T36" fmla="*/ 659 w 2491"/>
                <a:gd name="T37" fmla="*/ 1221 h 2977"/>
                <a:gd name="T38" fmla="*/ 1155 w 2491"/>
                <a:gd name="T39" fmla="*/ 1221 h 2977"/>
                <a:gd name="T40" fmla="*/ 1222 w 2491"/>
                <a:gd name="T41" fmla="*/ 1373 h 2977"/>
                <a:gd name="T42" fmla="*/ 1355 w 2491"/>
                <a:gd name="T43" fmla="*/ 1221 h 2977"/>
                <a:gd name="T44" fmla="*/ 1775 w 2491"/>
                <a:gd name="T45" fmla="*/ 1049 h 2977"/>
                <a:gd name="T46" fmla="*/ 1594 w 2491"/>
                <a:gd name="T47" fmla="*/ 1469 h 2977"/>
                <a:gd name="T48" fmla="*/ 1508 w 2491"/>
                <a:gd name="T49" fmla="*/ 2432 h 2977"/>
                <a:gd name="T50" fmla="*/ 1985 w 2491"/>
                <a:gd name="T51" fmla="*/ 1526 h 2977"/>
                <a:gd name="T52" fmla="*/ 1345 w 2491"/>
                <a:gd name="T53" fmla="*/ 95 h 2977"/>
                <a:gd name="T54" fmla="*/ 1164 w 2491"/>
                <a:gd name="T55" fmla="*/ 95 h 2977"/>
                <a:gd name="T56" fmla="*/ 1250 w 2491"/>
                <a:gd name="T57" fmla="*/ 353 h 2977"/>
                <a:gd name="T58" fmla="*/ 1842 w 2491"/>
                <a:gd name="T59" fmla="*/ 238 h 2977"/>
                <a:gd name="T60" fmla="*/ 1813 w 2491"/>
                <a:gd name="T61" fmla="*/ 124 h 2977"/>
                <a:gd name="T62" fmla="*/ 1641 w 2491"/>
                <a:gd name="T63" fmla="*/ 429 h 2977"/>
                <a:gd name="T64" fmla="*/ 1842 w 2491"/>
                <a:gd name="T65" fmla="*/ 238 h 2977"/>
                <a:gd name="T66" fmla="*/ 2223 w 2491"/>
                <a:gd name="T67" fmla="*/ 410 h 2977"/>
                <a:gd name="T68" fmla="*/ 1966 w 2491"/>
                <a:gd name="T69" fmla="*/ 505 h 2977"/>
                <a:gd name="T70" fmla="*/ 2090 w 2491"/>
                <a:gd name="T71" fmla="*/ 648 h 2977"/>
                <a:gd name="T72" fmla="*/ 2414 w 2491"/>
                <a:gd name="T73" fmla="*/ 973 h 2977"/>
                <a:gd name="T74" fmla="*/ 2376 w 2491"/>
                <a:gd name="T75" fmla="*/ 801 h 2977"/>
                <a:gd name="T76" fmla="*/ 2137 w 2491"/>
                <a:gd name="T77" fmla="*/ 934 h 2977"/>
                <a:gd name="T78" fmla="*/ 2366 w 2491"/>
                <a:gd name="T79" fmla="*/ 1459 h 2977"/>
                <a:gd name="T80" fmla="*/ 2471 w 2491"/>
                <a:gd name="T81" fmla="*/ 1392 h 2977"/>
                <a:gd name="T82" fmla="*/ 2137 w 2491"/>
                <a:gd name="T83" fmla="*/ 1326 h 2977"/>
                <a:gd name="T84" fmla="*/ 2366 w 2491"/>
                <a:gd name="T85" fmla="*/ 1459 h 2977"/>
                <a:gd name="T86" fmla="*/ 849 w 2491"/>
                <a:gd name="T87" fmla="*/ 429 h 2977"/>
                <a:gd name="T88" fmla="*/ 811 w 2491"/>
                <a:gd name="T89" fmla="*/ 152 h 2977"/>
                <a:gd name="T90" fmla="*/ 649 w 2491"/>
                <a:gd name="T91" fmla="*/ 238 h 2977"/>
                <a:gd name="T92" fmla="*/ 401 w 2491"/>
                <a:gd name="T93" fmla="*/ 648 h 2977"/>
                <a:gd name="T94" fmla="*/ 525 w 2491"/>
                <a:gd name="T95" fmla="*/ 505 h 2977"/>
                <a:gd name="T96" fmla="*/ 268 w 2491"/>
                <a:gd name="T97" fmla="*/ 410 h 2977"/>
                <a:gd name="T98" fmla="*/ 249 w 2491"/>
                <a:gd name="T99" fmla="*/ 1011 h 2977"/>
                <a:gd name="T100" fmla="*/ 353 w 2491"/>
                <a:gd name="T101" fmla="*/ 934 h 2977"/>
                <a:gd name="T102" fmla="*/ 10 w 2491"/>
                <a:gd name="T103" fmla="*/ 868 h 2977"/>
                <a:gd name="T104" fmla="*/ 249 w 2491"/>
                <a:gd name="T105" fmla="*/ 1011 h 2977"/>
                <a:gd name="T106" fmla="*/ 363 w 2491"/>
                <a:gd name="T107" fmla="*/ 1326 h 2977"/>
                <a:gd name="T108" fmla="*/ 86 w 2491"/>
                <a:gd name="T109" fmla="*/ 1288 h 2977"/>
                <a:gd name="T110" fmla="*/ 124 w 2491"/>
                <a:gd name="T111" fmla="*/ 1459 h 2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91" h="2977">
                  <a:moveTo>
                    <a:pt x="1670" y="2871"/>
                  </a:moveTo>
                  <a:lnTo>
                    <a:pt x="1670" y="2871"/>
                  </a:lnTo>
                  <a:cubicBezTo>
                    <a:pt x="1670" y="2929"/>
                    <a:pt x="1622" y="2976"/>
                    <a:pt x="1565" y="2976"/>
                  </a:cubicBezTo>
                  <a:cubicBezTo>
                    <a:pt x="936" y="2976"/>
                    <a:pt x="936" y="2976"/>
                    <a:pt x="936" y="2976"/>
                  </a:cubicBezTo>
                  <a:cubicBezTo>
                    <a:pt x="878" y="2976"/>
                    <a:pt x="840" y="2929"/>
                    <a:pt x="840" y="2871"/>
                  </a:cubicBezTo>
                  <a:lnTo>
                    <a:pt x="840" y="2871"/>
                  </a:lnTo>
                  <a:cubicBezTo>
                    <a:pt x="840" y="2814"/>
                    <a:pt x="878" y="2766"/>
                    <a:pt x="936" y="2766"/>
                  </a:cubicBezTo>
                  <a:cubicBezTo>
                    <a:pt x="1565" y="2766"/>
                    <a:pt x="1565" y="2766"/>
                    <a:pt x="1565" y="2766"/>
                  </a:cubicBezTo>
                  <a:cubicBezTo>
                    <a:pt x="1622" y="2766"/>
                    <a:pt x="1670" y="2814"/>
                    <a:pt x="1670" y="2871"/>
                  </a:cubicBezTo>
                  <a:close/>
                  <a:moveTo>
                    <a:pt x="1670" y="2604"/>
                  </a:moveTo>
                  <a:lnTo>
                    <a:pt x="1670" y="2604"/>
                  </a:lnTo>
                  <a:cubicBezTo>
                    <a:pt x="1670" y="2547"/>
                    <a:pt x="1622" y="2499"/>
                    <a:pt x="1565" y="2499"/>
                  </a:cubicBezTo>
                  <a:cubicBezTo>
                    <a:pt x="936" y="2499"/>
                    <a:pt x="936" y="2499"/>
                    <a:pt x="936" y="2499"/>
                  </a:cubicBezTo>
                  <a:cubicBezTo>
                    <a:pt x="878" y="2499"/>
                    <a:pt x="840" y="2547"/>
                    <a:pt x="840" y="2604"/>
                  </a:cubicBezTo>
                  <a:lnTo>
                    <a:pt x="840" y="2604"/>
                  </a:lnTo>
                  <a:cubicBezTo>
                    <a:pt x="840" y="2661"/>
                    <a:pt x="878" y="2700"/>
                    <a:pt x="936" y="2700"/>
                  </a:cubicBezTo>
                  <a:cubicBezTo>
                    <a:pt x="1565" y="2700"/>
                    <a:pt x="1565" y="2700"/>
                    <a:pt x="1565" y="2700"/>
                  </a:cubicBezTo>
                  <a:cubicBezTo>
                    <a:pt x="1622" y="2700"/>
                    <a:pt x="1670" y="2661"/>
                    <a:pt x="1670" y="2604"/>
                  </a:cubicBezTo>
                  <a:close/>
                  <a:moveTo>
                    <a:pt x="1355" y="1469"/>
                  </a:moveTo>
                  <a:lnTo>
                    <a:pt x="1355" y="1469"/>
                  </a:lnTo>
                  <a:cubicBezTo>
                    <a:pt x="1222" y="1469"/>
                    <a:pt x="1222" y="1469"/>
                    <a:pt x="1222" y="1469"/>
                  </a:cubicBezTo>
                  <a:cubicBezTo>
                    <a:pt x="1155" y="1469"/>
                    <a:pt x="1155" y="1469"/>
                    <a:pt x="1155" y="1469"/>
                  </a:cubicBezTo>
                  <a:cubicBezTo>
                    <a:pt x="1155" y="2432"/>
                    <a:pt x="1155" y="2432"/>
                    <a:pt x="1155" y="2432"/>
                  </a:cubicBezTo>
                  <a:cubicBezTo>
                    <a:pt x="1183" y="2432"/>
                    <a:pt x="1222" y="2432"/>
                    <a:pt x="1250" y="2432"/>
                  </a:cubicBezTo>
                  <a:lnTo>
                    <a:pt x="1250" y="2432"/>
                  </a:lnTo>
                  <a:lnTo>
                    <a:pt x="1250" y="2432"/>
                  </a:lnTo>
                  <a:lnTo>
                    <a:pt x="1260" y="2432"/>
                  </a:lnTo>
                  <a:lnTo>
                    <a:pt x="1260" y="2432"/>
                  </a:lnTo>
                  <a:cubicBezTo>
                    <a:pt x="1288" y="2432"/>
                    <a:pt x="1317" y="2432"/>
                    <a:pt x="1355" y="2432"/>
                  </a:cubicBezTo>
                  <a:lnTo>
                    <a:pt x="1355" y="1469"/>
                  </a:lnTo>
                  <a:close/>
                  <a:moveTo>
                    <a:pt x="907" y="1068"/>
                  </a:moveTo>
                  <a:lnTo>
                    <a:pt x="907" y="1068"/>
                  </a:lnTo>
                  <a:cubicBezTo>
                    <a:pt x="830" y="1068"/>
                    <a:pt x="764" y="1135"/>
                    <a:pt x="764" y="1221"/>
                  </a:cubicBezTo>
                  <a:cubicBezTo>
                    <a:pt x="764" y="1307"/>
                    <a:pt x="830" y="1373"/>
                    <a:pt x="907" y="1373"/>
                  </a:cubicBezTo>
                  <a:cubicBezTo>
                    <a:pt x="1059" y="1373"/>
                    <a:pt x="1059" y="1373"/>
                    <a:pt x="1059" y="1373"/>
                  </a:cubicBezTo>
                  <a:cubicBezTo>
                    <a:pt x="1059" y="1221"/>
                    <a:pt x="1059" y="1221"/>
                    <a:pt x="1059" y="1221"/>
                  </a:cubicBezTo>
                  <a:cubicBezTo>
                    <a:pt x="1059" y="1135"/>
                    <a:pt x="993" y="1068"/>
                    <a:pt x="907" y="1068"/>
                  </a:cubicBezTo>
                  <a:close/>
                  <a:moveTo>
                    <a:pt x="1746" y="1221"/>
                  </a:moveTo>
                  <a:lnTo>
                    <a:pt x="1746" y="1221"/>
                  </a:lnTo>
                  <a:cubicBezTo>
                    <a:pt x="1746" y="1135"/>
                    <a:pt x="1679" y="1068"/>
                    <a:pt x="1594" y="1068"/>
                  </a:cubicBezTo>
                  <a:cubicBezTo>
                    <a:pt x="1517" y="1068"/>
                    <a:pt x="1451" y="1135"/>
                    <a:pt x="1451" y="1221"/>
                  </a:cubicBezTo>
                  <a:cubicBezTo>
                    <a:pt x="1451" y="1373"/>
                    <a:pt x="1451" y="1373"/>
                    <a:pt x="1451" y="1373"/>
                  </a:cubicBezTo>
                  <a:cubicBezTo>
                    <a:pt x="1594" y="1373"/>
                    <a:pt x="1594" y="1373"/>
                    <a:pt x="1594" y="1373"/>
                  </a:cubicBezTo>
                  <a:cubicBezTo>
                    <a:pt x="1679" y="1373"/>
                    <a:pt x="1746" y="1307"/>
                    <a:pt x="1746" y="1221"/>
                  </a:cubicBezTo>
                  <a:close/>
                  <a:moveTo>
                    <a:pt x="2071" y="954"/>
                  </a:moveTo>
                  <a:lnTo>
                    <a:pt x="2071" y="954"/>
                  </a:lnTo>
                  <a:cubicBezTo>
                    <a:pt x="2004" y="687"/>
                    <a:pt x="1689" y="400"/>
                    <a:pt x="1250" y="400"/>
                  </a:cubicBezTo>
                  <a:cubicBezTo>
                    <a:pt x="811" y="400"/>
                    <a:pt x="497" y="687"/>
                    <a:pt x="430" y="954"/>
                  </a:cubicBezTo>
                  <a:cubicBezTo>
                    <a:pt x="382" y="1154"/>
                    <a:pt x="430" y="1345"/>
                    <a:pt x="525" y="1526"/>
                  </a:cubicBezTo>
                  <a:cubicBezTo>
                    <a:pt x="611" y="1698"/>
                    <a:pt x="697" y="1831"/>
                    <a:pt x="773" y="2003"/>
                  </a:cubicBezTo>
                  <a:cubicBezTo>
                    <a:pt x="821" y="2098"/>
                    <a:pt x="830" y="2232"/>
                    <a:pt x="849" y="2327"/>
                  </a:cubicBezTo>
                  <a:cubicBezTo>
                    <a:pt x="869" y="2413"/>
                    <a:pt x="897" y="2432"/>
                    <a:pt x="993" y="2432"/>
                  </a:cubicBezTo>
                  <a:cubicBezTo>
                    <a:pt x="1021" y="2432"/>
                    <a:pt x="1040" y="2432"/>
                    <a:pt x="1059" y="2432"/>
                  </a:cubicBezTo>
                  <a:cubicBezTo>
                    <a:pt x="1059" y="1469"/>
                    <a:pt x="1059" y="1469"/>
                    <a:pt x="1059" y="1469"/>
                  </a:cubicBezTo>
                  <a:cubicBezTo>
                    <a:pt x="907" y="1469"/>
                    <a:pt x="907" y="1469"/>
                    <a:pt x="907" y="1469"/>
                  </a:cubicBezTo>
                  <a:cubicBezTo>
                    <a:pt x="840" y="1469"/>
                    <a:pt x="783" y="1440"/>
                    <a:pt x="735" y="1392"/>
                  </a:cubicBezTo>
                  <a:cubicBezTo>
                    <a:pt x="687" y="1345"/>
                    <a:pt x="659" y="1288"/>
                    <a:pt x="659" y="1221"/>
                  </a:cubicBezTo>
                  <a:cubicBezTo>
                    <a:pt x="659" y="1154"/>
                    <a:pt x="687" y="1097"/>
                    <a:pt x="735" y="1049"/>
                  </a:cubicBezTo>
                  <a:cubicBezTo>
                    <a:pt x="783" y="1001"/>
                    <a:pt x="840" y="973"/>
                    <a:pt x="907" y="973"/>
                  </a:cubicBezTo>
                  <a:cubicBezTo>
                    <a:pt x="1040" y="973"/>
                    <a:pt x="1155" y="1087"/>
                    <a:pt x="1155" y="1221"/>
                  </a:cubicBezTo>
                  <a:lnTo>
                    <a:pt x="1155" y="1221"/>
                  </a:lnTo>
                  <a:cubicBezTo>
                    <a:pt x="1155" y="1373"/>
                    <a:pt x="1155" y="1373"/>
                    <a:pt x="1155" y="1373"/>
                  </a:cubicBezTo>
                  <a:cubicBezTo>
                    <a:pt x="1222" y="1373"/>
                    <a:pt x="1222" y="1373"/>
                    <a:pt x="1222" y="1373"/>
                  </a:cubicBezTo>
                  <a:cubicBezTo>
                    <a:pt x="1355" y="1373"/>
                    <a:pt x="1355" y="1373"/>
                    <a:pt x="1355" y="1373"/>
                  </a:cubicBezTo>
                  <a:cubicBezTo>
                    <a:pt x="1355" y="1221"/>
                    <a:pt x="1355" y="1221"/>
                    <a:pt x="1355" y="1221"/>
                  </a:cubicBezTo>
                  <a:lnTo>
                    <a:pt x="1355" y="1221"/>
                  </a:lnTo>
                  <a:cubicBezTo>
                    <a:pt x="1355" y="1154"/>
                    <a:pt x="1374" y="1097"/>
                    <a:pt x="1422" y="1049"/>
                  </a:cubicBezTo>
                  <a:cubicBezTo>
                    <a:pt x="1470" y="1001"/>
                    <a:pt x="1536" y="973"/>
                    <a:pt x="1594" y="973"/>
                  </a:cubicBezTo>
                  <a:cubicBezTo>
                    <a:pt x="1661" y="973"/>
                    <a:pt x="1727" y="1001"/>
                    <a:pt x="1775" y="1049"/>
                  </a:cubicBezTo>
                  <a:cubicBezTo>
                    <a:pt x="1823" y="1097"/>
                    <a:pt x="1842" y="1154"/>
                    <a:pt x="1842" y="1221"/>
                  </a:cubicBezTo>
                  <a:cubicBezTo>
                    <a:pt x="1842" y="1288"/>
                    <a:pt x="1823" y="1345"/>
                    <a:pt x="1775" y="1392"/>
                  </a:cubicBezTo>
                  <a:cubicBezTo>
                    <a:pt x="1727" y="1440"/>
                    <a:pt x="1661" y="1469"/>
                    <a:pt x="1594" y="1469"/>
                  </a:cubicBezTo>
                  <a:cubicBezTo>
                    <a:pt x="1451" y="1469"/>
                    <a:pt x="1451" y="1469"/>
                    <a:pt x="1451" y="1469"/>
                  </a:cubicBezTo>
                  <a:cubicBezTo>
                    <a:pt x="1451" y="2432"/>
                    <a:pt x="1451" y="2432"/>
                    <a:pt x="1451" y="2432"/>
                  </a:cubicBezTo>
                  <a:cubicBezTo>
                    <a:pt x="1470" y="2432"/>
                    <a:pt x="1489" y="2432"/>
                    <a:pt x="1508" y="2432"/>
                  </a:cubicBezTo>
                  <a:cubicBezTo>
                    <a:pt x="1603" y="2432"/>
                    <a:pt x="1632" y="2413"/>
                    <a:pt x="1651" y="2327"/>
                  </a:cubicBezTo>
                  <a:cubicBezTo>
                    <a:pt x="1670" y="2232"/>
                    <a:pt x="1689" y="2098"/>
                    <a:pt x="1727" y="2003"/>
                  </a:cubicBezTo>
                  <a:cubicBezTo>
                    <a:pt x="1803" y="1831"/>
                    <a:pt x="1899" y="1698"/>
                    <a:pt x="1985" y="1526"/>
                  </a:cubicBezTo>
                  <a:cubicBezTo>
                    <a:pt x="2080" y="1345"/>
                    <a:pt x="2128" y="1154"/>
                    <a:pt x="2071" y="954"/>
                  </a:cubicBezTo>
                  <a:close/>
                  <a:moveTo>
                    <a:pt x="1345" y="95"/>
                  </a:moveTo>
                  <a:lnTo>
                    <a:pt x="1345" y="95"/>
                  </a:lnTo>
                  <a:cubicBezTo>
                    <a:pt x="1345" y="47"/>
                    <a:pt x="1307" y="0"/>
                    <a:pt x="1250" y="0"/>
                  </a:cubicBezTo>
                  <a:lnTo>
                    <a:pt x="1250" y="0"/>
                  </a:lnTo>
                  <a:cubicBezTo>
                    <a:pt x="1203" y="0"/>
                    <a:pt x="1164" y="47"/>
                    <a:pt x="1164" y="95"/>
                  </a:cubicBezTo>
                  <a:cubicBezTo>
                    <a:pt x="1164" y="257"/>
                    <a:pt x="1164" y="257"/>
                    <a:pt x="1164" y="257"/>
                  </a:cubicBezTo>
                  <a:cubicBezTo>
                    <a:pt x="1164" y="314"/>
                    <a:pt x="1203" y="353"/>
                    <a:pt x="1250" y="353"/>
                  </a:cubicBezTo>
                  <a:lnTo>
                    <a:pt x="1250" y="353"/>
                  </a:lnTo>
                  <a:cubicBezTo>
                    <a:pt x="1307" y="353"/>
                    <a:pt x="1345" y="314"/>
                    <a:pt x="1345" y="257"/>
                  </a:cubicBezTo>
                  <a:lnTo>
                    <a:pt x="1345" y="95"/>
                  </a:lnTo>
                  <a:close/>
                  <a:moveTo>
                    <a:pt x="1842" y="238"/>
                  </a:moveTo>
                  <a:lnTo>
                    <a:pt x="1842" y="238"/>
                  </a:lnTo>
                  <a:cubicBezTo>
                    <a:pt x="1870" y="200"/>
                    <a:pt x="1851" y="143"/>
                    <a:pt x="1813" y="124"/>
                  </a:cubicBezTo>
                  <a:lnTo>
                    <a:pt x="1813" y="124"/>
                  </a:lnTo>
                  <a:cubicBezTo>
                    <a:pt x="1765" y="95"/>
                    <a:pt x="1708" y="114"/>
                    <a:pt x="1689" y="152"/>
                  </a:cubicBezTo>
                  <a:cubicBezTo>
                    <a:pt x="1603" y="305"/>
                    <a:pt x="1603" y="305"/>
                    <a:pt x="1603" y="305"/>
                  </a:cubicBezTo>
                  <a:cubicBezTo>
                    <a:pt x="1584" y="343"/>
                    <a:pt x="1603" y="400"/>
                    <a:pt x="1641" y="429"/>
                  </a:cubicBezTo>
                  <a:lnTo>
                    <a:pt x="1641" y="429"/>
                  </a:lnTo>
                  <a:cubicBezTo>
                    <a:pt x="1689" y="448"/>
                    <a:pt x="1737" y="429"/>
                    <a:pt x="1765" y="391"/>
                  </a:cubicBezTo>
                  <a:lnTo>
                    <a:pt x="1842" y="238"/>
                  </a:lnTo>
                  <a:close/>
                  <a:moveTo>
                    <a:pt x="2214" y="534"/>
                  </a:moveTo>
                  <a:lnTo>
                    <a:pt x="2214" y="534"/>
                  </a:lnTo>
                  <a:cubicBezTo>
                    <a:pt x="2252" y="496"/>
                    <a:pt x="2252" y="448"/>
                    <a:pt x="2223" y="410"/>
                  </a:cubicBezTo>
                  <a:lnTo>
                    <a:pt x="2223" y="410"/>
                  </a:lnTo>
                  <a:cubicBezTo>
                    <a:pt x="2185" y="372"/>
                    <a:pt x="2128" y="362"/>
                    <a:pt x="2099" y="400"/>
                  </a:cubicBezTo>
                  <a:cubicBezTo>
                    <a:pt x="1966" y="505"/>
                    <a:pt x="1966" y="505"/>
                    <a:pt x="1966" y="505"/>
                  </a:cubicBezTo>
                  <a:cubicBezTo>
                    <a:pt x="1937" y="543"/>
                    <a:pt x="1928" y="601"/>
                    <a:pt x="1966" y="639"/>
                  </a:cubicBezTo>
                  <a:lnTo>
                    <a:pt x="1966" y="639"/>
                  </a:lnTo>
                  <a:cubicBezTo>
                    <a:pt x="1994" y="677"/>
                    <a:pt x="2052" y="677"/>
                    <a:pt x="2090" y="648"/>
                  </a:cubicBezTo>
                  <a:lnTo>
                    <a:pt x="2214" y="534"/>
                  </a:lnTo>
                  <a:close/>
                  <a:moveTo>
                    <a:pt x="2414" y="973"/>
                  </a:moveTo>
                  <a:lnTo>
                    <a:pt x="2414" y="973"/>
                  </a:lnTo>
                  <a:cubicBezTo>
                    <a:pt x="2462" y="973"/>
                    <a:pt x="2490" y="925"/>
                    <a:pt x="2481" y="868"/>
                  </a:cubicBezTo>
                  <a:lnTo>
                    <a:pt x="2481" y="868"/>
                  </a:lnTo>
                  <a:cubicBezTo>
                    <a:pt x="2471" y="820"/>
                    <a:pt x="2424" y="792"/>
                    <a:pt x="2376" y="801"/>
                  </a:cubicBezTo>
                  <a:cubicBezTo>
                    <a:pt x="2214" y="830"/>
                    <a:pt x="2214" y="830"/>
                    <a:pt x="2214" y="830"/>
                  </a:cubicBezTo>
                  <a:cubicBezTo>
                    <a:pt x="2166" y="839"/>
                    <a:pt x="2128" y="887"/>
                    <a:pt x="2137" y="934"/>
                  </a:cubicBezTo>
                  <a:lnTo>
                    <a:pt x="2137" y="934"/>
                  </a:lnTo>
                  <a:cubicBezTo>
                    <a:pt x="2147" y="982"/>
                    <a:pt x="2195" y="1021"/>
                    <a:pt x="2242" y="1011"/>
                  </a:cubicBezTo>
                  <a:lnTo>
                    <a:pt x="2414" y="973"/>
                  </a:lnTo>
                  <a:close/>
                  <a:moveTo>
                    <a:pt x="2366" y="1459"/>
                  </a:moveTo>
                  <a:lnTo>
                    <a:pt x="2366" y="1459"/>
                  </a:lnTo>
                  <a:cubicBezTo>
                    <a:pt x="2414" y="1469"/>
                    <a:pt x="2462" y="1440"/>
                    <a:pt x="2471" y="1392"/>
                  </a:cubicBezTo>
                  <a:lnTo>
                    <a:pt x="2471" y="1392"/>
                  </a:lnTo>
                  <a:cubicBezTo>
                    <a:pt x="2490" y="1345"/>
                    <a:pt x="2452" y="1297"/>
                    <a:pt x="2404" y="1288"/>
                  </a:cubicBezTo>
                  <a:cubicBezTo>
                    <a:pt x="2242" y="1250"/>
                    <a:pt x="2242" y="1250"/>
                    <a:pt x="2242" y="1250"/>
                  </a:cubicBezTo>
                  <a:cubicBezTo>
                    <a:pt x="2195" y="1240"/>
                    <a:pt x="2147" y="1268"/>
                    <a:pt x="2137" y="1326"/>
                  </a:cubicBezTo>
                  <a:lnTo>
                    <a:pt x="2137" y="1326"/>
                  </a:lnTo>
                  <a:cubicBezTo>
                    <a:pt x="2128" y="1373"/>
                    <a:pt x="2157" y="1421"/>
                    <a:pt x="2204" y="1431"/>
                  </a:cubicBezTo>
                  <a:lnTo>
                    <a:pt x="2366" y="1459"/>
                  </a:lnTo>
                  <a:close/>
                  <a:moveTo>
                    <a:pt x="725" y="391"/>
                  </a:moveTo>
                  <a:lnTo>
                    <a:pt x="725" y="391"/>
                  </a:lnTo>
                  <a:cubicBezTo>
                    <a:pt x="754" y="429"/>
                    <a:pt x="811" y="448"/>
                    <a:pt x="849" y="429"/>
                  </a:cubicBezTo>
                  <a:lnTo>
                    <a:pt x="849" y="429"/>
                  </a:lnTo>
                  <a:cubicBezTo>
                    <a:pt x="897" y="400"/>
                    <a:pt x="907" y="343"/>
                    <a:pt x="888" y="305"/>
                  </a:cubicBezTo>
                  <a:cubicBezTo>
                    <a:pt x="811" y="152"/>
                    <a:pt x="811" y="152"/>
                    <a:pt x="811" y="152"/>
                  </a:cubicBezTo>
                  <a:cubicBezTo>
                    <a:pt x="783" y="114"/>
                    <a:pt x="725" y="95"/>
                    <a:pt x="687" y="124"/>
                  </a:cubicBezTo>
                  <a:lnTo>
                    <a:pt x="687" y="124"/>
                  </a:lnTo>
                  <a:cubicBezTo>
                    <a:pt x="640" y="143"/>
                    <a:pt x="620" y="200"/>
                    <a:pt x="649" y="238"/>
                  </a:cubicBezTo>
                  <a:lnTo>
                    <a:pt x="725" y="391"/>
                  </a:lnTo>
                  <a:close/>
                  <a:moveTo>
                    <a:pt x="401" y="648"/>
                  </a:moveTo>
                  <a:lnTo>
                    <a:pt x="401" y="648"/>
                  </a:lnTo>
                  <a:cubicBezTo>
                    <a:pt x="439" y="677"/>
                    <a:pt x="497" y="677"/>
                    <a:pt x="535" y="639"/>
                  </a:cubicBezTo>
                  <a:lnTo>
                    <a:pt x="535" y="639"/>
                  </a:lnTo>
                  <a:cubicBezTo>
                    <a:pt x="563" y="601"/>
                    <a:pt x="563" y="543"/>
                    <a:pt x="525" y="505"/>
                  </a:cubicBezTo>
                  <a:cubicBezTo>
                    <a:pt x="401" y="400"/>
                    <a:pt x="401" y="400"/>
                    <a:pt x="401" y="400"/>
                  </a:cubicBezTo>
                  <a:cubicBezTo>
                    <a:pt x="363" y="362"/>
                    <a:pt x="306" y="372"/>
                    <a:pt x="268" y="410"/>
                  </a:cubicBezTo>
                  <a:lnTo>
                    <a:pt x="268" y="410"/>
                  </a:lnTo>
                  <a:cubicBezTo>
                    <a:pt x="239" y="448"/>
                    <a:pt x="239" y="496"/>
                    <a:pt x="277" y="534"/>
                  </a:cubicBezTo>
                  <a:lnTo>
                    <a:pt x="401" y="648"/>
                  </a:lnTo>
                  <a:close/>
                  <a:moveTo>
                    <a:pt x="249" y="1011"/>
                  </a:moveTo>
                  <a:lnTo>
                    <a:pt x="249" y="1011"/>
                  </a:lnTo>
                  <a:cubicBezTo>
                    <a:pt x="296" y="1021"/>
                    <a:pt x="344" y="982"/>
                    <a:pt x="353" y="934"/>
                  </a:cubicBezTo>
                  <a:lnTo>
                    <a:pt x="353" y="934"/>
                  </a:lnTo>
                  <a:cubicBezTo>
                    <a:pt x="363" y="887"/>
                    <a:pt x="334" y="839"/>
                    <a:pt x="277" y="830"/>
                  </a:cubicBezTo>
                  <a:cubicBezTo>
                    <a:pt x="115" y="801"/>
                    <a:pt x="115" y="801"/>
                    <a:pt x="115" y="801"/>
                  </a:cubicBezTo>
                  <a:cubicBezTo>
                    <a:pt x="67" y="792"/>
                    <a:pt x="20" y="820"/>
                    <a:pt x="10" y="868"/>
                  </a:cubicBezTo>
                  <a:lnTo>
                    <a:pt x="10" y="868"/>
                  </a:lnTo>
                  <a:cubicBezTo>
                    <a:pt x="0" y="925"/>
                    <a:pt x="39" y="973"/>
                    <a:pt x="86" y="973"/>
                  </a:cubicBezTo>
                  <a:lnTo>
                    <a:pt x="249" y="1011"/>
                  </a:lnTo>
                  <a:close/>
                  <a:moveTo>
                    <a:pt x="287" y="1431"/>
                  </a:moveTo>
                  <a:lnTo>
                    <a:pt x="287" y="1431"/>
                  </a:lnTo>
                  <a:cubicBezTo>
                    <a:pt x="334" y="1421"/>
                    <a:pt x="373" y="1373"/>
                    <a:pt x="363" y="1326"/>
                  </a:cubicBezTo>
                  <a:lnTo>
                    <a:pt x="363" y="1326"/>
                  </a:lnTo>
                  <a:cubicBezTo>
                    <a:pt x="353" y="1268"/>
                    <a:pt x="306" y="1240"/>
                    <a:pt x="249" y="1250"/>
                  </a:cubicBezTo>
                  <a:cubicBezTo>
                    <a:pt x="86" y="1288"/>
                    <a:pt x="86" y="1288"/>
                    <a:pt x="86" y="1288"/>
                  </a:cubicBezTo>
                  <a:cubicBezTo>
                    <a:pt x="39" y="1297"/>
                    <a:pt x="10" y="1345"/>
                    <a:pt x="20" y="1392"/>
                  </a:cubicBezTo>
                  <a:lnTo>
                    <a:pt x="20" y="1392"/>
                  </a:lnTo>
                  <a:cubicBezTo>
                    <a:pt x="29" y="1440"/>
                    <a:pt x="77" y="1469"/>
                    <a:pt x="124" y="1459"/>
                  </a:cubicBezTo>
                  <a:lnTo>
                    <a:pt x="287" y="1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3B1AA4B-4861-1544-A8F7-CD90F0346376}"/>
              </a:ext>
            </a:extLst>
          </p:cNvPr>
          <p:cNvGrpSpPr/>
          <p:nvPr/>
        </p:nvGrpSpPr>
        <p:grpSpPr>
          <a:xfrm>
            <a:off x="5045604" y="658813"/>
            <a:ext cx="2959365" cy="2956719"/>
            <a:chOff x="6054725" y="790575"/>
            <a:chExt cx="3551238" cy="3548063"/>
          </a:xfrm>
        </p:grpSpPr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3F2E7761-D927-9D49-B328-64247F13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790575"/>
              <a:ext cx="3551238" cy="3548063"/>
            </a:xfrm>
            <a:custGeom>
              <a:avLst/>
              <a:gdLst>
                <a:gd name="T0" fmla="*/ 4931 w 9864"/>
                <a:gd name="T1" fmla="*/ 9854 h 9855"/>
                <a:gd name="T2" fmla="*/ 0 w 9864"/>
                <a:gd name="T3" fmla="*/ 4923 h 9855"/>
                <a:gd name="T4" fmla="*/ 4931 w 9864"/>
                <a:gd name="T5" fmla="*/ 0 h 9855"/>
                <a:gd name="T6" fmla="*/ 9863 w 9864"/>
                <a:gd name="T7" fmla="*/ 4923 h 9855"/>
                <a:gd name="T8" fmla="*/ 4931 w 9864"/>
                <a:gd name="T9" fmla="*/ 9854 h 9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4" h="9855">
                  <a:moveTo>
                    <a:pt x="4931" y="9854"/>
                  </a:moveTo>
                  <a:lnTo>
                    <a:pt x="0" y="4923"/>
                  </a:lnTo>
                  <a:lnTo>
                    <a:pt x="4931" y="0"/>
                  </a:lnTo>
                  <a:lnTo>
                    <a:pt x="9863" y="4923"/>
                  </a:lnTo>
                  <a:lnTo>
                    <a:pt x="4931" y="9854"/>
                  </a:lnTo>
                </a:path>
              </a:pathLst>
            </a:custGeom>
            <a:solidFill>
              <a:srgbClr val="4624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1EBFEBED-CA68-694A-AA04-08F45B98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0" y="2184400"/>
              <a:ext cx="1133475" cy="758825"/>
            </a:xfrm>
            <a:custGeom>
              <a:avLst/>
              <a:gdLst>
                <a:gd name="T0" fmla="*/ 2794 w 3148"/>
                <a:gd name="T1" fmla="*/ 935 h 2110"/>
                <a:gd name="T2" fmla="*/ 1353 w 3148"/>
                <a:gd name="T3" fmla="*/ 487 h 2110"/>
                <a:gd name="T4" fmla="*/ 1000 w 3148"/>
                <a:gd name="T5" fmla="*/ 439 h 2110"/>
                <a:gd name="T6" fmla="*/ 1697 w 3148"/>
                <a:gd name="T7" fmla="*/ 105 h 2110"/>
                <a:gd name="T8" fmla="*/ 2765 w 3148"/>
                <a:gd name="T9" fmla="*/ 0 h 2110"/>
                <a:gd name="T10" fmla="*/ 2565 w 3148"/>
                <a:gd name="T11" fmla="*/ 96 h 2110"/>
                <a:gd name="T12" fmla="*/ 2975 w 3148"/>
                <a:gd name="T13" fmla="*/ 973 h 2110"/>
                <a:gd name="T14" fmla="*/ 3147 w 3148"/>
                <a:gd name="T15" fmla="*/ 821 h 2110"/>
                <a:gd name="T16" fmla="*/ 0 w 3148"/>
                <a:gd name="T17" fmla="*/ 1050 h 2110"/>
                <a:gd name="T18" fmla="*/ 76 w 3148"/>
                <a:gd name="T19" fmla="*/ 1136 h 2110"/>
                <a:gd name="T20" fmla="*/ 361 w 3148"/>
                <a:gd name="T21" fmla="*/ 210 h 2110"/>
                <a:gd name="T22" fmla="*/ 151 w 3148"/>
                <a:gd name="T23" fmla="*/ 115 h 2110"/>
                <a:gd name="T24" fmla="*/ 0 w 3148"/>
                <a:gd name="T25" fmla="*/ 1050 h 2110"/>
                <a:gd name="T26" fmla="*/ 1249 w 3148"/>
                <a:gd name="T27" fmla="*/ 1746 h 2110"/>
                <a:gd name="T28" fmla="*/ 1020 w 3148"/>
                <a:gd name="T29" fmla="*/ 1842 h 2110"/>
                <a:gd name="T30" fmla="*/ 1058 w 3148"/>
                <a:gd name="T31" fmla="*/ 2109 h 2110"/>
                <a:gd name="T32" fmla="*/ 1239 w 3148"/>
                <a:gd name="T33" fmla="*/ 1947 h 2110"/>
                <a:gd name="T34" fmla="*/ 686 w 3148"/>
                <a:gd name="T35" fmla="*/ 1765 h 2110"/>
                <a:gd name="T36" fmla="*/ 876 w 3148"/>
                <a:gd name="T37" fmla="*/ 1899 h 2110"/>
                <a:gd name="T38" fmla="*/ 848 w 3148"/>
                <a:gd name="T39" fmla="*/ 1574 h 2110"/>
                <a:gd name="T40" fmla="*/ 753 w 3148"/>
                <a:gd name="T41" fmla="*/ 1679 h 2110"/>
                <a:gd name="T42" fmla="*/ 466 w 3148"/>
                <a:gd name="T43" fmla="*/ 1555 h 2110"/>
                <a:gd name="T44" fmla="*/ 648 w 3148"/>
                <a:gd name="T45" fmla="*/ 1698 h 2110"/>
                <a:gd name="T46" fmla="*/ 791 w 3148"/>
                <a:gd name="T47" fmla="*/ 1336 h 2110"/>
                <a:gd name="T48" fmla="*/ 552 w 3148"/>
                <a:gd name="T49" fmla="*/ 1450 h 2110"/>
                <a:gd name="T50" fmla="*/ 428 w 3148"/>
                <a:gd name="T51" fmla="*/ 1479 h 2110"/>
                <a:gd name="T52" fmla="*/ 571 w 3148"/>
                <a:gd name="T53" fmla="*/ 1116 h 2110"/>
                <a:gd name="T54" fmla="*/ 361 w 3148"/>
                <a:gd name="T55" fmla="*/ 1212 h 2110"/>
                <a:gd name="T56" fmla="*/ 237 w 3148"/>
                <a:gd name="T57" fmla="*/ 1403 h 2110"/>
                <a:gd name="T58" fmla="*/ 428 w 3148"/>
                <a:gd name="T59" fmla="*/ 1479 h 2110"/>
                <a:gd name="T60" fmla="*/ 2374 w 3148"/>
                <a:gd name="T61" fmla="*/ 1145 h 2110"/>
                <a:gd name="T62" fmla="*/ 1382 w 3148"/>
                <a:gd name="T63" fmla="*/ 554 h 2110"/>
                <a:gd name="T64" fmla="*/ 1000 w 3148"/>
                <a:gd name="T65" fmla="*/ 554 h 2110"/>
                <a:gd name="T66" fmla="*/ 428 w 3148"/>
                <a:gd name="T67" fmla="*/ 220 h 2110"/>
                <a:gd name="T68" fmla="*/ 619 w 3148"/>
                <a:gd name="T69" fmla="*/ 1059 h 2110"/>
                <a:gd name="T70" fmla="*/ 915 w 3148"/>
                <a:gd name="T71" fmla="*/ 1450 h 2110"/>
                <a:gd name="T72" fmla="*/ 1296 w 3148"/>
                <a:gd name="T73" fmla="*/ 1689 h 2110"/>
                <a:gd name="T74" fmla="*/ 1420 w 3148"/>
                <a:gd name="T75" fmla="*/ 1947 h 2110"/>
                <a:gd name="T76" fmla="*/ 1573 w 3148"/>
                <a:gd name="T77" fmla="*/ 1927 h 2110"/>
                <a:gd name="T78" fmla="*/ 1315 w 3148"/>
                <a:gd name="T79" fmla="*/ 1565 h 2110"/>
                <a:gd name="T80" fmla="*/ 1363 w 3148"/>
                <a:gd name="T81" fmla="*/ 1508 h 2110"/>
                <a:gd name="T82" fmla="*/ 1869 w 3148"/>
                <a:gd name="T83" fmla="*/ 1765 h 2110"/>
                <a:gd name="T84" fmla="*/ 1802 w 3148"/>
                <a:gd name="T85" fmla="*/ 1565 h 2110"/>
                <a:gd name="T86" fmla="*/ 1592 w 3148"/>
                <a:gd name="T87" fmla="*/ 1374 h 2110"/>
                <a:gd name="T88" fmla="*/ 1983 w 3148"/>
                <a:gd name="T89" fmla="*/ 1594 h 2110"/>
                <a:gd name="T90" fmla="*/ 2193 w 3148"/>
                <a:gd name="T91" fmla="*/ 1479 h 2110"/>
                <a:gd name="T92" fmla="*/ 2050 w 3148"/>
                <a:gd name="T93" fmla="*/ 1327 h 2110"/>
                <a:gd name="T94" fmla="*/ 1935 w 3148"/>
                <a:gd name="T95" fmla="*/ 1126 h 2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48" h="2110">
                  <a:moveTo>
                    <a:pt x="2508" y="210"/>
                  </a:moveTo>
                  <a:lnTo>
                    <a:pt x="2508" y="210"/>
                  </a:lnTo>
                  <a:cubicBezTo>
                    <a:pt x="2794" y="935"/>
                    <a:pt x="2794" y="935"/>
                    <a:pt x="2794" y="935"/>
                  </a:cubicBezTo>
                  <a:cubicBezTo>
                    <a:pt x="2432" y="1088"/>
                    <a:pt x="2432" y="1088"/>
                    <a:pt x="2432" y="1088"/>
                  </a:cubicBezTo>
                  <a:cubicBezTo>
                    <a:pt x="2241" y="926"/>
                    <a:pt x="1649" y="411"/>
                    <a:pt x="1602" y="411"/>
                  </a:cubicBezTo>
                  <a:cubicBezTo>
                    <a:pt x="1554" y="411"/>
                    <a:pt x="1373" y="477"/>
                    <a:pt x="1353" y="487"/>
                  </a:cubicBezTo>
                  <a:cubicBezTo>
                    <a:pt x="1353" y="487"/>
                    <a:pt x="1239" y="515"/>
                    <a:pt x="1144" y="515"/>
                  </a:cubicBezTo>
                  <a:cubicBezTo>
                    <a:pt x="1096" y="515"/>
                    <a:pt x="1067" y="506"/>
                    <a:pt x="1039" y="496"/>
                  </a:cubicBezTo>
                  <a:cubicBezTo>
                    <a:pt x="1020" y="477"/>
                    <a:pt x="1000" y="458"/>
                    <a:pt x="1000" y="439"/>
                  </a:cubicBezTo>
                  <a:cubicBezTo>
                    <a:pt x="1010" y="401"/>
                    <a:pt x="1048" y="363"/>
                    <a:pt x="1077" y="353"/>
                  </a:cubicBezTo>
                  <a:cubicBezTo>
                    <a:pt x="1229" y="268"/>
                    <a:pt x="1640" y="115"/>
                    <a:pt x="1687" y="105"/>
                  </a:cubicBezTo>
                  <a:cubicBezTo>
                    <a:pt x="1687" y="105"/>
                    <a:pt x="1687" y="105"/>
                    <a:pt x="1697" y="105"/>
                  </a:cubicBezTo>
                  <a:cubicBezTo>
                    <a:pt x="1792" y="105"/>
                    <a:pt x="2432" y="191"/>
                    <a:pt x="2508" y="210"/>
                  </a:cubicBezTo>
                  <a:close/>
                  <a:moveTo>
                    <a:pt x="2765" y="0"/>
                  </a:moveTo>
                  <a:lnTo>
                    <a:pt x="2765" y="0"/>
                  </a:lnTo>
                  <a:cubicBezTo>
                    <a:pt x="2756" y="0"/>
                    <a:pt x="2746" y="0"/>
                    <a:pt x="2737" y="10"/>
                  </a:cubicBezTo>
                  <a:cubicBezTo>
                    <a:pt x="2613" y="58"/>
                    <a:pt x="2613" y="58"/>
                    <a:pt x="2613" y="58"/>
                  </a:cubicBezTo>
                  <a:cubicBezTo>
                    <a:pt x="2594" y="67"/>
                    <a:pt x="2574" y="77"/>
                    <a:pt x="2565" y="96"/>
                  </a:cubicBezTo>
                  <a:cubicBezTo>
                    <a:pt x="2556" y="115"/>
                    <a:pt x="2556" y="144"/>
                    <a:pt x="2565" y="163"/>
                  </a:cubicBezTo>
                  <a:cubicBezTo>
                    <a:pt x="2870" y="926"/>
                    <a:pt x="2870" y="926"/>
                    <a:pt x="2870" y="926"/>
                  </a:cubicBezTo>
                  <a:cubicBezTo>
                    <a:pt x="2889" y="964"/>
                    <a:pt x="2937" y="993"/>
                    <a:pt x="2975" y="973"/>
                  </a:cubicBezTo>
                  <a:cubicBezTo>
                    <a:pt x="3099" y="926"/>
                    <a:pt x="3099" y="926"/>
                    <a:pt x="3099" y="926"/>
                  </a:cubicBezTo>
                  <a:cubicBezTo>
                    <a:pt x="3118" y="916"/>
                    <a:pt x="3137" y="897"/>
                    <a:pt x="3137" y="878"/>
                  </a:cubicBezTo>
                  <a:cubicBezTo>
                    <a:pt x="3147" y="859"/>
                    <a:pt x="3147" y="840"/>
                    <a:pt x="3147" y="821"/>
                  </a:cubicBezTo>
                  <a:cubicBezTo>
                    <a:pt x="2842" y="48"/>
                    <a:pt x="2842" y="48"/>
                    <a:pt x="2842" y="48"/>
                  </a:cubicBezTo>
                  <a:cubicBezTo>
                    <a:pt x="2823" y="19"/>
                    <a:pt x="2794" y="0"/>
                    <a:pt x="2765" y="0"/>
                  </a:cubicBezTo>
                  <a:close/>
                  <a:moveTo>
                    <a:pt x="0" y="1050"/>
                  </a:moveTo>
                  <a:lnTo>
                    <a:pt x="0" y="1050"/>
                  </a:lnTo>
                  <a:cubicBezTo>
                    <a:pt x="0" y="1069"/>
                    <a:pt x="9" y="1098"/>
                    <a:pt x="19" y="1107"/>
                  </a:cubicBezTo>
                  <a:cubicBezTo>
                    <a:pt x="38" y="1126"/>
                    <a:pt x="57" y="1136"/>
                    <a:pt x="76" y="1136"/>
                  </a:cubicBezTo>
                  <a:cubicBezTo>
                    <a:pt x="209" y="1145"/>
                    <a:pt x="209" y="1145"/>
                    <a:pt x="209" y="1145"/>
                  </a:cubicBezTo>
                  <a:cubicBezTo>
                    <a:pt x="256" y="1155"/>
                    <a:pt x="295" y="1116"/>
                    <a:pt x="295" y="1078"/>
                  </a:cubicBezTo>
                  <a:cubicBezTo>
                    <a:pt x="361" y="210"/>
                    <a:pt x="361" y="210"/>
                    <a:pt x="361" y="210"/>
                  </a:cubicBezTo>
                  <a:cubicBezTo>
                    <a:pt x="361" y="191"/>
                    <a:pt x="352" y="172"/>
                    <a:pt x="342" y="153"/>
                  </a:cubicBezTo>
                  <a:cubicBezTo>
                    <a:pt x="323" y="134"/>
                    <a:pt x="304" y="124"/>
                    <a:pt x="285" y="124"/>
                  </a:cubicBezTo>
                  <a:cubicBezTo>
                    <a:pt x="151" y="115"/>
                    <a:pt x="151" y="115"/>
                    <a:pt x="151" y="115"/>
                  </a:cubicBezTo>
                  <a:lnTo>
                    <a:pt x="151" y="115"/>
                  </a:lnTo>
                  <a:cubicBezTo>
                    <a:pt x="105" y="115"/>
                    <a:pt x="67" y="153"/>
                    <a:pt x="67" y="191"/>
                  </a:cubicBezTo>
                  <a:lnTo>
                    <a:pt x="0" y="1050"/>
                  </a:lnTo>
                  <a:close/>
                  <a:moveTo>
                    <a:pt x="1296" y="1813"/>
                  </a:moveTo>
                  <a:lnTo>
                    <a:pt x="1296" y="1813"/>
                  </a:lnTo>
                  <a:cubicBezTo>
                    <a:pt x="1287" y="1794"/>
                    <a:pt x="1277" y="1765"/>
                    <a:pt x="1249" y="1746"/>
                  </a:cubicBezTo>
                  <a:cubicBezTo>
                    <a:pt x="1191" y="1698"/>
                    <a:pt x="1134" y="1708"/>
                    <a:pt x="1086" y="1765"/>
                  </a:cubicBezTo>
                  <a:cubicBezTo>
                    <a:pt x="1029" y="1832"/>
                    <a:pt x="1029" y="1832"/>
                    <a:pt x="1029" y="1832"/>
                  </a:cubicBezTo>
                  <a:cubicBezTo>
                    <a:pt x="1020" y="1842"/>
                    <a:pt x="1020" y="1842"/>
                    <a:pt x="1020" y="1842"/>
                  </a:cubicBezTo>
                  <a:cubicBezTo>
                    <a:pt x="972" y="1908"/>
                    <a:pt x="972" y="1908"/>
                    <a:pt x="972" y="1908"/>
                  </a:cubicBezTo>
                  <a:cubicBezTo>
                    <a:pt x="895" y="1994"/>
                    <a:pt x="962" y="2061"/>
                    <a:pt x="991" y="2080"/>
                  </a:cubicBezTo>
                  <a:cubicBezTo>
                    <a:pt x="1010" y="2099"/>
                    <a:pt x="1039" y="2109"/>
                    <a:pt x="1058" y="2109"/>
                  </a:cubicBezTo>
                  <a:cubicBezTo>
                    <a:pt x="1096" y="2109"/>
                    <a:pt x="1124" y="2090"/>
                    <a:pt x="1153" y="2052"/>
                  </a:cubicBezTo>
                  <a:cubicBezTo>
                    <a:pt x="1239" y="1947"/>
                    <a:pt x="1239" y="1947"/>
                    <a:pt x="1239" y="1947"/>
                  </a:cubicBezTo>
                  <a:lnTo>
                    <a:pt x="1239" y="1947"/>
                  </a:lnTo>
                  <a:cubicBezTo>
                    <a:pt x="1268" y="1908"/>
                    <a:pt x="1268" y="1908"/>
                    <a:pt x="1268" y="1908"/>
                  </a:cubicBezTo>
                  <a:cubicBezTo>
                    <a:pt x="1287" y="1880"/>
                    <a:pt x="1296" y="1851"/>
                    <a:pt x="1296" y="1813"/>
                  </a:cubicBezTo>
                  <a:close/>
                  <a:moveTo>
                    <a:pt x="686" y="1765"/>
                  </a:moveTo>
                  <a:lnTo>
                    <a:pt x="686" y="1765"/>
                  </a:lnTo>
                  <a:cubicBezTo>
                    <a:pt x="638" y="1823"/>
                    <a:pt x="648" y="1870"/>
                    <a:pt x="714" y="1918"/>
                  </a:cubicBezTo>
                  <a:cubicBezTo>
                    <a:pt x="771" y="1965"/>
                    <a:pt x="829" y="1956"/>
                    <a:pt x="876" y="1899"/>
                  </a:cubicBezTo>
                  <a:cubicBezTo>
                    <a:pt x="1029" y="1718"/>
                    <a:pt x="1029" y="1718"/>
                    <a:pt x="1029" y="1718"/>
                  </a:cubicBezTo>
                  <a:cubicBezTo>
                    <a:pt x="1096" y="1632"/>
                    <a:pt x="1029" y="1574"/>
                    <a:pt x="1010" y="1555"/>
                  </a:cubicBezTo>
                  <a:cubicBezTo>
                    <a:pt x="953" y="1508"/>
                    <a:pt x="895" y="1517"/>
                    <a:pt x="848" y="1574"/>
                  </a:cubicBezTo>
                  <a:cubicBezTo>
                    <a:pt x="762" y="1670"/>
                    <a:pt x="762" y="1670"/>
                    <a:pt x="762" y="1670"/>
                  </a:cubicBezTo>
                  <a:lnTo>
                    <a:pt x="762" y="1670"/>
                  </a:lnTo>
                  <a:cubicBezTo>
                    <a:pt x="753" y="1679"/>
                    <a:pt x="753" y="1679"/>
                    <a:pt x="753" y="1679"/>
                  </a:cubicBezTo>
                  <a:lnTo>
                    <a:pt x="686" y="1765"/>
                  </a:lnTo>
                  <a:close/>
                  <a:moveTo>
                    <a:pt x="466" y="1555"/>
                  </a:moveTo>
                  <a:lnTo>
                    <a:pt x="466" y="1555"/>
                  </a:lnTo>
                  <a:cubicBezTo>
                    <a:pt x="438" y="1584"/>
                    <a:pt x="428" y="1613"/>
                    <a:pt x="438" y="1641"/>
                  </a:cubicBezTo>
                  <a:cubicBezTo>
                    <a:pt x="438" y="1670"/>
                    <a:pt x="457" y="1698"/>
                    <a:pt x="485" y="1718"/>
                  </a:cubicBezTo>
                  <a:cubicBezTo>
                    <a:pt x="543" y="1765"/>
                    <a:pt x="600" y="1756"/>
                    <a:pt x="648" y="1698"/>
                  </a:cubicBezTo>
                  <a:cubicBezTo>
                    <a:pt x="810" y="1508"/>
                    <a:pt x="810" y="1508"/>
                    <a:pt x="810" y="1508"/>
                  </a:cubicBezTo>
                  <a:cubicBezTo>
                    <a:pt x="838" y="1469"/>
                    <a:pt x="848" y="1441"/>
                    <a:pt x="838" y="1412"/>
                  </a:cubicBezTo>
                  <a:cubicBezTo>
                    <a:pt x="838" y="1384"/>
                    <a:pt x="819" y="1355"/>
                    <a:pt x="791" y="1336"/>
                  </a:cubicBezTo>
                  <a:cubicBezTo>
                    <a:pt x="733" y="1288"/>
                    <a:pt x="676" y="1298"/>
                    <a:pt x="628" y="1355"/>
                  </a:cubicBezTo>
                  <a:cubicBezTo>
                    <a:pt x="552" y="1450"/>
                    <a:pt x="552" y="1450"/>
                    <a:pt x="552" y="1450"/>
                  </a:cubicBezTo>
                  <a:lnTo>
                    <a:pt x="552" y="1450"/>
                  </a:lnTo>
                  <a:cubicBezTo>
                    <a:pt x="543" y="1469"/>
                    <a:pt x="543" y="1469"/>
                    <a:pt x="543" y="1469"/>
                  </a:cubicBezTo>
                  <a:lnTo>
                    <a:pt x="466" y="1555"/>
                  </a:lnTo>
                  <a:close/>
                  <a:moveTo>
                    <a:pt x="428" y="1479"/>
                  </a:moveTo>
                  <a:lnTo>
                    <a:pt x="428" y="1479"/>
                  </a:lnTo>
                  <a:cubicBezTo>
                    <a:pt x="590" y="1288"/>
                    <a:pt x="590" y="1288"/>
                    <a:pt x="590" y="1288"/>
                  </a:cubicBezTo>
                  <a:cubicBezTo>
                    <a:pt x="666" y="1202"/>
                    <a:pt x="600" y="1136"/>
                    <a:pt x="571" y="1116"/>
                  </a:cubicBezTo>
                  <a:cubicBezTo>
                    <a:pt x="514" y="1069"/>
                    <a:pt x="466" y="1078"/>
                    <a:pt x="409" y="1136"/>
                  </a:cubicBezTo>
                  <a:cubicBezTo>
                    <a:pt x="361" y="1212"/>
                    <a:pt x="361" y="1212"/>
                    <a:pt x="361" y="1212"/>
                  </a:cubicBezTo>
                  <a:lnTo>
                    <a:pt x="361" y="1212"/>
                  </a:lnTo>
                  <a:cubicBezTo>
                    <a:pt x="352" y="1222"/>
                    <a:pt x="352" y="1222"/>
                    <a:pt x="352" y="1222"/>
                  </a:cubicBezTo>
                  <a:cubicBezTo>
                    <a:pt x="275" y="1307"/>
                    <a:pt x="275" y="1307"/>
                    <a:pt x="275" y="1307"/>
                  </a:cubicBezTo>
                  <a:cubicBezTo>
                    <a:pt x="247" y="1336"/>
                    <a:pt x="237" y="1365"/>
                    <a:pt x="237" y="1403"/>
                  </a:cubicBezTo>
                  <a:cubicBezTo>
                    <a:pt x="247" y="1431"/>
                    <a:pt x="266" y="1450"/>
                    <a:pt x="275" y="1460"/>
                  </a:cubicBezTo>
                  <a:cubicBezTo>
                    <a:pt x="304" y="1479"/>
                    <a:pt x="333" y="1508"/>
                    <a:pt x="371" y="1508"/>
                  </a:cubicBezTo>
                  <a:cubicBezTo>
                    <a:pt x="390" y="1508"/>
                    <a:pt x="409" y="1498"/>
                    <a:pt x="428" y="1479"/>
                  </a:cubicBezTo>
                  <a:close/>
                  <a:moveTo>
                    <a:pt x="2384" y="1307"/>
                  </a:moveTo>
                  <a:lnTo>
                    <a:pt x="2384" y="1307"/>
                  </a:lnTo>
                  <a:cubicBezTo>
                    <a:pt x="2422" y="1269"/>
                    <a:pt x="2450" y="1202"/>
                    <a:pt x="2374" y="1145"/>
                  </a:cubicBezTo>
                  <a:cubicBezTo>
                    <a:pt x="2317" y="1088"/>
                    <a:pt x="2317" y="1088"/>
                    <a:pt x="2317" y="1088"/>
                  </a:cubicBezTo>
                  <a:cubicBezTo>
                    <a:pt x="2012" y="830"/>
                    <a:pt x="1668" y="535"/>
                    <a:pt x="1592" y="487"/>
                  </a:cubicBezTo>
                  <a:cubicBezTo>
                    <a:pt x="1554" y="496"/>
                    <a:pt x="1458" y="525"/>
                    <a:pt x="1382" y="554"/>
                  </a:cubicBezTo>
                  <a:cubicBezTo>
                    <a:pt x="1373" y="554"/>
                    <a:pt x="1373" y="554"/>
                    <a:pt x="1373" y="554"/>
                  </a:cubicBezTo>
                  <a:cubicBezTo>
                    <a:pt x="1373" y="554"/>
                    <a:pt x="1249" y="592"/>
                    <a:pt x="1144" y="592"/>
                  </a:cubicBezTo>
                  <a:cubicBezTo>
                    <a:pt x="1086" y="592"/>
                    <a:pt x="1039" y="582"/>
                    <a:pt x="1000" y="554"/>
                  </a:cubicBezTo>
                  <a:cubicBezTo>
                    <a:pt x="934" y="515"/>
                    <a:pt x="924" y="468"/>
                    <a:pt x="934" y="439"/>
                  </a:cubicBezTo>
                  <a:cubicBezTo>
                    <a:pt x="934" y="373"/>
                    <a:pt x="991" y="315"/>
                    <a:pt x="1029" y="286"/>
                  </a:cubicBezTo>
                  <a:cubicBezTo>
                    <a:pt x="428" y="220"/>
                    <a:pt x="428" y="220"/>
                    <a:pt x="428" y="220"/>
                  </a:cubicBezTo>
                  <a:cubicBezTo>
                    <a:pt x="371" y="1078"/>
                    <a:pt x="371" y="1078"/>
                    <a:pt x="371" y="1078"/>
                  </a:cubicBezTo>
                  <a:cubicBezTo>
                    <a:pt x="419" y="1031"/>
                    <a:pt x="466" y="1011"/>
                    <a:pt x="504" y="1011"/>
                  </a:cubicBezTo>
                  <a:cubicBezTo>
                    <a:pt x="543" y="1011"/>
                    <a:pt x="581" y="1031"/>
                    <a:pt x="619" y="1059"/>
                  </a:cubicBezTo>
                  <a:cubicBezTo>
                    <a:pt x="676" y="1107"/>
                    <a:pt x="705" y="1174"/>
                    <a:pt x="695" y="1231"/>
                  </a:cubicBezTo>
                  <a:cubicBezTo>
                    <a:pt x="743" y="1222"/>
                    <a:pt x="791" y="1240"/>
                    <a:pt x="838" y="1279"/>
                  </a:cubicBezTo>
                  <a:cubicBezTo>
                    <a:pt x="895" y="1327"/>
                    <a:pt x="924" y="1384"/>
                    <a:pt x="915" y="1450"/>
                  </a:cubicBezTo>
                  <a:cubicBezTo>
                    <a:pt x="962" y="1441"/>
                    <a:pt x="1010" y="1460"/>
                    <a:pt x="1058" y="1498"/>
                  </a:cubicBezTo>
                  <a:cubicBezTo>
                    <a:pt x="1105" y="1536"/>
                    <a:pt x="1134" y="1594"/>
                    <a:pt x="1134" y="1641"/>
                  </a:cubicBezTo>
                  <a:cubicBezTo>
                    <a:pt x="1182" y="1632"/>
                    <a:pt x="1239" y="1641"/>
                    <a:pt x="1296" y="1689"/>
                  </a:cubicBezTo>
                  <a:cubicBezTo>
                    <a:pt x="1363" y="1736"/>
                    <a:pt x="1382" y="1823"/>
                    <a:pt x="1363" y="1899"/>
                  </a:cubicBezTo>
                  <a:cubicBezTo>
                    <a:pt x="1411" y="1937"/>
                    <a:pt x="1411" y="1937"/>
                    <a:pt x="1411" y="1937"/>
                  </a:cubicBezTo>
                  <a:lnTo>
                    <a:pt x="1420" y="1947"/>
                  </a:lnTo>
                  <a:lnTo>
                    <a:pt x="1420" y="1947"/>
                  </a:lnTo>
                  <a:cubicBezTo>
                    <a:pt x="1449" y="1956"/>
                    <a:pt x="1468" y="1965"/>
                    <a:pt x="1487" y="1965"/>
                  </a:cubicBezTo>
                  <a:cubicBezTo>
                    <a:pt x="1525" y="1965"/>
                    <a:pt x="1554" y="1947"/>
                    <a:pt x="1573" y="1927"/>
                  </a:cubicBezTo>
                  <a:cubicBezTo>
                    <a:pt x="1602" y="1880"/>
                    <a:pt x="1630" y="1842"/>
                    <a:pt x="1582" y="1794"/>
                  </a:cubicBezTo>
                  <a:lnTo>
                    <a:pt x="1582" y="1794"/>
                  </a:lnTo>
                  <a:cubicBezTo>
                    <a:pt x="1315" y="1565"/>
                    <a:pt x="1315" y="1565"/>
                    <a:pt x="1315" y="1565"/>
                  </a:cubicBezTo>
                  <a:cubicBezTo>
                    <a:pt x="1306" y="1565"/>
                    <a:pt x="1296" y="1555"/>
                    <a:pt x="1296" y="1536"/>
                  </a:cubicBezTo>
                  <a:cubicBezTo>
                    <a:pt x="1296" y="1527"/>
                    <a:pt x="1296" y="1517"/>
                    <a:pt x="1306" y="1508"/>
                  </a:cubicBezTo>
                  <a:cubicBezTo>
                    <a:pt x="1325" y="1489"/>
                    <a:pt x="1353" y="1489"/>
                    <a:pt x="1363" y="1508"/>
                  </a:cubicBezTo>
                  <a:cubicBezTo>
                    <a:pt x="1716" y="1794"/>
                    <a:pt x="1716" y="1794"/>
                    <a:pt x="1716" y="1794"/>
                  </a:cubicBezTo>
                  <a:cubicBezTo>
                    <a:pt x="1735" y="1813"/>
                    <a:pt x="1754" y="1813"/>
                    <a:pt x="1773" y="1813"/>
                  </a:cubicBezTo>
                  <a:cubicBezTo>
                    <a:pt x="1811" y="1813"/>
                    <a:pt x="1840" y="1794"/>
                    <a:pt x="1869" y="1765"/>
                  </a:cubicBezTo>
                  <a:cubicBezTo>
                    <a:pt x="1888" y="1736"/>
                    <a:pt x="1897" y="1708"/>
                    <a:pt x="1897" y="1679"/>
                  </a:cubicBezTo>
                  <a:cubicBezTo>
                    <a:pt x="1897" y="1651"/>
                    <a:pt x="1878" y="1622"/>
                    <a:pt x="1849" y="1594"/>
                  </a:cubicBezTo>
                  <a:cubicBezTo>
                    <a:pt x="1802" y="1565"/>
                    <a:pt x="1802" y="1565"/>
                    <a:pt x="1802" y="1565"/>
                  </a:cubicBezTo>
                  <a:lnTo>
                    <a:pt x="1802" y="1565"/>
                  </a:lnTo>
                  <a:cubicBezTo>
                    <a:pt x="1611" y="1403"/>
                    <a:pt x="1611" y="1403"/>
                    <a:pt x="1611" y="1403"/>
                  </a:cubicBezTo>
                  <a:cubicBezTo>
                    <a:pt x="1602" y="1393"/>
                    <a:pt x="1602" y="1384"/>
                    <a:pt x="1592" y="1374"/>
                  </a:cubicBezTo>
                  <a:cubicBezTo>
                    <a:pt x="1592" y="1365"/>
                    <a:pt x="1602" y="1355"/>
                    <a:pt x="1602" y="1345"/>
                  </a:cubicBezTo>
                  <a:cubicBezTo>
                    <a:pt x="1620" y="1327"/>
                    <a:pt x="1649" y="1327"/>
                    <a:pt x="1668" y="1336"/>
                  </a:cubicBezTo>
                  <a:cubicBezTo>
                    <a:pt x="1983" y="1594"/>
                    <a:pt x="1983" y="1594"/>
                    <a:pt x="1983" y="1594"/>
                  </a:cubicBezTo>
                  <a:cubicBezTo>
                    <a:pt x="2012" y="1613"/>
                    <a:pt x="2031" y="1622"/>
                    <a:pt x="2059" y="1622"/>
                  </a:cubicBezTo>
                  <a:cubicBezTo>
                    <a:pt x="2098" y="1622"/>
                    <a:pt x="2136" y="1603"/>
                    <a:pt x="2164" y="1565"/>
                  </a:cubicBezTo>
                  <a:cubicBezTo>
                    <a:pt x="2183" y="1536"/>
                    <a:pt x="2203" y="1508"/>
                    <a:pt x="2193" y="1479"/>
                  </a:cubicBezTo>
                  <a:cubicBezTo>
                    <a:pt x="2193" y="1450"/>
                    <a:pt x="2174" y="1422"/>
                    <a:pt x="2145" y="1403"/>
                  </a:cubicBezTo>
                  <a:cubicBezTo>
                    <a:pt x="2050" y="1327"/>
                    <a:pt x="2050" y="1327"/>
                    <a:pt x="2050" y="1327"/>
                  </a:cubicBezTo>
                  <a:lnTo>
                    <a:pt x="2050" y="1327"/>
                  </a:lnTo>
                  <a:cubicBezTo>
                    <a:pt x="1888" y="1193"/>
                    <a:pt x="1888" y="1193"/>
                    <a:pt x="1888" y="1193"/>
                  </a:cubicBezTo>
                  <a:cubicBezTo>
                    <a:pt x="1869" y="1174"/>
                    <a:pt x="1869" y="1145"/>
                    <a:pt x="1878" y="1126"/>
                  </a:cubicBezTo>
                  <a:cubicBezTo>
                    <a:pt x="1897" y="1107"/>
                    <a:pt x="1926" y="1107"/>
                    <a:pt x="1935" y="1126"/>
                  </a:cubicBezTo>
                  <a:cubicBezTo>
                    <a:pt x="2212" y="1345"/>
                    <a:pt x="2212" y="1345"/>
                    <a:pt x="2212" y="1345"/>
                  </a:cubicBezTo>
                  <a:cubicBezTo>
                    <a:pt x="2269" y="1393"/>
                    <a:pt x="2336" y="1374"/>
                    <a:pt x="2384" y="1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819238E-03D9-C940-BAF6-A023BD097F1C}"/>
              </a:ext>
            </a:extLst>
          </p:cNvPr>
          <p:cNvGrpSpPr/>
          <p:nvPr/>
        </p:nvGrpSpPr>
        <p:grpSpPr>
          <a:xfrm>
            <a:off x="8809303" y="3746500"/>
            <a:ext cx="2369343" cy="2373313"/>
            <a:chOff x="10571163" y="4495800"/>
            <a:chExt cx="2843212" cy="2847975"/>
          </a:xfrm>
        </p:grpSpPr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DC46211E-4215-C142-AA8C-4D56E589D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4495800"/>
              <a:ext cx="2843212" cy="2847975"/>
            </a:xfrm>
            <a:custGeom>
              <a:avLst/>
              <a:gdLst>
                <a:gd name="T0" fmla="*/ 3949 w 7900"/>
                <a:gd name="T1" fmla="*/ 7908 h 7909"/>
                <a:gd name="T2" fmla="*/ 0 w 7900"/>
                <a:gd name="T3" fmla="*/ 3949 h 7909"/>
                <a:gd name="T4" fmla="*/ 3949 w 7900"/>
                <a:gd name="T5" fmla="*/ 0 h 7909"/>
                <a:gd name="T6" fmla="*/ 7899 w 7900"/>
                <a:gd name="T7" fmla="*/ 3949 h 7909"/>
                <a:gd name="T8" fmla="*/ 3949 w 7900"/>
                <a:gd name="T9" fmla="*/ 7908 h 7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0" h="7909">
                  <a:moveTo>
                    <a:pt x="3949" y="7908"/>
                  </a:moveTo>
                  <a:lnTo>
                    <a:pt x="0" y="3949"/>
                  </a:lnTo>
                  <a:lnTo>
                    <a:pt x="3949" y="0"/>
                  </a:lnTo>
                  <a:lnTo>
                    <a:pt x="7899" y="3949"/>
                  </a:lnTo>
                  <a:lnTo>
                    <a:pt x="3949" y="7908"/>
                  </a:lnTo>
                </a:path>
              </a:pathLst>
            </a:custGeom>
            <a:solidFill>
              <a:srgbClr val="64D0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90" name="Freeform 18">
              <a:extLst>
                <a:ext uri="{FF2B5EF4-FFF2-40B4-BE49-F238E27FC236}">
                  <a16:creationId xmlns:a16="http://schemas.microsoft.com/office/drawing/2014/main" id="{01A9476C-15C1-B54C-A0B2-3EB0F1E5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2550" y="5475288"/>
              <a:ext cx="962025" cy="804862"/>
            </a:xfrm>
            <a:custGeom>
              <a:avLst/>
              <a:gdLst>
                <a:gd name="T0" fmla="*/ 362 w 2672"/>
                <a:gd name="T1" fmla="*/ 1822 h 2234"/>
                <a:gd name="T2" fmla="*/ 448 w 2672"/>
                <a:gd name="T3" fmla="*/ 1136 h 2234"/>
                <a:gd name="T4" fmla="*/ 686 w 2672"/>
                <a:gd name="T5" fmla="*/ 1221 h 2234"/>
                <a:gd name="T6" fmla="*/ 601 w 2672"/>
                <a:gd name="T7" fmla="*/ 1908 h 2234"/>
                <a:gd name="T8" fmla="*/ 362 w 2672"/>
                <a:gd name="T9" fmla="*/ 1822 h 2234"/>
                <a:gd name="T10" fmla="*/ 982 w 2672"/>
                <a:gd name="T11" fmla="*/ 916 h 2234"/>
                <a:gd name="T12" fmla="*/ 896 w 2672"/>
                <a:gd name="T13" fmla="*/ 1822 h 2234"/>
                <a:gd name="T14" fmla="*/ 1125 w 2672"/>
                <a:gd name="T15" fmla="*/ 1908 h 2234"/>
                <a:gd name="T16" fmla="*/ 1221 w 2672"/>
                <a:gd name="T17" fmla="*/ 1002 h 2234"/>
                <a:gd name="T18" fmla="*/ 982 w 2672"/>
                <a:gd name="T19" fmla="*/ 916 h 2234"/>
                <a:gd name="T20" fmla="*/ 1516 w 2672"/>
                <a:gd name="T21" fmla="*/ 735 h 2234"/>
                <a:gd name="T22" fmla="*/ 1431 w 2672"/>
                <a:gd name="T23" fmla="*/ 1822 h 2234"/>
                <a:gd name="T24" fmla="*/ 1660 w 2672"/>
                <a:gd name="T25" fmla="*/ 1908 h 2234"/>
                <a:gd name="T26" fmla="*/ 1755 w 2672"/>
                <a:gd name="T27" fmla="*/ 821 h 2234"/>
                <a:gd name="T28" fmla="*/ 1516 w 2672"/>
                <a:gd name="T29" fmla="*/ 735 h 2234"/>
                <a:gd name="T30" fmla="*/ 2051 w 2672"/>
                <a:gd name="T31" fmla="*/ 544 h 2234"/>
                <a:gd name="T32" fmla="*/ 1965 w 2672"/>
                <a:gd name="T33" fmla="*/ 1822 h 2234"/>
                <a:gd name="T34" fmla="*/ 2194 w 2672"/>
                <a:gd name="T35" fmla="*/ 1908 h 2234"/>
                <a:gd name="T36" fmla="*/ 2289 w 2672"/>
                <a:gd name="T37" fmla="*/ 630 h 2234"/>
                <a:gd name="T38" fmla="*/ 2051 w 2672"/>
                <a:gd name="T39" fmla="*/ 544 h 2234"/>
                <a:gd name="T40" fmla="*/ 400 w 2672"/>
                <a:gd name="T41" fmla="*/ 897 h 2234"/>
                <a:gd name="T42" fmla="*/ 2031 w 2672"/>
                <a:gd name="T43" fmla="*/ 382 h 2234"/>
                <a:gd name="T44" fmla="*/ 1879 w 2672"/>
                <a:gd name="T45" fmla="*/ 105 h 2234"/>
                <a:gd name="T46" fmla="*/ 381 w 2672"/>
                <a:gd name="T47" fmla="*/ 783 h 2234"/>
                <a:gd name="T48" fmla="*/ 2671 w 2672"/>
                <a:gd name="T49" fmla="*/ 2080 h 2234"/>
                <a:gd name="T50" fmla="*/ 2404 w 2672"/>
                <a:gd name="T51" fmla="*/ 1918 h 2234"/>
                <a:gd name="T52" fmla="*/ 219 w 2672"/>
                <a:gd name="T53" fmla="*/ 2023 h 2234"/>
                <a:gd name="T54" fmla="*/ 324 w 2672"/>
                <a:gd name="T55" fmla="*/ 277 h 2234"/>
                <a:gd name="T56" fmla="*/ 0 w 2672"/>
                <a:gd name="T57" fmla="*/ 277 h 2234"/>
                <a:gd name="T58" fmla="*/ 105 w 2672"/>
                <a:gd name="T59" fmla="*/ 2023 h 2234"/>
                <a:gd name="T60" fmla="*/ 105 w 2672"/>
                <a:gd name="T61" fmla="*/ 2137 h 2234"/>
                <a:gd name="T62" fmla="*/ 2404 w 2672"/>
                <a:gd name="T63" fmla="*/ 2233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72" h="2234">
                  <a:moveTo>
                    <a:pt x="362" y="1822"/>
                  </a:moveTo>
                  <a:lnTo>
                    <a:pt x="362" y="1822"/>
                  </a:lnTo>
                  <a:cubicBezTo>
                    <a:pt x="362" y="1221"/>
                    <a:pt x="362" y="1221"/>
                    <a:pt x="362" y="1221"/>
                  </a:cubicBezTo>
                  <a:cubicBezTo>
                    <a:pt x="362" y="1174"/>
                    <a:pt x="400" y="1136"/>
                    <a:pt x="448" y="1136"/>
                  </a:cubicBezTo>
                  <a:cubicBezTo>
                    <a:pt x="601" y="1136"/>
                    <a:pt x="601" y="1136"/>
                    <a:pt x="601" y="1136"/>
                  </a:cubicBezTo>
                  <a:cubicBezTo>
                    <a:pt x="648" y="1136"/>
                    <a:pt x="686" y="1174"/>
                    <a:pt x="686" y="1221"/>
                  </a:cubicBezTo>
                  <a:cubicBezTo>
                    <a:pt x="686" y="1822"/>
                    <a:pt x="686" y="1822"/>
                    <a:pt x="686" y="1822"/>
                  </a:cubicBezTo>
                  <a:cubicBezTo>
                    <a:pt x="686" y="1870"/>
                    <a:pt x="648" y="1908"/>
                    <a:pt x="601" y="1908"/>
                  </a:cubicBezTo>
                  <a:cubicBezTo>
                    <a:pt x="448" y="1908"/>
                    <a:pt x="448" y="1908"/>
                    <a:pt x="448" y="1908"/>
                  </a:cubicBezTo>
                  <a:cubicBezTo>
                    <a:pt x="400" y="1908"/>
                    <a:pt x="362" y="1870"/>
                    <a:pt x="362" y="1822"/>
                  </a:cubicBezTo>
                  <a:close/>
                  <a:moveTo>
                    <a:pt x="982" y="916"/>
                  </a:moveTo>
                  <a:lnTo>
                    <a:pt x="982" y="916"/>
                  </a:lnTo>
                  <a:cubicBezTo>
                    <a:pt x="935" y="916"/>
                    <a:pt x="896" y="954"/>
                    <a:pt x="896" y="1002"/>
                  </a:cubicBezTo>
                  <a:cubicBezTo>
                    <a:pt x="896" y="1822"/>
                    <a:pt x="896" y="1822"/>
                    <a:pt x="896" y="1822"/>
                  </a:cubicBezTo>
                  <a:cubicBezTo>
                    <a:pt x="896" y="1870"/>
                    <a:pt x="935" y="1908"/>
                    <a:pt x="982" y="1908"/>
                  </a:cubicBezTo>
                  <a:cubicBezTo>
                    <a:pt x="1125" y="1908"/>
                    <a:pt x="1125" y="1908"/>
                    <a:pt x="1125" y="1908"/>
                  </a:cubicBezTo>
                  <a:cubicBezTo>
                    <a:pt x="1182" y="1908"/>
                    <a:pt x="1221" y="1870"/>
                    <a:pt x="1221" y="1822"/>
                  </a:cubicBezTo>
                  <a:cubicBezTo>
                    <a:pt x="1221" y="1002"/>
                    <a:pt x="1221" y="1002"/>
                    <a:pt x="1221" y="1002"/>
                  </a:cubicBezTo>
                  <a:cubicBezTo>
                    <a:pt x="1221" y="954"/>
                    <a:pt x="1182" y="916"/>
                    <a:pt x="1125" y="916"/>
                  </a:cubicBezTo>
                  <a:lnTo>
                    <a:pt x="982" y="916"/>
                  </a:lnTo>
                  <a:close/>
                  <a:moveTo>
                    <a:pt x="1516" y="735"/>
                  </a:moveTo>
                  <a:lnTo>
                    <a:pt x="1516" y="735"/>
                  </a:lnTo>
                  <a:cubicBezTo>
                    <a:pt x="1469" y="735"/>
                    <a:pt x="1431" y="773"/>
                    <a:pt x="1431" y="821"/>
                  </a:cubicBezTo>
                  <a:cubicBezTo>
                    <a:pt x="1431" y="1822"/>
                    <a:pt x="1431" y="1822"/>
                    <a:pt x="1431" y="1822"/>
                  </a:cubicBezTo>
                  <a:cubicBezTo>
                    <a:pt x="1431" y="1870"/>
                    <a:pt x="1469" y="1908"/>
                    <a:pt x="1516" y="1908"/>
                  </a:cubicBezTo>
                  <a:cubicBezTo>
                    <a:pt x="1660" y="1908"/>
                    <a:pt x="1660" y="1908"/>
                    <a:pt x="1660" y="1908"/>
                  </a:cubicBezTo>
                  <a:cubicBezTo>
                    <a:pt x="1707" y="1908"/>
                    <a:pt x="1755" y="1870"/>
                    <a:pt x="1755" y="182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773"/>
                    <a:pt x="1707" y="735"/>
                    <a:pt x="1660" y="735"/>
                  </a:cubicBezTo>
                  <a:lnTo>
                    <a:pt x="1516" y="735"/>
                  </a:lnTo>
                  <a:close/>
                  <a:moveTo>
                    <a:pt x="2051" y="544"/>
                  </a:moveTo>
                  <a:lnTo>
                    <a:pt x="2051" y="544"/>
                  </a:lnTo>
                  <a:cubicBezTo>
                    <a:pt x="2003" y="544"/>
                    <a:pt x="1965" y="582"/>
                    <a:pt x="1965" y="630"/>
                  </a:cubicBezTo>
                  <a:cubicBezTo>
                    <a:pt x="1965" y="1822"/>
                    <a:pt x="1965" y="1822"/>
                    <a:pt x="1965" y="1822"/>
                  </a:cubicBezTo>
                  <a:cubicBezTo>
                    <a:pt x="1965" y="1870"/>
                    <a:pt x="2003" y="1908"/>
                    <a:pt x="2051" y="1908"/>
                  </a:cubicBezTo>
                  <a:cubicBezTo>
                    <a:pt x="2194" y="1908"/>
                    <a:pt x="2194" y="1908"/>
                    <a:pt x="2194" y="1908"/>
                  </a:cubicBezTo>
                  <a:cubicBezTo>
                    <a:pt x="2241" y="1908"/>
                    <a:pt x="2289" y="1870"/>
                    <a:pt x="2289" y="1822"/>
                  </a:cubicBezTo>
                  <a:cubicBezTo>
                    <a:pt x="2289" y="630"/>
                    <a:pt x="2289" y="630"/>
                    <a:pt x="2289" y="630"/>
                  </a:cubicBezTo>
                  <a:cubicBezTo>
                    <a:pt x="2289" y="582"/>
                    <a:pt x="2241" y="544"/>
                    <a:pt x="2194" y="544"/>
                  </a:cubicBezTo>
                  <a:lnTo>
                    <a:pt x="2051" y="544"/>
                  </a:lnTo>
                  <a:close/>
                  <a:moveTo>
                    <a:pt x="400" y="897"/>
                  </a:moveTo>
                  <a:lnTo>
                    <a:pt x="400" y="897"/>
                  </a:lnTo>
                  <a:cubicBezTo>
                    <a:pt x="973" y="792"/>
                    <a:pt x="1507" y="592"/>
                    <a:pt x="1984" y="306"/>
                  </a:cubicBezTo>
                  <a:cubicBezTo>
                    <a:pt x="2031" y="382"/>
                    <a:pt x="2031" y="382"/>
                    <a:pt x="2031" y="382"/>
                  </a:cubicBezTo>
                  <a:cubicBezTo>
                    <a:pt x="2194" y="124"/>
                    <a:pt x="2194" y="124"/>
                    <a:pt x="2194" y="124"/>
                  </a:cubicBezTo>
                  <a:cubicBezTo>
                    <a:pt x="1879" y="105"/>
                    <a:pt x="1879" y="105"/>
                    <a:pt x="1879" y="105"/>
                  </a:cubicBezTo>
                  <a:cubicBezTo>
                    <a:pt x="1927" y="201"/>
                    <a:pt x="1927" y="201"/>
                    <a:pt x="1927" y="201"/>
                  </a:cubicBezTo>
                  <a:cubicBezTo>
                    <a:pt x="1459" y="477"/>
                    <a:pt x="944" y="678"/>
                    <a:pt x="381" y="783"/>
                  </a:cubicBezTo>
                  <a:lnTo>
                    <a:pt x="400" y="897"/>
                  </a:lnTo>
                  <a:close/>
                  <a:moveTo>
                    <a:pt x="2671" y="2080"/>
                  </a:moveTo>
                  <a:lnTo>
                    <a:pt x="2671" y="2080"/>
                  </a:lnTo>
                  <a:cubicBezTo>
                    <a:pt x="2404" y="1918"/>
                    <a:pt x="2404" y="1918"/>
                    <a:pt x="2404" y="1918"/>
                  </a:cubicBezTo>
                  <a:cubicBezTo>
                    <a:pt x="2404" y="2023"/>
                    <a:pt x="2404" y="2023"/>
                    <a:pt x="2404" y="2023"/>
                  </a:cubicBezTo>
                  <a:cubicBezTo>
                    <a:pt x="219" y="2023"/>
                    <a:pt x="219" y="2023"/>
                    <a:pt x="219" y="2023"/>
                  </a:cubicBezTo>
                  <a:cubicBezTo>
                    <a:pt x="219" y="277"/>
                    <a:pt x="219" y="277"/>
                    <a:pt x="219" y="277"/>
                  </a:cubicBezTo>
                  <a:cubicBezTo>
                    <a:pt x="324" y="277"/>
                    <a:pt x="324" y="277"/>
                    <a:pt x="324" y="27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05" y="277"/>
                    <a:pt x="105" y="277"/>
                    <a:pt x="105" y="277"/>
                  </a:cubicBezTo>
                  <a:cubicBezTo>
                    <a:pt x="105" y="2023"/>
                    <a:pt x="105" y="2023"/>
                    <a:pt x="105" y="2023"/>
                  </a:cubicBezTo>
                  <a:cubicBezTo>
                    <a:pt x="105" y="2080"/>
                    <a:pt x="105" y="2080"/>
                    <a:pt x="105" y="2080"/>
                  </a:cubicBezTo>
                  <a:cubicBezTo>
                    <a:pt x="105" y="2137"/>
                    <a:pt x="105" y="2137"/>
                    <a:pt x="105" y="2137"/>
                  </a:cubicBezTo>
                  <a:cubicBezTo>
                    <a:pt x="2404" y="2137"/>
                    <a:pt x="2404" y="2137"/>
                    <a:pt x="2404" y="2137"/>
                  </a:cubicBezTo>
                  <a:cubicBezTo>
                    <a:pt x="2404" y="2233"/>
                    <a:pt x="2404" y="2233"/>
                    <a:pt x="2404" y="2233"/>
                  </a:cubicBezTo>
                  <a:lnTo>
                    <a:pt x="2671" y="20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08AB618-0FDC-D24B-AD4C-0C679C44CD0D}"/>
              </a:ext>
            </a:extLst>
          </p:cNvPr>
          <p:cNvGrpSpPr/>
          <p:nvPr/>
        </p:nvGrpSpPr>
        <p:grpSpPr>
          <a:xfrm>
            <a:off x="1001449" y="1033198"/>
            <a:ext cx="2573073" cy="2570427"/>
            <a:chOff x="1201738" y="1239838"/>
            <a:chExt cx="3087687" cy="3084512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A05BAB38-D462-794D-ACA2-221FF56B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738" y="1239838"/>
              <a:ext cx="3087687" cy="3084512"/>
            </a:xfrm>
            <a:custGeom>
              <a:avLst/>
              <a:gdLst>
                <a:gd name="T0" fmla="*/ 4283 w 8577"/>
                <a:gd name="T1" fmla="*/ 8566 h 8567"/>
                <a:gd name="T2" fmla="*/ 0 w 8577"/>
                <a:gd name="T3" fmla="*/ 4283 h 8567"/>
                <a:gd name="T4" fmla="*/ 4283 w 8577"/>
                <a:gd name="T5" fmla="*/ 0 h 8567"/>
                <a:gd name="T6" fmla="*/ 8576 w 8577"/>
                <a:gd name="T7" fmla="*/ 4283 h 8567"/>
                <a:gd name="T8" fmla="*/ 4283 w 8577"/>
                <a:gd name="T9" fmla="*/ 8566 h 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7" h="8567">
                  <a:moveTo>
                    <a:pt x="4283" y="8566"/>
                  </a:moveTo>
                  <a:lnTo>
                    <a:pt x="0" y="4283"/>
                  </a:lnTo>
                  <a:lnTo>
                    <a:pt x="4283" y="0"/>
                  </a:lnTo>
                  <a:lnTo>
                    <a:pt x="8576" y="4283"/>
                  </a:lnTo>
                  <a:lnTo>
                    <a:pt x="4283" y="8566"/>
                  </a:lnTo>
                </a:path>
              </a:pathLst>
            </a:custGeom>
            <a:solidFill>
              <a:srgbClr val="8C10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6CC61D8-EB49-9F48-8AC0-87BB2BFBF12F}"/>
                </a:ext>
              </a:extLst>
            </p:cNvPr>
            <p:cNvSpPr/>
            <p:nvPr/>
          </p:nvSpPr>
          <p:spPr>
            <a:xfrm>
              <a:off x="2074218" y="2439684"/>
              <a:ext cx="1352678" cy="72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sz="3333" b="1" dirty="0">
                  <a:solidFill>
                    <a:srgbClr val="FFFFFF"/>
                  </a:solidFill>
                  <a:latin typeface="Montserrat" pitchFamily="2" charset="0"/>
                </a:rPr>
                <a:t>Idea</a:t>
              </a:r>
              <a:endParaRPr lang="en" sz="3333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992D07-9772-A843-9BE1-5D235FB6CBF5}"/>
              </a:ext>
            </a:extLst>
          </p:cNvPr>
          <p:cNvGrpSpPr/>
          <p:nvPr/>
        </p:nvGrpSpPr>
        <p:grpSpPr>
          <a:xfrm>
            <a:off x="2356115" y="1625865"/>
            <a:ext cx="4101042" cy="4103688"/>
            <a:chOff x="2827338" y="1951038"/>
            <a:chExt cx="4921250" cy="4924425"/>
          </a:xfrm>
        </p:grpSpPr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D55BDC63-8AED-C64F-9655-A9876C50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338" y="1951038"/>
              <a:ext cx="4921250" cy="4924425"/>
            </a:xfrm>
            <a:custGeom>
              <a:avLst/>
              <a:gdLst>
                <a:gd name="T0" fmla="*/ 6840 w 13671"/>
                <a:gd name="T1" fmla="*/ 13679 h 13680"/>
                <a:gd name="T2" fmla="*/ 0 w 13671"/>
                <a:gd name="T3" fmla="*/ 6839 h 13680"/>
                <a:gd name="T4" fmla="*/ 6840 w 13671"/>
                <a:gd name="T5" fmla="*/ 0 h 13680"/>
                <a:gd name="T6" fmla="*/ 13670 w 13671"/>
                <a:gd name="T7" fmla="*/ 6839 h 13680"/>
                <a:gd name="T8" fmla="*/ 6840 w 13671"/>
                <a:gd name="T9" fmla="*/ 13679 h 13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71" h="13680">
                  <a:moveTo>
                    <a:pt x="6840" y="13679"/>
                  </a:moveTo>
                  <a:lnTo>
                    <a:pt x="0" y="6839"/>
                  </a:lnTo>
                  <a:lnTo>
                    <a:pt x="6840" y="0"/>
                  </a:lnTo>
                  <a:lnTo>
                    <a:pt x="13670" y="6839"/>
                  </a:lnTo>
                  <a:lnTo>
                    <a:pt x="6840" y="13679"/>
                  </a:lnTo>
                </a:path>
              </a:pathLst>
            </a:custGeom>
            <a:solidFill>
              <a:srgbClr val="F0F1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DD32D8B-095D-C149-83EE-68738BC53AC4}"/>
                </a:ext>
              </a:extLst>
            </p:cNvPr>
            <p:cNvSpPr/>
            <p:nvPr/>
          </p:nvSpPr>
          <p:spPr>
            <a:xfrm>
              <a:off x="3244850" y="3331531"/>
              <a:ext cx="4116388" cy="2326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4000" b="1" dirty="0">
                  <a:latin typeface="Montserrat" pitchFamily="2" charset="0"/>
                </a:rPr>
                <a:t>Your</a:t>
              </a:r>
              <a:endParaRPr lang="en" sz="4000" dirty="0">
                <a:latin typeface="Montserrat" pitchFamily="2" charset="0"/>
              </a:endParaRPr>
            </a:p>
            <a:p>
              <a:pPr algn="ctr"/>
              <a:r>
                <a:rPr lang="en" sz="4000" b="1" dirty="0">
                  <a:latin typeface="Montserrat" pitchFamily="2" charset="0"/>
                </a:rPr>
                <a:t>Great Title</a:t>
              </a:r>
              <a:endParaRPr lang="en" sz="4000" dirty="0">
                <a:latin typeface="Montserrat" pitchFamily="2" charset="0"/>
              </a:endParaRPr>
            </a:p>
            <a:p>
              <a:pPr algn="ctr"/>
              <a:r>
                <a:rPr lang="en" sz="4000" b="1" dirty="0">
                  <a:latin typeface="Montserrat" pitchFamily="2" charset="0"/>
                </a:rPr>
                <a:t>Here</a:t>
              </a:r>
              <a:endParaRPr lang="en" sz="4000" dirty="0">
                <a:latin typeface="Montserrat" pitchFamily="2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7899BDA-33FB-7B4D-A572-69FAA74B7B72}"/>
              </a:ext>
            </a:extLst>
          </p:cNvPr>
          <p:cNvGrpSpPr/>
          <p:nvPr/>
        </p:nvGrpSpPr>
        <p:grpSpPr>
          <a:xfrm>
            <a:off x="5724261" y="3743854"/>
            <a:ext cx="1602052" cy="1603375"/>
            <a:chOff x="6869113" y="4492625"/>
            <a:chExt cx="1922462" cy="1924050"/>
          </a:xfrm>
        </p:grpSpPr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E2E2D664-BFCE-C948-9FF7-DB4557D9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113" y="4492625"/>
              <a:ext cx="1922462" cy="1924050"/>
            </a:xfrm>
            <a:custGeom>
              <a:avLst/>
              <a:gdLst>
                <a:gd name="T0" fmla="*/ 2670 w 5342"/>
                <a:gd name="T1" fmla="*/ 5342 h 5343"/>
                <a:gd name="T2" fmla="*/ 0 w 5342"/>
                <a:gd name="T3" fmla="*/ 2671 h 5343"/>
                <a:gd name="T4" fmla="*/ 2670 w 5342"/>
                <a:gd name="T5" fmla="*/ 0 h 5343"/>
                <a:gd name="T6" fmla="*/ 5341 w 5342"/>
                <a:gd name="T7" fmla="*/ 2671 h 5343"/>
                <a:gd name="T8" fmla="*/ 2670 w 5342"/>
                <a:gd name="T9" fmla="*/ 5342 h 5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2" h="5343">
                  <a:moveTo>
                    <a:pt x="2670" y="5342"/>
                  </a:moveTo>
                  <a:lnTo>
                    <a:pt x="0" y="2671"/>
                  </a:lnTo>
                  <a:lnTo>
                    <a:pt x="2670" y="0"/>
                  </a:lnTo>
                  <a:lnTo>
                    <a:pt x="5341" y="2671"/>
                  </a:lnTo>
                  <a:lnTo>
                    <a:pt x="2670" y="5342"/>
                  </a:lnTo>
                </a:path>
              </a:pathLst>
            </a:custGeom>
            <a:solidFill>
              <a:srgbClr val="CED0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A3521BF-21D4-804C-9156-5BD328810224}"/>
                </a:ext>
              </a:extLst>
            </p:cNvPr>
            <p:cNvSpPr/>
            <p:nvPr/>
          </p:nvSpPr>
          <p:spPr>
            <a:xfrm>
              <a:off x="7260051" y="5194920"/>
              <a:ext cx="1123770" cy="603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sz="2667" b="1" dirty="0">
                  <a:solidFill>
                    <a:srgbClr val="FFFFFF"/>
                  </a:solidFill>
                  <a:latin typeface="Montserrat" pitchFamily="2" charset="0"/>
                </a:rPr>
                <a:t>Plan</a:t>
              </a:r>
              <a:endParaRPr lang="en" sz="2667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DB14870-BC66-C447-BFC7-342E8CAE0747}"/>
              </a:ext>
            </a:extLst>
          </p:cNvPr>
          <p:cNvGrpSpPr/>
          <p:nvPr/>
        </p:nvGrpSpPr>
        <p:grpSpPr>
          <a:xfrm>
            <a:off x="6590771" y="2004220"/>
            <a:ext cx="3348303" cy="3345656"/>
            <a:chOff x="7908925" y="2405063"/>
            <a:chExt cx="4017963" cy="4014787"/>
          </a:xfrm>
        </p:grpSpPr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5C94499A-9C1E-2548-A56F-EE030F34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925" y="2405063"/>
              <a:ext cx="4017963" cy="4014787"/>
            </a:xfrm>
            <a:custGeom>
              <a:avLst/>
              <a:gdLst>
                <a:gd name="T0" fmla="*/ 5581 w 11163"/>
                <a:gd name="T1" fmla="*/ 11151 h 11152"/>
                <a:gd name="T2" fmla="*/ 0 w 11163"/>
                <a:gd name="T3" fmla="*/ 5580 h 11152"/>
                <a:gd name="T4" fmla="*/ 5581 w 11163"/>
                <a:gd name="T5" fmla="*/ 0 h 11152"/>
                <a:gd name="T6" fmla="*/ 11162 w 11163"/>
                <a:gd name="T7" fmla="*/ 5580 h 11152"/>
                <a:gd name="T8" fmla="*/ 5581 w 11163"/>
                <a:gd name="T9" fmla="*/ 11151 h 1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63" h="11152">
                  <a:moveTo>
                    <a:pt x="5581" y="11151"/>
                  </a:moveTo>
                  <a:lnTo>
                    <a:pt x="0" y="5580"/>
                  </a:lnTo>
                  <a:lnTo>
                    <a:pt x="5581" y="0"/>
                  </a:lnTo>
                  <a:lnTo>
                    <a:pt x="11162" y="5580"/>
                  </a:lnTo>
                  <a:lnTo>
                    <a:pt x="5581" y="11151"/>
                  </a:lnTo>
                </a:path>
              </a:pathLst>
            </a:custGeom>
            <a:solidFill>
              <a:srgbClr val="34B2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91" name="Freeform 19">
              <a:extLst>
                <a:ext uri="{FF2B5EF4-FFF2-40B4-BE49-F238E27FC236}">
                  <a16:creationId xmlns:a16="http://schemas.microsoft.com/office/drawing/2014/main" id="{13BE2069-B1F4-BC44-9128-4A35FD191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425" y="3211513"/>
              <a:ext cx="590550" cy="862012"/>
            </a:xfrm>
            <a:custGeom>
              <a:avLst/>
              <a:gdLst>
                <a:gd name="T0" fmla="*/ 1641 w 1642"/>
                <a:gd name="T1" fmla="*/ 1593 h 2395"/>
                <a:gd name="T2" fmla="*/ 1641 w 1642"/>
                <a:gd name="T3" fmla="*/ 1593 h 2395"/>
                <a:gd name="T4" fmla="*/ 1068 w 1642"/>
                <a:gd name="T5" fmla="*/ 1049 h 2395"/>
                <a:gd name="T6" fmla="*/ 772 w 1642"/>
                <a:gd name="T7" fmla="*/ 982 h 2395"/>
                <a:gd name="T8" fmla="*/ 391 w 1642"/>
                <a:gd name="T9" fmla="*/ 782 h 2395"/>
                <a:gd name="T10" fmla="*/ 801 w 1642"/>
                <a:gd name="T11" fmla="*/ 601 h 2395"/>
                <a:gd name="T12" fmla="*/ 1230 w 1642"/>
                <a:gd name="T13" fmla="*/ 753 h 2395"/>
                <a:gd name="T14" fmla="*/ 1431 w 1642"/>
                <a:gd name="T15" fmla="*/ 744 h 2395"/>
                <a:gd name="T16" fmla="*/ 1516 w 1642"/>
                <a:gd name="T17" fmla="*/ 591 h 2395"/>
                <a:gd name="T18" fmla="*/ 992 w 1642"/>
                <a:gd name="T19" fmla="*/ 276 h 2395"/>
                <a:gd name="T20" fmla="*/ 992 w 1642"/>
                <a:gd name="T21" fmla="*/ 86 h 2395"/>
                <a:gd name="T22" fmla="*/ 887 w 1642"/>
                <a:gd name="T23" fmla="*/ 0 h 2395"/>
                <a:gd name="T24" fmla="*/ 763 w 1642"/>
                <a:gd name="T25" fmla="*/ 0 h 2395"/>
                <a:gd name="T26" fmla="*/ 648 w 1642"/>
                <a:gd name="T27" fmla="*/ 86 h 2395"/>
                <a:gd name="T28" fmla="*/ 648 w 1642"/>
                <a:gd name="T29" fmla="*/ 267 h 2395"/>
                <a:gd name="T30" fmla="*/ 0 w 1642"/>
                <a:gd name="T31" fmla="*/ 791 h 2395"/>
                <a:gd name="T32" fmla="*/ 620 w 1642"/>
                <a:gd name="T33" fmla="*/ 1307 h 2395"/>
                <a:gd name="T34" fmla="*/ 954 w 1642"/>
                <a:gd name="T35" fmla="*/ 1383 h 2395"/>
                <a:gd name="T36" fmla="*/ 1249 w 1642"/>
                <a:gd name="T37" fmla="*/ 1593 h 2395"/>
                <a:gd name="T38" fmla="*/ 839 w 1642"/>
                <a:gd name="T39" fmla="*/ 1793 h 2395"/>
                <a:gd name="T40" fmla="*/ 333 w 1642"/>
                <a:gd name="T41" fmla="*/ 1612 h 2395"/>
                <a:gd name="T42" fmla="*/ 114 w 1642"/>
                <a:gd name="T43" fmla="*/ 1660 h 2395"/>
                <a:gd name="T44" fmla="*/ 66 w 1642"/>
                <a:gd name="T45" fmla="*/ 1793 h 2395"/>
                <a:gd name="T46" fmla="*/ 648 w 1642"/>
                <a:gd name="T47" fmla="*/ 2118 h 2395"/>
                <a:gd name="T48" fmla="*/ 648 w 1642"/>
                <a:gd name="T49" fmla="*/ 2308 h 2395"/>
                <a:gd name="T50" fmla="*/ 763 w 1642"/>
                <a:gd name="T51" fmla="*/ 2394 h 2395"/>
                <a:gd name="T52" fmla="*/ 887 w 1642"/>
                <a:gd name="T53" fmla="*/ 2394 h 2395"/>
                <a:gd name="T54" fmla="*/ 992 w 1642"/>
                <a:gd name="T55" fmla="*/ 2308 h 2395"/>
                <a:gd name="T56" fmla="*/ 992 w 1642"/>
                <a:gd name="T57" fmla="*/ 2127 h 2395"/>
                <a:gd name="T58" fmla="*/ 1641 w 1642"/>
                <a:gd name="T59" fmla="*/ 1593 h 2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2" h="2395">
                  <a:moveTo>
                    <a:pt x="1641" y="1593"/>
                  </a:moveTo>
                  <a:lnTo>
                    <a:pt x="1641" y="1593"/>
                  </a:lnTo>
                  <a:cubicBezTo>
                    <a:pt x="1641" y="1345"/>
                    <a:pt x="1450" y="1145"/>
                    <a:pt x="1068" y="1049"/>
                  </a:cubicBezTo>
                  <a:cubicBezTo>
                    <a:pt x="1030" y="1040"/>
                    <a:pt x="811" y="992"/>
                    <a:pt x="772" y="982"/>
                  </a:cubicBezTo>
                  <a:cubicBezTo>
                    <a:pt x="477" y="906"/>
                    <a:pt x="391" y="858"/>
                    <a:pt x="391" y="782"/>
                  </a:cubicBezTo>
                  <a:cubicBezTo>
                    <a:pt x="391" y="696"/>
                    <a:pt x="505" y="601"/>
                    <a:pt x="801" y="601"/>
                  </a:cubicBezTo>
                  <a:cubicBezTo>
                    <a:pt x="1011" y="601"/>
                    <a:pt x="1230" y="753"/>
                    <a:pt x="1230" y="753"/>
                  </a:cubicBezTo>
                  <a:cubicBezTo>
                    <a:pt x="1307" y="811"/>
                    <a:pt x="1364" y="811"/>
                    <a:pt x="1431" y="744"/>
                  </a:cubicBezTo>
                  <a:cubicBezTo>
                    <a:pt x="1431" y="744"/>
                    <a:pt x="1516" y="667"/>
                    <a:pt x="1516" y="591"/>
                  </a:cubicBezTo>
                  <a:cubicBezTo>
                    <a:pt x="1516" y="486"/>
                    <a:pt x="1268" y="334"/>
                    <a:pt x="992" y="276"/>
                  </a:cubicBezTo>
                  <a:cubicBezTo>
                    <a:pt x="992" y="86"/>
                    <a:pt x="992" y="86"/>
                    <a:pt x="992" y="86"/>
                  </a:cubicBezTo>
                  <a:cubicBezTo>
                    <a:pt x="992" y="38"/>
                    <a:pt x="944" y="0"/>
                    <a:pt x="887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696" y="0"/>
                    <a:pt x="648" y="38"/>
                    <a:pt x="648" y="86"/>
                  </a:cubicBezTo>
                  <a:cubicBezTo>
                    <a:pt x="648" y="267"/>
                    <a:pt x="648" y="267"/>
                    <a:pt x="648" y="267"/>
                  </a:cubicBezTo>
                  <a:cubicBezTo>
                    <a:pt x="229" y="305"/>
                    <a:pt x="0" y="524"/>
                    <a:pt x="0" y="791"/>
                  </a:cubicBezTo>
                  <a:cubicBezTo>
                    <a:pt x="0" y="1097"/>
                    <a:pt x="295" y="1221"/>
                    <a:pt x="620" y="1307"/>
                  </a:cubicBezTo>
                  <a:cubicBezTo>
                    <a:pt x="658" y="1316"/>
                    <a:pt x="916" y="1383"/>
                    <a:pt x="954" y="1383"/>
                  </a:cubicBezTo>
                  <a:cubicBezTo>
                    <a:pt x="1202" y="1450"/>
                    <a:pt x="1249" y="1536"/>
                    <a:pt x="1249" y="1593"/>
                  </a:cubicBezTo>
                  <a:cubicBezTo>
                    <a:pt x="1249" y="1698"/>
                    <a:pt x="1145" y="1793"/>
                    <a:pt x="839" y="1793"/>
                  </a:cubicBezTo>
                  <a:cubicBezTo>
                    <a:pt x="629" y="1793"/>
                    <a:pt x="333" y="1612"/>
                    <a:pt x="333" y="1612"/>
                  </a:cubicBezTo>
                  <a:cubicBezTo>
                    <a:pt x="257" y="1564"/>
                    <a:pt x="181" y="1574"/>
                    <a:pt x="114" y="1660"/>
                  </a:cubicBezTo>
                  <a:cubicBezTo>
                    <a:pt x="114" y="1660"/>
                    <a:pt x="66" y="1717"/>
                    <a:pt x="66" y="1793"/>
                  </a:cubicBezTo>
                  <a:cubicBezTo>
                    <a:pt x="66" y="1908"/>
                    <a:pt x="362" y="2060"/>
                    <a:pt x="648" y="2118"/>
                  </a:cubicBezTo>
                  <a:cubicBezTo>
                    <a:pt x="648" y="2308"/>
                    <a:pt x="648" y="2308"/>
                    <a:pt x="648" y="2308"/>
                  </a:cubicBezTo>
                  <a:cubicBezTo>
                    <a:pt x="648" y="2356"/>
                    <a:pt x="696" y="2394"/>
                    <a:pt x="763" y="2394"/>
                  </a:cubicBezTo>
                  <a:cubicBezTo>
                    <a:pt x="887" y="2394"/>
                    <a:pt x="887" y="2394"/>
                    <a:pt x="887" y="2394"/>
                  </a:cubicBezTo>
                  <a:cubicBezTo>
                    <a:pt x="944" y="2394"/>
                    <a:pt x="992" y="2356"/>
                    <a:pt x="992" y="2308"/>
                  </a:cubicBezTo>
                  <a:cubicBezTo>
                    <a:pt x="992" y="2127"/>
                    <a:pt x="992" y="2127"/>
                    <a:pt x="992" y="2127"/>
                  </a:cubicBezTo>
                  <a:cubicBezTo>
                    <a:pt x="1440" y="2079"/>
                    <a:pt x="1641" y="1841"/>
                    <a:pt x="1641" y="15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118BE7C-4A7A-3D41-9E31-1EDF75EA363C}"/>
                </a:ext>
              </a:extLst>
            </p:cNvPr>
            <p:cNvSpPr/>
            <p:nvPr/>
          </p:nvSpPr>
          <p:spPr>
            <a:xfrm>
              <a:off x="8369580" y="4324350"/>
              <a:ext cx="3035300" cy="109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667" dirty="0">
                  <a:solidFill>
                    <a:srgbClr val="FFFFFF"/>
                  </a:solidFill>
                  <a:latin typeface="Open Sans" panose="020B0606030504020204" pitchFamily="34" charset="0"/>
                </a:rPr>
                <a:t>Lorem ipsum</a:t>
              </a:r>
              <a:endParaRPr lang="en" sz="1667" dirty="0">
                <a:solidFill>
                  <a:srgbClr val="FFFFFF"/>
                </a:solidFill>
                <a:latin typeface="Open Sans Semibold" panose="020B0606030504020204" pitchFamily="34" charset="0"/>
              </a:endParaRPr>
            </a:p>
            <a:p>
              <a:pPr algn="ctr"/>
              <a:r>
                <a:rPr lang="en" sz="1667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dolor sit </a:t>
              </a:r>
              <a:r>
                <a:rPr lang="en" sz="20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amet</a:t>
              </a:r>
              <a:r>
                <a:rPr lang="en" sz="1667" dirty="0">
                  <a:solidFill>
                    <a:srgbClr val="FFFFFF"/>
                  </a:solidFill>
                  <a:latin typeface="Open Sans" panose="020B0606030504020204" pitchFamily="34" charset="0"/>
                </a:rPr>
                <a:t>,</a:t>
              </a:r>
              <a:endParaRPr lang="en" sz="1667" dirty="0">
                <a:solidFill>
                  <a:srgbClr val="FFFFFF"/>
                </a:solidFill>
                <a:latin typeface="Open Sans Semibold" panose="020B0606030504020204" pitchFamily="34" charset="0"/>
              </a:endParaRPr>
            </a:p>
            <a:p>
              <a:pPr algn="ctr"/>
              <a:r>
                <a:rPr lang="en" sz="1667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consectetur</a:t>
              </a:r>
              <a:endParaRPr lang="en" sz="1667" dirty="0">
                <a:solidFill>
                  <a:srgbClr val="FFFFFF"/>
                </a:solidFill>
                <a:latin typeface="Open Sans Semibold" panose="020B060603050402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FF52BB7-B07F-4643-B6E7-4CB0E861789D}"/>
              </a:ext>
            </a:extLst>
          </p:cNvPr>
          <p:cNvGrpSpPr/>
          <p:nvPr/>
        </p:nvGrpSpPr>
        <p:grpSpPr>
          <a:xfrm>
            <a:off x="9065949" y="1748896"/>
            <a:ext cx="1854729" cy="1857375"/>
            <a:chOff x="10879138" y="2098675"/>
            <a:chExt cx="2225675" cy="2228850"/>
          </a:xfrm>
        </p:grpSpPr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C2B6E5B8-C791-8349-9517-328B6A90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9138" y="2098675"/>
              <a:ext cx="2225675" cy="2228850"/>
            </a:xfrm>
            <a:custGeom>
              <a:avLst/>
              <a:gdLst>
                <a:gd name="T0" fmla="*/ 3091 w 6183"/>
                <a:gd name="T1" fmla="*/ 6190 h 6191"/>
                <a:gd name="T2" fmla="*/ 0 w 6183"/>
                <a:gd name="T3" fmla="*/ 3091 h 6191"/>
                <a:gd name="T4" fmla="*/ 3091 w 6183"/>
                <a:gd name="T5" fmla="*/ 0 h 6191"/>
                <a:gd name="T6" fmla="*/ 6182 w 6183"/>
                <a:gd name="T7" fmla="*/ 3091 h 6191"/>
                <a:gd name="T8" fmla="*/ 3091 w 6183"/>
                <a:gd name="T9" fmla="*/ 6190 h 6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3" h="6191">
                  <a:moveTo>
                    <a:pt x="3091" y="6190"/>
                  </a:moveTo>
                  <a:lnTo>
                    <a:pt x="0" y="3091"/>
                  </a:lnTo>
                  <a:lnTo>
                    <a:pt x="3091" y="0"/>
                  </a:lnTo>
                  <a:lnTo>
                    <a:pt x="6182" y="3091"/>
                  </a:lnTo>
                  <a:lnTo>
                    <a:pt x="3091" y="6190"/>
                  </a:lnTo>
                </a:path>
              </a:pathLst>
            </a:custGeom>
            <a:solidFill>
              <a:srgbClr val="0653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E88DE30-2506-9449-A4D7-FAC6E78E3A45}"/>
                </a:ext>
              </a:extLst>
            </p:cNvPr>
            <p:cNvSpPr/>
            <p:nvPr/>
          </p:nvSpPr>
          <p:spPr>
            <a:xfrm>
              <a:off x="11222920" y="2951730"/>
              <a:ext cx="1550809" cy="603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sz="2667" b="1" dirty="0">
                  <a:solidFill>
                    <a:srgbClr val="FFFFFF"/>
                  </a:solidFill>
                  <a:latin typeface="Montserrat" pitchFamily="2" charset="0"/>
                </a:rPr>
                <a:t>Result</a:t>
              </a:r>
              <a:endParaRPr lang="en" sz="2667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248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5" grpId="1" animBg="1"/>
      <p:bldP spid="3076" grpId="0" animBg="1"/>
      <p:bldP spid="3076" grpId="1" animBg="1"/>
      <p:bldP spid="3077" grpId="0" animBg="1"/>
      <p:bldP spid="3077" grpId="1" animBg="1"/>
      <p:bldP spid="3078" grpId="0" animBg="1"/>
      <p:bldP spid="3078" grpId="1" animBg="1"/>
      <p:bldP spid="3081" grpId="0" animBg="1"/>
      <p:bldP spid="3081" grpId="1" animBg="1"/>
      <p:bldP spid="3082" grpId="0" animBg="1"/>
      <p:bldP spid="308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 4">
            <a:extLst>
              <a:ext uri="{FF2B5EF4-FFF2-40B4-BE49-F238E27FC236}">
                <a16:creationId xmlns:a16="http://schemas.microsoft.com/office/drawing/2014/main" id="{ACDF83C0-8C1C-DE48-AC0F-95F43103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1025261"/>
            <a:ext cx="583407" cy="584729"/>
          </a:xfrm>
          <a:custGeom>
            <a:avLst/>
            <a:gdLst>
              <a:gd name="T0" fmla="*/ 973 w 1946"/>
              <a:gd name="T1" fmla="*/ 1946 h 1947"/>
              <a:gd name="T2" fmla="*/ 0 w 1946"/>
              <a:gd name="T3" fmla="*/ 973 h 1947"/>
              <a:gd name="T4" fmla="*/ 973 w 1946"/>
              <a:gd name="T5" fmla="*/ 0 h 1947"/>
              <a:gd name="T6" fmla="*/ 1945 w 1946"/>
              <a:gd name="T7" fmla="*/ 973 h 1947"/>
              <a:gd name="T8" fmla="*/ 973 w 1946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6" h="1947">
                <a:moveTo>
                  <a:pt x="973" y="1946"/>
                </a:moveTo>
                <a:lnTo>
                  <a:pt x="0" y="973"/>
                </a:lnTo>
                <a:lnTo>
                  <a:pt x="973" y="0"/>
                </a:lnTo>
                <a:lnTo>
                  <a:pt x="1945" y="973"/>
                </a:lnTo>
                <a:lnTo>
                  <a:pt x="973" y="1946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754E23E5-46A5-DA4F-98BB-4244EBBC6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386" y="3111500"/>
            <a:ext cx="760677" cy="760678"/>
          </a:xfrm>
          <a:custGeom>
            <a:avLst/>
            <a:gdLst>
              <a:gd name="T0" fmla="*/ 1268 w 2537"/>
              <a:gd name="T1" fmla="*/ 2536 h 2537"/>
              <a:gd name="T2" fmla="*/ 0 w 2537"/>
              <a:gd name="T3" fmla="*/ 1268 h 2537"/>
              <a:gd name="T4" fmla="*/ 1268 w 2537"/>
              <a:gd name="T5" fmla="*/ 0 h 2537"/>
              <a:gd name="T6" fmla="*/ 2536 w 2537"/>
              <a:gd name="T7" fmla="*/ 1268 h 2537"/>
              <a:gd name="T8" fmla="*/ 1268 w 2537"/>
              <a:gd name="T9" fmla="*/ 2536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7" h="2537">
                <a:moveTo>
                  <a:pt x="1268" y="2536"/>
                </a:moveTo>
                <a:lnTo>
                  <a:pt x="0" y="1268"/>
                </a:lnTo>
                <a:lnTo>
                  <a:pt x="1268" y="0"/>
                </a:lnTo>
                <a:lnTo>
                  <a:pt x="2536" y="1268"/>
                </a:lnTo>
                <a:lnTo>
                  <a:pt x="1268" y="2536"/>
                </a:ln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0D427D54-F2A2-E349-85CD-33D7728B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74" y="4558771"/>
            <a:ext cx="1087438" cy="1090083"/>
          </a:xfrm>
          <a:custGeom>
            <a:avLst/>
            <a:gdLst>
              <a:gd name="T0" fmla="*/ 1812 w 3625"/>
              <a:gd name="T1" fmla="*/ 3633 h 3634"/>
              <a:gd name="T2" fmla="*/ 0 w 3625"/>
              <a:gd name="T3" fmla="*/ 1822 h 3634"/>
              <a:gd name="T4" fmla="*/ 1812 w 3625"/>
              <a:gd name="T5" fmla="*/ 0 h 3634"/>
              <a:gd name="T6" fmla="*/ 3624 w 3625"/>
              <a:gd name="T7" fmla="*/ 1822 h 3634"/>
              <a:gd name="T8" fmla="*/ 1812 w 3625"/>
              <a:gd name="T9" fmla="*/ 3633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5" h="3634">
                <a:moveTo>
                  <a:pt x="1812" y="3633"/>
                </a:moveTo>
                <a:lnTo>
                  <a:pt x="0" y="1822"/>
                </a:lnTo>
                <a:lnTo>
                  <a:pt x="1812" y="0"/>
                </a:lnTo>
                <a:lnTo>
                  <a:pt x="3624" y="1822"/>
                </a:lnTo>
                <a:lnTo>
                  <a:pt x="1812" y="3633"/>
                </a:lnTo>
              </a:path>
            </a:pathLst>
          </a:custGeom>
          <a:solidFill>
            <a:srgbClr val="D93B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8DEE8F7C-E81B-274F-8C41-9AFAB8A4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4945062"/>
            <a:ext cx="644261" cy="646907"/>
          </a:xfrm>
          <a:custGeom>
            <a:avLst/>
            <a:gdLst>
              <a:gd name="T0" fmla="*/ 1078 w 2147"/>
              <a:gd name="T1" fmla="*/ 2156 h 2157"/>
              <a:gd name="T2" fmla="*/ 0 w 2147"/>
              <a:gd name="T3" fmla="*/ 1078 h 2157"/>
              <a:gd name="T4" fmla="*/ 1078 w 2147"/>
              <a:gd name="T5" fmla="*/ 0 h 2157"/>
              <a:gd name="T6" fmla="*/ 2146 w 2147"/>
              <a:gd name="T7" fmla="*/ 1078 h 2157"/>
              <a:gd name="T8" fmla="*/ 1078 w 2147"/>
              <a:gd name="T9" fmla="*/ 2156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7" h="2157">
                <a:moveTo>
                  <a:pt x="1078" y="2156"/>
                </a:moveTo>
                <a:lnTo>
                  <a:pt x="0" y="1078"/>
                </a:lnTo>
                <a:lnTo>
                  <a:pt x="1078" y="0"/>
                </a:lnTo>
                <a:lnTo>
                  <a:pt x="2146" y="1078"/>
                </a:lnTo>
                <a:lnTo>
                  <a:pt x="1078" y="2156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37151266-8CDF-C44A-93C7-3309E96D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709" y="2887928"/>
            <a:ext cx="1358636" cy="1358635"/>
          </a:xfrm>
          <a:custGeom>
            <a:avLst/>
            <a:gdLst>
              <a:gd name="T0" fmla="*/ 2269 w 4530"/>
              <a:gd name="T1" fmla="*/ 4529 h 4530"/>
              <a:gd name="T2" fmla="*/ 0 w 4530"/>
              <a:gd name="T3" fmla="*/ 2259 h 4530"/>
              <a:gd name="T4" fmla="*/ 2269 w 4530"/>
              <a:gd name="T5" fmla="*/ 0 h 4530"/>
              <a:gd name="T6" fmla="*/ 4529 w 4530"/>
              <a:gd name="T7" fmla="*/ 2259 h 4530"/>
              <a:gd name="T8" fmla="*/ 2269 w 4530"/>
              <a:gd name="T9" fmla="*/ 4529 h 4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0" h="4530">
                <a:moveTo>
                  <a:pt x="2269" y="4529"/>
                </a:moveTo>
                <a:lnTo>
                  <a:pt x="0" y="2259"/>
                </a:lnTo>
                <a:lnTo>
                  <a:pt x="2269" y="0"/>
                </a:lnTo>
                <a:lnTo>
                  <a:pt x="4529" y="2259"/>
                </a:lnTo>
                <a:lnTo>
                  <a:pt x="2269" y="4529"/>
                </a:ln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E3A28F40-0133-7E4E-916B-2616C57A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282" y="2567782"/>
            <a:ext cx="489479" cy="489479"/>
          </a:xfrm>
          <a:custGeom>
            <a:avLst/>
            <a:gdLst>
              <a:gd name="T0" fmla="*/ 811 w 1631"/>
              <a:gd name="T1" fmla="*/ 1631 h 1632"/>
              <a:gd name="T2" fmla="*/ 0 w 1631"/>
              <a:gd name="T3" fmla="*/ 811 h 1632"/>
              <a:gd name="T4" fmla="*/ 811 w 1631"/>
              <a:gd name="T5" fmla="*/ 0 h 1632"/>
              <a:gd name="T6" fmla="*/ 1630 w 1631"/>
              <a:gd name="T7" fmla="*/ 811 h 1632"/>
              <a:gd name="T8" fmla="*/ 811 w 1631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1632">
                <a:moveTo>
                  <a:pt x="811" y="1631"/>
                </a:moveTo>
                <a:lnTo>
                  <a:pt x="0" y="811"/>
                </a:lnTo>
                <a:lnTo>
                  <a:pt x="811" y="0"/>
                </a:lnTo>
                <a:lnTo>
                  <a:pt x="1630" y="811"/>
                </a:lnTo>
                <a:lnTo>
                  <a:pt x="811" y="1631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UA" sz="1167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90415E5-1B1A-4E41-A474-A324EF6C3347}"/>
              </a:ext>
            </a:extLst>
          </p:cNvPr>
          <p:cNvGrpSpPr/>
          <p:nvPr/>
        </p:nvGrpSpPr>
        <p:grpSpPr>
          <a:xfrm>
            <a:off x="5627688" y="754063"/>
            <a:ext cx="2733146" cy="2729178"/>
            <a:chOff x="6753225" y="904875"/>
            <a:chExt cx="3279775" cy="3275013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7DDCBC34-EA3F-1D41-9D9B-DAF29A55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904875"/>
              <a:ext cx="3279775" cy="3275013"/>
            </a:xfrm>
            <a:custGeom>
              <a:avLst/>
              <a:gdLst>
                <a:gd name="T0" fmla="*/ 4549 w 9109"/>
                <a:gd name="T1" fmla="*/ 9098 h 9099"/>
                <a:gd name="T2" fmla="*/ 0 w 9109"/>
                <a:gd name="T3" fmla="*/ 4550 h 9099"/>
                <a:gd name="T4" fmla="*/ 4549 w 9109"/>
                <a:gd name="T5" fmla="*/ 0 h 9099"/>
                <a:gd name="T6" fmla="*/ 9108 w 9109"/>
                <a:gd name="T7" fmla="*/ 4550 h 9099"/>
                <a:gd name="T8" fmla="*/ 4549 w 9109"/>
                <a:gd name="T9" fmla="*/ 9098 h 9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9" h="9099">
                  <a:moveTo>
                    <a:pt x="4549" y="9098"/>
                  </a:moveTo>
                  <a:lnTo>
                    <a:pt x="0" y="4550"/>
                  </a:lnTo>
                  <a:lnTo>
                    <a:pt x="4549" y="0"/>
                  </a:lnTo>
                  <a:lnTo>
                    <a:pt x="9108" y="4550"/>
                  </a:lnTo>
                  <a:lnTo>
                    <a:pt x="4549" y="9098"/>
                  </a:lnTo>
                </a:path>
              </a:pathLst>
            </a:custGeom>
            <a:solidFill>
              <a:srgbClr val="04A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F53777FD-42C3-5048-8256-2D789693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5438" y="2000250"/>
              <a:ext cx="893762" cy="1065213"/>
            </a:xfrm>
            <a:custGeom>
              <a:avLst/>
              <a:gdLst>
                <a:gd name="T0" fmla="*/ 1564 w 2481"/>
                <a:gd name="T1" fmla="*/ 2956 h 2957"/>
                <a:gd name="T2" fmla="*/ 830 w 2481"/>
                <a:gd name="T3" fmla="*/ 2851 h 2957"/>
                <a:gd name="T4" fmla="*/ 1659 w 2481"/>
                <a:gd name="T5" fmla="*/ 2851 h 2957"/>
                <a:gd name="T6" fmla="*/ 1564 w 2481"/>
                <a:gd name="T7" fmla="*/ 2479 h 2957"/>
                <a:gd name="T8" fmla="*/ 830 w 2481"/>
                <a:gd name="T9" fmla="*/ 2584 h 2957"/>
                <a:gd name="T10" fmla="*/ 1659 w 2481"/>
                <a:gd name="T11" fmla="*/ 2584 h 2957"/>
                <a:gd name="T12" fmla="*/ 1211 w 2481"/>
                <a:gd name="T13" fmla="*/ 1459 h 2957"/>
                <a:gd name="T14" fmla="*/ 1240 w 2481"/>
                <a:gd name="T15" fmla="*/ 2422 h 2957"/>
                <a:gd name="T16" fmla="*/ 1250 w 2481"/>
                <a:gd name="T17" fmla="*/ 2422 h 2957"/>
                <a:gd name="T18" fmla="*/ 1345 w 2481"/>
                <a:gd name="T19" fmla="*/ 1459 h 2957"/>
                <a:gd name="T20" fmla="*/ 754 w 2481"/>
                <a:gd name="T21" fmla="*/ 1211 h 2957"/>
                <a:gd name="T22" fmla="*/ 1049 w 2481"/>
                <a:gd name="T23" fmla="*/ 1211 h 2957"/>
                <a:gd name="T24" fmla="*/ 1736 w 2481"/>
                <a:gd name="T25" fmla="*/ 1211 h 2957"/>
                <a:gd name="T26" fmla="*/ 1440 w 2481"/>
                <a:gd name="T27" fmla="*/ 1354 h 2957"/>
                <a:gd name="T28" fmla="*/ 2070 w 2481"/>
                <a:gd name="T29" fmla="*/ 944 h 2957"/>
                <a:gd name="T30" fmla="*/ 429 w 2481"/>
                <a:gd name="T31" fmla="*/ 944 h 2957"/>
                <a:gd name="T32" fmla="*/ 849 w 2481"/>
                <a:gd name="T33" fmla="*/ 2317 h 2957"/>
                <a:gd name="T34" fmla="*/ 1049 w 2481"/>
                <a:gd name="T35" fmla="*/ 1459 h 2957"/>
                <a:gd name="T36" fmla="*/ 658 w 2481"/>
                <a:gd name="T37" fmla="*/ 1211 h 2957"/>
                <a:gd name="T38" fmla="*/ 1145 w 2481"/>
                <a:gd name="T39" fmla="*/ 1201 h 2957"/>
                <a:gd name="T40" fmla="*/ 1211 w 2481"/>
                <a:gd name="T41" fmla="*/ 1354 h 2957"/>
                <a:gd name="T42" fmla="*/ 1345 w 2481"/>
                <a:gd name="T43" fmla="*/ 1201 h 2957"/>
                <a:gd name="T44" fmla="*/ 1764 w 2481"/>
                <a:gd name="T45" fmla="*/ 1039 h 2957"/>
                <a:gd name="T46" fmla="*/ 1593 w 2481"/>
                <a:gd name="T47" fmla="*/ 1459 h 2957"/>
                <a:gd name="T48" fmla="*/ 1507 w 2481"/>
                <a:gd name="T49" fmla="*/ 2422 h 2957"/>
                <a:gd name="T50" fmla="*/ 1974 w 2481"/>
                <a:gd name="T51" fmla="*/ 1516 h 2957"/>
                <a:gd name="T52" fmla="*/ 1335 w 2481"/>
                <a:gd name="T53" fmla="*/ 86 h 2957"/>
                <a:gd name="T54" fmla="*/ 1154 w 2481"/>
                <a:gd name="T55" fmla="*/ 86 h 2957"/>
                <a:gd name="T56" fmla="*/ 1250 w 2481"/>
                <a:gd name="T57" fmla="*/ 343 h 2957"/>
                <a:gd name="T58" fmla="*/ 1841 w 2481"/>
                <a:gd name="T59" fmla="*/ 229 h 2957"/>
                <a:gd name="T60" fmla="*/ 1803 w 2481"/>
                <a:gd name="T61" fmla="*/ 114 h 2957"/>
                <a:gd name="T62" fmla="*/ 1640 w 2481"/>
                <a:gd name="T63" fmla="*/ 419 h 2957"/>
                <a:gd name="T64" fmla="*/ 1841 w 2481"/>
                <a:gd name="T65" fmla="*/ 229 h 2957"/>
                <a:gd name="T66" fmla="*/ 2213 w 2481"/>
                <a:gd name="T67" fmla="*/ 400 h 2957"/>
                <a:gd name="T68" fmla="*/ 1965 w 2481"/>
                <a:gd name="T69" fmla="*/ 496 h 2957"/>
                <a:gd name="T70" fmla="*/ 2079 w 2481"/>
                <a:gd name="T71" fmla="*/ 639 h 2957"/>
                <a:gd name="T72" fmla="*/ 2403 w 2481"/>
                <a:gd name="T73" fmla="*/ 963 h 2957"/>
                <a:gd name="T74" fmla="*/ 2365 w 2481"/>
                <a:gd name="T75" fmla="*/ 791 h 2957"/>
                <a:gd name="T76" fmla="*/ 2136 w 2481"/>
                <a:gd name="T77" fmla="*/ 925 h 2957"/>
                <a:gd name="T78" fmla="*/ 2356 w 2481"/>
                <a:gd name="T79" fmla="*/ 1449 h 2957"/>
                <a:gd name="T80" fmla="*/ 2470 w 2481"/>
                <a:gd name="T81" fmla="*/ 1383 h 2957"/>
                <a:gd name="T82" fmla="*/ 2127 w 2481"/>
                <a:gd name="T83" fmla="*/ 1306 h 2957"/>
                <a:gd name="T84" fmla="*/ 2356 w 2481"/>
                <a:gd name="T85" fmla="*/ 1449 h 2957"/>
                <a:gd name="T86" fmla="*/ 849 w 2481"/>
                <a:gd name="T87" fmla="*/ 419 h 2957"/>
                <a:gd name="T88" fmla="*/ 801 w 2481"/>
                <a:gd name="T89" fmla="*/ 143 h 2957"/>
                <a:gd name="T90" fmla="*/ 649 w 2481"/>
                <a:gd name="T91" fmla="*/ 229 h 2957"/>
                <a:gd name="T92" fmla="*/ 400 w 2481"/>
                <a:gd name="T93" fmla="*/ 639 h 2957"/>
                <a:gd name="T94" fmla="*/ 525 w 2481"/>
                <a:gd name="T95" fmla="*/ 496 h 2957"/>
                <a:gd name="T96" fmla="*/ 267 w 2481"/>
                <a:gd name="T97" fmla="*/ 400 h 2957"/>
                <a:gd name="T98" fmla="*/ 248 w 2481"/>
                <a:gd name="T99" fmla="*/ 992 h 2957"/>
                <a:gd name="T100" fmla="*/ 353 w 2481"/>
                <a:gd name="T101" fmla="*/ 925 h 2957"/>
                <a:gd name="T102" fmla="*/ 9 w 2481"/>
                <a:gd name="T103" fmla="*/ 858 h 2957"/>
                <a:gd name="T104" fmla="*/ 248 w 2481"/>
                <a:gd name="T105" fmla="*/ 992 h 2957"/>
                <a:gd name="T106" fmla="*/ 353 w 2481"/>
                <a:gd name="T107" fmla="*/ 1306 h 2957"/>
                <a:gd name="T108" fmla="*/ 86 w 2481"/>
                <a:gd name="T109" fmla="*/ 1268 h 2957"/>
                <a:gd name="T110" fmla="*/ 124 w 2481"/>
                <a:gd name="T111" fmla="*/ 1449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1" h="2957">
                  <a:moveTo>
                    <a:pt x="1659" y="2851"/>
                  </a:moveTo>
                  <a:lnTo>
                    <a:pt x="1659" y="2851"/>
                  </a:lnTo>
                  <a:cubicBezTo>
                    <a:pt x="1659" y="2909"/>
                    <a:pt x="1612" y="2956"/>
                    <a:pt x="1564" y="2956"/>
                  </a:cubicBezTo>
                  <a:cubicBezTo>
                    <a:pt x="935" y="2956"/>
                    <a:pt x="935" y="2956"/>
                    <a:pt x="935" y="2956"/>
                  </a:cubicBezTo>
                  <a:cubicBezTo>
                    <a:pt x="877" y="2956"/>
                    <a:pt x="830" y="2909"/>
                    <a:pt x="830" y="2851"/>
                  </a:cubicBezTo>
                  <a:lnTo>
                    <a:pt x="830" y="2851"/>
                  </a:lnTo>
                  <a:cubicBezTo>
                    <a:pt x="830" y="2794"/>
                    <a:pt x="877" y="2746"/>
                    <a:pt x="935" y="2746"/>
                  </a:cubicBezTo>
                  <a:cubicBezTo>
                    <a:pt x="1564" y="2746"/>
                    <a:pt x="1564" y="2746"/>
                    <a:pt x="1564" y="2746"/>
                  </a:cubicBezTo>
                  <a:cubicBezTo>
                    <a:pt x="1612" y="2746"/>
                    <a:pt x="1659" y="2794"/>
                    <a:pt x="1659" y="2851"/>
                  </a:cubicBezTo>
                  <a:close/>
                  <a:moveTo>
                    <a:pt x="1659" y="2584"/>
                  </a:moveTo>
                  <a:lnTo>
                    <a:pt x="1659" y="2584"/>
                  </a:lnTo>
                  <a:cubicBezTo>
                    <a:pt x="1659" y="2527"/>
                    <a:pt x="1612" y="2479"/>
                    <a:pt x="1564" y="2479"/>
                  </a:cubicBezTo>
                  <a:cubicBezTo>
                    <a:pt x="935" y="2479"/>
                    <a:pt x="935" y="2479"/>
                    <a:pt x="935" y="2479"/>
                  </a:cubicBezTo>
                  <a:cubicBezTo>
                    <a:pt x="877" y="2479"/>
                    <a:pt x="830" y="2527"/>
                    <a:pt x="830" y="2584"/>
                  </a:cubicBezTo>
                  <a:lnTo>
                    <a:pt x="830" y="2584"/>
                  </a:lnTo>
                  <a:cubicBezTo>
                    <a:pt x="830" y="2642"/>
                    <a:pt x="877" y="2689"/>
                    <a:pt x="935" y="2689"/>
                  </a:cubicBezTo>
                  <a:cubicBezTo>
                    <a:pt x="1564" y="2689"/>
                    <a:pt x="1564" y="2689"/>
                    <a:pt x="1564" y="2689"/>
                  </a:cubicBezTo>
                  <a:cubicBezTo>
                    <a:pt x="1612" y="2689"/>
                    <a:pt x="1659" y="2642"/>
                    <a:pt x="1659" y="2584"/>
                  </a:cubicBezTo>
                  <a:close/>
                  <a:moveTo>
                    <a:pt x="1345" y="1459"/>
                  </a:moveTo>
                  <a:lnTo>
                    <a:pt x="1345" y="1459"/>
                  </a:lnTo>
                  <a:cubicBezTo>
                    <a:pt x="1211" y="1459"/>
                    <a:pt x="1211" y="1459"/>
                    <a:pt x="1211" y="1459"/>
                  </a:cubicBezTo>
                  <a:cubicBezTo>
                    <a:pt x="1145" y="1459"/>
                    <a:pt x="1145" y="1459"/>
                    <a:pt x="1145" y="1459"/>
                  </a:cubicBezTo>
                  <a:cubicBezTo>
                    <a:pt x="1145" y="2422"/>
                    <a:pt x="1145" y="2422"/>
                    <a:pt x="1145" y="2422"/>
                  </a:cubicBezTo>
                  <a:cubicBezTo>
                    <a:pt x="1183" y="2422"/>
                    <a:pt x="1211" y="2422"/>
                    <a:pt x="1240" y="2422"/>
                  </a:cubicBezTo>
                  <a:lnTo>
                    <a:pt x="1240" y="2422"/>
                  </a:lnTo>
                  <a:lnTo>
                    <a:pt x="1250" y="2422"/>
                  </a:lnTo>
                  <a:lnTo>
                    <a:pt x="1250" y="2422"/>
                  </a:lnTo>
                  <a:lnTo>
                    <a:pt x="1250" y="2422"/>
                  </a:lnTo>
                  <a:cubicBezTo>
                    <a:pt x="1288" y="2422"/>
                    <a:pt x="1316" y="2422"/>
                    <a:pt x="1345" y="2422"/>
                  </a:cubicBezTo>
                  <a:lnTo>
                    <a:pt x="1345" y="1459"/>
                  </a:lnTo>
                  <a:close/>
                  <a:moveTo>
                    <a:pt x="906" y="1058"/>
                  </a:moveTo>
                  <a:lnTo>
                    <a:pt x="906" y="1058"/>
                  </a:lnTo>
                  <a:cubicBezTo>
                    <a:pt x="820" y="1058"/>
                    <a:pt x="754" y="1125"/>
                    <a:pt x="754" y="1211"/>
                  </a:cubicBezTo>
                  <a:cubicBezTo>
                    <a:pt x="754" y="1287"/>
                    <a:pt x="820" y="1354"/>
                    <a:pt x="906" y="1354"/>
                  </a:cubicBezTo>
                  <a:cubicBezTo>
                    <a:pt x="1049" y="1354"/>
                    <a:pt x="1049" y="1354"/>
                    <a:pt x="1049" y="1354"/>
                  </a:cubicBezTo>
                  <a:cubicBezTo>
                    <a:pt x="1049" y="1211"/>
                    <a:pt x="1049" y="1211"/>
                    <a:pt x="1049" y="1211"/>
                  </a:cubicBezTo>
                  <a:cubicBezTo>
                    <a:pt x="1049" y="1125"/>
                    <a:pt x="982" y="1058"/>
                    <a:pt x="906" y="1058"/>
                  </a:cubicBezTo>
                  <a:close/>
                  <a:moveTo>
                    <a:pt x="1736" y="1211"/>
                  </a:moveTo>
                  <a:lnTo>
                    <a:pt x="1736" y="1211"/>
                  </a:lnTo>
                  <a:cubicBezTo>
                    <a:pt x="1736" y="1125"/>
                    <a:pt x="1669" y="1058"/>
                    <a:pt x="1593" y="1058"/>
                  </a:cubicBezTo>
                  <a:cubicBezTo>
                    <a:pt x="1507" y="1058"/>
                    <a:pt x="1440" y="1125"/>
                    <a:pt x="1440" y="1211"/>
                  </a:cubicBezTo>
                  <a:cubicBezTo>
                    <a:pt x="1440" y="1354"/>
                    <a:pt x="1440" y="1354"/>
                    <a:pt x="1440" y="1354"/>
                  </a:cubicBezTo>
                  <a:cubicBezTo>
                    <a:pt x="1593" y="1354"/>
                    <a:pt x="1593" y="1354"/>
                    <a:pt x="1593" y="1354"/>
                  </a:cubicBezTo>
                  <a:cubicBezTo>
                    <a:pt x="1669" y="1354"/>
                    <a:pt x="1736" y="1287"/>
                    <a:pt x="1736" y="1211"/>
                  </a:cubicBezTo>
                  <a:close/>
                  <a:moveTo>
                    <a:pt x="2070" y="944"/>
                  </a:moveTo>
                  <a:lnTo>
                    <a:pt x="2070" y="944"/>
                  </a:lnTo>
                  <a:cubicBezTo>
                    <a:pt x="2003" y="677"/>
                    <a:pt x="1688" y="391"/>
                    <a:pt x="1250" y="391"/>
                  </a:cubicBezTo>
                  <a:cubicBezTo>
                    <a:pt x="811" y="391"/>
                    <a:pt x="496" y="677"/>
                    <a:pt x="429" y="944"/>
                  </a:cubicBezTo>
                  <a:cubicBezTo>
                    <a:pt x="382" y="1144"/>
                    <a:pt x="420" y="1335"/>
                    <a:pt x="515" y="1516"/>
                  </a:cubicBezTo>
                  <a:cubicBezTo>
                    <a:pt x="610" y="1678"/>
                    <a:pt x="696" y="1821"/>
                    <a:pt x="772" y="1993"/>
                  </a:cubicBezTo>
                  <a:cubicBezTo>
                    <a:pt x="811" y="2088"/>
                    <a:pt x="830" y="2212"/>
                    <a:pt x="849" y="2317"/>
                  </a:cubicBezTo>
                  <a:cubicBezTo>
                    <a:pt x="868" y="2394"/>
                    <a:pt x="896" y="2422"/>
                    <a:pt x="992" y="2422"/>
                  </a:cubicBezTo>
                  <a:cubicBezTo>
                    <a:pt x="1011" y="2422"/>
                    <a:pt x="1030" y="2422"/>
                    <a:pt x="1049" y="2422"/>
                  </a:cubicBezTo>
                  <a:cubicBezTo>
                    <a:pt x="1049" y="1459"/>
                    <a:pt x="1049" y="1459"/>
                    <a:pt x="1049" y="1459"/>
                  </a:cubicBezTo>
                  <a:cubicBezTo>
                    <a:pt x="906" y="1459"/>
                    <a:pt x="906" y="1459"/>
                    <a:pt x="906" y="1459"/>
                  </a:cubicBezTo>
                  <a:cubicBezTo>
                    <a:pt x="839" y="1459"/>
                    <a:pt x="772" y="1430"/>
                    <a:pt x="734" y="1383"/>
                  </a:cubicBezTo>
                  <a:cubicBezTo>
                    <a:pt x="687" y="1335"/>
                    <a:pt x="658" y="1278"/>
                    <a:pt x="658" y="1211"/>
                  </a:cubicBezTo>
                  <a:cubicBezTo>
                    <a:pt x="658" y="1144"/>
                    <a:pt x="687" y="1078"/>
                    <a:pt x="734" y="1039"/>
                  </a:cubicBezTo>
                  <a:cubicBezTo>
                    <a:pt x="772" y="992"/>
                    <a:pt x="839" y="963"/>
                    <a:pt x="906" y="963"/>
                  </a:cubicBezTo>
                  <a:cubicBezTo>
                    <a:pt x="1040" y="963"/>
                    <a:pt x="1145" y="1068"/>
                    <a:pt x="1145" y="1201"/>
                  </a:cubicBezTo>
                  <a:lnTo>
                    <a:pt x="1145" y="1201"/>
                  </a:lnTo>
                  <a:cubicBezTo>
                    <a:pt x="1145" y="1354"/>
                    <a:pt x="1145" y="1354"/>
                    <a:pt x="1145" y="1354"/>
                  </a:cubicBezTo>
                  <a:cubicBezTo>
                    <a:pt x="1211" y="1354"/>
                    <a:pt x="1211" y="1354"/>
                    <a:pt x="1211" y="1354"/>
                  </a:cubicBezTo>
                  <a:cubicBezTo>
                    <a:pt x="1345" y="1354"/>
                    <a:pt x="1345" y="1354"/>
                    <a:pt x="1345" y="1354"/>
                  </a:cubicBezTo>
                  <a:cubicBezTo>
                    <a:pt x="1345" y="1201"/>
                    <a:pt x="1345" y="1201"/>
                    <a:pt x="1345" y="1201"/>
                  </a:cubicBezTo>
                  <a:lnTo>
                    <a:pt x="1345" y="1201"/>
                  </a:lnTo>
                  <a:cubicBezTo>
                    <a:pt x="1345" y="1144"/>
                    <a:pt x="1373" y="1078"/>
                    <a:pt x="1421" y="1039"/>
                  </a:cubicBezTo>
                  <a:cubicBezTo>
                    <a:pt x="1469" y="992"/>
                    <a:pt x="1526" y="963"/>
                    <a:pt x="1593" y="963"/>
                  </a:cubicBezTo>
                  <a:cubicBezTo>
                    <a:pt x="1659" y="963"/>
                    <a:pt x="1717" y="992"/>
                    <a:pt x="1764" y="1039"/>
                  </a:cubicBezTo>
                  <a:cubicBezTo>
                    <a:pt x="1812" y="1078"/>
                    <a:pt x="1841" y="1144"/>
                    <a:pt x="1841" y="1211"/>
                  </a:cubicBezTo>
                  <a:cubicBezTo>
                    <a:pt x="1841" y="1278"/>
                    <a:pt x="1812" y="1335"/>
                    <a:pt x="1764" y="1383"/>
                  </a:cubicBezTo>
                  <a:cubicBezTo>
                    <a:pt x="1717" y="1430"/>
                    <a:pt x="1659" y="1459"/>
                    <a:pt x="1593" y="1459"/>
                  </a:cubicBezTo>
                  <a:cubicBezTo>
                    <a:pt x="1440" y="1459"/>
                    <a:pt x="1440" y="1459"/>
                    <a:pt x="1440" y="1459"/>
                  </a:cubicBezTo>
                  <a:cubicBezTo>
                    <a:pt x="1440" y="2422"/>
                    <a:pt x="1440" y="2422"/>
                    <a:pt x="1440" y="2422"/>
                  </a:cubicBezTo>
                  <a:cubicBezTo>
                    <a:pt x="1459" y="2422"/>
                    <a:pt x="1478" y="2422"/>
                    <a:pt x="1507" y="2422"/>
                  </a:cubicBezTo>
                  <a:cubicBezTo>
                    <a:pt x="1602" y="2422"/>
                    <a:pt x="1631" y="2394"/>
                    <a:pt x="1640" y="2317"/>
                  </a:cubicBezTo>
                  <a:cubicBezTo>
                    <a:pt x="1669" y="2212"/>
                    <a:pt x="1679" y="2088"/>
                    <a:pt x="1726" y="1993"/>
                  </a:cubicBezTo>
                  <a:cubicBezTo>
                    <a:pt x="1803" y="1821"/>
                    <a:pt x="1888" y="1678"/>
                    <a:pt x="1974" y="1516"/>
                  </a:cubicBezTo>
                  <a:cubicBezTo>
                    <a:pt x="2070" y="1335"/>
                    <a:pt x="2117" y="1144"/>
                    <a:pt x="2070" y="944"/>
                  </a:cubicBezTo>
                  <a:close/>
                  <a:moveTo>
                    <a:pt x="1335" y="86"/>
                  </a:moveTo>
                  <a:lnTo>
                    <a:pt x="1335" y="86"/>
                  </a:lnTo>
                  <a:cubicBezTo>
                    <a:pt x="1335" y="38"/>
                    <a:pt x="1297" y="0"/>
                    <a:pt x="1250" y="0"/>
                  </a:cubicBezTo>
                  <a:lnTo>
                    <a:pt x="1250" y="0"/>
                  </a:lnTo>
                  <a:cubicBezTo>
                    <a:pt x="1202" y="0"/>
                    <a:pt x="1154" y="38"/>
                    <a:pt x="1154" y="86"/>
                  </a:cubicBezTo>
                  <a:cubicBezTo>
                    <a:pt x="1154" y="248"/>
                    <a:pt x="1154" y="248"/>
                    <a:pt x="1154" y="248"/>
                  </a:cubicBezTo>
                  <a:cubicBezTo>
                    <a:pt x="1154" y="305"/>
                    <a:pt x="1202" y="343"/>
                    <a:pt x="1250" y="343"/>
                  </a:cubicBezTo>
                  <a:lnTo>
                    <a:pt x="1250" y="343"/>
                  </a:lnTo>
                  <a:cubicBezTo>
                    <a:pt x="1297" y="343"/>
                    <a:pt x="1335" y="305"/>
                    <a:pt x="1335" y="248"/>
                  </a:cubicBezTo>
                  <a:lnTo>
                    <a:pt x="1335" y="86"/>
                  </a:lnTo>
                  <a:close/>
                  <a:moveTo>
                    <a:pt x="1841" y="229"/>
                  </a:moveTo>
                  <a:lnTo>
                    <a:pt x="1841" y="229"/>
                  </a:lnTo>
                  <a:cubicBezTo>
                    <a:pt x="1860" y="190"/>
                    <a:pt x="1841" y="133"/>
                    <a:pt x="1803" y="114"/>
                  </a:cubicBezTo>
                  <a:lnTo>
                    <a:pt x="1803" y="114"/>
                  </a:lnTo>
                  <a:cubicBezTo>
                    <a:pt x="1755" y="86"/>
                    <a:pt x="1707" y="105"/>
                    <a:pt x="1679" y="143"/>
                  </a:cubicBezTo>
                  <a:cubicBezTo>
                    <a:pt x="1602" y="295"/>
                    <a:pt x="1602" y="295"/>
                    <a:pt x="1602" y="295"/>
                  </a:cubicBezTo>
                  <a:cubicBezTo>
                    <a:pt x="1574" y="334"/>
                    <a:pt x="1593" y="391"/>
                    <a:pt x="1640" y="419"/>
                  </a:cubicBezTo>
                  <a:lnTo>
                    <a:pt x="1640" y="419"/>
                  </a:lnTo>
                  <a:cubicBezTo>
                    <a:pt x="1679" y="439"/>
                    <a:pt x="1736" y="419"/>
                    <a:pt x="1755" y="381"/>
                  </a:cubicBezTo>
                  <a:lnTo>
                    <a:pt x="1841" y="229"/>
                  </a:lnTo>
                  <a:close/>
                  <a:moveTo>
                    <a:pt x="2203" y="524"/>
                  </a:moveTo>
                  <a:lnTo>
                    <a:pt x="2203" y="524"/>
                  </a:lnTo>
                  <a:cubicBezTo>
                    <a:pt x="2241" y="486"/>
                    <a:pt x="2251" y="439"/>
                    <a:pt x="2213" y="400"/>
                  </a:cubicBezTo>
                  <a:lnTo>
                    <a:pt x="2213" y="400"/>
                  </a:lnTo>
                  <a:cubicBezTo>
                    <a:pt x="2184" y="362"/>
                    <a:pt x="2127" y="353"/>
                    <a:pt x="2089" y="391"/>
                  </a:cubicBezTo>
                  <a:cubicBezTo>
                    <a:pt x="1965" y="496"/>
                    <a:pt x="1965" y="496"/>
                    <a:pt x="1965" y="496"/>
                  </a:cubicBezTo>
                  <a:cubicBezTo>
                    <a:pt x="1926" y="534"/>
                    <a:pt x="1917" y="591"/>
                    <a:pt x="1955" y="629"/>
                  </a:cubicBezTo>
                  <a:lnTo>
                    <a:pt x="1955" y="629"/>
                  </a:lnTo>
                  <a:cubicBezTo>
                    <a:pt x="1984" y="667"/>
                    <a:pt x="2041" y="667"/>
                    <a:pt x="2079" y="639"/>
                  </a:cubicBezTo>
                  <a:lnTo>
                    <a:pt x="2203" y="524"/>
                  </a:lnTo>
                  <a:close/>
                  <a:moveTo>
                    <a:pt x="2403" y="963"/>
                  </a:moveTo>
                  <a:lnTo>
                    <a:pt x="2403" y="963"/>
                  </a:lnTo>
                  <a:cubicBezTo>
                    <a:pt x="2451" y="953"/>
                    <a:pt x="2480" y="906"/>
                    <a:pt x="2470" y="858"/>
                  </a:cubicBezTo>
                  <a:lnTo>
                    <a:pt x="2470" y="858"/>
                  </a:lnTo>
                  <a:cubicBezTo>
                    <a:pt x="2461" y="811"/>
                    <a:pt x="2413" y="782"/>
                    <a:pt x="2365" y="791"/>
                  </a:cubicBezTo>
                  <a:cubicBezTo>
                    <a:pt x="2203" y="820"/>
                    <a:pt x="2203" y="820"/>
                    <a:pt x="2203" y="820"/>
                  </a:cubicBezTo>
                  <a:cubicBezTo>
                    <a:pt x="2155" y="829"/>
                    <a:pt x="2127" y="877"/>
                    <a:pt x="2136" y="925"/>
                  </a:cubicBezTo>
                  <a:lnTo>
                    <a:pt x="2136" y="925"/>
                  </a:lnTo>
                  <a:cubicBezTo>
                    <a:pt x="2136" y="973"/>
                    <a:pt x="2184" y="1001"/>
                    <a:pt x="2232" y="992"/>
                  </a:cubicBezTo>
                  <a:lnTo>
                    <a:pt x="2403" y="963"/>
                  </a:lnTo>
                  <a:close/>
                  <a:moveTo>
                    <a:pt x="2356" y="1449"/>
                  </a:moveTo>
                  <a:lnTo>
                    <a:pt x="2356" y="1449"/>
                  </a:lnTo>
                  <a:cubicBezTo>
                    <a:pt x="2413" y="1459"/>
                    <a:pt x="2461" y="1430"/>
                    <a:pt x="2470" y="1383"/>
                  </a:cubicBezTo>
                  <a:lnTo>
                    <a:pt x="2470" y="1383"/>
                  </a:lnTo>
                  <a:cubicBezTo>
                    <a:pt x="2480" y="1325"/>
                    <a:pt x="2442" y="1278"/>
                    <a:pt x="2394" y="1268"/>
                  </a:cubicBezTo>
                  <a:cubicBezTo>
                    <a:pt x="2232" y="1240"/>
                    <a:pt x="2232" y="1240"/>
                    <a:pt x="2232" y="1240"/>
                  </a:cubicBezTo>
                  <a:cubicBezTo>
                    <a:pt x="2184" y="1230"/>
                    <a:pt x="2136" y="1259"/>
                    <a:pt x="2127" y="1306"/>
                  </a:cubicBezTo>
                  <a:lnTo>
                    <a:pt x="2127" y="1306"/>
                  </a:lnTo>
                  <a:cubicBezTo>
                    <a:pt x="2117" y="1354"/>
                    <a:pt x="2146" y="1402"/>
                    <a:pt x="2194" y="1411"/>
                  </a:cubicBezTo>
                  <a:lnTo>
                    <a:pt x="2356" y="1449"/>
                  </a:lnTo>
                  <a:close/>
                  <a:moveTo>
                    <a:pt x="725" y="381"/>
                  </a:moveTo>
                  <a:lnTo>
                    <a:pt x="725" y="381"/>
                  </a:lnTo>
                  <a:cubicBezTo>
                    <a:pt x="744" y="419"/>
                    <a:pt x="801" y="439"/>
                    <a:pt x="849" y="419"/>
                  </a:cubicBezTo>
                  <a:lnTo>
                    <a:pt x="849" y="419"/>
                  </a:lnTo>
                  <a:cubicBezTo>
                    <a:pt x="887" y="391"/>
                    <a:pt x="906" y="334"/>
                    <a:pt x="887" y="295"/>
                  </a:cubicBezTo>
                  <a:cubicBezTo>
                    <a:pt x="801" y="143"/>
                    <a:pt x="801" y="143"/>
                    <a:pt x="801" y="143"/>
                  </a:cubicBezTo>
                  <a:cubicBezTo>
                    <a:pt x="782" y="105"/>
                    <a:pt x="725" y="86"/>
                    <a:pt x="677" y="114"/>
                  </a:cubicBezTo>
                  <a:lnTo>
                    <a:pt x="677" y="114"/>
                  </a:lnTo>
                  <a:cubicBezTo>
                    <a:pt x="639" y="133"/>
                    <a:pt x="620" y="190"/>
                    <a:pt x="649" y="229"/>
                  </a:cubicBezTo>
                  <a:lnTo>
                    <a:pt x="725" y="381"/>
                  </a:lnTo>
                  <a:close/>
                  <a:moveTo>
                    <a:pt x="400" y="639"/>
                  </a:moveTo>
                  <a:lnTo>
                    <a:pt x="400" y="639"/>
                  </a:lnTo>
                  <a:cubicBezTo>
                    <a:pt x="439" y="667"/>
                    <a:pt x="496" y="667"/>
                    <a:pt x="525" y="629"/>
                  </a:cubicBezTo>
                  <a:lnTo>
                    <a:pt x="525" y="629"/>
                  </a:lnTo>
                  <a:cubicBezTo>
                    <a:pt x="563" y="591"/>
                    <a:pt x="563" y="534"/>
                    <a:pt x="525" y="496"/>
                  </a:cubicBezTo>
                  <a:cubicBezTo>
                    <a:pt x="400" y="391"/>
                    <a:pt x="400" y="391"/>
                    <a:pt x="400" y="391"/>
                  </a:cubicBezTo>
                  <a:cubicBezTo>
                    <a:pt x="362" y="353"/>
                    <a:pt x="305" y="362"/>
                    <a:pt x="267" y="400"/>
                  </a:cubicBezTo>
                  <a:lnTo>
                    <a:pt x="267" y="400"/>
                  </a:lnTo>
                  <a:cubicBezTo>
                    <a:pt x="238" y="439"/>
                    <a:pt x="238" y="486"/>
                    <a:pt x="277" y="524"/>
                  </a:cubicBezTo>
                  <a:lnTo>
                    <a:pt x="400" y="639"/>
                  </a:lnTo>
                  <a:close/>
                  <a:moveTo>
                    <a:pt x="248" y="992"/>
                  </a:moveTo>
                  <a:lnTo>
                    <a:pt x="248" y="992"/>
                  </a:lnTo>
                  <a:cubicBezTo>
                    <a:pt x="296" y="1001"/>
                    <a:pt x="343" y="973"/>
                    <a:pt x="353" y="925"/>
                  </a:cubicBezTo>
                  <a:lnTo>
                    <a:pt x="353" y="925"/>
                  </a:lnTo>
                  <a:cubicBezTo>
                    <a:pt x="362" y="877"/>
                    <a:pt x="324" y="829"/>
                    <a:pt x="277" y="820"/>
                  </a:cubicBezTo>
                  <a:cubicBezTo>
                    <a:pt x="114" y="791"/>
                    <a:pt x="114" y="791"/>
                    <a:pt x="114" y="791"/>
                  </a:cubicBezTo>
                  <a:cubicBezTo>
                    <a:pt x="67" y="782"/>
                    <a:pt x="19" y="811"/>
                    <a:pt x="9" y="858"/>
                  </a:cubicBezTo>
                  <a:lnTo>
                    <a:pt x="9" y="858"/>
                  </a:lnTo>
                  <a:cubicBezTo>
                    <a:pt x="0" y="906"/>
                    <a:pt x="38" y="953"/>
                    <a:pt x="86" y="963"/>
                  </a:cubicBezTo>
                  <a:lnTo>
                    <a:pt x="248" y="992"/>
                  </a:lnTo>
                  <a:close/>
                  <a:moveTo>
                    <a:pt x="286" y="1411"/>
                  </a:moveTo>
                  <a:lnTo>
                    <a:pt x="286" y="1411"/>
                  </a:lnTo>
                  <a:cubicBezTo>
                    <a:pt x="334" y="1402"/>
                    <a:pt x="362" y="1354"/>
                    <a:pt x="353" y="1306"/>
                  </a:cubicBezTo>
                  <a:lnTo>
                    <a:pt x="353" y="1306"/>
                  </a:lnTo>
                  <a:cubicBezTo>
                    <a:pt x="343" y="1259"/>
                    <a:pt x="296" y="1230"/>
                    <a:pt x="248" y="1240"/>
                  </a:cubicBezTo>
                  <a:cubicBezTo>
                    <a:pt x="86" y="1268"/>
                    <a:pt x="86" y="1268"/>
                    <a:pt x="86" y="1268"/>
                  </a:cubicBezTo>
                  <a:cubicBezTo>
                    <a:pt x="38" y="1278"/>
                    <a:pt x="9" y="1325"/>
                    <a:pt x="19" y="1383"/>
                  </a:cubicBezTo>
                  <a:lnTo>
                    <a:pt x="19" y="1383"/>
                  </a:lnTo>
                  <a:cubicBezTo>
                    <a:pt x="29" y="1430"/>
                    <a:pt x="76" y="1459"/>
                    <a:pt x="124" y="1449"/>
                  </a:cubicBezTo>
                  <a:lnTo>
                    <a:pt x="286" y="1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FC0B2C9-7D5E-AE4A-B4A4-7BE4BBEE6D44}"/>
              </a:ext>
            </a:extLst>
          </p:cNvPr>
          <p:cNvGrpSpPr/>
          <p:nvPr/>
        </p:nvGrpSpPr>
        <p:grpSpPr>
          <a:xfrm>
            <a:off x="9281584" y="3554678"/>
            <a:ext cx="1874573" cy="1874573"/>
            <a:chOff x="11137900" y="4265613"/>
            <a:chExt cx="2249488" cy="2249487"/>
          </a:xfrm>
        </p:grpSpPr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D0062344-3F19-6D4D-B3B7-F9D3033C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7900" y="4265613"/>
              <a:ext cx="2249488" cy="2249487"/>
            </a:xfrm>
            <a:custGeom>
              <a:avLst/>
              <a:gdLst>
                <a:gd name="T0" fmla="*/ 3119 w 6248"/>
                <a:gd name="T1" fmla="*/ 6247 h 6248"/>
                <a:gd name="T2" fmla="*/ 0 w 6248"/>
                <a:gd name="T3" fmla="*/ 3119 h 6248"/>
                <a:gd name="T4" fmla="*/ 3119 w 6248"/>
                <a:gd name="T5" fmla="*/ 0 h 6248"/>
                <a:gd name="T6" fmla="*/ 6247 w 6248"/>
                <a:gd name="T7" fmla="*/ 3119 h 6248"/>
                <a:gd name="T8" fmla="*/ 3119 w 6248"/>
                <a:gd name="T9" fmla="*/ 6247 h 6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8" h="6248">
                  <a:moveTo>
                    <a:pt x="3119" y="6247"/>
                  </a:moveTo>
                  <a:lnTo>
                    <a:pt x="0" y="3119"/>
                  </a:lnTo>
                  <a:lnTo>
                    <a:pt x="3119" y="0"/>
                  </a:lnTo>
                  <a:lnTo>
                    <a:pt x="6247" y="3119"/>
                  </a:lnTo>
                  <a:lnTo>
                    <a:pt x="3119" y="6247"/>
                  </a:lnTo>
                </a:path>
              </a:pathLst>
            </a:custGeom>
            <a:solidFill>
              <a:srgbClr val="95DB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C2CAD947-33EE-5D4E-ABFF-7D831481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813" y="5003800"/>
              <a:ext cx="855662" cy="714375"/>
            </a:xfrm>
            <a:custGeom>
              <a:avLst/>
              <a:gdLst>
                <a:gd name="T0" fmla="*/ 315 w 2376"/>
                <a:gd name="T1" fmla="*/ 1612 h 1985"/>
                <a:gd name="T2" fmla="*/ 401 w 2376"/>
                <a:gd name="T3" fmla="*/ 1001 h 1985"/>
                <a:gd name="T4" fmla="*/ 601 w 2376"/>
                <a:gd name="T5" fmla="*/ 1077 h 1985"/>
                <a:gd name="T6" fmla="*/ 525 w 2376"/>
                <a:gd name="T7" fmla="*/ 1688 h 1985"/>
                <a:gd name="T8" fmla="*/ 315 w 2376"/>
                <a:gd name="T9" fmla="*/ 1612 h 1985"/>
                <a:gd name="T10" fmla="*/ 868 w 2376"/>
                <a:gd name="T11" fmla="*/ 810 h 1985"/>
                <a:gd name="T12" fmla="*/ 792 w 2376"/>
                <a:gd name="T13" fmla="*/ 1612 h 1985"/>
                <a:gd name="T14" fmla="*/ 1001 w 2376"/>
                <a:gd name="T15" fmla="*/ 1688 h 1985"/>
                <a:gd name="T16" fmla="*/ 1078 w 2376"/>
                <a:gd name="T17" fmla="*/ 887 h 1985"/>
                <a:gd name="T18" fmla="*/ 868 w 2376"/>
                <a:gd name="T19" fmla="*/ 810 h 1985"/>
                <a:gd name="T20" fmla="*/ 1345 w 2376"/>
                <a:gd name="T21" fmla="*/ 648 h 1985"/>
                <a:gd name="T22" fmla="*/ 1268 w 2376"/>
                <a:gd name="T23" fmla="*/ 1612 h 1985"/>
                <a:gd name="T24" fmla="*/ 1478 w 2376"/>
                <a:gd name="T25" fmla="*/ 1688 h 1985"/>
                <a:gd name="T26" fmla="*/ 1555 w 2376"/>
                <a:gd name="T27" fmla="*/ 725 h 1985"/>
                <a:gd name="T28" fmla="*/ 1345 w 2376"/>
                <a:gd name="T29" fmla="*/ 648 h 1985"/>
                <a:gd name="T30" fmla="*/ 1822 w 2376"/>
                <a:gd name="T31" fmla="*/ 477 h 1985"/>
                <a:gd name="T32" fmla="*/ 1745 w 2376"/>
                <a:gd name="T33" fmla="*/ 1612 h 1985"/>
                <a:gd name="T34" fmla="*/ 1955 w 2376"/>
                <a:gd name="T35" fmla="*/ 1688 h 1985"/>
                <a:gd name="T36" fmla="*/ 2031 w 2376"/>
                <a:gd name="T37" fmla="*/ 553 h 1985"/>
                <a:gd name="T38" fmla="*/ 1822 w 2376"/>
                <a:gd name="T39" fmla="*/ 477 h 1985"/>
                <a:gd name="T40" fmla="*/ 353 w 2376"/>
                <a:gd name="T41" fmla="*/ 791 h 1985"/>
                <a:gd name="T42" fmla="*/ 1803 w 2376"/>
                <a:gd name="T43" fmla="*/ 334 h 1985"/>
                <a:gd name="T44" fmla="*/ 1669 w 2376"/>
                <a:gd name="T45" fmla="*/ 86 h 1985"/>
                <a:gd name="T46" fmla="*/ 334 w 2376"/>
                <a:gd name="T47" fmla="*/ 686 h 1985"/>
                <a:gd name="T48" fmla="*/ 2375 w 2376"/>
                <a:gd name="T49" fmla="*/ 1840 h 1985"/>
                <a:gd name="T50" fmla="*/ 2127 w 2376"/>
                <a:gd name="T51" fmla="*/ 1707 h 1985"/>
                <a:gd name="T52" fmla="*/ 191 w 2376"/>
                <a:gd name="T53" fmla="*/ 1793 h 1985"/>
                <a:gd name="T54" fmla="*/ 286 w 2376"/>
                <a:gd name="T55" fmla="*/ 238 h 1985"/>
                <a:gd name="T56" fmla="*/ 0 w 2376"/>
                <a:gd name="T57" fmla="*/ 238 h 1985"/>
                <a:gd name="T58" fmla="*/ 86 w 2376"/>
                <a:gd name="T59" fmla="*/ 1793 h 1985"/>
                <a:gd name="T60" fmla="*/ 86 w 2376"/>
                <a:gd name="T61" fmla="*/ 1898 h 1985"/>
                <a:gd name="T62" fmla="*/ 2127 w 2376"/>
                <a:gd name="T63" fmla="*/ 1984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76" h="1985">
                  <a:moveTo>
                    <a:pt x="315" y="1612"/>
                  </a:moveTo>
                  <a:lnTo>
                    <a:pt x="315" y="1612"/>
                  </a:lnTo>
                  <a:cubicBezTo>
                    <a:pt x="315" y="1077"/>
                    <a:pt x="315" y="1077"/>
                    <a:pt x="315" y="1077"/>
                  </a:cubicBezTo>
                  <a:cubicBezTo>
                    <a:pt x="315" y="1039"/>
                    <a:pt x="353" y="1001"/>
                    <a:pt x="401" y="1001"/>
                  </a:cubicBezTo>
                  <a:cubicBezTo>
                    <a:pt x="525" y="1001"/>
                    <a:pt x="525" y="1001"/>
                    <a:pt x="525" y="1001"/>
                  </a:cubicBezTo>
                  <a:cubicBezTo>
                    <a:pt x="572" y="1001"/>
                    <a:pt x="601" y="1039"/>
                    <a:pt x="601" y="1077"/>
                  </a:cubicBezTo>
                  <a:cubicBezTo>
                    <a:pt x="601" y="1612"/>
                    <a:pt x="601" y="1612"/>
                    <a:pt x="601" y="1612"/>
                  </a:cubicBezTo>
                  <a:cubicBezTo>
                    <a:pt x="601" y="1659"/>
                    <a:pt x="572" y="1688"/>
                    <a:pt x="525" y="1688"/>
                  </a:cubicBezTo>
                  <a:cubicBezTo>
                    <a:pt x="401" y="1688"/>
                    <a:pt x="401" y="1688"/>
                    <a:pt x="401" y="1688"/>
                  </a:cubicBezTo>
                  <a:cubicBezTo>
                    <a:pt x="353" y="1688"/>
                    <a:pt x="315" y="1659"/>
                    <a:pt x="315" y="1612"/>
                  </a:cubicBezTo>
                  <a:close/>
                  <a:moveTo>
                    <a:pt x="868" y="810"/>
                  </a:moveTo>
                  <a:lnTo>
                    <a:pt x="868" y="810"/>
                  </a:lnTo>
                  <a:cubicBezTo>
                    <a:pt x="830" y="810"/>
                    <a:pt x="792" y="849"/>
                    <a:pt x="792" y="887"/>
                  </a:cubicBezTo>
                  <a:cubicBezTo>
                    <a:pt x="792" y="1612"/>
                    <a:pt x="792" y="1612"/>
                    <a:pt x="792" y="1612"/>
                  </a:cubicBezTo>
                  <a:cubicBezTo>
                    <a:pt x="792" y="1659"/>
                    <a:pt x="830" y="1688"/>
                    <a:pt x="868" y="1688"/>
                  </a:cubicBezTo>
                  <a:cubicBezTo>
                    <a:pt x="1001" y="1688"/>
                    <a:pt x="1001" y="1688"/>
                    <a:pt x="1001" y="1688"/>
                  </a:cubicBezTo>
                  <a:cubicBezTo>
                    <a:pt x="1049" y="1688"/>
                    <a:pt x="1078" y="1659"/>
                    <a:pt x="1078" y="1612"/>
                  </a:cubicBezTo>
                  <a:cubicBezTo>
                    <a:pt x="1078" y="887"/>
                    <a:pt x="1078" y="887"/>
                    <a:pt x="1078" y="887"/>
                  </a:cubicBezTo>
                  <a:cubicBezTo>
                    <a:pt x="1078" y="849"/>
                    <a:pt x="1049" y="810"/>
                    <a:pt x="1001" y="810"/>
                  </a:cubicBezTo>
                  <a:lnTo>
                    <a:pt x="868" y="810"/>
                  </a:lnTo>
                  <a:close/>
                  <a:moveTo>
                    <a:pt x="1345" y="648"/>
                  </a:moveTo>
                  <a:lnTo>
                    <a:pt x="1345" y="648"/>
                  </a:lnTo>
                  <a:cubicBezTo>
                    <a:pt x="1307" y="648"/>
                    <a:pt x="1268" y="686"/>
                    <a:pt x="1268" y="725"/>
                  </a:cubicBezTo>
                  <a:cubicBezTo>
                    <a:pt x="1268" y="1612"/>
                    <a:pt x="1268" y="1612"/>
                    <a:pt x="1268" y="1612"/>
                  </a:cubicBezTo>
                  <a:cubicBezTo>
                    <a:pt x="1268" y="1659"/>
                    <a:pt x="1307" y="1688"/>
                    <a:pt x="1345" y="1688"/>
                  </a:cubicBezTo>
                  <a:cubicBezTo>
                    <a:pt x="1478" y="1688"/>
                    <a:pt x="1478" y="1688"/>
                    <a:pt x="1478" y="1688"/>
                  </a:cubicBezTo>
                  <a:cubicBezTo>
                    <a:pt x="1517" y="1688"/>
                    <a:pt x="1555" y="1659"/>
                    <a:pt x="1555" y="1612"/>
                  </a:cubicBezTo>
                  <a:cubicBezTo>
                    <a:pt x="1555" y="725"/>
                    <a:pt x="1555" y="725"/>
                    <a:pt x="1555" y="725"/>
                  </a:cubicBezTo>
                  <a:cubicBezTo>
                    <a:pt x="1555" y="686"/>
                    <a:pt x="1517" y="648"/>
                    <a:pt x="1478" y="648"/>
                  </a:cubicBezTo>
                  <a:lnTo>
                    <a:pt x="1345" y="648"/>
                  </a:lnTo>
                  <a:close/>
                  <a:moveTo>
                    <a:pt x="1822" y="477"/>
                  </a:moveTo>
                  <a:lnTo>
                    <a:pt x="1822" y="477"/>
                  </a:lnTo>
                  <a:cubicBezTo>
                    <a:pt x="1774" y="477"/>
                    <a:pt x="1745" y="515"/>
                    <a:pt x="1745" y="553"/>
                  </a:cubicBezTo>
                  <a:cubicBezTo>
                    <a:pt x="1745" y="1612"/>
                    <a:pt x="1745" y="1612"/>
                    <a:pt x="1745" y="1612"/>
                  </a:cubicBezTo>
                  <a:cubicBezTo>
                    <a:pt x="1745" y="1659"/>
                    <a:pt x="1774" y="1688"/>
                    <a:pt x="1822" y="1688"/>
                  </a:cubicBezTo>
                  <a:cubicBezTo>
                    <a:pt x="1955" y="1688"/>
                    <a:pt x="1955" y="1688"/>
                    <a:pt x="1955" y="1688"/>
                  </a:cubicBezTo>
                  <a:cubicBezTo>
                    <a:pt x="1993" y="1688"/>
                    <a:pt x="2031" y="1659"/>
                    <a:pt x="2031" y="1612"/>
                  </a:cubicBezTo>
                  <a:cubicBezTo>
                    <a:pt x="2031" y="553"/>
                    <a:pt x="2031" y="553"/>
                    <a:pt x="2031" y="553"/>
                  </a:cubicBezTo>
                  <a:cubicBezTo>
                    <a:pt x="2031" y="515"/>
                    <a:pt x="1993" y="477"/>
                    <a:pt x="1955" y="477"/>
                  </a:cubicBezTo>
                  <a:lnTo>
                    <a:pt x="1822" y="477"/>
                  </a:lnTo>
                  <a:close/>
                  <a:moveTo>
                    <a:pt x="353" y="791"/>
                  </a:moveTo>
                  <a:lnTo>
                    <a:pt x="353" y="791"/>
                  </a:lnTo>
                  <a:cubicBezTo>
                    <a:pt x="859" y="696"/>
                    <a:pt x="1335" y="515"/>
                    <a:pt x="1764" y="267"/>
                  </a:cubicBezTo>
                  <a:cubicBezTo>
                    <a:pt x="1803" y="334"/>
                    <a:pt x="1803" y="334"/>
                    <a:pt x="1803" y="334"/>
                  </a:cubicBezTo>
                  <a:cubicBezTo>
                    <a:pt x="1955" y="105"/>
                    <a:pt x="1955" y="105"/>
                    <a:pt x="1955" y="105"/>
                  </a:cubicBezTo>
                  <a:cubicBezTo>
                    <a:pt x="1669" y="86"/>
                    <a:pt x="1669" y="86"/>
                    <a:pt x="1669" y="86"/>
                  </a:cubicBezTo>
                  <a:cubicBezTo>
                    <a:pt x="1717" y="171"/>
                    <a:pt x="1717" y="171"/>
                    <a:pt x="1717" y="171"/>
                  </a:cubicBezTo>
                  <a:cubicBezTo>
                    <a:pt x="1297" y="419"/>
                    <a:pt x="830" y="601"/>
                    <a:pt x="334" y="686"/>
                  </a:cubicBezTo>
                  <a:lnTo>
                    <a:pt x="353" y="791"/>
                  </a:lnTo>
                  <a:close/>
                  <a:moveTo>
                    <a:pt x="2375" y="1840"/>
                  </a:moveTo>
                  <a:lnTo>
                    <a:pt x="2375" y="1840"/>
                  </a:lnTo>
                  <a:cubicBezTo>
                    <a:pt x="2127" y="1707"/>
                    <a:pt x="2127" y="1707"/>
                    <a:pt x="2127" y="1707"/>
                  </a:cubicBezTo>
                  <a:cubicBezTo>
                    <a:pt x="2127" y="1793"/>
                    <a:pt x="2127" y="1793"/>
                    <a:pt x="2127" y="1793"/>
                  </a:cubicBezTo>
                  <a:cubicBezTo>
                    <a:pt x="191" y="1793"/>
                    <a:pt x="191" y="1793"/>
                    <a:pt x="191" y="1793"/>
                  </a:cubicBezTo>
                  <a:cubicBezTo>
                    <a:pt x="191" y="238"/>
                    <a:pt x="191" y="238"/>
                    <a:pt x="191" y="238"/>
                  </a:cubicBezTo>
                  <a:cubicBezTo>
                    <a:pt x="286" y="238"/>
                    <a:pt x="286" y="238"/>
                    <a:pt x="286" y="238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6" y="1793"/>
                    <a:pt x="86" y="1793"/>
                    <a:pt x="86" y="1793"/>
                  </a:cubicBezTo>
                  <a:cubicBezTo>
                    <a:pt x="86" y="1840"/>
                    <a:pt x="86" y="1840"/>
                    <a:pt x="86" y="1840"/>
                  </a:cubicBezTo>
                  <a:cubicBezTo>
                    <a:pt x="86" y="1898"/>
                    <a:pt x="86" y="1898"/>
                    <a:pt x="86" y="1898"/>
                  </a:cubicBezTo>
                  <a:cubicBezTo>
                    <a:pt x="2127" y="1898"/>
                    <a:pt x="2127" y="1898"/>
                    <a:pt x="2127" y="1898"/>
                  </a:cubicBezTo>
                  <a:cubicBezTo>
                    <a:pt x="2127" y="1984"/>
                    <a:pt x="2127" y="1984"/>
                    <a:pt x="2127" y="1984"/>
                  </a:cubicBezTo>
                  <a:lnTo>
                    <a:pt x="2375" y="1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6D1898-4FE1-9B4A-997B-52E02A641860}"/>
              </a:ext>
            </a:extLst>
          </p:cNvPr>
          <p:cNvSpPr/>
          <p:nvPr/>
        </p:nvSpPr>
        <p:spPr>
          <a:xfrm>
            <a:off x="695399" y="1458429"/>
            <a:ext cx="39061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4500" b="1" dirty="0">
                <a:latin typeface="Montserrat" pitchFamily="2" charset="0"/>
              </a:rPr>
              <a:t>YOU</a:t>
            </a:r>
            <a:endParaRPr lang="en" sz="4500" dirty="0">
              <a:latin typeface="Montserrat" pitchFamily="2" charset="0"/>
            </a:endParaRPr>
          </a:p>
          <a:p>
            <a:pPr algn="r"/>
            <a:r>
              <a:rPr lang="en" sz="4500" b="1" dirty="0">
                <a:latin typeface="Montserrat" pitchFamily="2" charset="0"/>
              </a:rPr>
              <a:t>CAN</a:t>
            </a:r>
            <a:endParaRPr lang="en" sz="4500" dirty="0">
              <a:latin typeface="Montserrat" pitchFamily="2" charset="0"/>
            </a:endParaRPr>
          </a:p>
          <a:p>
            <a:pPr algn="r"/>
            <a:r>
              <a:rPr lang="en" sz="4500" b="1" dirty="0">
                <a:latin typeface="Montserrat" pitchFamily="2" charset="0"/>
              </a:rPr>
              <a:t>WRITE</a:t>
            </a:r>
            <a:endParaRPr lang="en" sz="4500" dirty="0">
              <a:latin typeface="Montserrat" pitchFamily="2" charset="0"/>
            </a:endParaRPr>
          </a:p>
          <a:p>
            <a:pPr algn="r"/>
            <a:r>
              <a:rPr lang="en" sz="4500" b="1" dirty="0">
                <a:latin typeface="Montserrat" pitchFamily="2" charset="0"/>
              </a:rPr>
              <a:t>SOMETHING</a:t>
            </a:r>
            <a:endParaRPr lang="en" sz="4500" dirty="0">
              <a:latin typeface="Montserrat" pitchFamily="2" charset="0"/>
            </a:endParaRPr>
          </a:p>
          <a:p>
            <a:pPr algn="r"/>
            <a:r>
              <a:rPr lang="en" sz="4500" b="1" dirty="0">
                <a:latin typeface="Montserrat" pitchFamily="2" charset="0"/>
              </a:rPr>
              <a:t>INCREDIBLE</a:t>
            </a:r>
            <a:endParaRPr lang="en" sz="4500" dirty="0">
              <a:latin typeface="Montserrat" pitchFamily="2" charset="0"/>
            </a:endParaRPr>
          </a:p>
          <a:p>
            <a:pPr algn="r"/>
            <a:r>
              <a:rPr lang="en" sz="4500" b="1" dirty="0">
                <a:latin typeface="Montserrat" pitchFamily="2" charset="0"/>
              </a:rPr>
              <a:t>HERE</a:t>
            </a:r>
            <a:endParaRPr lang="en" sz="4500" dirty="0">
              <a:latin typeface="Montserrat" pitchFamily="2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E5E25EC-237C-3640-A9C5-0AEA115E32F9}"/>
              </a:ext>
            </a:extLst>
          </p:cNvPr>
          <p:cNvGrpSpPr/>
          <p:nvPr/>
        </p:nvGrpSpPr>
        <p:grpSpPr>
          <a:xfrm>
            <a:off x="8063178" y="920750"/>
            <a:ext cx="1525323" cy="1525323"/>
            <a:chOff x="9675813" y="1104900"/>
            <a:chExt cx="1830387" cy="1830388"/>
          </a:xfrm>
        </p:grpSpPr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6F63FE05-6B5C-E34A-A76D-85E6C285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1104900"/>
              <a:ext cx="1830387" cy="1830388"/>
            </a:xfrm>
            <a:custGeom>
              <a:avLst/>
              <a:gdLst>
                <a:gd name="T0" fmla="*/ 2547 w 5084"/>
                <a:gd name="T1" fmla="*/ 5083 h 5084"/>
                <a:gd name="T2" fmla="*/ 0 w 5084"/>
                <a:gd name="T3" fmla="*/ 2537 h 5084"/>
                <a:gd name="T4" fmla="*/ 2547 w 5084"/>
                <a:gd name="T5" fmla="*/ 0 h 5084"/>
                <a:gd name="T6" fmla="*/ 5083 w 5084"/>
                <a:gd name="T7" fmla="*/ 2537 h 5084"/>
                <a:gd name="T8" fmla="*/ 2547 w 5084"/>
                <a:gd name="T9" fmla="*/ 5083 h 5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4" h="5084">
                  <a:moveTo>
                    <a:pt x="2547" y="5083"/>
                  </a:moveTo>
                  <a:lnTo>
                    <a:pt x="0" y="2537"/>
                  </a:lnTo>
                  <a:lnTo>
                    <a:pt x="2547" y="0"/>
                  </a:lnTo>
                  <a:lnTo>
                    <a:pt x="5083" y="2537"/>
                  </a:lnTo>
                  <a:lnTo>
                    <a:pt x="2547" y="5083"/>
                  </a:lnTo>
                </a:path>
              </a:pathLst>
            </a:custGeom>
            <a:solidFill>
              <a:srgbClr val="FF92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BA82333-7213-ED4E-AB12-BBEA97DE0406}"/>
                </a:ext>
              </a:extLst>
            </p:cNvPr>
            <p:cNvSpPr/>
            <p:nvPr/>
          </p:nvSpPr>
          <p:spPr>
            <a:xfrm>
              <a:off x="10118862" y="1784975"/>
              <a:ext cx="946798" cy="54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UA" sz="2333" b="1" dirty="0">
                  <a:solidFill>
                    <a:srgbClr val="FFFFFF"/>
                  </a:solidFill>
                  <a:latin typeface="Montserrat" pitchFamily="2" charset="0"/>
                </a:rPr>
                <a:t>25%</a:t>
              </a:r>
              <a:endParaRPr lang="ru-UA" sz="2333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58B4894-8BD5-0745-85B5-C52E035D152A}"/>
              </a:ext>
            </a:extLst>
          </p:cNvPr>
          <p:cNvGrpSpPr/>
          <p:nvPr/>
        </p:nvGrpSpPr>
        <p:grpSpPr>
          <a:xfrm>
            <a:off x="8895292" y="1389063"/>
            <a:ext cx="2229115" cy="2231761"/>
            <a:chOff x="10674350" y="1666875"/>
            <a:chExt cx="2674938" cy="2678113"/>
          </a:xfrm>
        </p:grpSpPr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B71B6C6B-F568-F145-A5D0-FBDD283D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1666875"/>
              <a:ext cx="2674938" cy="2678113"/>
            </a:xfrm>
            <a:custGeom>
              <a:avLst/>
              <a:gdLst>
                <a:gd name="T0" fmla="*/ 3720 w 7431"/>
                <a:gd name="T1" fmla="*/ 7438 h 7439"/>
                <a:gd name="T2" fmla="*/ 0 w 7431"/>
                <a:gd name="T3" fmla="*/ 3719 h 7439"/>
                <a:gd name="T4" fmla="*/ 3720 w 7431"/>
                <a:gd name="T5" fmla="*/ 0 h 7439"/>
                <a:gd name="T6" fmla="*/ 7430 w 7431"/>
                <a:gd name="T7" fmla="*/ 3719 h 7439"/>
                <a:gd name="T8" fmla="*/ 3720 w 7431"/>
                <a:gd name="T9" fmla="*/ 7438 h 7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1" h="7439">
                  <a:moveTo>
                    <a:pt x="3720" y="7438"/>
                  </a:moveTo>
                  <a:lnTo>
                    <a:pt x="0" y="3719"/>
                  </a:lnTo>
                  <a:lnTo>
                    <a:pt x="3720" y="0"/>
                  </a:lnTo>
                  <a:lnTo>
                    <a:pt x="7430" y="3719"/>
                  </a:lnTo>
                  <a:lnTo>
                    <a:pt x="3720" y="7438"/>
                  </a:lnTo>
                </a:path>
              </a:pathLst>
            </a:custGeom>
            <a:solidFill>
              <a:srgbClr val="911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7ACF208-F61A-8445-ADAF-76C5C166D2A2}"/>
                </a:ext>
              </a:extLst>
            </p:cNvPr>
            <p:cNvSpPr/>
            <p:nvPr/>
          </p:nvSpPr>
          <p:spPr>
            <a:xfrm>
              <a:off x="11444288" y="2773371"/>
              <a:ext cx="1117998" cy="54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sz="2333" b="1" dirty="0">
                  <a:solidFill>
                    <a:srgbClr val="FFFFFF"/>
                  </a:solidFill>
                  <a:latin typeface="Montserrat" pitchFamily="2" charset="0"/>
                </a:rPr>
                <a:t>IDEA</a:t>
              </a:r>
              <a:endParaRPr lang="en" sz="2333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B314FDF-AC0E-0540-9964-CCD76A0F9969}"/>
              </a:ext>
            </a:extLst>
          </p:cNvPr>
          <p:cNvGrpSpPr/>
          <p:nvPr/>
        </p:nvGrpSpPr>
        <p:grpSpPr>
          <a:xfrm>
            <a:off x="6936053" y="2196042"/>
            <a:ext cx="3001698" cy="3001698"/>
            <a:chOff x="8323263" y="2635250"/>
            <a:chExt cx="3602037" cy="3602038"/>
          </a:xfrm>
        </p:grpSpPr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B108E28D-8E2B-8343-B261-50EEA1F3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263" y="2635250"/>
              <a:ext cx="3602037" cy="3602038"/>
            </a:xfrm>
            <a:custGeom>
              <a:avLst/>
              <a:gdLst>
                <a:gd name="T0" fmla="*/ 4998 w 10006"/>
                <a:gd name="T1" fmla="*/ 10004 h 10005"/>
                <a:gd name="T2" fmla="*/ 0 w 10006"/>
                <a:gd name="T3" fmla="*/ 4997 h 10005"/>
                <a:gd name="T4" fmla="*/ 4998 w 10006"/>
                <a:gd name="T5" fmla="*/ 0 h 10005"/>
                <a:gd name="T6" fmla="*/ 10005 w 10006"/>
                <a:gd name="T7" fmla="*/ 4997 h 10005"/>
                <a:gd name="T8" fmla="*/ 4998 w 10006"/>
                <a:gd name="T9" fmla="*/ 10004 h 10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6" h="10005">
                  <a:moveTo>
                    <a:pt x="4998" y="10004"/>
                  </a:moveTo>
                  <a:lnTo>
                    <a:pt x="0" y="4997"/>
                  </a:lnTo>
                  <a:lnTo>
                    <a:pt x="4998" y="0"/>
                  </a:lnTo>
                  <a:lnTo>
                    <a:pt x="10005" y="4997"/>
                  </a:lnTo>
                  <a:lnTo>
                    <a:pt x="4998" y="10004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4CFB56A-F07F-324E-8AAB-A6ED90C120B7}"/>
                </a:ext>
              </a:extLst>
            </p:cNvPr>
            <p:cNvSpPr/>
            <p:nvPr/>
          </p:nvSpPr>
          <p:spPr>
            <a:xfrm>
              <a:off x="8943951" y="4001237"/>
              <a:ext cx="2462229" cy="1034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667" dirty="0">
                  <a:latin typeface="Open Sans" panose="020B0606030504020204" pitchFamily="34" charset="0"/>
                </a:rPr>
                <a:t>Lorem ipsum</a:t>
              </a:r>
            </a:p>
            <a:p>
              <a:pPr algn="ctr"/>
              <a:r>
                <a:rPr lang="en" sz="1667" dirty="0">
                  <a:latin typeface="Open Sans" panose="020B0606030504020204" pitchFamily="34" charset="0"/>
                </a:rPr>
                <a:t>dolor sit </a:t>
              </a:r>
              <a:r>
                <a:rPr lang="en" sz="1667" dirty="0" err="1">
                  <a:latin typeface="Open Sans" panose="020B0606030504020204" pitchFamily="34" charset="0"/>
                </a:rPr>
                <a:t>amet</a:t>
              </a:r>
              <a:r>
                <a:rPr lang="en" sz="1667" dirty="0">
                  <a:latin typeface="Open Sans" panose="020B0606030504020204" pitchFamily="34" charset="0"/>
                </a:rPr>
                <a:t>,</a:t>
              </a:r>
            </a:p>
            <a:p>
              <a:pPr algn="ctr"/>
              <a:r>
                <a:rPr lang="en" sz="1667" dirty="0" err="1">
                  <a:latin typeface="Open Sans" panose="020B0606030504020204" pitchFamily="34" charset="0"/>
                </a:rPr>
                <a:t>consectetur</a:t>
              </a:r>
              <a:endParaRPr lang="en" sz="1667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14D310D-3FAC-F94A-8DB0-BA3DB0EBC25D}"/>
              </a:ext>
            </a:extLst>
          </p:cNvPr>
          <p:cNvGrpSpPr/>
          <p:nvPr/>
        </p:nvGrpSpPr>
        <p:grpSpPr>
          <a:xfrm>
            <a:off x="5759979" y="3766345"/>
            <a:ext cx="2214563" cy="2218531"/>
            <a:chOff x="6911975" y="4519613"/>
            <a:chExt cx="2657475" cy="2662237"/>
          </a:xfrm>
        </p:grpSpPr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038941BC-E1DE-EA42-9168-EA43B930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975" y="4519613"/>
              <a:ext cx="2657475" cy="2662237"/>
            </a:xfrm>
            <a:custGeom>
              <a:avLst/>
              <a:gdLst>
                <a:gd name="T0" fmla="*/ 3690 w 7382"/>
                <a:gd name="T1" fmla="*/ 7392 h 7393"/>
                <a:gd name="T2" fmla="*/ 0 w 7382"/>
                <a:gd name="T3" fmla="*/ 3701 h 7393"/>
                <a:gd name="T4" fmla="*/ 3690 w 7382"/>
                <a:gd name="T5" fmla="*/ 0 h 7393"/>
                <a:gd name="T6" fmla="*/ 7381 w 7382"/>
                <a:gd name="T7" fmla="*/ 3701 h 7393"/>
                <a:gd name="T8" fmla="*/ 3690 w 7382"/>
                <a:gd name="T9" fmla="*/ 7392 h 7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2" h="7393">
                  <a:moveTo>
                    <a:pt x="3690" y="7392"/>
                  </a:moveTo>
                  <a:lnTo>
                    <a:pt x="0" y="3701"/>
                  </a:lnTo>
                  <a:lnTo>
                    <a:pt x="3690" y="0"/>
                  </a:lnTo>
                  <a:lnTo>
                    <a:pt x="7381" y="3701"/>
                  </a:lnTo>
                  <a:lnTo>
                    <a:pt x="3690" y="7392"/>
                  </a:lnTo>
                </a:path>
              </a:pathLst>
            </a:custGeom>
            <a:solidFill>
              <a:srgbClr val="105A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577F8AC-4DF9-8340-A8B6-F06CC769A529}"/>
                </a:ext>
              </a:extLst>
            </p:cNvPr>
            <p:cNvSpPr/>
            <p:nvPr/>
          </p:nvSpPr>
          <p:spPr>
            <a:xfrm>
              <a:off x="7427447" y="5652399"/>
              <a:ext cx="1637372" cy="54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sz="2333" b="1" dirty="0">
                  <a:solidFill>
                    <a:srgbClr val="FFFFFF"/>
                  </a:solidFill>
                  <a:latin typeface="Montserrat" pitchFamily="2" charset="0"/>
                </a:rPr>
                <a:t>RESULT</a:t>
              </a:r>
              <a:endParaRPr lang="en" sz="2333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405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6" grpId="1" animBg="1"/>
      <p:bldP spid="3077" grpId="0" animBg="1"/>
      <p:bldP spid="3077" grpId="1" animBg="1"/>
      <p:bldP spid="3078" grpId="0" animBg="1"/>
      <p:bldP spid="3078" grpId="1" animBg="1"/>
      <p:bldP spid="3079" grpId="0" animBg="1"/>
      <p:bldP spid="3079" grpId="1" animBg="1"/>
      <p:bldP spid="3081" grpId="0" animBg="1"/>
      <p:bldP spid="3081" grpId="1" animBg="1"/>
      <p:bldP spid="3082" grpId="0" animBg="1"/>
      <p:bldP spid="3082" grpId="1" animBg="1"/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6207B8A-4476-434D-B6F6-43DE53E37D27}"/>
              </a:ext>
            </a:extLst>
          </p:cNvPr>
          <p:cNvGrpSpPr/>
          <p:nvPr/>
        </p:nvGrpSpPr>
        <p:grpSpPr>
          <a:xfrm>
            <a:off x="3431646" y="2047876"/>
            <a:ext cx="1873250" cy="1346729"/>
            <a:chOff x="4117975" y="2457450"/>
            <a:chExt cx="2247900" cy="1616075"/>
          </a:xfrm>
        </p:grpSpPr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EF15EC23-0356-F744-9888-442D6CF7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2457450"/>
              <a:ext cx="2247900" cy="1616075"/>
            </a:xfrm>
            <a:custGeom>
              <a:avLst/>
              <a:gdLst>
                <a:gd name="T0" fmla="*/ 3460 w 6244"/>
                <a:gd name="T1" fmla="*/ 619 h 4490"/>
                <a:gd name="T2" fmla="*/ 3460 w 6244"/>
                <a:gd name="T3" fmla="*/ 619 h 4490"/>
                <a:gd name="T4" fmla="*/ 1106 w 6244"/>
                <a:gd name="T5" fmla="*/ 48 h 4490"/>
                <a:gd name="T6" fmla="*/ 782 w 6244"/>
                <a:gd name="T7" fmla="*/ 219 h 4490"/>
                <a:gd name="T8" fmla="*/ 48 w 6244"/>
                <a:gd name="T9" fmla="*/ 1973 h 4490"/>
                <a:gd name="T10" fmla="*/ 162 w 6244"/>
                <a:gd name="T11" fmla="*/ 2326 h 4490"/>
                <a:gd name="T12" fmla="*/ 2230 w 6244"/>
                <a:gd name="T13" fmla="*/ 3584 h 4490"/>
                <a:gd name="T14" fmla="*/ 2221 w 6244"/>
                <a:gd name="T15" fmla="*/ 3650 h 4490"/>
                <a:gd name="T16" fmla="*/ 2164 w 6244"/>
                <a:gd name="T17" fmla="*/ 4260 h 4490"/>
                <a:gd name="T18" fmla="*/ 2392 w 6244"/>
                <a:gd name="T19" fmla="*/ 4489 h 4490"/>
                <a:gd name="T20" fmla="*/ 5137 w 6244"/>
                <a:gd name="T21" fmla="*/ 4489 h 4490"/>
                <a:gd name="T22" fmla="*/ 5366 w 6244"/>
                <a:gd name="T23" fmla="*/ 4279 h 4490"/>
                <a:gd name="T24" fmla="*/ 5614 w 6244"/>
                <a:gd name="T25" fmla="*/ 3250 h 4490"/>
                <a:gd name="T26" fmla="*/ 6166 w 6244"/>
                <a:gd name="T27" fmla="*/ 2344 h 4490"/>
                <a:gd name="T28" fmla="*/ 6157 w 6244"/>
                <a:gd name="T29" fmla="*/ 2039 h 4490"/>
                <a:gd name="T30" fmla="*/ 4213 w 6244"/>
                <a:gd name="T31" fmla="*/ 86 h 4490"/>
                <a:gd name="T32" fmla="*/ 3889 w 6244"/>
                <a:gd name="T33" fmla="*/ 95 h 4490"/>
                <a:gd name="T34" fmla="*/ 3498 w 6244"/>
                <a:gd name="T35" fmla="*/ 562 h 4490"/>
                <a:gd name="T36" fmla="*/ 3460 w 6244"/>
                <a:gd name="T37" fmla="*/ 619 h 4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44" h="4490">
                  <a:moveTo>
                    <a:pt x="3460" y="619"/>
                  </a:moveTo>
                  <a:lnTo>
                    <a:pt x="3460" y="619"/>
                  </a:lnTo>
                  <a:cubicBezTo>
                    <a:pt x="1106" y="48"/>
                    <a:pt x="1106" y="48"/>
                    <a:pt x="1106" y="48"/>
                  </a:cubicBezTo>
                  <a:cubicBezTo>
                    <a:pt x="982" y="19"/>
                    <a:pt x="829" y="95"/>
                    <a:pt x="782" y="219"/>
                  </a:cubicBezTo>
                  <a:cubicBezTo>
                    <a:pt x="48" y="1973"/>
                    <a:pt x="48" y="1973"/>
                    <a:pt x="48" y="1973"/>
                  </a:cubicBezTo>
                  <a:cubicBezTo>
                    <a:pt x="0" y="2097"/>
                    <a:pt x="57" y="2259"/>
                    <a:pt x="162" y="2326"/>
                  </a:cubicBezTo>
                  <a:cubicBezTo>
                    <a:pt x="2230" y="3584"/>
                    <a:pt x="2230" y="3584"/>
                    <a:pt x="2230" y="3584"/>
                  </a:cubicBezTo>
                  <a:cubicBezTo>
                    <a:pt x="2221" y="3650"/>
                    <a:pt x="2221" y="3650"/>
                    <a:pt x="2221" y="3650"/>
                  </a:cubicBezTo>
                  <a:cubicBezTo>
                    <a:pt x="2192" y="3850"/>
                    <a:pt x="2173" y="4051"/>
                    <a:pt x="2164" y="4260"/>
                  </a:cubicBezTo>
                  <a:cubicBezTo>
                    <a:pt x="2154" y="4384"/>
                    <a:pt x="2259" y="4489"/>
                    <a:pt x="2392" y="4489"/>
                  </a:cubicBezTo>
                  <a:cubicBezTo>
                    <a:pt x="5137" y="4489"/>
                    <a:pt x="5137" y="4489"/>
                    <a:pt x="5137" y="4489"/>
                  </a:cubicBezTo>
                  <a:cubicBezTo>
                    <a:pt x="5261" y="4489"/>
                    <a:pt x="5356" y="4394"/>
                    <a:pt x="5366" y="4279"/>
                  </a:cubicBezTo>
                  <a:cubicBezTo>
                    <a:pt x="5395" y="3927"/>
                    <a:pt x="5480" y="3584"/>
                    <a:pt x="5614" y="3250"/>
                  </a:cubicBezTo>
                  <a:cubicBezTo>
                    <a:pt x="5757" y="2926"/>
                    <a:pt x="5938" y="2621"/>
                    <a:pt x="6166" y="2344"/>
                  </a:cubicBezTo>
                  <a:cubicBezTo>
                    <a:pt x="6243" y="2249"/>
                    <a:pt x="6243" y="2116"/>
                    <a:pt x="6157" y="2039"/>
                  </a:cubicBezTo>
                  <a:cubicBezTo>
                    <a:pt x="4213" y="86"/>
                    <a:pt x="4213" y="86"/>
                    <a:pt x="4213" y="86"/>
                  </a:cubicBezTo>
                  <a:cubicBezTo>
                    <a:pt x="4118" y="0"/>
                    <a:pt x="3975" y="0"/>
                    <a:pt x="3889" y="95"/>
                  </a:cubicBezTo>
                  <a:cubicBezTo>
                    <a:pt x="3755" y="248"/>
                    <a:pt x="3622" y="400"/>
                    <a:pt x="3498" y="562"/>
                  </a:cubicBezTo>
                  <a:lnTo>
                    <a:pt x="3460" y="619"/>
                  </a:lnTo>
                </a:path>
              </a:pathLst>
            </a:custGeom>
            <a:solidFill>
              <a:srgbClr val="69D1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50FF491C-7E5F-1D48-818F-08501A9C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038" y="3086100"/>
              <a:ext cx="573087" cy="685800"/>
            </a:xfrm>
            <a:custGeom>
              <a:avLst/>
              <a:gdLst>
                <a:gd name="T0" fmla="*/ 1001 w 1592"/>
                <a:gd name="T1" fmla="*/ 1906 h 1907"/>
                <a:gd name="T2" fmla="*/ 533 w 1592"/>
                <a:gd name="T3" fmla="*/ 1840 h 1907"/>
                <a:gd name="T4" fmla="*/ 1067 w 1592"/>
                <a:gd name="T5" fmla="*/ 1840 h 1907"/>
                <a:gd name="T6" fmla="*/ 1001 w 1592"/>
                <a:gd name="T7" fmla="*/ 1601 h 1907"/>
                <a:gd name="T8" fmla="*/ 533 w 1592"/>
                <a:gd name="T9" fmla="*/ 1668 h 1907"/>
                <a:gd name="T10" fmla="*/ 1067 w 1592"/>
                <a:gd name="T11" fmla="*/ 1668 h 1907"/>
                <a:gd name="T12" fmla="*/ 781 w 1592"/>
                <a:gd name="T13" fmla="*/ 944 h 1907"/>
                <a:gd name="T14" fmla="*/ 800 w 1592"/>
                <a:gd name="T15" fmla="*/ 1563 h 1907"/>
                <a:gd name="T16" fmla="*/ 800 w 1592"/>
                <a:gd name="T17" fmla="*/ 1563 h 1907"/>
                <a:gd name="T18" fmla="*/ 867 w 1592"/>
                <a:gd name="T19" fmla="*/ 944 h 1907"/>
                <a:gd name="T20" fmla="*/ 486 w 1592"/>
                <a:gd name="T21" fmla="*/ 782 h 1907"/>
                <a:gd name="T22" fmla="*/ 677 w 1592"/>
                <a:gd name="T23" fmla="*/ 782 h 1907"/>
                <a:gd name="T24" fmla="*/ 1115 w 1592"/>
                <a:gd name="T25" fmla="*/ 782 h 1907"/>
                <a:gd name="T26" fmla="*/ 924 w 1592"/>
                <a:gd name="T27" fmla="*/ 877 h 1907"/>
                <a:gd name="T28" fmla="*/ 1325 w 1592"/>
                <a:gd name="T29" fmla="*/ 610 h 1907"/>
                <a:gd name="T30" fmla="*/ 276 w 1592"/>
                <a:gd name="T31" fmla="*/ 610 h 1907"/>
                <a:gd name="T32" fmla="*/ 543 w 1592"/>
                <a:gd name="T33" fmla="*/ 1497 h 1907"/>
                <a:gd name="T34" fmla="*/ 677 w 1592"/>
                <a:gd name="T35" fmla="*/ 944 h 1907"/>
                <a:gd name="T36" fmla="*/ 419 w 1592"/>
                <a:gd name="T37" fmla="*/ 782 h 1907"/>
                <a:gd name="T38" fmla="*/ 734 w 1592"/>
                <a:gd name="T39" fmla="*/ 782 h 1907"/>
                <a:gd name="T40" fmla="*/ 781 w 1592"/>
                <a:gd name="T41" fmla="*/ 877 h 1907"/>
                <a:gd name="T42" fmla="*/ 867 w 1592"/>
                <a:gd name="T43" fmla="*/ 782 h 1907"/>
                <a:gd name="T44" fmla="*/ 1134 w 1592"/>
                <a:gd name="T45" fmla="*/ 667 h 1907"/>
                <a:gd name="T46" fmla="*/ 1020 w 1592"/>
                <a:gd name="T47" fmla="*/ 944 h 1907"/>
                <a:gd name="T48" fmla="*/ 963 w 1592"/>
                <a:gd name="T49" fmla="*/ 1563 h 1907"/>
                <a:gd name="T50" fmla="*/ 1268 w 1592"/>
                <a:gd name="T51" fmla="*/ 982 h 1907"/>
                <a:gd name="T52" fmla="*/ 858 w 1592"/>
                <a:gd name="T53" fmla="*/ 57 h 1907"/>
                <a:gd name="T54" fmla="*/ 743 w 1592"/>
                <a:gd name="T55" fmla="*/ 57 h 1907"/>
                <a:gd name="T56" fmla="*/ 800 w 1592"/>
                <a:gd name="T57" fmla="*/ 229 h 1907"/>
                <a:gd name="T58" fmla="*/ 1182 w 1592"/>
                <a:gd name="T59" fmla="*/ 153 h 1907"/>
                <a:gd name="T60" fmla="*/ 1153 w 1592"/>
                <a:gd name="T61" fmla="*/ 77 h 1907"/>
                <a:gd name="T62" fmla="*/ 1048 w 1592"/>
                <a:gd name="T63" fmla="*/ 277 h 1907"/>
                <a:gd name="T64" fmla="*/ 1182 w 1592"/>
                <a:gd name="T65" fmla="*/ 153 h 1907"/>
                <a:gd name="T66" fmla="*/ 1420 w 1592"/>
                <a:gd name="T67" fmla="*/ 257 h 1907"/>
                <a:gd name="T68" fmla="*/ 1258 w 1592"/>
                <a:gd name="T69" fmla="*/ 324 h 1907"/>
                <a:gd name="T70" fmla="*/ 1334 w 1592"/>
                <a:gd name="T71" fmla="*/ 410 h 1907"/>
                <a:gd name="T72" fmla="*/ 1544 w 1592"/>
                <a:gd name="T73" fmla="*/ 629 h 1907"/>
                <a:gd name="T74" fmla="*/ 1525 w 1592"/>
                <a:gd name="T75" fmla="*/ 515 h 1907"/>
                <a:gd name="T76" fmla="*/ 1372 w 1592"/>
                <a:gd name="T77" fmla="*/ 600 h 1907"/>
                <a:gd name="T78" fmla="*/ 1515 w 1592"/>
                <a:gd name="T79" fmla="*/ 934 h 1907"/>
                <a:gd name="T80" fmla="*/ 1582 w 1592"/>
                <a:gd name="T81" fmla="*/ 896 h 1907"/>
                <a:gd name="T82" fmla="*/ 1363 w 1592"/>
                <a:gd name="T83" fmla="*/ 848 h 1907"/>
                <a:gd name="T84" fmla="*/ 1515 w 1592"/>
                <a:gd name="T85" fmla="*/ 934 h 1907"/>
                <a:gd name="T86" fmla="*/ 543 w 1592"/>
                <a:gd name="T87" fmla="*/ 277 h 1907"/>
                <a:gd name="T88" fmla="*/ 515 w 1592"/>
                <a:gd name="T89" fmla="*/ 95 h 1907"/>
                <a:gd name="T90" fmla="*/ 410 w 1592"/>
                <a:gd name="T91" fmla="*/ 153 h 1907"/>
                <a:gd name="T92" fmla="*/ 257 w 1592"/>
                <a:gd name="T93" fmla="*/ 410 h 1907"/>
                <a:gd name="T94" fmla="*/ 333 w 1592"/>
                <a:gd name="T95" fmla="*/ 324 h 1907"/>
                <a:gd name="T96" fmla="*/ 171 w 1592"/>
                <a:gd name="T97" fmla="*/ 257 h 1907"/>
                <a:gd name="T98" fmla="*/ 152 w 1592"/>
                <a:gd name="T99" fmla="*/ 648 h 1907"/>
                <a:gd name="T100" fmla="*/ 219 w 1592"/>
                <a:gd name="T101" fmla="*/ 600 h 1907"/>
                <a:gd name="T102" fmla="*/ 0 w 1592"/>
                <a:gd name="T103" fmla="*/ 562 h 1907"/>
                <a:gd name="T104" fmla="*/ 152 w 1592"/>
                <a:gd name="T105" fmla="*/ 648 h 1907"/>
                <a:gd name="T106" fmla="*/ 228 w 1592"/>
                <a:gd name="T107" fmla="*/ 848 h 1907"/>
                <a:gd name="T108" fmla="*/ 57 w 1592"/>
                <a:gd name="T109" fmla="*/ 820 h 1907"/>
                <a:gd name="T110" fmla="*/ 76 w 1592"/>
                <a:gd name="T111" fmla="*/ 934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92" h="1907">
                  <a:moveTo>
                    <a:pt x="1067" y="1840"/>
                  </a:moveTo>
                  <a:lnTo>
                    <a:pt x="1067" y="1840"/>
                  </a:lnTo>
                  <a:cubicBezTo>
                    <a:pt x="1067" y="1878"/>
                    <a:pt x="1039" y="1906"/>
                    <a:pt x="1001" y="1906"/>
                  </a:cubicBezTo>
                  <a:cubicBezTo>
                    <a:pt x="600" y="1906"/>
                    <a:pt x="600" y="1906"/>
                    <a:pt x="600" y="1906"/>
                  </a:cubicBezTo>
                  <a:cubicBezTo>
                    <a:pt x="562" y="1906"/>
                    <a:pt x="533" y="1878"/>
                    <a:pt x="533" y="1840"/>
                  </a:cubicBezTo>
                  <a:lnTo>
                    <a:pt x="533" y="1840"/>
                  </a:lnTo>
                  <a:cubicBezTo>
                    <a:pt x="533" y="1802"/>
                    <a:pt x="562" y="1773"/>
                    <a:pt x="600" y="1773"/>
                  </a:cubicBezTo>
                  <a:cubicBezTo>
                    <a:pt x="1001" y="1773"/>
                    <a:pt x="1001" y="1773"/>
                    <a:pt x="1001" y="1773"/>
                  </a:cubicBezTo>
                  <a:cubicBezTo>
                    <a:pt x="1039" y="1773"/>
                    <a:pt x="1067" y="1802"/>
                    <a:pt x="1067" y="1840"/>
                  </a:cubicBezTo>
                  <a:close/>
                  <a:moveTo>
                    <a:pt x="1067" y="1668"/>
                  </a:moveTo>
                  <a:lnTo>
                    <a:pt x="1067" y="1668"/>
                  </a:lnTo>
                  <a:cubicBezTo>
                    <a:pt x="1067" y="1630"/>
                    <a:pt x="1039" y="1601"/>
                    <a:pt x="1001" y="1601"/>
                  </a:cubicBezTo>
                  <a:cubicBezTo>
                    <a:pt x="600" y="1601"/>
                    <a:pt x="600" y="1601"/>
                    <a:pt x="600" y="1601"/>
                  </a:cubicBezTo>
                  <a:cubicBezTo>
                    <a:pt x="562" y="1601"/>
                    <a:pt x="533" y="1630"/>
                    <a:pt x="533" y="1668"/>
                  </a:cubicBezTo>
                  <a:lnTo>
                    <a:pt x="533" y="1668"/>
                  </a:lnTo>
                  <a:cubicBezTo>
                    <a:pt x="533" y="1706"/>
                    <a:pt x="562" y="1735"/>
                    <a:pt x="600" y="1735"/>
                  </a:cubicBezTo>
                  <a:cubicBezTo>
                    <a:pt x="1001" y="1735"/>
                    <a:pt x="1001" y="1735"/>
                    <a:pt x="1001" y="1735"/>
                  </a:cubicBezTo>
                  <a:cubicBezTo>
                    <a:pt x="1039" y="1735"/>
                    <a:pt x="1067" y="1706"/>
                    <a:pt x="1067" y="1668"/>
                  </a:cubicBezTo>
                  <a:close/>
                  <a:moveTo>
                    <a:pt x="867" y="944"/>
                  </a:moveTo>
                  <a:lnTo>
                    <a:pt x="867" y="944"/>
                  </a:lnTo>
                  <a:cubicBezTo>
                    <a:pt x="781" y="944"/>
                    <a:pt x="781" y="944"/>
                    <a:pt x="781" y="944"/>
                  </a:cubicBezTo>
                  <a:cubicBezTo>
                    <a:pt x="734" y="944"/>
                    <a:pt x="734" y="944"/>
                    <a:pt x="734" y="944"/>
                  </a:cubicBezTo>
                  <a:cubicBezTo>
                    <a:pt x="734" y="1563"/>
                    <a:pt x="734" y="1563"/>
                    <a:pt x="734" y="1563"/>
                  </a:cubicBezTo>
                  <a:cubicBezTo>
                    <a:pt x="753" y="1563"/>
                    <a:pt x="781" y="1563"/>
                    <a:pt x="800" y="1563"/>
                  </a:cubicBezTo>
                  <a:lnTo>
                    <a:pt x="800" y="1563"/>
                  </a:lnTo>
                  <a:lnTo>
                    <a:pt x="800" y="1563"/>
                  </a:lnTo>
                  <a:lnTo>
                    <a:pt x="800" y="1563"/>
                  </a:lnTo>
                  <a:lnTo>
                    <a:pt x="800" y="1563"/>
                  </a:lnTo>
                  <a:cubicBezTo>
                    <a:pt x="820" y="1563"/>
                    <a:pt x="848" y="1563"/>
                    <a:pt x="867" y="1563"/>
                  </a:cubicBezTo>
                  <a:lnTo>
                    <a:pt x="867" y="944"/>
                  </a:lnTo>
                  <a:close/>
                  <a:moveTo>
                    <a:pt x="581" y="686"/>
                  </a:moveTo>
                  <a:lnTo>
                    <a:pt x="581" y="686"/>
                  </a:lnTo>
                  <a:cubicBezTo>
                    <a:pt x="524" y="686"/>
                    <a:pt x="486" y="734"/>
                    <a:pt x="486" y="782"/>
                  </a:cubicBezTo>
                  <a:cubicBezTo>
                    <a:pt x="486" y="839"/>
                    <a:pt x="524" y="877"/>
                    <a:pt x="581" y="877"/>
                  </a:cubicBezTo>
                  <a:cubicBezTo>
                    <a:pt x="677" y="877"/>
                    <a:pt x="677" y="877"/>
                    <a:pt x="677" y="877"/>
                  </a:cubicBezTo>
                  <a:cubicBezTo>
                    <a:pt x="677" y="782"/>
                    <a:pt x="677" y="782"/>
                    <a:pt x="677" y="782"/>
                  </a:cubicBezTo>
                  <a:cubicBezTo>
                    <a:pt x="677" y="734"/>
                    <a:pt x="629" y="686"/>
                    <a:pt x="581" y="686"/>
                  </a:cubicBezTo>
                  <a:close/>
                  <a:moveTo>
                    <a:pt x="1115" y="782"/>
                  </a:moveTo>
                  <a:lnTo>
                    <a:pt x="1115" y="782"/>
                  </a:lnTo>
                  <a:cubicBezTo>
                    <a:pt x="1115" y="734"/>
                    <a:pt x="1077" y="686"/>
                    <a:pt x="1020" y="686"/>
                  </a:cubicBezTo>
                  <a:cubicBezTo>
                    <a:pt x="972" y="686"/>
                    <a:pt x="924" y="734"/>
                    <a:pt x="924" y="782"/>
                  </a:cubicBezTo>
                  <a:cubicBezTo>
                    <a:pt x="924" y="877"/>
                    <a:pt x="924" y="877"/>
                    <a:pt x="924" y="877"/>
                  </a:cubicBezTo>
                  <a:cubicBezTo>
                    <a:pt x="1020" y="877"/>
                    <a:pt x="1020" y="877"/>
                    <a:pt x="1020" y="877"/>
                  </a:cubicBezTo>
                  <a:cubicBezTo>
                    <a:pt x="1077" y="877"/>
                    <a:pt x="1115" y="839"/>
                    <a:pt x="1115" y="782"/>
                  </a:cubicBezTo>
                  <a:close/>
                  <a:moveTo>
                    <a:pt x="1325" y="610"/>
                  </a:moveTo>
                  <a:lnTo>
                    <a:pt x="1325" y="610"/>
                  </a:lnTo>
                  <a:cubicBezTo>
                    <a:pt x="1286" y="439"/>
                    <a:pt x="1086" y="257"/>
                    <a:pt x="800" y="257"/>
                  </a:cubicBezTo>
                  <a:cubicBezTo>
                    <a:pt x="515" y="257"/>
                    <a:pt x="314" y="439"/>
                    <a:pt x="276" y="610"/>
                  </a:cubicBezTo>
                  <a:cubicBezTo>
                    <a:pt x="238" y="734"/>
                    <a:pt x="267" y="858"/>
                    <a:pt x="333" y="982"/>
                  </a:cubicBezTo>
                  <a:cubicBezTo>
                    <a:pt x="391" y="1087"/>
                    <a:pt x="448" y="1172"/>
                    <a:pt x="495" y="1287"/>
                  </a:cubicBezTo>
                  <a:cubicBezTo>
                    <a:pt x="524" y="1344"/>
                    <a:pt x="533" y="1430"/>
                    <a:pt x="543" y="1497"/>
                  </a:cubicBezTo>
                  <a:cubicBezTo>
                    <a:pt x="553" y="1544"/>
                    <a:pt x="572" y="1563"/>
                    <a:pt x="638" y="1563"/>
                  </a:cubicBezTo>
                  <a:cubicBezTo>
                    <a:pt x="648" y="1563"/>
                    <a:pt x="658" y="1563"/>
                    <a:pt x="677" y="1563"/>
                  </a:cubicBezTo>
                  <a:cubicBezTo>
                    <a:pt x="677" y="944"/>
                    <a:pt x="677" y="944"/>
                    <a:pt x="677" y="944"/>
                  </a:cubicBezTo>
                  <a:cubicBezTo>
                    <a:pt x="581" y="944"/>
                    <a:pt x="581" y="944"/>
                    <a:pt x="581" y="944"/>
                  </a:cubicBezTo>
                  <a:cubicBezTo>
                    <a:pt x="533" y="944"/>
                    <a:pt x="495" y="925"/>
                    <a:pt x="467" y="896"/>
                  </a:cubicBezTo>
                  <a:cubicBezTo>
                    <a:pt x="438" y="867"/>
                    <a:pt x="419" y="829"/>
                    <a:pt x="419" y="782"/>
                  </a:cubicBezTo>
                  <a:cubicBezTo>
                    <a:pt x="419" y="744"/>
                    <a:pt x="438" y="705"/>
                    <a:pt x="467" y="667"/>
                  </a:cubicBezTo>
                  <a:cubicBezTo>
                    <a:pt x="495" y="639"/>
                    <a:pt x="533" y="629"/>
                    <a:pt x="581" y="629"/>
                  </a:cubicBezTo>
                  <a:cubicBezTo>
                    <a:pt x="667" y="629"/>
                    <a:pt x="734" y="696"/>
                    <a:pt x="734" y="782"/>
                  </a:cubicBezTo>
                  <a:lnTo>
                    <a:pt x="734" y="782"/>
                  </a:lnTo>
                  <a:cubicBezTo>
                    <a:pt x="734" y="877"/>
                    <a:pt x="734" y="877"/>
                    <a:pt x="734" y="877"/>
                  </a:cubicBezTo>
                  <a:cubicBezTo>
                    <a:pt x="781" y="877"/>
                    <a:pt x="781" y="877"/>
                    <a:pt x="781" y="877"/>
                  </a:cubicBezTo>
                  <a:cubicBezTo>
                    <a:pt x="867" y="877"/>
                    <a:pt x="867" y="877"/>
                    <a:pt x="867" y="877"/>
                  </a:cubicBezTo>
                  <a:cubicBezTo>
                    <a:pt x="867" y="782"/>
                    <a:pt x="867" y="782"/>
                    <a:pt x="867" y="782"/>
                  </a:cubicBezTo>
                  <a:lnTo>
                    <a:pt x="867" y="782"/>
                  </a:lnTo>
                  <a:cubicBezTo>
                    <a:pt x="867" y="744"/>
                    <a:pt x="877" y="696"/>
                    <a:pt x="905" y="667"/>
                  </a:cubicBezTo>
                  <a:cubicBezTo>
                    <a:pt x="943" y="639"/>
                    <a:pt x="982" y="629"/>
                    <a:pt x="1020" y="629"/>
                  </a:cubicBezTo>
                  <a:cubicBezTo>
                    <a:pt x="1067" y="629"/>
                    <a:pt x="1105" y="639"/>
                    <a:pt x="1134" y="667"/>
                  </a:cubicBezTo>
                  <a:cubicBezTo>
                    <a:pt x="1163" y="705"/>
                    <a:pt x="1182" y="744"/>
                    <a:pt x="1182" y="782"/>
                  </a:cubicBezTo>
                  <a:cubicBezTo>
                    <a:pt x="1182" y="829"/>
                    <a:pt x="1163" y="867"/>
                    <a:pt x="1134" y="896"/>
                  </a:cubicBezTo>
                  <a:cubicBezTo>
                    <a:pt x="1105" y="925"/>
                    <a:pt x="1067" y="944"/>
                    <a:pt x="1020" y="944"/>
                  </a:cubicBezTo>
                  <a:cubicBezTo>
                    <a:pt x="924" y="944"/>
                    <a:pt x="924" y="944"/>
                    <a:pt x="924" y="944"/>
                  </a:cubicBezTo>
                  <a:cubicBezTo>
                    <a:pt x="924" y="1563"/>
                    <a:pt x="924" y="1563"/>
                    <a:pt x="924" y="1563"/>
                  </a:cubicBezTo>
                  <a:cubicBezTo>
                    <a:pt x="934" y="1563"/>
                    <a:pt x="953" y="1563"/>
                    <a:pt x="963" y="1563"/>
                  </a:cubicBezTo>
                  <a:cubicBezTo>
                    <a:pt x="1029" y="1563"/>
                    <a:pt x="1048" y="1544"/>
                    <a:pt x="1058" y="1497"/>
                  </a:cubicBezTo>
                  <a:cubicBezTo>
                    <a:pt x="1067" y="1430"/>
                    <a:pt x="1077" y="1344"/>
                    <a:pt x="1105" y="1287"/>
                  </a:cubicBezTo>
                  <a:cubicBezTo>
                    <a:pt x="1153" y="1172"/>
                    <a:pt x="1210" y="1087"/>
                    <a:pt x="1268" y="982"/>
                  </a:cubicBezTo>
                  <a:cubicBezTo>
                    <a:pt x="1334" y="858"/>
                    <a:pt x="1363" y="734"/>
                    <a:pt x="1325" y="610"/>
                  </a:cubicBezTo>
                  <a:close/>
                  <a:moveTo>
                    <a:pt x="858" y="57"/>
                  </a:moveTo>
                  <a:lnTo>
                    <a:pt x="858" y="57"/>
                  </a:lnTo>
                  <a:cubicBezTo>
                    <a:pt x="858" y="29"/>
                    <a:pt x="829" y="0"/>
                    <a:pt x="800" y="0"/>
                  </a:cubicBezTo>
                  <a:lnTo>
                    <a:pt x="800" y="0"/>
                  </a:lnTo>
                  <a:cubicBezTo>
                    <a:pt x="772" y="0"/>
                    <a:pt x="743" y="29"/>
                    <a:pt x="743" y="57"/>
                  </a:cubicBezTo>
                  <a:cubicBezTo>
                    <a:pt x="743" y="162"/>
                    <a:pt x="743" y="162"/>
                    <a:pt x="743" y="162"/>
                  </a:cubicBezTo>
                  <a:cubicBezTo>
                    <a:pt x="743" y="200"/>
                    <a:pt x="772" y="229"/>
                    <a:pt x="800" y="229"/>
                  </a:cubicBezTo>
                  <a:lnTo>
                    <a:pt x="800" y="229"/>
                  </a:lnTo>
                  <a:cubicBezTo>
                    <a:pt x="829" y="229"/>
                    <a:pt x="858" y="200"/>
                    <a:pt x="858" y="162"/>
                  </a:cubicBezTo>
                  <a:lnTo>
                    <a:pt x="858" y="57"/>
                  </a:lnTo>
                  <a:close/>
                  <a:moveTo>
                    <a:pt x="1182" y="153"/>
                  </a:moveTo>
                  <a:lnTo>
                    <a:pt x="1182" y="153"/>
                  </a:lnTo>
                  <a:cubicBezTo>
                    <a:pt x="1191" y="124"/>
                    <a:pt x="1182" y="95"/>
                    <a:pt x="1153" y="77"/>
                  </a:cubicBezTo>
                  <a:lnTo>
                    <a:pt x="1153" y="77"/>
                  </a:lnTo>
                  <a:cubicBezTo>
                    <a:pt x="1125" y="57"/>
                    <a:pt x="1096" y="67"/>
                    <a:pt x="1077" y="95"/>
                  </a:cubicBezTo>
                  <a:cubicBezTo>
                    <a:pt x="1029" y="191"/>
                    <a:pt x="1029" y="191"/>
                    <a:pt x="1029" y="191"/>
                  </a:cubicBezTo>
                  <a:cubicBezTo>
                    <a:pt x="1010" y="219"/>
                    <a:pt x="1020" y="257"/>
                    <a:pt x="1048" y="277"/>
                  </a:cubicBezTo>
                  <a:lnTo>
                    <a:pt x="1048" y="277"/>
                  </a:lnTo>
                  <a:cubicBezTo>
                    <a:pt x="1077" y="286"/>
                    <a:pt x="1115" y="277"/>
                    <a:pt x="1125" y="248"/>
                  </a:cubicBezTo>
                  <a:lnTo>
                    <a:pt x="1182" y="153"/>
                  </a:lnTo>
                  <a:close/>
                  <a:moveTo>
                    <a:pt x="1420" y="343"/>
                  </a:moveTo>
                  <a:lnTo>
                    <a:pt x="1420" y="343"/>
                  </a:lnTo>
                  <a:cubicBezTo>
                    <a:pt x="1439" y="324"/>
                    <a:pt x="1439" y="286"/>
                    <a:pt x="1420" y="257"/>
                  </a:cubicBezTo>
                  <a:lnTo>
                    <a:pt x="1420" y="257"/>
                  </a:lnTo>
                  <a:cubicBezTo>
                    <a:pt x="1401" y="238"/>
                    <a:pt x="1363" y="238"/>
                    <a:pt x="1344" y="257"/>
                  </a:cubicBezTo>
                  <a:cubicBezTo>
                    <a:pt x="1258" y="324"/>
                    <a:pt x="1258" y="324"/>
                    <a:pt x="1258" y="324"/>
                  </a:cubicBezTo>
                  <a:cubicBezTo>
                    <a:pt x="1239" y="343"/>
                    <a:pt x="1229" y="381"/>
                    <a:pt x="1258" y="410"/>
                  </a:cubicBezTo>
                  <a:lnTo>
                    <a:pt x="1258" y="410"/>
                  </a:lnTo>
                  <a:cubicBezTo>
                    <a:pt x="1277" y="429"/>
                    <a:pt x="1315" y="439"/>
                    <a:pt x="1334" y="410"/>
                  </a:cubicBezTo>
                  <a:lnTo>
                    <a:pt x="1420" y="343"/>
                  </a:lnTo>
                  <a:close/>
                  <a:moveTo>
                    <a:pt x="1544" y="629"/>
                  </a:moveTo>
                  <a:lnTo>
                    <a:pt x="1544" y="629"/>
                  </a:lnTo>
                  <a:cubicBezTo>
                    <a:pt x="1573" y="620"/>
                    <a:pt x="1591" y="591"/>
                    <a:pt x="1591" y="562"/>
                  </a:cubicBezTo>
                  <a:lnTo>
                    <a:pt x="1591" y="562"/>
                  </a:lnTo>
                  <a:cubicBezTo>
                    <a:pt x="1582" y="524"/>
                    <a:pt x="1553" y="505"/>
                    <a:pt x="1525" y="515"/>
                  </a:cubicBezTo>
                  <a:cubicBezTo>
                    <a:pt x="1420" y="534"/>
                    <a:pt x="1420" y="534"/>
                    <a:pt x="1420" y="534"/>
                  </a:cubicBezTo>
                  <a:cubicBezTo>
                    <a:pt x="1382" y="534"/>
                    <a:pt x="1363" y="562"/>
                    <a:pt x="1372" y="600"/>
                  </a:cubicBezTo>
                  <a:lnTo>
                    <a:pt x="1372" y="600"/>
                  </a:lnTo>
                  <a:cubicBezTo>
                    <a:pt x="1372" y="629"/>
                    <a:pt x="1401" y="648"/>
                    <a:pt x="1439" y="648"/>
                  </a:cubicBezTo>
                  <a:lnTo>
                    <a:pt x="1544" y="629"/>
                  </a:lnTo>
                  <a:close/>
                  <a:moveTo>
                    <a:pt x="1515" y="934"/>
                  </a:moveTo>
                  <a:lnTo>
                    <a:pt x="1515" y="934"/>
                  </a:lnTo>
                  <a:cubicBezTo>
                    <a:pt x="1544" y="944"/>
                    <a:pt x="1582" y="925"/>
                    <a:pt x="1582" y="896"/>
                  </a:cubicBezTo>
                  <a:lnTo>
                    <a:pt x="1582" y="896"/>
                  </a:lnTo>
                  <a:cubicBezTo>
                    <a:pt x="1591" y="858"/>
                    <a:pt x="1573" y="829"/>
                    <a:pt x="1544" y="820"/>
                  </a:cubicBezTo>
                  <a:cubicBezTo>
                    <a:pt x="1439" y="801"/>
                    <a:pt x="1439" y="801"/>
                    <a:pt x="1439" y="801"/>
                  </a:cubicBezTo>
                  <a:cubicBezTo>
                    <a:pt x="1401" y="791"/>
                    <a:pt x="1372" y="820"/>
                    <a:pt x="1363" y="848"/>
                  </a:cubicBezTo>
                  <a:lnTo>
                    <a:pt x="1363" y="848"/>
                  </a:lnTo>
                  <a:cubicBezTo>
                    <a:pt x="1363" y="877"/>
                    <a:pt x="1382" y="905"/>
                    <a:pt x="1410" y="915"/>
                  </a:cubicBezTo>
                  <a:lnTo>
                    <a:pt x="1515" y="934"/>
                  </a:lnTo>
                  <a:close/>
                  <a:moveTo>
                    <a:pt x="467" y="248"/>
                  </a:moveTo>
                  <a:lnTo>
                    <a:pt x="467" y="248"/>
                  </a:lnTo>
                  <a:cubicBezTo>
                    <a:pt x="476" y="277"/>
                    <a:pt x="515" y="286"/>
                    <a:pt x="543" y="277"/>
                  </a:cubicBezTo>
                  <a:lnTo>
                    <a:pt x="543" y="277"/>
                  </a:lnTo>
                  <a:cubicBezTo>
                    <a:pt x="572" y="257"/>
                    <a:pt x="581" y="219"/>
                    <a:pt x="562" y="191"/>
                  </a:cubicBezTo>
                  <a:cubicBezTo>
                    <a:pt x="515" y="95"/>
                    <a:pt x="515" y="95"/>
                    <a:pt x="515" y="95"/>
                  </a:cubicBezTo>
                  <a:cubicBezTo>
                    <a:pt x="495" y="67"/>
                    <a:pt x="467" y="57"/>
                    <a:pt x="438" y="77"/>
                  </a:cubicBezTo>
                  <a:lnTo>
                    <a:pt x="438" y="77"/>
                  </a:lnTo>
                  <a:cubicBezTo>
                    <a:pt x="410" y="95"/>
                    <a:pt x="400" y="124"/>
                    <a:pt x="410" y="153"/>
                  </a:cubicBezTo>
                  <a:lnTo>
                    <a:pt x="467" y="248"/>
                  </a:lnTo>
                  <a:close/>
                  <a:moveTo>
                    <a:pt x="257" y="410"/>
                  </a:moveTo>
                  <a:lnTo>
                    <a:pt x="257" y="410"/>
                  </a:lnTo>
                  <a:cubicBezTo>
                    <a:pt x="276" y="439"/>
                    <a:pt x="314" y="429"/>
                    <a:pt x="333" y="410"/>
                  </a:cubicBezTo>
                  <a:lnTo>
                    <a:pt x="333" y="410"/>
                  </a:lnTo>
                  <a:cubicBezTo>
                    <a:pt x="362" y="381"/>
                    <a:pt x="353" y="343"/>
                    <a:pt x="333" y="324"/>
                  </a:cubicBezTo>
                  <a:cubicBezTo>
                    <a:pt x="257" y="257"/>
                    <a:pt x="257" y="257"/>
                    <a:pt x="257" y="257"/>
                  </a:cubicBezTo>
                  <a:cubicBezTo>
                    <a:pt x="228" y="238"/>
                    <a:pt x="190" y="238"/>
                    <a:pt x="171" y="257"/>
                  </a:cubicBezTo>
                  <a:lnTo>
                    <a:pt x="171" y="257"/>
                  </a:lnTo>
                  <a:cubicBezTo>
                    <a:pt x="152" y="286"/>
                    <a:pt x="152" y="324"/>
                    <a:pt x="171" y="343"/>
                  </a:cubicBezTo>
                  <a:lnTo>
                    <a:pt x="257" y="410"/>
                  </a:lnTo>
                  <a:close/>
                  <a:moveTo>
                    <a:pt x="152" y="648"/>
                  </a:moveTo>
                  <a:lnTo>
                    <a:pt x="152" y="648"/>
                  </a:lnTo>
                  <a:cubicBezTo>
                    <a:pt x="190" y="648"/>
                    <a:pt x="219" y="629"/>
                    <a:pt x="219" y="600"/>
                  </a:cubicBezTo>
                  <a:lnTo>
                    <a:pt x="219" y="600"/>
                  </a:lnTo>
                  <a:cubicBezTo>
                    <a:pt x="228" y="562"/>
                    <a:pt x="210" y="534"/>
                    <a:pt x="181" y="534"/>
                  </a:cubicBezTo>
                  <a:cubicBezTo>
                    <a:pt x="67" y="515"/>
                    <a:pt x="67" y="515"/>
                    <a:pt x="67" y="515"/>
                  </a:cubicBezTo>
                  <a:cubicBezTo>
                    <a:pt x="38" y="505"/>
                    <a:pt x="10" y="524"/>
                    <a:pt x="0" y="562"/>
                  </a:cubicBezTo>
                  <a:lnTo>
                    <a:pt x="0" y="562"/>
                  </a:lnTo>
                  <a:cubicBezTo>
                    <a:pt x="0" y="591"/>
                    <a:pt x="19" y="620"/>
                    <a:pt x="48" y="629"/>
                  </a:cubicBezTo>
                  <a:lnTo>
                    <a:pt x="152" y="648"/>
                  </a:lnTo>
                  <a:close/>
                  <a:moveTo>
                    <a:pt x="181" y="915"/>
                  </a:moveTo>
                  <a:lnTo>
                    <a:pt x="181" y="915"/>
                  </a:lnTo>
                  <a:cubicBezTo>
                    <a:pt x="210" y="905"/>
                    <a:pt x="228" y="877"/>
                    <a:pt x="228" y="848"/>
                  </a:cubicBezTo>
                  <a:lnTo>
                    <a:pt x="228" y="848"/>
                  </a:lnTo>
                  <a:cubicBezTo>
                    <a:pt x="219" y="820"/>
                    <a:pt x="190" y="791"/>
                    <a:pt x="162" y="801"/>
                  </a:cubicBezTo>
                  <a:cubicBezTo>
                    <a:pt x="57" y="820"/>
                    <a:pt x="57" y="820"/>
                    <a:pt x="57" y="820"/>
                  </a:cubicBezTo>
                  <a:cubicBezTo>
                    <a:pt x="19" y="829"/>
                    <a:pt x="0" y="858"/>
                    <a:pt x="10" y="896"/>
                  </a:cubicBezTo>
                  <a:lnTo>
                    <a:pt x="10" y="896"/>
                  </a:lnTo>
                  <a:cubicBezTo>
                    <a:pt x="19" y="925"/>
                    <a:pt x="48" y="944"/>
                    <a:pt x="76" y="934"/>
                  </a:cubicBezTo>
                  <a:lnTo>
                    <a:pt x="181" y="9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5303025-B979-6749-BF13-73179B5C8530}"/>
              </a:ext>
            </a:extLst>
          </p:cNvPr>
          <p:cNvGrpSpPr/>
          <p:nvPr/>
        </p:nvGrpSpPr>
        <p:grpSpPr>
          <a:xfrm>
            <a:off x="6888428" y="2047876"/>
            <a:ext cx="1873250" cy="1346729"/>
            <a:chOff x="8266113" y="2457450"/>
            <a:chExt cx="2247900" cy="1616075"/>
          </a:xfrm>
        </p:grpSpPr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7F37694A-E7EB-E740-A07E-3DC6B896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113" y="2457450"/>
              <a:ext cx="2247900" cy="1616075"/>
            </a:xfrm>
            <a:custGeom>
              <a:avLst/>
              <a:gdLst>
                <a:gd name="T0" fmla="*/ 2745 w 6244"/>
                <a:gd name="T1" fmla="*/ 562 h 4490"/>
                <a:gd name="T2" fmla="*/ 2745 w 6244"/>
                <a:gd name="T3" fmla="*/ 562 h 4490"/>
                <a:gd name="T4" fmla="*/ 2354 w 6244"/>
                <a:gd name="T5" fmla="*/ 95 h 4490"/>
                <a:gd name="T6" fmla="*/ 2030 w 6244"/>
                <a:gd name="T7" fmla="*/ 86 h 4490"/>
                <a:gd name="T8" fmla="*/ 86 w 6244"/>
                <a:gd name="T9" fmla="*/ 2030 h 4490"/>
                <a:gd name="T10" fmla="*/ 67 w 6244"/>
                <a:gd name="T11" fmla="*/ 2335 h 4490"/>
                <a:gd name="T12" fmla="*/ 886 w 6244"/>
                <a:gd name="T13" fmla="*/ 4289 h 4490"/>
                <a:gd name="T14" fmla="*/ 1106 w 6244"/>
                <a:gd name="T15" fmla="*/ 4489 h 4490"/>
                <a:gd name="T16" fmla="*/ 3860 w 6244"/>
                <a:gd name="T17" fmla="*/ 4489 h 4490"/>
                <a:gd name="T18" fmla="*/ 4079 w 6244"/>
                <a:gd name="T19" fmla="*/ 4260 h 4490"/>
                <a:gd name="T20" fmla="*/ 4022 w 6244"/>
                <a:gd name="T21" fmla="*/ 3650 h 4490"/>
                <a:gd name="T22" fmla="*/ 4012 w 6244"/>
                <a:gd name="T23" fmla="*/ 3584 h 4490"/>
                <a:gd name="T24" fmla="*/ 6080 w 6244"/>
                <a:gd name="T25" fmla="*/ 2326 h 4490"/>
                <a:gd name="T26" fmla="*/ 6195 w 6244"/>
                <a:gd name="T27" fmla="*/ 1973 h 4490"/>
                <a:gd name="T28" fmla="*/ 5470 w 6244"/>
                <a:gd name="T29" fmla="*/ 219 h 4490"/>
                <a:gd name="T30" fmla="*/ 5147 w 6244"/>
                <a:gd name="T31" fmla="*/ 57 h 4490"/>
                <a:gd name="T32" fmla="*/ 2792 w 6244"/>
                <a:gd name="T33" fmla="*/ 629 h 4490"/>
                <a:gd name="T34" fmla="*/ 2745 w 6244"/>
                <a:gd name="T35" fmla="*/ 562 h 4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44" h="4490">
                  <a:moveTo>
                    <a:pt x="2745" y="562"/>
                  </a:moveTo>
                  <a:lnTo>
                    <a:pt x="2745" y="562"/>
                  </a:lnTo>
                  <a:cubicBezTo>
                    <a:pt x="2621" y="400"/>
                    <a:pt x="2497" y="248"/>
                    <a:pt x="2354" y="95"/>
                  </a:cubicBezTo>
                  <a:cubicBezTo>
                    <a:pt x="2268" y="0"/>
                    <a:pt x="2125" y="0"/>
                    <a:pt x="2030" y="86"/>
                  </a:cubicBezTo>
                  <a:cubicBezTo>
                    <a:pt x="86" y="2030"/>
                    <a:pt x="86" y="2030"/>
                    <a:pt x="86" y="2030"/>
                  </a:cubicBezTo>
                  <a:cubicBezTo>
                    <a:pt x="9" y="2116"/>
                    <a:pt x="0" y="2240"/>
                    <a:pt x="67" y="2335"/>
                  </a:cubicBezTo>
                  <a:cubicBezTo>
                    <a:pt x="534" y="2888"/>
                    <a:pt x="819" y="3574"/>
                    <a:pt x="886" y="4289"/>
                  </a:cubicBezTo>
                  <a:cubicBezTo>
                    <a:pt x="896" y="4403"/>
                    <a:pt x="991" y="4489"/>
                    <a:pt x="1106" y="4489"/>
                  </a:cubicBezTo>
                  <a:cubicBezTo>
                    <a:pt x="3860" y="4489"/>
                    <a:pt x="3860" y="4489"/>
                    <a:pt x="3860" y="4489"/>
                  </a:cubicBezTo>
                  <a:cubicBezTo>
                    <a:pt x="3984" y="4489"/>
                    <a:pt x="4089" y="4384"/>
                    <a:pt x="4079" y="4260"/>
                  </a:cubicBezTo>
                  <a:cubicBezTo>
                    <a:pt x="4070" y="4060"/>
                    <a:pt x="4050" y="3850"/>
                    <a:pt x="4022" y="3650"/>
                  </a:cubicBezTo>
                  <a:cubicBezTo>
                    <a:pt x="4012" y="3584"/>
                    <a:pt x="4012" y="3584"/>
                    <a:pt x="4012" y="3584"/>
                  </a:cubicBezTo>
                  <a:cubicBezTo>
                    <a:pt x="6080" y="2326"/>
                    <a:pt x="6080" y="2326"/>
                    <a:pt x="6080" y="2326"/>
                  </a:cubicBezTo>
                  <a:cubicBezTo>
                    <a:pt x="6195" y="2249"/>
                    <a:pt x="6243" y="2097"/>
                    <a:pt x="6195" y="1973"/>
                  </a:cubicBezTo>
                  <a:cubicBezTo>
                    <a:pt x="5470" y="219"/>
                    <a:pt x="5470" y="219"/>
                    <a:pt x="5470" y="219"/>
                  </a:cubicBezTo>
                  <a:cubicBezTo>
                    <a:pt x="5423" y="95"/>
                    <a:pt x="5270" y="19"/>
                    <a:pt x="5147" y="57"/>
                  </a:cubicBezTo>
                  <a:cubicBezTo>
                    <a:pt x="2792" y="629"/>
                    <a:pt x="2792" y="629"/>
                    <a:pt x="2792" y="629"/>
                  </a:cubicBezTo>
                  <a:lnTo>
                    <a:pt x="2745" y="562"/>
                  </a:lnTo>
                </a:path>
              </a:pathLst>
            </a:custGeom>
            <a:solidFill>
              <a:srgbClr val="FF94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E8030123-D153-8B48-9596-7E592FEB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1725" y="3189288"/>
              <a:ext cx="803275" cy="534987"/>
            </a:xfrm>
            <a:custGeom>
              <a:avLst/>
              <a:gdLst>
                <a:gd name="T0" fmla="*/ 1973 w 2232"/>
                <a:gd name="T1" fmla="*/ 667 h 1488"/>
                <a:gd name="T2" fmla="*/ 954 w 2232"/>
                <a:gd name="T3" fmla="*/ 343 h 1488"/>
                <a:gd name="T4" fmla="*/ 706 w 2232"/>
                <a:gd name="T5" fmla="*/ 314 h 1488"/>
                <a:gd name="T6" fmla="*/ 1192 w 2232"/>
                <a:gd name="T7" fmla="*/ 76 h 1488"/>
                <a:gd name="T8" fmla="*/ 1954 w 2232"/>
                <a:gd name="T9" fmla="*/ 0 h 1488"/>
                <a:gd name="T10" fmla="*/ 1811 w 2232"/>
                <a:gd name="T11" fmla="*/ 67 h 1488"/>
                <a:gd name="T12" fmla="*/ 2107 w 2232"/>
                <a:gd name="T13" fmla="*/ 686 h 1488"/>
                <a:gd name="T14" fmla="*/ 2221 w 2232"/>
                <a:gd name="T15" fmla="*/ 581 h 1488"/>
                <a:gd name="T16" fmla="*/ 0 w 2232"/>
                <a:gd name="T17" fmla="*/ 744 h 1488"/>
                <a:gd name="T18" fmla="*/ 48 w 2232"/>
                <a:gd name="T19" fmla="*/ 810 h 1488"/>
                <a:gd name="T20" fmla="*/ 248 w 2232"/>
                <a:gd name="T21" fmla="*/ 153 h 1488"/>
                <a:gd name="T22" fmla="*/ 105 w 2232"/>
                <a:gd name="T23" fmla="*/ 86 h 1488"/>
                <a:gd name="T24" fmla="*/ 0 w 2232"/>
                <a:gd name="T25" fmla="*/ 744 h 1488"/>
                <a:gd name="T26" fmla="*/ 877 w 2232"/>
                <a:gd name="T27" fmla="*/ 1229 h 1488"/>
                <a:gd name="T28" fmla="*/ 715 w 2232"/>
                <a:gd name="T29" fmla="*/ 1306 h 1488"/>
                <a:gd name="T30" fmla="*/ 744 w 2232"/>
                <a:gd name="T31" fmla="*/ 1487 h 1488"/>
                <a:gd name="T32" fmla="*/ 868 w 2232"/>
                <a:gd name="T33" fmla="*/ 1382 h 1488"/>
                <a:gd name="T34" fmla="*/ 477 w 2232"/>
                <a:gd name="T35" fmla="*/ 1249 h 1488"/>
                <a:gd name="T36" fmla="*/ 620 w 2232"/>
                <a:gd name="T37" fmla="*/ 1344 h 1488"/>
                <a:gd name="T38" fmla="*/ 592 w 2232"/>
                <a:gd name="T39" fmla="*/ 1115 h 1488"/>
                <a:gd name="T40" fmla="*/ 534 w 2232"/>
                <a:gd name="T41" fmla="*/ 1191 h 1488"/>
                <a:gd name="T42" fmla="*/ 325 w 2232"/>
                <a:gd name="T43" fmla="*/ 1096 h 1488"/>
                <a:gd name="T44" fmla="*/ 458 w 2232"/>
                <a:gd name="T45" fmla="*/ 1201 h 1488"/>
                <a:gd name="T46" fmla="*/ 553 w 2232"/>
                <a:gd name="T47" fmla="*/ 944 h 1488"/>
                <a:gd name="T48" fmla="*/ 382 w 2232"/>
                <a:gd name="T49" fmla="*/ 1029 h 1488"/>
                <a:gd name="T50" fmla="*/ 296 w 2232"/>
                <a:gd name="T51" fmla="*/ 1049 h 1488"/>
                <a:gd name="T52" fmla="*/ 401 w 2232"/>
                <a:gd name="T53" fmla="*/ 791 h 1488"/>
                <a:gd name="T54" fmla="*/ 248 w 2232"/>
                <a:gd name="T55" fmla="*/ 858 h 1488"/>
                <a:gd name="T56" fmla="*/ 162 w 2232"/>
                <a:gd name="T57" fmla="*/ 991 h 1488"/>
                <a:gd name="T58" fmla="*/ 296 w 2232"/>
                <a:gd name="T59" fmla="*/ 1049 h 1488"/>
                <a:gd name="T60" fmla="*/ 1678 w 2232"/>
                <a:gd name="T61" fmla="*/ 810 h 1488"/>
                <a:gd name="T62" fmla="*/ 973 w 2232"/>
                <a:gd name="T63" fmla="*/ 391 h 1488"/>
                <a:gd name="T64" fmla="*/ 706 w 2232"/>
                <a:gd name="T65" fmla="*/ 400 h 1488"/>
                <a:gd name="T66" fmla="*/ 305 w 2232"/>
                <a:gd name="T67" fmla="*/ 153 h 1488"/>
                <a:gd name="T68" fmla="*/ 439 w 2232"/>
                <a:gd name="T69" fmla="*/ 753 h 1488"/>
                <a:gd name="T70" fmla="*/ 639 w 2232"/>
                <a:gd name="T71" fmla="*/ 1029 h 1488"/>
                <a:gd name="T72" fmla="*/ 915 w 2232"/>
                <a:gd name="T73" fmla="*/ 1191 h 1488"/>
                <a:gd name="T74" fmla="*/ 1001 w 2232"/>
                <a:gd name="T75" fmla="*/ 1382 h 1488"/>
                <a:gd name="T76" fmla="*/ 1106 w 2232"/>
                <a:gd name="T77" fmla="*/ 1363 h 1488"/>
                <a:gd name="T78" fmla="*/ 925 w 2232"/>
                <a:gd name="T79" fmla="*/ 1115 h 1488"/>
                <a:gd name="T80" fmla="*/ 963 w 2232"/>
                <a:gd name="T81" fmla="*/ 1067 h 1488"/>
                <a:gd name="T82" fmla="*/ 1316 w 2232"/>
                <a:gd name="T83" fmla="*/ 1249 h 1488"/>
                <a:gd name="T84" fmla="*/ 1278 w 2232"/>
                <a:gd name="T85" fmla="*/ 1106 h 1488"/>
                <a:gd name="T86" fmla="*/ 1125 w 2232"/>
                <a:gd name="T87" fmla="*/ 972 h 1488"/>
                <a:gd name="T88" fmla="*/ 1402 w 2232"/>
                <a:gd name="T89" fmla="*/ 1134 h 1488"/>
                <a:gd name="T90" fmla="*/ 1554 w 2232"/>
                <a:gd name="T91" fmla="*/ 1049 h 1488"/>
                <a:gd name="T92" fmla="*/ 1449 w 2232"/>
                <a:gd name="T93" fmla="*/ 934 h 1488"/>
                <a:gd name="T94" fmla="*/ 1373 w 2232"/>
                <a:gd name="T95" fmla="*/ 801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2" h="1488">
                  <a:moveTo>
                    <a:pt x="1773" y="143"/>
                  </a:moveTo>
                  <a:lnTo>
                    <a:pt x="1773" y="143"/>
                  </a:lnTo>
                  <a:cubicBezTo>
                    <a:pt x="1973" y="667"/>
                    <a:pt x="1973" y="667"/>
                    <a:pt x="1973" y="667"/>
                  </a:cubicBezTo>
                  <a:cubicBezTo>
                    <a:pt x="1716" y="772"/>
                    <a:pt x="1716" y="772"/>
                    <a:pt x="1716" y="772"/>
                  </a:cubicBezTo>
                  <a:cubicBezTo>
                    <a:pt x="1583" y="658"/>
                    <a:pt x="1163" y="296"/>
                    <a:pt x="1125" y="296"/>
                  </a:cubicBezTo>
                  <a:cubicBezTo>
                    <a:pt x="1097" y="296"/>
                    <a:pt x="973" y="334"/>
                    <a:pt x="954" y="343"/>
                  </a:cubicBezTo>
                  <a:cubicBezTo>
                    <a:pt x="954" y="343"/>
                    <a:pt x="877" y="362"/>
                    <a:pt x="811" y="362"/>
                  </a:cubicBezTo>
                  <a:cubicBezTo>
                    <a:pt x="772" y="362"/>
                    <a:pt x="753" y="362"/>
                    <a:pt x="734" y="353"/>
                  </a:cubicBezTo>
                  <a:cubicBezTo>
                    <a:pt x="715" y="343"/>
                    <a:pt x="706" y="324"/>
                    <a:pt x="706" y="314"/>
                  </a:cubicBezTo>
                  <a:cubicBezTo>
                    <a:pt x="706" y="286"/>
                    <a:pt x="744" y="257"/>
                    <a:pt x="753" y="248"/>
                  </a:cubicBezTo>
                  <a:cubicBezTo>
                    <a:pt x="868" y="191"/>
                    <a:pt x="1163" y="86"/>
                    <a:pt x="1192" y="76"/>
                  </a:cubicBezTo>
                  <a:lnTo>
                    <a:pt x="1192" y="76"/>
                  </a:lnTo>
                  <a:cubicBezTo>
                    <a:pt x="1268" y="76"/>
                    <a:pt x="1716" y="143"/>
                    <a:pt x="1773" y="143"/>
                  </a:cubicBezTo>
                  <a:close/>
                  <a:moveTo>
                    <a:pt x="1954" y="0"/>
                  </a:moveTo>
                  <a:lnTo>
                    <a:pt x="1954" y="0"/>
                  </a:lnTo>
                  <a:cubicBezTo>
                    <a:pt x="1945" y="0"/>
                    <a:pt x="1935" y="0"/>
                    <a:pt x="1935" y="9"/>
                  </a:cubicBezTo>
                  <a:cubicBezTo>
                    <a:pt x="1850" y="38"/>
                    <a:pt x="1850" y="38"/>
                    <a:pt x="1850" y="38"/>
                  </a:cubicBezTo>
                  <a:cubicBezTo>
                    <a:pt x="1830" y="48"/>
                    <a:pt x="1821" y="57"/>
                    <a:pt x="1811" y="67"/>
                  </a:cubicBezTo>
                  <a:cubicBezTo>
                    <a:pt x="1811" y="86"/>
                    <a:pt x="1811" y="105"/>
                    <a:pt x="1811" y="114"/>
                  </a:cubicBezTo>
                  <a:cubicBezTo>
                    <a:pt x="2030" y="658"/>
                    <a:pt x="2030" y="658"/>
                    <a:pt x="2030" y="658"/>
                  </a:cubicBezTo>
                  <a:cubicBezTo>
                    <a:pt x="2040" y="686"/>
                    <a:pt x="2078" y="705"/>
                    <a:pt x="2107" y="686"/>
                  </a:cubicBezTo>
                  <a:cubicBezTo>
                    <a:pt x="2193" y="658"/>
                    <a:pt x="2193" y="658"/>
                    <a:pt x="2193" y="658"/>
                  </a:cubicBezTo>
                  <a:cubicBezTo>
                    <a:pt x="2202" y="648"/>
                    <a:pt x="2212" y="639"/>
                    <a:pt x="2221" y="629"/>
                  </a:cubicBezTo>
                  <a:cubicBezTo>
                    <a:pt x="2231" y="610"/>
                    <a:pt x="2231" y="591"/>
                    <a:pt x="2221" y="581"/>
                  </a:cubicBezTo>
                  <a:cubicBezTo>
                    <a:pt x="2002" y="38"/>
                    <a:pt x="2002" y="38"/>
                    <a:pt x="2002" y="38"/>
                  </a:cubicBezTo>
                  <a:cubicBezTo>
                    <a:pt x="2002" y="19"/>
                    <a:pt x="1973" y="0"/>
                    <a:pt x="1954" y="0"/>
                  </a:cubicBezTo>
                  <a:close/>
                  <a:moveTo>
                    <a:pt x="0" y="744"/>
                  </a:moveTo>
                  <a:lnTo>
                    <a:pt x="0" y="744"/>
                  </a:lnTo>
                  <a:cubicBezTo>
                    <a:pt x="0" y="762"/>
                    <a:pt x="0" y="772"/>
                    <a:pt x="10" y="791"/>
                  </a:cubicBezTo>
                  <a:cubicBezTo>
                    <a:pt x="20" y="801"/>
                    <a:pt x="39" y="810"/>
                    <a:pt x="48" y="810"/>
                  </a:cubicBezTo>
                  <a:cubicBezTo>
                    <a:pt x="144" y="810"/>
                    <a:pt x="144" y="810"/>
                    <a:pt x="144" y="810"/>
                  </a:cubicBezTo>
                  <a:cubicBezTo>
                    <a:pt x="172" y="820"/>
                    <a:pt x="201" y="791"/>
                    <a:pt x="201" y="76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8" y="134"/>
                    <a:pt x="248" y="124"/>
                    <a:pt x="239" y="114"/>
                  </a:cubicBezTo>
                  <a:cubicBezTo>
                    <a:pt x="229" y="95"/>
                    <a:pt x="210" y="95"/>
                    <a:pt x="201" y="95"/>
                  </a:cubicBezTo>
                  <a:cubicBezTo>
                    <a:pt x="105" y="86"/>
                    <a:pt x="105" y="86"/>
                    <a:pt x="105" y="86"/>
                  </a:cubicBezTo>
                  <a:lnTo>
                    <a:pt x="105" y="86"/>
                  </a:lnTo>
                  <a:cubicBezTo>
                    <a:pt x="67" y="86"/>
                    <a:pt x="48" y="105"/>
                    <a:pt x="48" y="134"/>
                  </a:cubicBezTo>
                  <a:lnTo>
                    <a:pt x="0" y="744"/>
                  </a:lnTo>
                  <a:close/>
                  <a:moveTo>
                    <a:pt x="915" y="1287"/>
                  </a:moveTo>
                  <a:lnTo>
                    <a:pt x="915" y="1287"/>
                  </a:lnTo>
                  <a:cubicBezTo>
                    <a:pt x="906" y="1268"/>
                    <a:pt x="897" y="1249"/>
                    <a:pt x="877" y="1229"/>
                  </a:cubicBezTo>
                  <a:cubicBezTo>
                    <a:pt x="839" y="1201"/>
                    <a:pt x="801" y="1211"/>
                    <a:pt x="763" y="1249"/>
                  </a:cubicBezTo>
                  <a:cubicBezTo>
                    <a:pt x="725" y="1296"/>
                    <a:pt x="725" y="1296"/>
                    <a:pt x="725" y="1296"/>
                  </a:cubicBezTo>
                  <a:cubicBezTo>
                    <a:pt x="715" y="1306"/>
                    <a:pt x="715" y="1306"/>
                    <a:pt x="715" y="1306"/>
                  </a:cubicBezTo>
                  <a:cubicBezTo>
                    <a:pt x="687" y="1354"/>
                    <a:pt x="687" y="1354"/>
                    <a:pt x="687" y="1354"/>
                  </a:cubicBezTo>
                  <a:cubicBezTo>
                    <a:pt x="630" y="1411"/>
                    <a:pt x="677" y="1458"/>
                    <a:pt x="696" y="1468"/>
                  </a:cubicBezTo>
                  <a:cubicBezTo>
                    <a:pt x="715" y="1487"/>
                    <a:pt x="734" y="1487"/>
                    <a:pt x="744" y="1487"/>
                  </a:cubicBezTo>
                  <a:cubicBezTo>
                    <a:pt x="772" y="1487"/>
                    <a:pt x="792" y="1477"/>
                    <a:pt x="811" y="1458"/>
                  </a:cubicBezTo>
                  <a:cubicBezTo>
                    <a:pt x="868" y="1382"/>
                    <a:pt x="868" y="1382"/>
                    <a:pt x="868" y="1382"/>
                  </a:cubicBezTo>
                  <a:lnTo>
                    <a:pt x="868" y="1382"/>
                  </a:lnTo>
                  <a:cubicBezTo>
                    <a:pt x="897" y="1354"/>
                    <a:pt x="897" y="1354"/>
                    <a:pt x="897" y="1354"/>
                  </a:cubicBezTo>
                  <a:cubicBezTo>
                    <a:pt x="906" y="1334"/>
                    <a:pt x="915" y="1306"/>
                    <a:pt x="915" y="1287"/>
                  </a:cubicBezTo>
                  <a:close/>
                  <a:moveTo>
                    <a:pt x="477" y="1249"/>
                  </a:moveTo>
                  <a:lnTo>
                    <a:pt x="477" y="1249"/>
                  </a:lnTo>
                  <a:cubicBezTo>
                    <a:pt x="449" y="1287"/>
                    <a:pt x="458" y="1325"/>
                    <a:pt x="506" y="1363"/>
                  </a:cubicBezTo>
                  <a:cubicBezTo>
                    <a:pt x="544" y="1392"/>
                    <a:pt x="582" y="1392"/>
                    <a:pt x="620" y="1344"/>
                  </a:cubicBezTo>
                  <a:cubicBezTo>
                    <a:pt x="725" y="1220"/>
                    <a:pt x="725" y="1220"/>
                    <a:pt x="725" y="1220"/>
                  </a:cubicBezTo>
                  <a:cubicBezTo>
                    <a:pt x="772" y="1163"/>
                    <a:pt x="725" y="1115"/>
                    <a:pt x="706" y="1096"/>
                  </a:cubicBezTo>
                  <a:cubicBezTo>
                    <a:pt x="668" y="1067"/>
                    <a:pt x="630" y="1077"/>
                    <a:pt x="592" y="1115"/>
                  </a:cubicBezTo>
                  <a:cubicBezTo>
                    <a:pt x="534" y="1182"/>
                    <a:pt x="534" y="1182"/>
                    <a:pt x="534" y="1182"/>
                  </a:cubicBezTo>
                  <a:lnTo>
                    <a:pt x="534" y="1182"/>
                  </a:lnTo>
                  <a:cubicBezTo>
                    <a:pt x="534" y="1191"/>
                    <a:pt x="534" y="1191"/>
                    <a:pt x="534" y="1191"/>
                  </a:cubicBezTo>
                  <a:lnTo>
                    <a:pt x="477" y="1249"/>
                  </a:lnTo>
                  <a:close/>
                  <a:moveTo>
                    <a:pt x="325" y="1096"/>
                  </a:moveTo>
                  <a:lnTo>
                    <a:pt x="325" y="1096"/>
                  </a:lnTo>
                  <a:cubicBezTo>
                    <a:pt x="305" y="1125"/>
                    <a:pt x="305" y="1144"/>
                    <a:pt x="305" y="1163"/>
                  </a:cubicBezTo>
                  <a:cubicBezTo>
                    <a:pt x="305" y="1182"/>
                    <a:pt x="325" y="1201"/>
                    <a:pt x="344" y="1220"/>
                  </a:cubicBezTo>
                  <a:cubicBezTo>
                    <a:pt x="382" y="1249"/>
                    <a:pt x="420" y="1249"/>
                    <a:pt x="458" y="1201"/>
                  </a:cubicBezTo>
                  <a:cubicBezTo>
                    <a:pt x="572" y="1067"/>
                    <a:pt x="572" y="1067"/>
                    <a:pt x="572" y="1067"/>
                  </a:cubicBezTo>
                  <a:cubicBezTo>
                    <a:pt x="592" y="1049"/>
                    <a:pt x="592" y="1020"/>
                    <a:pt x="592" y="1001"/>
                  </a:cubicBezTo>
                  <a:cubicBezTo>
                    <a:pt x="592" y="982"/>
                    <a:pt x="572" y="963"/>
                    <a:pt x="553" y="944"/>
                  </a:cubicBezTo>
                  <a:cubicBezTo>
                    <a:pt x="515" y="915"/>
                    <a:pt x="477" y="924"/>
                    <a:pt x="439" y="963"/>
                  </a:cubicBezTo>
                  <a:cubicBezTo>
                    <a:pt x="382" y="1029"/>
                    <a:pt x="382" y="1029"/>
                    <a:pt x="382" y="1029"/>
                  </a:cubicBezTo>
                  <a:lnTo>
                    <a:pt x="382" y="1029"/>
                  </a:lnTo>
                  <a:cubicBezTo>
                    <a:pt x="382" y="1039"/>
                    <a:pt x="382" y="1039"/>
                    <a:pt x="382" y="1039"/>
                  </a:cubicBezTo>
                  <a:lnTo>
                    <a:pt x="325" y="1096"/>
                  </a:lnTo>
                  <a:close/>
                  <a:moveTo>
                    <a:pt x="296" y="1049"/>
                  </a:moveTo>
                  <a:lnTo>
                    <a:pt x="296" y="1049"/>
                  </a:lnTo>
                  <a:cubicBezTo>
                    <a:pt x="420" y="915"/>
                    <a:pt x="420" y="915"/>
                    <a:pt x="420" y="915"/>
                  </a:cubicBezTo>
                  <a:cubicBezTo>
                    <a:pt x="467" y="848"/>
                    <a:pt x="420" y="810"/>
                    <a:pt x="401" y="791"/>
                  </a:cubicBezTo>
                  <a:cubicBezTo>
                    <a:pt x="363" y="762"/>
                    <a:pt x="325" y="762"/>
                    <a:pt x="287" y="810"/>
                  </a:cubicBezTo>
                  <a:cubicBezTo>
                    <a:pt x="248" y="858"/>
                    <a:pt x="248" y="858"/>
                    <a:pt x="248" y="858"/>
                  </a:cubicBezTo>
                  <a:lnTo>
                    <a:pt x="248" y="858"/>
                  </a:lnTo>
                  <a:cubicBezTo>
                    <a:pt x="248" y="867"/>
                    <a:pt x="248" y="867"/>
                    <a:pt x="248" y="867"/>
                  </a:cubicBezTo>
                  <a:cubicBezTo>
                    <a:pt x="191" y="924"/>
                    <a:pt x="191" y="924"/>
                    <a:pt x="191" y="924"/>
                  </a:cubicBezTo>
                  <a:cubicBezTo>
                    <a:pt x="172" y="953"/>
                    <a:pt x="162" y="972"/>
                    <a:pt x="162" y="991"/>
                  </a:cubicBezTo>
                  <a:cubicBezTo>
                    <a:pt x="172" y="1010"/>
                    <a:pt x="182" y="1029"/>
                    <a:pt x="191" y="1039"/>
                  </a:cubicBezTo>
                  <a:cubicBezTo>
                    <a:pt x="210" y="1049"/>
                    <a:pt x="229" y="1067"/>
                    <a:pt x="258" y="1067"/>
                  </a:cubicBezTo>
                  <a:cubicBezTo>
                    <a:pt x="277" y="1067"/>
                    <a:pt x="287" y="1058"/>
                    <a:pt x="296" y="1049"/>
                  </a:cubicBezTo>
                  <a:close/>
                  <a:moveTo>
                    <a:pt x="1687" y="934"/>
                  </a:moveTo>
                  <a:lnTo>
                    <a:pt x="1687" y="934"/>
                  </a:lnTo>
                  <a:cubicBezTo>
                    <a:pt x="1707" y="896"/>
                    <a:pt x="1725" y="858"/>
                    <a:pt x="1678" y="810"/>
                  </a:cubicBezTo>
                  <a:cubicBezTo>
                    <a:pt x="1630" y="772"/>
                    <a:pt x="1630" y="772"/>
                    <a:pt x="1630" y="772"/>
                  </a:cubicBezTo>
                  <a:cubicBezTo>
                    <a:pt x="1420" y="591"/>
                    <a:pt x="1173" y="381"/>
                    <a:pt x="1125" y="343"/>
                  </a:cubicBezTo>
                  <a:cubicBezTo>
                    <a:pt x="1097" y="353"/>
                    <a:pt x="1030" y="372"/>
                    <a:pt x="973" y="391"/>
                  </a:cubicBezTo>
                  <a:lnTo>
                    <a:pt x="973" y="391"/>
                  </a:lnTo>
                  <a:cubicBezTo>
                    <a:pt x="963" y="400"/>
                    <a:pt x="887" y="419"/>
                    <a:pt x="811" y="419"/>
                  </a:cubicBezTo>
                  <a:cubicBezTo>
                    <a:pt x="763" y="419"/>
                    <a:pt x="725" y="410"/>
                    <a:pt x="706" y="400"/>
                  </a:cubicBezTo>
                  <a:cubicBezTo>
                    <a:pt x="658" y="372"/>
                    <a:pt x="658" y="334"/>
                    <a:pt x="658" y="314"/>
                  </a:cubicBezTo>
                  <a:cubicBezTo>
                    <a:pt x="658" y="267"/>
                    <a:pt x="696" y="229"/>
                    <a:pt x="725" y="21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258" y="762"/>
                    <a:pt x="258" y="762"/>
                    <a:pt x="258" y="762"/>
                  </a:cubicBezTo>
                  <a:cubicBezTo>
                    <a:pt x="296" y="724"/>
                    <a:pt x="325" y="724"/>
                    <a:pt x="353" y="724"/>
                  </a:cubicBezTo>
                  <a:cubicBezTo>
                    <a:pt x="382" y="724"/>
                    <a:pt x="410" y="734"/>
                    <a:pt x="439" y="753"/>
                  </a:cubicBezTo>
                  <a:cubicBezTo>
                    <a:pt x="477" y="782"/>
                    <a:pt x="496" y="829"/>
                    <a:pt x="487" y="877"/>
                  </a:cubicBezTo>
                  <a:cubicBezTo>
                    <a:pt x="525" y="867"/>
                    <a:pt x="553" y="877"/>
                    <a:pt x="592" y="906"/>
                  </a:cubicBezTo>
                  <a:cubicBezTo>
                    <a:pt x="630" y="944"/>
                    <a:pt x="649" y="982"/>
                    <a:pt x="639" y="1029"/>
                  </a:cubicBezTo>
                  <a:cubicBezTo>
                    <a:pt x="677" y="1020"/>
                    <a:pt x="715" y="1039"/>
                    <a:pt x="744" y="1058"/>
                  </a:cubicBezTo>
                  <a:cubicBezTo>
                    <a:pt x="782" y="1087"/>
                    <a:pt x="801" y="1125"/>
                    <a:pt x="801" y="1163"/>
                  </a:cubicBezTo>
                  <a:cubicBezTo>
                    <a:pt x="839" y="1153"/>
                    <a:pt x="877" y="1163"/>
                    <a:pt x="915" y="1191"/>
                  </a:cubicBezTo>
                  <a:cubicBezTo>
                    <a:pt x="963" y="1229"/>
                    <a:pt x="982" y="1287"/>
                    <a:pt x="963" y="1344"/>
                  </a:cubicBezTo>
                  <a:cubicBezTo>
                    <a:pt x="992" y="1372"/>
                    <a:pt x="992" y="1372"/>
                    <a:pt x="992" y="1372"/>
                  </a:cubicBezTo>
                  <a:cubicBezTo>
                    <a:pt x="1001" y="1372"/>
                    <a:pt x="1001" y="1372"/>
                    <a:pt x="1001" y="1382"/>
                  </a:cubicBezTo>
                  <a:lnTo>
                    <a:pt x="1001" y="1382"/>
                  </a:lnTo>
                  <a:cubicBezTo>
                    <a:pt x="1020" y="1392"/>
                    <a:pt x="1039" y="1392"/>
                    <a:pt x="1049" y="1392"/>
                  </a:cubicBezTo>
                  <a:cubicBezTo>
                    <a:pt x="1077" y="1392"/>
                    <a:pt x="1097" y="1382"/>
                    <a:pt x="1106" y="1363"/>
                  </a:cubicBezTo>
                  <a:cubicBezTo>
                    <a:pt x="1135" y="1334"/>
                    <a:pt x="1144" y="1306"/>
                    <a:pt x="1116" y="1277"/>
                  </a:cubicBezTo>
                  <a:cubicBezTo>
                    <a:pt x="1116" y="1268"/>
                    <a:pt x="1116" y="1268"/>
                    <a:pt x="1116" y="1268"/>
                  </a:cubicBezTo>
                  <a:cubicBezTo>
                    <a:pt x="925" y="1115"/>
                    <a:pt x="925" y="1115"/>
                    <a:pt x="925" y="1115"/>
                  </a:cubicBezTo>
                  <a:cubicBezTo>
                    <a:pt x="915" y="1106"/>
                    <a:pt x="915" y="1096"/>
                    <a:pt x="915" y="1096"/>
                  </a:cubicBezTo>
                  <a:cubicBezTo>
                    <a:pt x="915" y="1087"/>
                    <a:pt x="915" y="1077"/>
                    <a:pt x="925" y="1067"/>
                  </a:cubicBezTo>
                  <a:cubicBezTo>
                    <a:pt x="935" y="1058"/>
                    <a:pt x="954" y="1058"/>
                    <a:pt x="963" y="1067"/>
                  </a:cubicBezTo>
                  <a:cubicBezTo>
                    <a:pt x="1211" y="1277"/>
                    <a:pt x="1211" y="1277"/>
                    <a:pt x="1211" y="1277"/>
                  </a:cubicBezTo>
                  <a:cubicBezTo>
                    <a:pt x="1220" y="1287"/>
                    <a:pt x="1240" y="1287"/>
                    <a:pt x="1249" y="1287"/>
                  </a:cubicBezTo>
                  <a:cubicBezTo>
                    <a:pt x="1278" y="1287"/>
                    <a:pt x="1297" y="1277"/>
                    <a:pt x="1316" y="1249"/>
                  </a:cubicBezTo>
                  <a:cubicBezTo>
                    <a:pt x="1335" y="1229"/>
                    <a:pt x="1344" y="1211"/>
                    <a:pt x="1344" y="1191"/>
                  </a:cubicBezTo>
                  <a:cubicBezTo>
                    <a:pt x="1335" y="1172"/>
                    <a:pt x="1325" y="1153"/>
                    <a:pt x="1306" y="1134"/>
                  </a:cubicBezTo>
                  <a:cubicBezTo>
                    <a:pt x="1278" y="1106"/>
                    <a:pt x="1278" y="1106"/>
                    <a:pt x="1278" y="1106"/>
                  </a:cubicBezTo>
                  <a:lnTo>
                    <a:pt x="1278" y="1106"/>
                  </a:lnTo>
                  <a:cubicBezTo>
                    <a:pt x="1135" y="1001"/>
                    <a:pt x="1135" y="1001"/>
                    <a:pt x="1135" y="1001"/>
                  </a:cubicBezTo>
                  <a:cubicBezTo>
                    <a:pt x="1135" y="991"/>
                    <a:pt x="1125" y="982"/>
                    <a:pt x="1125" y="972"/>
                  </a:cubicBezTo>
                  <a:cubicBezTo>
                    <a:pt x="1125" y="972"/>
                    <a:pt x="1125" y="963"/>
                    <a:pt x="1135" y="953"/>
                  </a:cubicBezTo>
                  <a:cubicBezTo>
                    <a:pt x="1144" y="944"/>
                    <a:pt x="1163" y="944"/>
                    <a:pt x="1173" y="953"/>
                  </a:cubicBezTo>
                  <a:cubicBezTo>
                    <a:pt x="1402" y="1134"/>
                    <a:pt x="1402" y="1134"/>
                    <a:pt x="1402" y="1134"/>
                  </a:cubicBezTo>
                  <a:cubicBezTo>
                    <a:pt x="1420" y="1144"/>
                    <a:pt x="1440" y="1153"/>
                    <a:pt x="1449" y="1153"/>
                  </a:cubicBezTo>
                  <a:cubicBezTo>
                    <a:pt x="1478" y="1153"/>
                    <a:pt x="1507" y="1134"/>
                    <a:pt x="1525" y="1115"/>
                  </a:cubicBezTo>
                  <a:cubicBezTo>
                    <a:pt x="1545" y="1096"/>
                    <a:pt x="1554" y="1067"/>
                    <a:pt x="1554" y="1049"/>
                  </a:cubicBezTo>
                  <a:cubicBezTo>
                    <a:pt x="1545" y="1029"/>
                    <a:pt x="1535" y="1010"/>
                    <a:pt x="1516" y="991"/>
                  </a:cubicBezTo>
                  <a:cubicBezTo>
                    <a:pt x="1449" y="934"/>
                    <a:pt x="1449" y="934"/>
                    <a:pt x="1449" y="934"/>
                  </a:cubicBezTo>
                  <a:lnTo>
                    <a:pt x="1449" y="934"/>
                  </a:lnTo>
                  <a:cubicBezTo>
                    <a:pt x="1335" y="839"/>
                    <a:pt x="1335" y="839"/>
                    <a:pt x="1335" y="839"/>
                  </a:cubicBezTo>
                  <a:cubicBezTo>
                    <a:pt x="1316" y="829"/>
                    <a:pt x="1316" y="810"/>
                    <a:pt x="1325" y="801"/>
                  </a:cubicBezTo>
                  <a:cubicBezTo>
                    <a:pt x="1335" y="791"/>
                    <a:pt x="1354" y="782"/>
                    <a:pt x="1373" y="801"/>
                  </a:cubicBezTo>
                  <a:cubicBezTo>
                    <a:pt x="1564" y="953"/>
                    <a:pt x="1564" y="953"/>
                    <a:pt x="1564" y="953"/>
                  </a:cubicBezTo>
                  <a:cubicBezTo>
                    <a:pt x="1602" y="982"/>
                    <a:pt x="1649" y="972"/>
                    <a:pt x="1687" y="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2535EF4-3143-2D41-82A5-FC8E5E77214E}"/>
              </a:ext>
            </a:extLst>
          </p:cNvPr>
          <p:cNvGrpSpPr/>
          <p:nvPr/>
        </p:nvGrpSpPr>
        <p:grpSpPr>
          <a:xfrm>
            <a:off x="6130396" y="764646"/>
            <a:ext cx="1346729" cy="1870604"/>
            <a:chOff x="7356475" y="917575"/>
            <a:chExt cx="1616075" cy="2244725"/>
          </a:xfrm>
        </p:grpSpPr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B6A54243-3ED4-0F40-956A-1E04F8E9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917575"/>
              <a:ext cx="1616075" cy="2244725"/>
            </a:xfrm>
            <a:custGeom>
              <a:avLst/>
              <a:gdLst>
                <a:gd name="T0" fmla="*/ 3870 w 4490"/>
                <a:gd name="T1" fmla="*/ 3450 h 6234"/>
                <a:gd name="T2" fmla="*/ 3870 w 4490"/>
                <a:gd name="T3" fmla="*/ 3450 h 6234"/>
                <a:gd name="T4" fmla="*/ 4442 w 4490"/>
                <a:gd name="T5" fmla="*/ 1105 h 6234"/>
                <a:gd name="T6" fmla="*/ 4270 w 4490"/>
                <a:gd name="T7" fmla="*/ 781 h 6234"/>
                <a:gd name="T8" fmla="*/ 2517 w 4490"/>
                <a:gd name="T9" fmla="*/ 47 h 6234"/>
                <a:gd name="T10" fmla="*/ 2164 w 4490"/>
                <a:gd name="T11" fmla="*/ 162 h 6234"/>
                <a:gd name="T12" fmla="*/ 915 w 4490"/>
                <a:gd name="T13" fmla="*/ 2230 h 6234"/>
                <a:gd name="T14" fmla="*/ 839 w 4490"/>
                <a:gd name="T15" fmla="*/ 2220 h 6234"/>
                <a:gd name="T16" fmla="*/ 239 w 4490"/>
                <a:gd name="T17" fmla="*/ 2163 h 6234"/>
                <a:gd name="T18" fmla="*/ 0 w 4490"/>
                <a:gd name="T19" fmla="*/ 2382 h 6234"/>
                <a:gd name="T20" fmla="*/ 0 w 4490"/>
                <a:gd name="T21" fmla="*/ 5137 h 6234"/>
                <a:gd name="T22" fmla="*/ 210 w 4490"/>
                <a:gd name="T23" fmla="*/ 5365 h 6234"/>
                <a:gd name="T24" fmla="*/ 2145 w 4490"/>
                <a:gd name="T25" fmla="*/ 6157 h 6234"/>
                <a:gd name="T26" fmla="*/ 2450 w 4490"/>
                <a:gd name="T27" fmla="*/ 6147 h 6234"/>
                <a:gd name="T28" fmla="*/ 4394 w 4490"/>
                <a:gd name="T29" fmla="*/ 4203 h 6234"/>
                <a:gd name="T30" fmla="*/ 4394 w 4490"/>
                <a:gd name="T31" fmla="*/ 3879 h 6234"/>
                <a:gd name="T32" fmla="*/ 3927 w 4490"/>
                <a:gd name="T33" fmla="*/ 3497 h 6234"/>
                <a:gd name="T34" fmla="*/ 3870 w 4490"/>
                <a:gd name="T35" fmla="*/ 3450 h 6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0" h="6234">
                  <a:moveTo>
                    <a:pt x="3870" y="3450"/>
                  </a:moveTo>
                  <a:lnTo>
                    <a:pt x="3870" y="3450"/>
                  </a:lnTo>
                  <a:cubicBezTo>
                    <a:pt x="4442" y="1105"/>
                    <a:pt x="4442" y="1105"/>
                    <a:pt x="4442" y="1105"/>
                  </a:cubicBezTo>
                  <a:cubicBezTo>
                    <a:pt x="4470" y="981"/>
                    <a:pt x="4394" y="829"/>
                    <a:pt x="4270" y="781"/>
                  </a:cubicBezTo>
                  <a:cubicBezTo>
                    <a:pt x="2517" y="47"/>
                    <a:pt x="2517" y="47"/>
                    <a:pt x="2517" y="47"/>
                  </a:cubicBezTo>
                  <a:cubicBezTo>
                    <a:pt x="2392" y="0"/>
                    <a:pt x="2240" y="57"/>
                    <a:pt x="2164" y="162"/>
                  </a:cubicBezTo>
                  <a:cubicBezTo>
                    <a:pt x="915" y="2230"/>
                    <a:pt x="915" y="2230"/>
                    <a:pt x="915" y="2230"/>
                  </a:cubicBezTo>
                  <a:cubicBezTo>
                    <a:pt x="839" y="2220"/>
                    <a:pt x="839" y="2220"/>
                    <a:pt x="839" y="2220"/>
                  </a:cubicBezTo>
                  <a:cubicBezTo>
                    <a:pt x="639" y="2192"/>
                    <a:pt x="439" y="2173"/>
                    <a:pt x="239" y="2163"/>
                  </a:cubicBezTo>
                  <a:cubicBezTo>
                    <a:pt x="105" y="2154"/>
                    <a:pt x="0" y="2259"/>
                    <a:pt x="0" y="2382"/>
                  </a:cubicBezTo>
                  <a:cubicBezTo>
                    <a:pt x="0" y="5137"/>
                    <a:pt x="0" y="5137"/>
                    <a:pt x="0" y="5137"/>
                  </a:cubicBezTo>
                  <a:cubicBezTo>
                    <a:pt x="0" y="5261"/>
                    <a:pt x="96" y="5346"/>
                    <a:pt x="210" y="5365"/>
                  </a:cubicBezTo>
                  <a:cubicBezTo>
                    <a:pt x="915" y="5423"/>
                    <a:pt x="1602" y="5709"/>
                    <a:pt x="2145" y="6157"/>
                  </a:cubicBezTo>
                  <a:cubicBezTo>
                    <a:pt x="2240" y="6233"/>
                    <a:pt x="2364" y="6233"/>
                    <a:pt x="2450" y="6147"/>
                  </a:cubicBezTo>
                  <a:cubicBezTo>
                    <a:pt x="4394" y="4203"/>
                    <a:pt x="4394" y="4203"/>
                    <a:pt x="4394" y="4203"/>
                  </a:cubicBezTo>
                  <a:cubicBezTo>
                    <a:pt x="4489" y="4117"/>
                    <a:pt x="4489" y="3965"/>
                    <a:pt x="4394" y="3879"/>
                  </a:cubicBezTo>
                  <a:cubicBezTo>
                    <a:pt x="4242" y="3745"/>
                    <a:pt x="4089" y="3622"/>
                    <a:pt x="3927" y="3497"/>
                  </a:cubicBezTo>
                  <a:lnTo>
                    <a:pt x="3870" y="3450"/>
                  </a:lnTo>
                </a:path>
              </a:pathLst>
            </a:custGeom>
            <a:solidFill>
              <a:srgbClr val="FFC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4AB9CF6D-A46D-AA42-A6A0-A16494E21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2084388"/>
              <a:ext cx="693738" cy="581025"/>
            </a:xfrm>
            <a:custGeom>
              <a:avLst/>
              <a:gdLst>
                <a:gd name="T0" fmla="*/ 258 w 1927"/>
                <a:gd name="T1" fmla="*/ 1315 h 1612"/>
                <a:gd name="T2" fmla="*/ 324 w 1927"/>
                <a:gd name="T3" fmla="*/ 820 h 1612"/>
                <a:gd name="T4" fmla="*/ 496 w 1927"/>
                <a:gd name="T5" fmla="*/ 877 h 1612"/>
                <a:gd name="T6" fmla="*/ 429 w 1927"/>
                <a:gd name="T7" fmla="*/ 1382 h 1612"/>
                <a:gd name="T8" fmla="*/ 258 w 1927"/>
                <a:gd name="T9" fmla="*/ 1315 h 1612"/>
                <a:gd name="T10" fmla="*/ 706 w 1927"/>
                <a:gd name="T11" fmla="*/ 658 h 1612"/>
                <a:gd name="T12" fmla="*/ 649 w 1927"/>
                <a:gd name="T13" fmla="*/ 1315 h 1612"/>
                <a:gd name="T14" fmla="*/ 810 w 1927"/>
                <a:gd name="T15" fmla="*/ 1382 h 1612"/>
                <a:gd name="T16" fmla="*/ 877 w 1927"/>
                <a:gd name="T17" fmla="*/ 725 h 1612"/>
                <a:gd name="T18" fmla="*/ 706 w 1927"/>
                <a:gd name="T19" fmla="*/ 658 h 1612"/>
                <a:gd name="T20" fmla="*/ 1096 w 1927"/>
                <a:gd name="T21" fmla="*/ 534 h 1612"/>
                <a:gd name="T22" fmla="*/ 1030 w 1927"/>
                <a:gd name="T23" fmla="*/ 1315 h 1612"/>
                <a:gd name="T24" fmla="*/ 1201 w 1927"/>
                <a:gd name="T25" fmla="*/ 1382 h 1612"/>
                <a:gd name="T26" fmla="*/ 1259 w 1927"/>
                <a:gd name="T27" fmla="*/ 591 h 1612"/>
                <a:gd name="T28" fmla="*/ 1096 w 1927"/>
                <a:gd name="T29" fmla="*/ 534 h 1612"/>
                <a:gd name="T30" fmla="*/ 1477 w 1927"/>
                <a:gd name="T31" fmla="*/ 391 h 1612"/>
                <a:gd name="T32" fmla="*/ 1420 w 1927"/>
                <a:gd name="T33" fmla="*/ 1315 h 1612"/>
                <a:gd name="T34" fmla="*/ 1582 w 1927"/>
                <a:gd name="T35" fmla="*/ 1382 h 1612"/>
                <a:gd name="T36" fmla="*/ 1649 w 1927"/>
                <a:gd name="T37" fmla="*/ 458 h 1612"/>
                <a:gd name="T38" fmla="*/ 1477 w 1927"/>
                <a:gd name="T39" fmla="*/ 391 h 1612"/>
                <a:gd name="T40" fmla="*/ 286 w 1927"/>
                <a:gd name="T41" fmla="*/ 648 h 1612"/>
                <a:gd name="T42" fmla="*/ 1468 w 1927"/>
                <a:gd name="T43" fmla="*/ 277 h 1612"/>
                <a:gd name="T44" fmla="*/ 1363 w 1927"/>
                <a:gd name="T45" fmla="*/ 77 h 1612"/>
                <a:gd name="T46" fmla="*/ 277 w 1927"/>
                <a:gd name="T47" fmla="*/ 562 h 1612"/>
                <a:gd name="T48" fmla="*/ 1926 w 1927"/>
                <a:gd name="T49" fmla="*/ 1497 h 1612"/>
                <a:gd name="T50" fmla="*/ 1735 w 1927"/>
                <a:gd name="T51" fmla="*/ 1392 h 1612"/>
                <a:gd name="T52" fmla="*/ 162 w 1927"/>
                <a:gd name="T53" fmla="*/ 1458 h 1612"/>
                <a:gd name="T54" fmla="*/ 229 w 1927"/>
                <a:gd name="T55" fmla="*/ 200 h 1612"/>
                <a:gd name="T56" fmla="*/ 0 w 1927"/>
                <a:gd name="T57" fmla="*/ 200 h 1612"/>
                <a:gd name="T58" fmla="*/ 77 w 1927"/>
                <a:gd name="T59" fmla="*/ 1458 h 1612"/>
                <a:gd name="T60" fmla="*/ 77 w 1927"/>
                <a:gd name="T61" fmla="*/ 1544 h 1612"/>
                <a:gd name="T62" fmla="*/ 1735 w 1927"/>
                <a:gd name="T63" fmla="*/ 1611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7" h="1612">
                  <a:moveTo>
                    <a:pt x="258" y="1315"/>
                  </a:moveTo>
                  <a:lnTo>
                    <a:pt x="258" y="1315"/>
                  </a:lnTo>
                  <a:cubicBezTo>
                    <a:pt x="258" y="877"/>
                    <a:pt x="258" y="877"/>
                    <a:pt x="258" y="877"/>
                  </a:cubicBezTo>
                  <a:cubicBezTo>
                    <a:pt x="258" y="848"/>
                    <a:pt x="286" y="820"/>
                    <a:pt x="324" y="820"/>
                  </a:cubicBezTo>
                  <a:cubicBezTo>
                    <a:pt x="429" y="820"/>
                    <a:pt x="429" y="820"/>
                    <a:pt x="429" y="820"/>
                  </a:cubicBezTo>
                  <a:cubicBezTo>
                    <a:pt x="467" y="820"/>
                    <a:pt x="496" y="848"/>
                    <a:pt x="496" y="877"/>
                  </a:cubicBezTo>
                  <a:cubicBezTo>
                    <a:pt x="496" y="1315"/>
                    <a:pt x="496" y="1315"/>
                    <a:pt x="496" y="1315"/>
                  </a:cubicBezTo>
                  <a:cubicBezTo>
                    <a:pt x="496" y="1353"/>
                    <a:pt x="467" y="1382"/>
                    <a:pt x="429" y="1382"/>
                  </a:cubicBezTo>
                  <a:cubicBezTo>
                    <a:pt x="324" y="1382"/>
                    <a:pt x="324" y="1382"/>
                    <a:pt x="324" y="1382"/>
                  </a:cubicBezTo>
                  <a:cubicBezTo>
                    <a:pt x="286" y="1382"/>
                    <a:pt x="258" y="1353"/>
                    <a:pt x="258" y="1315"/>
                  </a:cubicBezTo>
                  <a:close/>
                  <a:moveTo>
                    <a:pt x="706" y="658"/>
                  </a:moveTo>
                  <a:lnTo>
                    <a:pt x="706" y="658"/>
                  </a:lnTo>
                  <a:cubicBezTo>
                    <a:pt x="677" y="658"/>
                    <a:pt x="649" y="686"/>
                    <a:pt x="649" y="725"/>
                  </a:cubicBezTo>
                  <a:cubicBezTo>
                    <a:pt x="649" y="1315"/>
                    <a:pt x="649" y="1315"/>
                    <a:pt x="649" y="1315"/>
                  </a:cubicBezTo>
                  <a:cubicBezTo>
                    <a:pt x="649" y="1353"/>
                    <a:pt x="677" y="1382"/>
                    <a:pt x="706" y="1382"/>
                  </a:cubicBezTo>
                  <a:cubicBezTo>
                    <a:pt x="810" y="1382"/>
                    <a:pt x="810" y="1382"/>
                    <a:pt x="810" y="1382"/>
                  </a:cubicBezTo>
                  <a:cubicBezTo>
                    <a:pt x="849" y="1382"/>
                    <a:pt x="877" y="1353"/>
                    <a:pt x="877" y="1315"/>
                  </a:cubicBezTo>
                  <a:cubicBezTo>
                    <a:pt x="877" y="725"/>
                    <a:pt x="877" y="725"/>
                    <a:pt x="877" y="725"/>
                  </a:cubicBezTo>
                  <a:cubicBezTo>
                    <a:pt x="877" y="686"/>
                    <a:pt x="849" y="658"/>
                    <a:pt x="810" y="658"/>
                  </a:cubicBezTo>
                  <a:lnTo>
                    <a:pt x="706" y="658"/>
                  </a:lnTo>
                  <a:close/>
                  <a:moveTo>
                    <a:pt x="1096" y="534"/>
                  </a:moveTo>
                  <a:lnTo>
                    <a:pt x="1096" y="534"/>
                  </a:lnTo>
                  <a:cubicBezTo>
                    <a:pt x="1058" y="534"/>
                    <a:pt x="1030" y="562"/>
                    <a:pt x="1030" y="591"/>
                  </a:cubicBezTo>
                  <a:cubicBezTo>
                    <a:pt x="1030" y="1315"/>
                    <a:pt x="1030" y="1315"/>
                    <a:pt x="1030" y="1315"/>
                  </a:cubicBezTo>
                  <a:cubicBezTo>
                    <a:pt x="1030" y="1353"/>
                    <a:pt x="1058" y="1382"/>
                    <a:pt x="1096" y="1382"/>
                  </a:cubicBezTo>
                  <a:cubicBezTo>
                    <a:pt x="1201" y="1382"/>
                    <a:pt x="1201" y="1382"/>
                    <a:pt x="1201" y="1382"/>
                  </a:cubicBezTo>
                  <a:cubicBezTo>
                    <a:pt x="1239" y="1382"/>
                    <a:pt x="1259" y="1353"/>
                    <a:pt x="1259" y="1315"/>
                  </a:cubicBezTo>
                  <a:cubicBezTo>
                    <a:pt x="1259" y="591"/>
                    <a:pt x="1259" y="591"/>
                    <a:pt x="1259" y="591"/>
                  </a:cubicBezTo>
                  <a:cubicBezTo>
                    <a:pt x="1259" y="562"/>
                    <a:pt x="1239" y="534"/>
                    <a:pt x="1201" y="534"/>
                  </a:cubicBezTo>
                  <a:lnTo>
                    <a:pt x="1096" y="534"/>
                  </a:lnTo>
                  <a:close/>
                  <a:moveTo>
                    <a:pt x="1477" y="391"/>
                  </a:moveTo>
                  <a:lnTo>
                    <a:pt x="1477" y="391"/>
                  </a:lnTo>
                  <a:cubicBezTo>
                    <a:pt x="1449" y="391"/>
                    <a:pt x="1420" y="420"/>
                    <a:pt x="1420" y="458"/>
                  </a:cubicBezTo>
                  <a:cubicBezTo>
                    <a:pt x="1420" y="1315"/>
                    <a:pt x="1420" y="1315"/>
                    <a:pt x="1420" y="1315"/>
                  </a:cubicBezTo>
                  <a:cubicBezTo>
                    <a:pt x="1420" y="1353"/>
                    <a:pt x="1449" y="1382"/>
                    <a:pt x="1477" y="1382"/>
                  </a:cubicBezTo>
                  <a:cubicBezTo>
                    <a:pt x="1582" y="1382"/>
                    <a:pt x="1582" y="1382"/>
                    <a:pt x="1582" y="1382"/>
                  </a:cubicBezTo>
                  <a:cubicBezTo>
                    <a:pt x="1621" y="1382"/>
                    <a:pt x="1649" y="1353"/>
                    <a:pt x="1649" y="1315"/>
                  </a:cubicBezTo>
                  <a:cubicBezTo>
                    <a:pt x="1649" y="458"/>
                    <a:pt x="1649" y="458"/>
                    <a:pt x="1649" y="458"/>
                  </a:cubicBezTo>
                  <a:cubicBezTo>
                    <a:pt x="1649" y="420"/>
                    <a:pt x="1621" y="391"/>
                    <a:pt x="1582" y="391"/>
                  </a:cubicBezTo>
                  <a:lnTo>
                    <a:pt x="1477" y="391"/>
                  </a:lnTo>
                  <a:close/>
                  <a:moveTo>
                    <a:pt x="286" y="648"/>
                  </a:moveTo>
                  <a:lnTo>
                    <a:pt x="286" y="648"/>
                  </a:lnTo>
                  <a:cubicBezTo>
                    <a:pt x="696" y="572"/>
                    <a:pt x="1087" y="429"/>
                    <a:pt x="1430" y="219"/>
                  </a:cubicBezTo>
                  <a:cubicBezTo>
                    <a:pt x="1468" y="277"/>
                    <a:pt x="1468" y="277"/>
                    <a:pt x="1468" y="277"/>
                  </a:cubicBezTo>
                  <a:cubicBezTo>
                    <a:pt x="1582" y="86"/>
                    <a:pt x="1582" y="86"/>
                    <a:pt x="1582" y="86"/>
                  </a:cubicBezTo>
                  <a:cubicBezTo>
                    <a:pt x="1363" y="77"/>
                    <a:pt x="1363" y="77"/>
                    <a:pt x="1363" y="77"/>
                  </a:cubicBezTo>
                  <a:cubicBezTo>
                    <a:pt x="1392" y="143"/>
                    <a:pt x="1392" y="143"/>
                    <a:pt x="1392" y="143"/>
                  </a:cubicBezTo>
                  <a:cubicBezTo>
                    <a:pt x="1058" y="343"/>
                    <a:pt x="677" y="486"/>
                    <a:pt x="277" y="562"/>
                  </a:cubicBezTo>
                  <a:lnTo>
                    <a:pt x="286" y="648"/>
                  </a:lnTo>
                  <a:close/>
                  <a:moveTo>
                    <a:pt x="1926" y="1497"/>
                  </a:moveTo>
                  <a:lnTo>
                    <a:pt x="1926" y="1497"/>
                  </a:lnTo>
                  <a:cubicBezTo>
                    <a:pt x="1735" y="1392"/>
                    <a:pt x="1735" y="1392"/>
                    <a:pt x="1735" y="1392"/>
                  </a:cubicBezTo>
                  <a:cubicBezTo>
                    <a:pt x="1735" y="1458"/>
                    <a:pt x="1735" y="1458"/>
                    <a:pt x="1735" y="1458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1458"/>
                    <a:pt x="77" y="1458"/>
                    <a:pt x="77" y="1458"/>
                  </a:cubicBezTo>
                  <a:cubicBezTo>
                    <a:pt x="77" y="1497"/>
                    <a:pt x="77" y="1497"/>
                    <a:pt x="77" y="1497"/>
                  </a:cubicBezTo>
                  <a:cubicBezTo>
                    <a:pt x="77" y="1544"/>
                    <a:pt x="77" y="1544"/>
                    <a:pt x="77" y="1544"/>
                  </a:cubicBezTo>
                  <a:cubicBezTo>
                    <a:pt x="1735" y="1544"/>
                    <a:pt x="1735" y="1544"/>
                    <a:pt x="1735" y="1544"/>
                  </a:cubicBezTo>
                  <a:cubicBezTo>
                    <a:pt x="1735" y="1611"/>
                    <a:pt x="1735" y="1611"/>
                    <a:pt x="1735" y="1611"/>
                  </a:cubicBezTo>
                  <a:lnTo>
                    <a:pt x="1926" y="14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76BCD52-3A65-0748-A3CF-B105543AE347}"/>
              </a:ext>
            </a:extLst>
          </p:cNvPr>
          <p:cNvGrpSpPr/>
          <p:nvPr/>
        </p:nvGrpSpPr>
        <p:grpSpPr>
          <a:xfrm>
            <a:off x="3431646" y="3463396"/>
            <a:ext cx="1873250" cy="1346729"/>
            <a:chOff x="4117975" y="4156075"/>
            <a:chExt cx="2247900" cy="1616075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13CEF259-9A68-4947-AC7F-A0C8F6CB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4156075"/>
              <a:ext cx="2247900" cy="1616075"/>
            </a:xfrm>
            <a:custGeom>
              <a:avLst/>
              <a:gdLst>
                <a:gd name="T0" fmla="*/ 782 w 6244"/>
                <a:gd name="T1" fmla="*/ 4270 h 4490"/>
                <a:gd name="T2" fmla="*/ 782 w 6244"/>
                <a:gd name="T3" fmla="*/ 4270 h 4490"/>
                <a:gd name="T4" fmla="*/ 1106 w 6244"/>
                <a:gd name="T5" fmla="*/ 4441 h 4490"/>
                <a:gd name="T6" fmla="*/ 3460 w 6244"/>
                <a:gd name="T7" fmla="*/ 3869 h 4490"/>
                <a:gd name="T8" fmla="*/ 3498 w 6244"/>
                <a:gd name="T9" fmla="*/ 3927 h 4490"/>
                <a:gd name="T10" fmla="*/ 3879 w 6244"/>
                <a:gd name="T11" fmla="*/ 4393 h 4490"/>
                <a:gd name="T12" fmla="*/ 4203 w 6244"/>
                <a:gd name="T13" fmla="*/ 4393 h 4490"/>
                <a:gd name="T14" fmla="*/ 6157 w 6244"/>
                <a:gd name="T15" fmla="*/ 2449 h 4490"/>
                <a:gd name="T16" fmla="*/ 6166 w 6244"/>
                <a:gd name="T17" fmla="*/ 2154 h 4490"/>
                <a:gd name="T18" fmla="*/ 5366 w 6244"/>
                <a:gd name="T19" fmla="*/ 200 h 4490"/>
                <a:gd name="T20" fmla="*/ 5137 w 6244"/>
                <a:gd name="T21" fmla="*/ 0 h 4490"/>
                <a:gd name="T22" fmla="*/ 2392 w 6244"/>
                <a:gd name="T23" fmla="*/ 0 h 4490"/>
                <a:gd name="T24" fmla="*/ 2164 w 6244"/>
                <a:gd name="T25" fmla="*/ 238 h 4490"/>
                <a:gd name="T26" fmla="*/ 2221 w 6244"/>
                <a:gd name="T27" fmla="*/ 839 h 4490"/>
                <a:gd name="T28" fmla="*/ 2230 w 6244"/>
                <a:gd name="T29" fmla="*/ 915 h 4490"/>
                <a:gd name="T30" fmla="*/ 162 w 6244"/>
                <a:gd name="T31" fmla="*/ 2163 h 4490"/>
                <a:gd name="T32" fmla="*/ 48 w 6244"/>
                <a:gd name="T33" fmla="*/ 2516 h 4490"/>
                <a:gd name="T34" fmla="*/ 782 w 6244"/>
                <a:gd name="T35" fmla="*/ 4270 h 4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44" h="4490">
                  <a:moveTo>
                    <a:pt x="782" y="4270"/>
                  </a:moveTo>
                  <a:lnTo>
                    <a:pt x="782" y="4270"/>
                  </a:lnTo>
                  <a:cubicBezTo>
                    <a:pt x="829" y="4393"/>
                    <a:pt x="982" y="4470"/>
                    <a:pt x="1106" y="4441"/>
                  </a:cubicBezTo>
                  <a:cubicBezTo>
                    <a:pt x="3460" y="3869"/>
                    <a:pt x="3460" y="3869"/>
                    <a:pt x="3460" y="3869"/>
                  </a:cubicBezTo>
                  <a:cubicBezTo>
                    <a:pt x="3498" y="3927"/>
                    <a:pt x="3498" y="3927"/>
                    <a:pt x="3498" y="3927"/>
                  </a:cubicBezTo>
                  <a:cubicBezTo>
                    <a:pt x="3622" y="4089"/>
                    <a:pt x="3746" y="4241"/>
                    <a:pt x="3879" y="4393"/>
                  </a:cubicBezTo>
                  <a:cubicBezTo>
                    <a:pt x="3965" y="4489"/>
                    <a:pt x="4118" y="4489"/>
                    <a:pt x="4203" y="4393"/>
                  </a:cubicBezTo>
                  <a:cubicBezTo>
                    <a:pt x="6157" y="2449"/>
                    <a:pt x="6157" y="2449"/>
                    <a:pt x="6157" y="2449"/>
                  </a:cubicBezTo>
                  <a:cubicBezTo>
                    <a:pt x="6233" y="2373"/>
                    <a:pt x="6243" y="2239"/>
                    <a:pt x="6166" y="2154"/>
                  </a:cubicBezTo>
                  <a:cubicBezTo>
                    <a:pt x="5709" y="1601"/>
                    <a:pt x="5433" y="915"/>
                    <a:pt x="5366" y="200"/>
                  </a:cubicBezTo>
                  <a:cubicBezTo>
                    <a:pt x="5356" y="86"/>
                    <a:pt x="5252" y="0"/>
                    <a:pt x="5137" y="0"/>
                  </a:cubicBezTo>
                  <a:cubicBezTo>
                    <a:pt x="2392" y="0"/>
                    <a:pt x="2392" y="0"/>
                    <a:pt x="2392" y="0"/>
                  </a:cubicBezTo>
                  <a:cubicBezTo>
                    <a:pt x="2259" y="0"/>
                    <a:pt x="2154" y="104"/>
                    <a:pt x="2164" y="238"/>
                  </a:cubicBezTo>
                  <a:cubicBezTo>
                    <a:pt x="2173" y="438"/>
                    <a:pt x="2192" y="638"/>
                    <a:pt x="2221" y="839"/>
                  </a:cubicBezTo>
                  <a:cubicBezTo>
                    <a:pt x="2230" y="915"/>
                    <a:pt x="2230" y="915"/>
                    <a:pt x="2230" y="915"/>
                  </a:cubicBezTo>
                  <a:cubicBezTo>
                    <a:pt x="162" y="2163"/>
                    <a:pt x="162" y="2163"/>
                    <a:pt x="162" y="2163"/>
                  </a:cubicBezTo>
                  <a:cubicBezTo>
                    <a:pt x="57" y="2239"/>
                    <a:pt x="0" y="2392"/>
                    <a:pt x="48" y="2516"/>
                  </a:cubicBezTo>
                  <a:lnTo>
                    <a:pt x="782" y="4270"/>
                  </a:lnTo>
                </a:path>
              </a:pathLst>
            </a:custGeom>
            <a:solidFill>
              <a:srgbClr val="39B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9F2BB451-5C19-8049-927B-FDD022E64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4595813"/>
              <a:ext cx="933450" cy="487362"/>
            </a:xfrm>
            <a:custGeom>
              <a:avLst/>
              <a:gdLst>
                <a:gd name="T0" fmla="*/ 1868 w 2593"/>
                <a:gd name="T1" fmla="*/ 1277 h 1354"/>
                <a:gd name="T2" fmla="*/ 1868 w 2593"/>
                <a:gd name="T3" fmla="*/ 1277 h 1354"/>
                <a:gd name="T4" fmla="*/ 1753 w 2593"/>
                <a:gd name="T5" fmla="*/ 1315 h 1354"/>
                <a:gd name="T6" fmla="*/ 1325 w 2593"/>
                <a:gd name="T7" fmla="*/ 1353 h 1354"/>
                <a:gd name="T8" fmla="*/ 905 w 2593"/>
                <a:gd name="T9" fmla="*/ 1315 h 1354"/>
                <a:gd name="T10" fmla="*/ 781 w 2593"/>
                <a:gd name="T11" fmla="*/ 1277 h 1354"/>
                <a:gd name="T12" fmla="*/ 734 w 2593"/>
                <a:gd name="T13" fmla="*/ 1067 h 1354"/>
                <a:gd name="T14" fmla="*/ 972 w 2593"/>
                <a:gd name="T15" fmla="*/ 905 h 1354"/>
                <a:gd name="T16" fmla="*/ 1096 w 2593"/>
                <a:gd name="T17" fmla="*/ 857 h 1354"/>
                <a:gd name="T18" fmla="*/ 1134 w 2593"/>
                <a:gd name="T19" fmla="*/ 695 h 1354"/>
                <a:gd name="T20" fmla="*/ 991 w 2593"/>
                <a:gd name="T21" fmla="*/ 295 h 1354"/>
                <a:gd name="T22" fmla="*/ 1239 w 2593"/>
                <a:gd name="T23" fmla="*/ 19 h 1354"/>
                <a:gd name="T24" fmla="*/ 1325 w 2593"/>
                <a:gd name="T25" fmla="*/ 0 h 1354"/>
                <a:gd name="T26" fmla="*/ 1420 w 2593"/>
                <a:gd name="T27" fmla="*/ 19 h 1354"/>
                <a:gd name="T28" fmla="*/ 1668 w 2593"/>
                <a:gd name="T29" fmla="*/ 295 h 1354"/>
                <a:gd name="T30" fmla="*/ 1515 w 2593"/>
                <a:gd name="T31" fmla="*/ 695 h 1354"/>
                <a:gd name="T32" fmla="*/ 1563 w 2593"/>
                <a:gd name="T33" fmla="*/ 857 h 1354"/>
                <a:gd name="T34" fmla="*/ 1677 w 2593"/>
                <a:gd name="T35" fmla="*/ 905 h 1354"/>
                <a:gd name="T36" fmla="*/ 1925 w 2593"/>
                <a:gd name="T37" fmla="*/ 1067 h 1354"/>
                <a:gd name="T38" fmla="*/ 1868 w 2593"/>
                <a:gd name="T39" fmla="*/ 1277 h 1354"/>
                <a:gd name="T40" fmla="*/ 2545 w 2593"/>
                <a:gd name="T41" fmla="*/ 1153 h 1354"/>
                <a:gd name="T42" fmla="*/ 2545 w 2593"/>
                <a:gd name="T43" fmla="*/ 1153 h 1354"/>
                <a:gd name="T44" fmla="*/ 2383 w 2593"/>
                <a:gd name="T45" fmla="*/ 1048 h 1354"/>
                <a:gd name="T46" fmla="*/ 2297 w 2593"/>
                <a:gd name="T47" fmla="*/ 1010 h 1354"/>
                <a:gd name="T48" fmla="*/ 2268 w 2593"/>
                <a:gd name="T49" fmla="*/ 896 h 1354"/>
                <a:gd name="T50" fmla="*/ 2373 w 2593"/>
                <a:gd name="T51" fmla="*/ 619 h 1354"/>
                <a:gd name="T52" fmla="*/ 2202 w 2593"/>
                <a:gd name="T53" fmla="*/ 419 h 1354"/>
                <a:gd name="T54" fmla="*/ 2135 w 2593"/>
                <a:gd name="T55" fmla="*/ 409 h 1354"/>
                <a:gd name="T56" fmla="*/ 2068 w 2593"/>
                <a:gd name="T57" fmla="*/ 419 h 1354"/>
                <a:gd name="T58" fmla="*/ 1897 w 2593"/>
                <a:gd name="T59" fmla="*/ 619 h 1354"/>
                <a:gd name="T60" fmla="*/ 2001 w 2593"/>
                <a:gd name="T61" fmla="*/ 896 h 1354"/>
                <a:gd name="T62" fmla="*/ 1973 w 2593"/>
                <a:gd name="T63" fmla="*/ 1010 h 1354"/>
                <a:gd name="T64" fmla="*/ 1973 w 2593"/>
                <a:gd name="T65" fmla="*/ 1010 h 1354"/>
                <a:gd name="T66" fmla="*/ 1992 w 2593"/>
                <a:gd name="T67" fmla="*/ 1039 h 1354"/>
                <a:gd name="T68" fmla="*/ 2040 w 2593"/>
                <a:gd name="T69" fmla="*/ 1182 h 1354"/>
                <a:gd name="T70" fmla="*/ 1935 w 2593"/>
                <a:gd name="T71" fmla="*/ 1315 h 1354"/>
                <a:gd name="T72" fmla="*/ 1887 w 2593"/>
                <a:gd name="T73" fmla="*/ 1334 h 1354"/>
                <a:gd name="T74" fmla="*/ 2135 w 2593"/>
                <a:gd name="T75" fmla="*/ 1353 h 1354"/>
                <a:gd name="T76" fmla="*/ 2430 w 2593"/>
                <a:gd name="T77" fmla="*/ 1324 h 1354"/>
                <a:gd name="T78" fmla="*/ 2516 w 2593"/>
                <a:gd name="T79" fmla="*/ 1296 h 1354"/>
                <a:gd name="T80" fmla="*/ 2545 w 2593"/>
                <a:gd name="T81" fmla="*/ 1153 h 1354"/>
                <a:gd name="T82" fmla="*/ 610 w 2593"/>
                <a:gd name="T83" fmla="*/ 1182 h 1354"/>
                <a:gd name="T84" fmla="*/ 610 w 2593"/>
                <a:gd name="T85" fmla="*/ 1182 h 1354"/>
                <a:gd name="T86" fmla="*/ 667 w 2593"/>
                <a:gd name="T87" fmla="*/ 1039 h 1354"/>
                <a:gd name="T88" fmla="*/ 715 w 2593"/>
                <a:gd name="T89" fmla="*/ 991 h 1354"/>
                <a:gd name="T90" fmla="*/ 686 w 2593"/>
                <a:gd name="T91" fmla="*/ 972 h 1354"/>
                <a:gd name="T92" fmla="*/ 648 w 2593"/>
                <a:gd name="T93" fmla="*/ 848 h 1354"/>
                <a:gd name="T94" fmla="*/ 772 w 2593"/>
                <a:gd name="T95" fmla="*/ 543 h 1354"/>
                <a:gd name="T96" fmla="*/ 572 w 2593"/>
                <a:gd name="T97" fmla="*/ 324 h 1354"/>
                <a:gd name="T98" fmla="*/ 505 w 2593"/>
                <a:gd name="T99" fmla="*/ 314 h 1354"/>
                <a:gd name="T100" fmla="*/ 429 w 2593"/>
                <a:gd name="T101" fmla="*/ 324 h 1354"/>
                <a:gd name="T102" fmla="*/ 238 w 2593"/>
                <a:gd name="T103" fmla="*/ 543 h 1354"/>
                <a:gd name="T104" fmla="*/ 352 w 2593"/>
                <a:gd name="T105" fmla="*/ 848 h 1354"/>
                <a:gd name="T106" fmla="*/ 324 w 2593"/>
                <a:gd name="T107" fmla="*/ 972 h 1354"/>
                <a:gd name="T108" fmla="*/ 238 w 2593"/>
                <a:gd name="T109" fmla="*/ 1010 h 1354"/>
                <a:gd name="T110" fmla="*/ 47 w 2593"/>
                <a:gd name="T111" fmla="*/ 1134 h 1354"/>
                <a:gd name="T112" fmla="*/ 86 w 2593"/>
                <a:gd name="T113" fmla="*/ 1286 h 1354"/>
                <a:gd name="T114" fmla="*/ 181 w 2593"/>
                <a:gd name="T115" fmla="*/ 1324 h 1354"/>
                <a:gd name="T116" fmla="*/ 505 w 2593"/>
                <a:gd name="T117" fmla="*/ 1353 h 1354"/>
                <a:gd name="T118" fmla="*/ 772 w 2593"/>
                <a:gd name="T119" fmla="*/ 1334 h 1354"/>
                <a:gd name="T120" fmla="*/ 724 w 2593"/>
                <a:gd name="T121" fmla="*/ 1315 h 1354"/>
                <a:gd name="T122" fmla="*/ 610 w 2593"/>
                <a:gd name="T123" fmla="*/ 1182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3" h="1354">
                  <a:moveTo>
                    <a:pt x="1868" y="1277"/>
                  </a:moveTo>
                  <a:lnTo>
                    <a:pt x="1868" y="1277"/>
                  </a:lnTo>
                  <a:cubicBezTo>
                    <a:pt x="1830" y="1286"/>
                    <a:pt x="1792" y="1305"/>
                    <a:pt x="1753" y="1315"/>
                  </a:cubicBezTo>
                  <a:cubicBezTo>
                    <a:pt x="1630" y="1344"/>
                    <a:pt x="1496" y="1353"/>
                    <a:pt x="1325" y="1353"/>
                  </a:cubicBezTo>
                  <a:cubicBezTo>
                    <a:pt x="1163" y="1353"/>
                    <a:pt x="1029" y="1344"/>
                    <a:pt x="905" y="1315"/>
                  </a:cubicBezTo>
                  <a:cubicBezTo>
                    <a:pt x="867" y="1305"/>
                    <a:pt x="820" y="1286"/>
                    <a:pt x="781" y="1277"/>
                  </a:cubicBezTo>
                  <a:cubicBezTo>
                    <a:pt x="677" y="1220"/>
                    <a:pt x="677" y="1134"/>
                    <a:pt x="734" y="1067"/>
                  </a:cubicBezTo>
                  <a:cubicBezTo>
                    <a:pt x="800" y="1000"/>
                    <a:pt x="886" y="953"/>
                    <a:pt x="972" y="905"/>
                  </a:cubicBezTo>
                  <a:cubicBezTo>
                    <a:pt x="1020" y="896"/>
                    <a:pt x="1058" y="877"/>
                    <a:pt x="1096" y="857"/>
                  </a:cubicBezTo>
                  <a:cubicBezTo>
                    <a:pt x="1172" y="829"/>
                    <a:pt x="1191" y="753"/>
                    <a:pt x="1134" y="695"/>
                  </a:cubicBezTo>
                  <a:cubicBezTo>
                    <a:pt x="1020" y="581"/>
                    <a:pt x="982" y="448"/>
                    <a:pt x="991" y="295"/>
                  </a:cubicBezTo>
                  <a:cubicBezTo>
                    <a:pt x="991" y="133"/>
                    <a:pt x="1086" y="47"/>
                    <a:pt x="1239" y="19"/>
                  </a:cubicBezTo>
                  <a:cubicBezTo>
                    <a:pt x="1267" y="9"/>
                    <a:pt x="1296" y="0"/>
                    <a:pt x="1325" y="0"/>
                  </a:cubicBezTo>
                  <a:cubicBezTo>
                    <a:pt x="1363" y="0"/>
                    <a:pt x="1391" y="9"/>
                    <a:pt x="1420" y="19"/>
                  </a:cubicBezTo>
                  <a:cubicBezTo>
                    <a:pt x="1572" y="47"/>
                    <a:pt x="1668" y="133"/>
                    <a:pt x="1668" y="295"/>
                  </a:cubicBezTo>
                  <a:cubicBezTo>
                    <a:pt x="1677" y="448"/>
                    <a:pt x="1630" y="591"/>
                    <a:pt x="1515" y="695"/>
                  </a:cubicBezTo>
                  <a:cubicBezTo>
                    <a:pt x="1468" y="753"/>
                    <a:pt x="1487" y="829"/>
                    <a:pt x="1563" y="857"/>
                  </a:cubicBezTo>
                  <a:cubicBezTo>
                    <a:pt x="1601" y="877"/>
                    <a:pt x="1639" y="896"/>
                    <a:pt x="1677" y="905"/>
                  </a:cubicBezTo>
                  <a:cubicBezTo>
                    <a:pt x="1773" y="953"/>
                    <a:pt x="1849" y="1000"/>
                    <a:pt x="1925" y="1067"/>
                  </a:cubicBezTo>
                  <a:cubicBezTo>
                    <a:pt x="1963" y="1105"/>
                    <a:pt x="1982" y="1220"/>
                    <a:pt x="1868" y="1277"/>
                  </a:cubicBezTo>
                  <a:close/>
                  <a:moveTo>
                    <a:pt x="2545" y="1153"/>
                  </a:moveTo>
                  <a:lnTo>
                    <a:pt x="2545" y="1153"/>
                  </a:lnTo>
                  <a:cubicBezTo>
                    <a:pt x="2497" y="1105"/>
                    <a:pt x="2440" y="1077"/>
                    <a:pt x="2383" y="1048"/>
                  </a:cubicBezTo>
                  <a:cubicBezTo>
                    <a:pt x="2354" y="1029"/>
                    <a:pt x="2325" y="1019"/>
                    <a:pt x="2297" y="1010"/>
                  </a:cubicBezTo>
                  <a:cubicBezTo>
                    <a:pt x="2249" y="991"/>
                    <a:pt x="2230" y="934"/>
                    <a:pt x="2268" y="896"/>
                  </a:cubicBezTo>
                  <a:cubicBezTo>
                    <a:pt x="2345" y="819"/>
                    <a:pt x="2383" y="724"/>
                    <a:pt x="2373" y="619"/>
                  </a:cubicBezTo>
                  <a:cubicBezTo>
                    <a:pt x="2373" y="505"/>
                    <a:pt x="2306" y="448"/>
                    <a:pt x="2202" y="419"/>
                  </a:cubicBezTo>
                  <a:cubicBezTo>
                    <a:pt x="2182" y="419"/>
                    <a:pt x="2154" y="409"/>
                    <a:pt x="2135" y="409"/>
                  </a:cubicBezTo>
                  <a:cubicBezTo>
                    <a:pt x="2116" y="409"/>
                    <a:pt x="2097" y="419"/>
                    <a:pt x="2068" y="419"/>
                  </a:cubicBezTo>
                  <a:cubicBezTo>
                    <a:pt x="1973" y="448"/>
                    <a:pt x="1906" y="505"/>
                    <a:pt x="1897" y="619"/>
                  </a:cubicBezTo>
                  <a:cubicBezTo>
                    <a:pt x="1897" y="724"/>
                    <a:pt x="1925" y="819"/>
                    <a:pt x="2001" y="896"/>
                  </a:cubicBezTo>
                  <a:cubicBezTo>
                    <a:pt x="2040" y="934"/>
                    <a:pt x="2030" y="991"/>
                    <a:pt x="1973" y="1010"/>
                  </a:cubicBezTo>
                  <a:lnTo>
                    <a:pt x="1973" y="1010"/>
                  </a:lnTo>
                  <a:cubicBezTo>
                    <a:pt x="1982" y="1019"/>
                    <a:pt x="1982" y="1029"/>
                    <a:pt x="1992" y="1039"/>
                  </a:cubicBezTo>
                  <a:cubicBezTo>
                    <a:pt x="2030" y="1067"/>
                    <a:pt x="2049" y="1134"/>
                    <a:pt x="2040" y="1182"/>
                  </a:cubicBezTo>
                  <a:cubicBezTo>
                    <a:pt x="2030" y="1239"/>
                    <a:pt x="1992" y="1286"/>
                    <a:pt x="1935" y="1315"/>
                  </a:cubicBezTo>
                  <a:cubicBezTo>
                    <a:pt x="1915" y="1324"/>
                    <a:pt x="1897" y="1324"/>
                    <a:pt x="1887" y="1334"/>
                  </a:cubicBezTo>
                  <a:cubicBezTo>
                    <a:pt x="1963" y="1344"/>
                    <a:pt x="2040" y="1353"/>
                    <a:pt x="2135" y="1353"/>
                  </a:cubicBezTo>
                  <a:cubicBezTo>
                    <a:pt x="2249" y="1353"/>
                    <a:pt x="2345" y="1344"/>
                    <a:pt x="2430" y="1324"/>
                  </a:cubicBezTo>
                  <a:cubicBezTo>
                    <a:pt x="2459" y="1315"/>
                    <a:pt x="2487" y="1305"/>
                    <a:pt x="2516" y="1296"/>
                  </a:cubicBezTo>
                  <a:cubicBezTo>
                    <a:pt x="2592" y="1258"/>
                    <a:pt x="2583" y="1182"/>
                    <a:pt x="2545" y="1153"/>
                  </a:cubicBezTo>
                  <a:close/>
                  <a:moveTo>
                    <a:pt x="610" y="1182"/>
                  </a:moveTo>
                  <a:lnTo>
                    <a:pt x="610" y="1182"/>
                  </a:lnTo>
                  <a:cubicBezTo>
                    <a:pt x="600" y="1134"/>
                    <a:pt x="619" y="1077"/>
                    <a:pt x="667" y="1039"/>
                  </a:cubicBezTo>
                  <a:cubicBezTo>
                    <a:pt x="677" y="1019"/>
                    <a:pt x="695" y="1000"/>
                    <a:pt x="715" y="991"/>
                  </a:cubicBezTo>
                  <a:cubicBezTo>
                    <a:pt x="705" y="981"/>
                    <a:pt x="695" y="981"/>
                    <a:pt x="686" y="972"/>
                  </a:cubicBezTo>
                  <a:cubicBezTo>
                    <a:pt x="629" y="953"/>
                    <a:pt x="610" y="896"/>
                    <a:pt x="648" y="848"/>
                  </a:cubicBezTo>
                  <a:cubicBezTo>
                    <a:pt x="743" y="762"/>
                    <a:pt x="772" y="657"/>
                    <a:pt x="772" y="543"/>
                  </a:cubicBezTo>
                  <a:cubicBezTo>
                    <a:pt x="762" y="419"/>
                    <a:pt x="686" y="352"/>
                    <a:pt x="572" y="324"/>
                  </a:cubicBezTo>
                  <a:cubicBezTo>
                    <a:pt x="553" y="314"/>
                    <a:pt x="524" y="314"/>
                    <a:pt x="505" y="314"/>
                  </a:cubicBezTo>
                  <a:cubicBezTo>
                    <a:pt x="486" y="314"/>
                    <a:pt x="457" y="314"/>
                    <a:pt x="429" y="324"/>
                  </a:cubicBezTo>
                  <a:cubicBezTo>
                    <a:pt x="314" y="352"/>
                    <a:pt x="248" y="419"/>
                    <a:pt x="238" y="543"/>
                  </a:cubicBezTo>
                  <a:cubicBezTo>
                    <a:pt x="238" y="657"/>
                    <a:pt x="267" y="762"/>
                    <a:pt x="352" y="848"/>
                  </a:cubicBezTo>
                  <a:cubicBezTo>
                    <a:pt x="400" y="896"/>
                    <a:pt x="381" y="953"/>
                    <a:pt x="324" y="972"/>
                  </a:cubicBezTo>
                  <a:cubicBezTo>
                    <a:pt x="295" y="981"/>
                    <a:pt x="267" y="1000"/>
                    <a:pt x="238" y="1010"/>
                  </a:cubicBezTo>
                  <a:cubicBezTo>
                    <a:pt x="162" y="1039"/>
                    <a:pt x="105" y="1077"/>
                    <a:pt x="47" y="1134"/>
                  </a:cubicBezTo>
                  <a:cubicBezTo>
                    <a:pt x="0" y="1182"/>
                    <a:pt x="0" y="1248"/>
                    <a:pt x="86" y="1286"/>
                  </a:cubicBezTo>
                  <a:cubicBezTo>
                    <a:pt x="114" y="1305"/>
                    <a:pt x="143" y="1315"/>
                    <a:pt x="181" y="1324"/>
                  </a:cubicBezTo>
                  <a:cubicBezTo>
                    <a:pt x="276" y="1344"/>
                    <a:pt x="381" y="1353"/>
                    <a:pt x="505" y="1353"/>
                  </a:cubicBezTo>
                  <a:cubicBezTo>
                    <a:pt x="610" y="1353"/>
                    <a:pt x="695" y="1344"/>
                    <a:pt x="772" y="1334"/>
                  </a:cubicBezTo>
                  <a:cubicBezTo>
                    <a:pt x="753" y="1324"/>
                    <a:pt x="743" y="1324"/>
                    <a:pt x="724" y="1315"/>
                  </a:cubicBezTo>
                  <a:cubicBezTo>
                    <a:pt x="657" y="1286"/>
                    <a:pt x="619" y="1239"/>
                    <a:pt x="610" y="1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EED6BA1-5291-9042-AE4B-0E15C4552D8B}"/>
              </a:ext>
            </a:extLst>
          </p:cNvPr>
          <p:cNvGrpSpPr/>
          <p:nvPr/>
        </p:nvGrpSpPr>
        <p:grpSpPr>
          <a:xfrm>
            <a:off x="6891074" y="3463396"/>
            <a:ext cx="1870604" cy="1346729"/>
            <a:chOff x="8269288" y="4156075"/>
            <a:chExt cx="2244725" cy="1616075"/>
          </a:xfrm>
        </p:grpSpPr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172631DC-FADB-DB40-B071-2FD10445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288" y="4156075"/>
              <a:ext cx="2244725" cy="1616075"/>
            </a:xfrm>
            <a:custGeom>
              <a:avLst/>
              <a:gdLst>
                <a:gd name="T0" fmla="*/ 2783 w 6235"/>
                <a:gd name="T1" fmla="*/ 3869 h 4490"/>
                <a:gd name="T2" fmla="*/ 2783 w 6235"/>
                <a:gd name="T3" fmla="*/ 3869 h 4490"/>
                <a:gd name="T4" fmla="*/ 5128 w 6235"/>
                <a:gd name="T5" fmla="*/ 4441 h 4490"/>
                <a:gd name="T6" fmla="*/ 5461 w 6235"/>
                <a:gd name="T7" fmla="*/ 4270 h 4490"/>
                <a:gd name="T8" fmla="*/ 6186 w 6235"/>
                <a:gd name="T9" fmla="*/ 2516 h 4490"/>
                <a:gd name="T10" fmla="*/ 6071 w 6235"/>
                <a:gd name="T11" fmla="*/ 2163 h 4490"/>
                <a:gd name="T12" fmla="*/ 4003 w 6235"/>
                <a:gd name="T13" fmla="*/ 905 h 4490"/>
                <a:gd name="T14" fmla="*/ 4023 w 6235"/>
                <a:gd name="T15" fmla="*/ 839 h 4490"/>
                <a:gd name="T16" fmla="*/ 4080 w 6235"/>
                <a:gd name="T17" fmla="*/ 238 h 4490"/>
                <a:gd name="T18" fmla="*/ 3851 w 6235"/>
                <a:gd name="T19" fmla="*/ 0 h 4490"/>
                <a:gd name="T20" fmla="*/ 1097 w 6235"/>
                <a:gd name="T21" fmla="*/ 0 h 4490"/>
                <a:gd name="T22" fmla="*/ 877 w 6235"/>
                <a:gd name="T23" fmla="*/ 209 h 4490"/>
                <a:gd name="T24" fmla="*/ 620 w 6235"/>
                <a:gd name="T25" fmla="*/ 1239 h 4490"/>
                <a:gd name="T26" fmla="*/ 77 w 6235"/>
                <a:gd name="T27" fmla="*/ 2144 h 4490"/>
                <a:gd name="T28" fmla="*/ 86 w 6235"/>
                <a:gd name="T29" fmla="*/ 2449 h 4490"/>
                <a:gd name="T30" fmla="*/ 2030 w 6235"/>
                <a:gd name="T31" fmla="*/ 4403 h 4490"/>
                <a:gd name="T32" fmla="*/ 2355 w 6235"/>
                <a:gd name="T33" fmla="*/ 4393 h 4490"/>
                <a:gd name="T34" fmla="*/ 2736 w 6235"/>
                <a:gd name="T35" fmla="*/ 3927 h 4490"/>
                <a:gd name="T36" fmla="*/ 2783 w 6235"/>
                <a:gd name="T37" fmla="*/ 3869 h 4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35" h="4490">
                  <a:moveTo>
                    <a:pt x="2783" y="3869"/>
                  </a:moveTo>
                  <a:lnTo>
                    <a:pt x="2783" y="3869"/>
                  </a:lnTo>
                  <a:cubicBezTo>
                    <a:pt x="5128" y="4441"/>
                    <a:pt x="5128" y="4441"/>
                    <a:pt x="5128" y="4441"/>
                  </a:cubicBezTo>
                  <a:cubicBezTo>
                    <a:pt x="5261" y="4470"/>
                    <a:pt x="5414" y="4393"/>
                    <a:pt x="5461" y="4270"/>
                  </a:cubicBezTo>
                  <a:cubicBezTo>
                    <a:pt x="6186" y="2516"/>
                    <a:pt x="6186" y="2516"/>
                    <a:pt x="6186" y="2516"/>
                  </a:cubicBezTo>
                  <a:cubicBezTo>
                    <a:pt x="6234" y="2392"/>
                    <a:pt x="6186" y="2239"/>
                    <a:pt x="6071" y="2163"/>
                  </a:cubicBezTo>
                  <a:cubicBezTo>
                    <a:pt x="4003" y="905"/>
                    <a:pt x="4003" y="905"/>
                    <a:pt x="4003" y="905"/>
                  </a:cubicBezTo>
                  <a:cubicBezTo>
                    <a:pt x="4023" y="839"/>
                    <a:pt x="4023" y="839"/>
                    <a:pt x="4023" y="839"/>
                  </a:cubicBezTo>
                  <a:cubicBezTo>
                    <a:pt x="4051" y="638"/>
                    <a:pt x="4070" y="438"/>
                    <a:pt x="4080" y="238"/>
                  </a:cubicBezTo>
                  <a:cubicBezTo>
                    <a:pt x="4080" y="104"/>
                    <a:pt x="3975" y="0"/>
                    <a:pt x="3851" y="0"/>
                  </a:cubicBezTo>
                  <a:cubicBezTo>
                    <a:pt x="1097" y="0"/>
                    <a:pt x="1097" y="0"/>
                    <a:pt x="1097" y="0"/>
                  </a:cubicBezTo>
                  <a:cubicBezTo>
                    <a:pt x="982" y="0"/>
                    <a:pt x="887" y="95"/>
                    <a:pt x="877" y="209"/>
                  </a:cubicBezTo>
                  <a:cubicBezTo>
                    <a:pt x="839" y="562"/>
                    <a:pt x="753" y="915"/>
                    <a:pt x="620" y="1239"/>
                  </a:cubicBezTo>
                  <a:cubicBezTo>
                    <a:pt x="477" y="1572"/>
                    <a:pt x="296" y="1877"/>
                    <a:pt x="77" y="2144"/>
                  </a:cubicBezTo>
                  <a:cubicBezTo>
                    <a:pt x="0" y="2239"/>
                    <a:pt x="0" y="2373"/>
                    <a:pt x="86" y="2449"/>
                  </a:cubicBezTo>
                  <a:cubicBezTo>
                    <a:pt x="2030" y="4403"/>
                    <a:pt x="2030" y="4403"/>
                    <a:pt x="2030" y="4403"/>
                  </a:cubicBezTo>
                  <a:cubicBezTo>
                    <a:pt x="2116" y="4489"/>
                    <a:pt x="2269" y="4489"/>
                    <a:pt x="2355" y="4393"/>
                  </a:cubicBezTo>
                  <a:cubicBezTo>
                    <a:pt x="2488" y="4241"/>
                    <a:pt x="2621" y="4089"/>
                    <a:pt x="2736" y="3927"/>
                  </a:cubicBezTo>
                  <a:lnTo>
                    <a:pt x="2783" y="3869"/>
                  </a:lnTo>
                </a:path>
              </a:pathLst>
            </a:custGeom>
            <a:solidFill>
              <a:srgbClr val="E24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35E7A644-D510-E846-81CF-A008A7944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175" y="4573588"/>
              <a:ext cx="608013" cy="542925"/>
            </a:xfrm>
            <a:custGeom>
              <a:avLst/>
              <a:gdLst>
                <a:gd name="T0" fmla="*/ 1144 w 1688"/>
                <a:gd name="T1" fmla="*/ 201 h 1507"/>
                <a:gd name="T2" fmla="*/ 944 w 1688"/>
                <a:gd name="T3" fmla="*/ 86 h 1507"/>
                <a:gd name="T4" fmla="*/ 639 w 1688"/>
                <a:gd name="T5" fmla="*/ 201 h 1507"/>
                <a:gd name="T6" fmla="*/ 725 w 1688"/>
                <a:gd name="T7" fmla="*/ 0 h 1507"/>
                <a:gd name="T8" fmla="*/ 1144 w 1688"/>
                <a:gd name="T9" fmla="*/ 201 h 1507"/>
                <a:gd name="T10" fmla="*/ 258 w 1688"/>
                <a:gd name="T11" fmla="*/ 839 h 1507"/>
                <a:gd name="T12" fmla="*/ 687 w 1688"/>
                <a:gd name="T13" fmla="*/ 772 h 1507"/>
                <a:gd name="T14" fmla="*/ 925 w 1688"/>
                <a:gd name="T15" fmla="*/ 696 h 1507"/>
                <a:gd name="T16" fmla="*/ 1011 w 1688"/>
                <a:gd name="T17" fmla="*/ 839 h 1507"/>
                <a:gd name="T18" fmla="*/ 1687 w 1688"/>
                <a:gd name="T19" fmla="*/ 601 h 1507"/>
                <a:gd name="T20" fmla="*/ 1487 w 1688"/>
                <a:gd name="T21" fmla="*/ 239 h 1507"/>
                <a:gd name="T22" fmla="*/ 1354 w 1688"/>
                <a:gd name="T23" fmla="*/ 239 h 1507"/>
                <a:gd name="T24" fmla="*/ 1211 w 1688"/>
                <a:gd name="T25" fmla="*/ 239 h 1507"/>
                <a:gd name="T26" fmla="*/ 1039 w 1688"/>
                <a:gd name="T27" fmla="*/ 239 h 1507"/>
                <a:gd name="T28" fmla="*/ 534 w 1688"/>
                <a:gd name="T29" fmla="*/ 239 h 1507"/>
                <a:gd name="T30" fmla="*/ 325 w 1688"/>
                <a:gd name="T31" fmla="*/ 239 h 1507"/>
                <a:gd name="T32" fmla="*/ 201 w 1688"/>
                <a:gd name="T33" fmla="*/ 239 h 1507"/>
                <a:gd name="T34" fmla="*/ 0 w 1688"/>
                <a:gd name="T35" fmla="*/ 601 h 1507"/>
                <a:gd name="T36" fmla="*/ 1430 w 1688"/>
                <a:gd name="T37" fmla="*/ 906 h 1507"/>
                <a:gd name="T38" fmla="*/ 1011 w 1688"/>
                <a:gd name="T39" fmla="*/ 906 h 1507"/>
                <a:gd name="T40" fmla="*/ 925 w 1688"/>
                <a:gd name="T41" fmla="*/ 1049 h 1507"/>
                <a:gd name="T42" fmla="*/ 687 w 1688"/>
                <a:gd name="T43" fmla="*/ 963 h 1507"/>
                <a:gd name="T44" fmla="*/ 258 w 1688"/>
                <a:gd name="T45" fmla="*/ 906 h 1507"/>
                <a:gd name="T46" fmla="*/ 0 w 1688"/>
                <a:gd name="T47" fmla="*/ 1287 h 1507"/>
                <a:gd name="T48" fmla="*/ 267 w 1688"/>
                <a:gd name="T49" fmla="*/ 1506 h 1507"/>
                <a:gd name="T50" fmla="*/ 401 w 1688"/>
                <a:gd name="T51" fmla="*/ 1506 h 1507"/>
                <a:gd name="T52" fmla="*/ 1354 w 1688"/>
                <a:gd name="T53" fmla="*/ 1506 h 1507"/>
                <a:gd name="T54" fmla="*/ 1487 w 1688"/>
                <a:gd name="T55" fmla="*/ 1506 h 1507"/>
                <a:gd name="T56" fmla="*/ 1687 w 1688"/>
                <a:gd name="T57" fmla="*/ 763 h 1507"/>
                <a:gd name="T58" fmla="*/ 925 w 1688"/>
                <a:gd name="T59" fmla="*/ 753 h 1507"/>
                <a:gd name="T60" fmla="*/ 763 w 1688"/>
                <a:gd name="T61" fmla="*/ 753 h 1507"/>
                <a:gd name="T62" fmla="*/ 734 w 1688"/>
                <a:gd name="T63" fmla="*/ 830 h 1507"/>
                <a:gd name="T64" fmla="*/ 734 w 1688"/>
                <a:gd name="T65" fmla="*/ 897 h 1507"/>
                <a:gd name="T66" fmla="*/ 734 w 1688"/>
                <a:gd name="T67" fmla="*/ 963 h 1507"/>
                <a:gd name="T68" fmla="*/ 925 w 1688"/>
                <a:gd name="T69" fmla="*/ 992 h 1507"/>
                <a:gd name="T70" fmla="*/ 953 w 1688"/>
                <a:gd name="T71" fmla="*/ 915 h 1507"/>
                <a:gd name="T72" fmla="*/ 953 w 1688"/>
                <a:gd name="T73" fmla="*/ 849 h 1507"/>
                <a:gd name="T74" fmla="*/ 953 w 1688"/>
                <a:gd name="T75" fmla="*/ 792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8" h="1507">
                  <a:moveTo>
                    <a:pt x="1144" y="201"/>
                  </a:moveTo>
                  <a:lnTo>
                    <a:pt x="1144" y="201"/>
                  </a:lnTo>
                  <a:cubicBezTo>
                    <a:pt x="1049" y="201"/>
                    <a:pt x="1049" y="201"/>
                    <a:pt x="1049" y="201"/>
                  </a:cubicBezTo>
                  <a:cubicBezTo>
                    <a:pt x="1039" y="134"/>
                    <a:pt x="992" y="86"/>
                    <a:pt x="944" y="86"/>
                  </a:cubicBezTo>
                  <a:cubicBezTo>
                    <a:pt x="753" y="86"/>
                    <a:pt x="753" y="86"/>
                    <a:pt x="753" y="86"/>
                  </a:cubicBezTo>
                  <a:cubicBezTo>
                    <a:pt x="696" y="86"/>
                    <a:pt x="648" y="134"/>
                    <a:pt x="639" y="201"/>
                  </a:cubicBezTo>
                  <a:cubicBezTo>
                    <a:pt x="544" y="201"/>
                    <a:pt x="544" y="201"/>
                    <a:pt x="544" y="201"/>
                  </a:cubicBezTo>
                  <a:cubicBezTo>
                    <a:pt x="544" y="86"/>
                    <a:pt x="629" y="0"/>
                    <a:pt x="725" y="0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1068" y="0"/>
                    <a:pt x="1144" y="86"/>
                    <a:pt x="1144" y="201"/>
                  </a:cubicBezTo>
                  <a:close/>
                  <a:moveTo>
                    <a:pt x="258" y="839"/>
                  </a:moveTo>
                  <a:lnTo>
                    <a:pt x="258" y="839"/>
                  </a:lnTo>
                  <a:cubicBezTo>
                    <a:pt x="687" y="839"/>
                    <a:pt x="687" y="839"/>
                    <a:pt x="687" y="839"/>
                  </a:cubicBezTo>
                  <a:cubicBezTo>
                    <a:pt x="687" y="772"/>
                    <a:pt x="687" y="772"/>
                    <a:pt x="687" y="772"/>
                  </a:cubicBezTo>
                  <a:cubicBezTo>
                    <a:pt x="687" y="734"/>
                    <a:pt x="715" y="696"/>
                    <a:pt x="763" y="696"/>
                  </a:cubicBezTo>
                  <a:cubicBezTo>
                    <a:pt x="925" y="696"/>
                    <a:pt x="925" y="696"/>
                    <a:pt x="925" y="696"/>
                  </a:cubicBezTo>
                  <a:cubicBezTo>
                    <a:pt x="973" y="696"/>
                    <a:pt x="1011" y="734"/>
                    <a:pt x="1011" y="772"/>
                  </a:cubicBezTo>
                  <a:cubicBezTo>
                    <a:pt x="1011" y="839"/>
                    <a:pt x="1011" y="839"/>
                    <a:pt x="1011" y="839"/>
                  </a:cubicBezTo>
                  <a:cubicBezTo>
                    <a:pt x="1430" y="839"/>
                    <a:pt x="1430" y="839"/>
                    <a:pt x="1430" y="839"/>
                  </a:cubicBezTo>
                  <a:cubicBezTo>
                    <a:pt x="1563" y="839"/>
                    <a:pt x="1668" y="734"/>
                    <a:pt x="1687" y="601"/>
                  </a:cubicBezTo>
                  <a:cubicBezTo>
                    <a:pt x="1687" y="467"/>
                    <a:pt x="1687" y="467"/>
                    <a:pt x="1687" y="467"/>
                  </a:cubicBezTo>
                  <a:cubicBezTo>
                    <a:pt x="1687" y="344"/>
                    <a:pt x="1601" y="239"/>
                    <a:pt x="1487" y="239"/>
                  </a:cubicBezTo>
                  <a:cubicBezTo>
                    <a:pt x="1392" y="239"/>
                    <a:pt x="1392" y="239"/>
                    <a:pt x="1392" y="239"/>
                  </a:cubicBezTo>
                  <a:cubicBezTo>
                    <a:pt x="1354" y="239"/>
                    <a:pt x="1354" y="239"/>
                    <a:pt x="1354" y="239"/>
                  </a:cubicBezTo>
                  <a:cubicBezTo>
                    <a:pt x="1278" y="239"/>
                    <a:pt x="1278" y="239"/>
                    <a:pt x="1278" y="239"/>
                  </a:cubicBezTo>
                  <a:cubicBezTo>
                    <a:pt x="1211" y="239"/>
                    <a:pt x="1211" y="239"/>
                    <a:pt x="1211" y="239"/>
                  </a:cubicBezTo>
                  <a:cubicBezTo>
                    <a:pt x="1154" y="239"/>
                    <a:pt x="1154" y="239"/>
                    <a:pt x="1154" y="239"/>
                  </a:cubicBezTo>
                  <a:cubicBezTo>
                    <a:pt x="1039" y="239"/>
                    <a:pt x="1039" y="239"/>
                    <a:pt x="1039" y="239"/>
                  </a:cubicBezTo>
                  <a:cubicBezTo>
                    <a:pt x="648" y="239"/>
                    <a:pt x="648" y="239"/>
                    <a:pt x="648" y="239"/>
                  </a:cubicBezTo>
                  <a:cubicBezTo>
                    <a:pt x="534" y="239"/>
                    <a:pt x="534" y="239"/>
                    <a:pt x="534" y="239"/>
                  </a:cubicBezTo>
                  <a:cubicBezTo>
                    <a:pt x="401" y="239"/>
                    <a:pt x="401" y="239"/>
                    <a:pt x="401" y="239"/>
                  </a:cubicBezTo>
                  <a:cubicBezTo>
                    <a:pt x="325" y="239"/>
                    <a:pt x="325" y="239"/>
                    <a:pt x="325" y="239"/>
                  </a:cubicBezTo>
                  <a:cubicBezTo>
                    <a:pt x="267" y="239"/>
                    <a:pt x="267" y="239"/>
                    <a:pt x="267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96" y="239"/>
                    <a:pt x="0" y="344"/>
                    <a:pt x="0" y="467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29" y="734"/>
                    <a:pt x="134" y="839"/>
                    <a:pt x="258" y="839"/>
                  </a:cubicBezTo>
                  <a:close/>
                  <a:moveTo>
                    <a:pt x="1430" y="906"/>
                  </a:moveTo>
                  <a:lnTo>
                    <a:pt x="1430" y="906"/>
                  </a:lnTo>
                  <a:cubicBezTo>
                    <a:pt x="1011" y="906"/>
                    <a:pt x="1011" y="906"/>
                    <a:pt x="1011" y="906"/>
                  </a:cubicBezTo>
                  <a:cubicBezTo>
                    <a:pt x="1011" y="963"/>
                    <a:pt x="1011" y="963"/>
                    <a:pt x="1011" y="963"/>
                  </a:cubicBezTo>
                  <a:cubicBezTo>
                    <a:pt x="1011" y="1011"/>
                    <a:pt x="973" y="1049"/>
                    <a:pt x="925" y="1049"/>
                  </a:cubicBezTo>
                  <a:cubicBezTo>
                    <a:pt x="763" y="1049"/>
                    <a:pt x="763" y="1049"/>
                    <a:pt x="763" y="1049"/>
                  </a:cubicBezTo>
                  <a:cubicBezTo>
                    <a:pt x="715" y="1049"/>
                    <a:pt x="687" y="1011"/>
                    <a:pt x="687" y="963"/>
                  </a:cubicBezTo>
                  <a:cubicBezTo>
                    <a:pt x="687" y="906"/>
                    <a:pt x="687" y="906"/>
                    <a:pt x="687" y="906"/>
                  </a:cubicBezTo>
                  <a:cubicBezTo>
                    <a:pt x="258" y="906"/>
                    <a:pt x="258" y="906"/>
                    <a:pt x="258" y="906"/>
                  </a:cubicBezTo>
                  <a:cubicBezTo>
                    <a:pt x="153" y="906"/>
                    <a:pt x="58" y="849"/>
                    <a:pt x="0" y="763"/>
                  </a:cubicBezTo>
                  <a:cubicBezTo>
                    <a:pt x="0" y="1287"/>
                    <a:pt x="0" y="1287"/>
                    <a:pt x="0" y="1287"/>
                  </a:cubicBezTo>
                  <a:cubicBezTo>
                    <a:pt x="0" y="1411"/>
                    <a:pt x="96" y="1506"/>
                    <a:pt x="201" y="1506"/>
                  </a:cubicBezTo>
                  <a:cubicBezTo>
                    <a:pt x="267" y="1506"/>
                    <a:pt x="267" y="1506"/>
                    <a:pt x="267" y="1506"/>
                  </a:cubicBezTo>
                  <a:cubicBezTo>
                    <a:pt x="325" y="1506"/>
                    <a:pt x="325" y="1506"/>
                    <a:pt x="325" y="1506"/>
                  </a:cubicBezTo>
                  <a:cubicBezTo>
                    <a:pt x="401" y="1506"/>
                    <a:pt x="401" y="1506"/>
                    <a:pt x="401" y="1506"/>
                  </a:cubicBezTo>
                  <a:cubicBezTo>
                    <a:pt x="1278" y="1506"/>
                    <a:pt x="1278" y="1506"/>
                    <a:pt x="1278" y="1506"/>
                  </a:cubicBezTo>
                  <a:cubicBezTo>
                    <a:pt x="1354" y="1506"/>
                    <a:pt x="1354" y="1506"/>
                    <a:pt x="1354" y="1506"/>
                  </a:cubicBezTo>
                  <a:cubicBezTo>
                    <a:pt x="1392" y="1506"/>
                    <a:pt x="1392" y="1506"/>
                    <a:pt x="1392" y="1506"/>
                  </a:cubicBezTo>
                  <a:cubicBezTo>
                    <a:pt x="1487" y="1506"/>
                    <a:pt x="1487" y="1506"/>
                    <a:pt x="1487" y="1506"/>
                  </a:cubicBezTo>
                  <a:cubicBezTo>
                    <a:pt x="1601" y="1506"/>
                    <a:pt x="1687" y="1411"/>
                    <a:pt x="1687" y="1287"/>
                  </a:cubicBezTo>
                  <a:cubicBezTo>
                    <a:pt x="1687" y="763"/>
                    <a:pt x="1687" y="763"/>
                    <a:pt x="1687" y="763"/>
                  </a:cubicBezTo>
                  <a:cubicBezTo>
                    <a:pt x="1630" y="849"/>
                    <a:pt x="1535" y="906"/>
                    <a:pt x="1430" y="906"/>
                  </a:cubicBezTo>
                  <a:close/>
                  <a:moveTo>
                    <a:pt x="925" y="753"/>
                  </a:moveTo>
                  <a:lnTo>
                    <a:pt x="925" y="753"/>
                  </a:lnTo>
                  <a:cubicBezTo>
                    <a:pt x="763" y="753"/>
                    <a:pt x="763" y="753"/>
                    <a:pt x="763" y="753"/>
                  </a:cubicBezTo>
                  <a:cubicBezTo>
                    <a:pt x="753" y="753"/>
                    <a:pt x="734" y="772"/>
                    <a:pt x="734" y="792"/>
                  </a:cubicBezTo>
                  <a:cubicBezTo>
                    <a:pt x="734" y="830"/>
                    <a:pt x="734" y="830"/>
                    <a:pt x="734" y="830"/>
                  </a:cubicBezTo>
                  <a:cubicBezTo>
                    <a:pt x="734" y="849"/>
                    <a:pt x="734" y="849"/>
                    <a:pt x="734" y="849"/>
                  </a:cubicBezTo>
                  <a:cubicBezTo>
                    <a:pt x="734" y="897"/>
                    <a:pt x="734" y="897"/>
                    <a:pt x="734" y="897"/>
                  </a:cubicBezTo>
                  <a:cubicBezTo>
                    <a:pt x="734" y="915"/>
                    <a:pt x="734" y="915"/>
                    <a:pt x="734" y="915"/>
                  </a:cubicBezTo>
                  <a:cubicBezTo>
                    <a:pt x="734" y="963"/>
                    <a:pt x="734" y="963"/>
                    <a:pt x="734" y="963"/>
                  </a:cubicBezTo>
                  <a:cubicBezTo>
                    <a:pt x="734" y="982"/>
                    <a:pt x="753" y="992"/>
                    <a:pt x="763" y="992"/>
                  </a:cubicBezTo>
                  <a:cubicBezTo>
                    <a:pt x="925" y="992"/>
                    <a:pt x="925" y="992"/>
                    <a:pt x="925" y="992"/>
                  </a:cubicBezTo>
                  <a:cubicBezTo>
                    <a:pt x="934" y="992"/>
                    <a:pt x="953" y="982"/>
                    <a:pt x="953" y="963"/>
                  </a:cubicBezTo>
                  <a:cubicBezTo>
                    <a:pt x="953" y="915"/>
                    <a:pt x="953" y="915"/>
                    <a:pt x="953" y="915"/>
                  </a:cubicBezTo>
                  <a:cubicBezTo>
                    <a:pt x="953" y="897"/>
                    <a:pt x="953" y="897"/>
                    <a:pt x="953" y="897"/>
                  </a:cubicBezTo>
                  <a:cubicBezTo>
                    <a:pt x="953" y="849"/>
                    <a:pt x="953" y="849"/>
                    <a:pt x="953" y="849"/>
                  </a:cubicBezTo>
                  <a:cubicBezTo>
                    <a:pt x="953" y="830"/>
                    <a:pt x="953" y="830"/>
                    <a:pt x="953" y="830"/>
                  </a:cubicBezTo>
                  <a:cubicBezTo>
                    <a:pt x="953" y="792"/>
                    <a:pt x="953" y="792"/>
                    <a:pt x="953" y="792"/>
                  </a:cubicBezTo>
                  <a:cubicBezTo>
                    <a:pt x="953" y="772"/>
                    <a:pt x="934" y="753"/>
                    <a:pt x="925" y="7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BD7038-8F91-D84A-ADAD-935273CA4E6A}"/>
              </a:ext>
            </a:extLst>
          </p:cNvPr>
          <p:cNvGrpSpPr/>
          <p:nvPr/>
        </p:nvGrpSpPr>
        <p:grpSpPr>
          <a:xfrm>
            <a:off x="6130396" y="4220104"/>
            <a:ext cx="1346729" cy="1873250"/>
            <a:chOff x="7356475" y="5064125"/>
            <a:chExt cx="1616075" cy="2247900"/>
          </a:xfrm>
        </p:grpSpPr>
        <p:sp>
          <p:nvSpPr>
            <p:cNvPr id="3076" name="Freeform 4">
              <a:extLst>
                <a:ext uri="{FF2B5EF4-FFF2-40B4-BE49-F238E27FC236}">
                  <a16:creationId xmlns:a16="http://schemas.microsoft.com/office/drawing/2014/main" id="{AD1B4891-5755-B843-8691-6B8B218B5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5064125"/>
              <a:ext cx="1616075" cy="2247900"/>
            </a:xfrm>
            <a:custGeom>
              <a:avLst/>
              <a:gdLst>
                <a:gd name="T0" fmla="*/ 0 w 4490"/>
                <a:gd name="T1" fmla="*/ 1106 h 6244"/>
                <a:gd name="T2" fmla="*/ 0 w 4490"/>
                <a:gd name="T3" fmla="*/ 1106 h 6244"/>
                <a:gd name="T4" fmla="*/ 0 w 4490"/>
                <a:gd name="T5" fmla="*/ 3860 h 6244"/>
                <a:gd name="T6" fmla="*/ 239 w 4490"/>
                <a:gd name="T7" fmla="*/ 4080 h 6244"/>
                <a:gd name="T8" fmla="*/ 839 w 4490"/>
                <a:gd name="T9" fmla="*/ 4022 h 6244"/>
                <a:gd name="T10" fmla="*/ 915 w 4490"/>
                <a:gd name="T11" fmla="*/ 4013 h 6244"/>
                <a:gd name="T12" fmla="*/ 2173 w 4490"/>
                <a:gd name="T13" fmla="*/ 6081 h 6244"/>
                <a:gd name="T14" fmla="*/ 2517 w 4490"/>
                <a:gd name="T15" fmla="*/ 6195 h 6244"/>
                <a:gd name="T16" fmla="*/ 4270 w 4490"/>
                <a:gd name="T17" fmla="*/ 5471 h 6244"/>
                <a:gd name="T18" fmla="*/ 4442 w 4490"/>
                <a:gd name="T19" fmla="*/ 5138 h 6244"/>
                <a:gd name="T20" fmla="*/ 3870 w 4490"/>
                <a:gd name="T21" fmla="*/ 2793 h 6244"/>
                <a:gd name="T22" fmla="*/ 3927 w 4490"/>
                <a:gd name="T23" fmla="*/ 2745 h 6244"/>
                <a:gd name="T24" fmla="*/ 4394 w 4490"/>
                <a:gd name="T25" fmla="*/ 2364 h 6244"/>
                <a:gd name="T26" fmla="*/ 4403 w 4490"/>
                <a:gd name="T27" fmla="*/ 2030 h 6244"/>
                <a:gd name="T28" fmla="*/ 2459 w 4490"/>
                <a:gd name="T29" fmla="*/ 86 h 6244"/>
                <a:gd name="T30" fmla="*/ 2154 w 4490"/>
                <a:gd name="T31" fmla="*/ 77 h 6244"/>
                <a:gd name="T32" fmla="*/ 200 w 4490"/>
                <a:gd name="T33" fmla="*/ 887 h 6244"/>
                <a:gd name="T34" fmla="*/ 0 w 4490"/>
                <a:gd name="T35" fmla="*/ 1106 h 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0" h="6244">
                  <a:moveTo>
                    <a:pt x="0" y="1106"/>
                  </a:moveTo>
                  <a:lnTo>
                    <a:pt x="0" y="1106"/>
                  </a:lnTo>
                  <a:cubicBezTo>
                    <a:pt x="0" y="3860"/>
                    <a:pt x="0" y="3860"/>
                    <a:pt x="0" y="3860"/>
                  </a:cubicBezTo>
                  <a:cubicBezTo>
                    <a:pt x="0" y="3984"/>
                    <a:pt x="105" y="4089"/>
                    <a:pt x="239" y="4080"/>
                  </a:cubicBezTo>
                  <a:cubicBezTo>
                    <a:pt x="439" y="4070"/>
                    <a:pt x="639" y="4051"/>
                    <a:pt x="839" y="4022"/>
                  </a:cubicBezTo>
                  <a:cubicBezTo>
                    <a:pt x="915" y="4013"/>
                    <a:pt x="915" y="4013"/>
                    <a:pt x="915" y="4013"/>
                  </a:cubicBezTo>
                  <a:cubicBezTo>
                    <a:pt x="2173" y="6081"/>
                    <a:pt x="2173" y="6081"/>
                    <a:pt x="2173" y="6081"/>
                  </a:cubicBezTo>
                  <a:cubicBezTo>
                    <a:pt x="2240" y="6195"/>
                    <a:pt x="2402" y="6243"/>
                    <a:pt x="2517" y="6195"/>
                  </a:cubicBezTo>
                  <a:cubicBezTo>
                    <a:pt x="4270" y="5471"/>
                    <a:pt x="4270" y="5471"/>
                    <a:pt x="4270" y="5471"/>
                  </a:cubicBezTo>
                  <a:cubicBezTo>
                    <a:pt x="4394" y="5414"/>
                    <a:pt x="4470" y="5271"/>
                    <a:pt x="4442" y="5138"/>
                  </a:cubicBezTo>
                  <a:cubicBezTo>
                    <a:pt x="3870" y="2793"/>
                    <a:pt x="3870" y="2793"/>
                    <a:pt x="3870" y="2793"/>
                  </a:cubicBezTo>
                  <a:cubicBezTo>
                    <a:pt x="3927" y="2745"/>
                    <a:pt x="3927" y="2745"/>
                    <a:pt x="3927" y="2745"/>
                  </a:cubicBezTo>
                  <a:cubicBezTo>
                    <a:pt x="4089" y="2621"/>
                    <a:pt x="4242" y="2497"/>
                    <a:pt x="4394" y="2364"/>
                  </a:cubicBezTo>
                  <a:cubicBezTo>
                    <a:pt x="4489" y="2278"/>
                    <a:pt x="4489" y="2126"/>
                    <a:pt x="4403" y="2030"/>
                  </a:cubicBezTo>
                  <a:cubicBezTo>
                    <a:pt x="2459" y="86"/>
                    <a:pt x="2459" y="86"/>
                    <a:pt x="2459" y="86"/>
                  </a:cubicBezTo>
                  <a:cubicBezTo>
                    <a:pt x="2373" y="10"/>
                    <a:pt x="2240" y="0"/>
                    <a:pt x="2154" y="77"/>
                  </a:cubicBezTo>
                  <a:cubicBezTo>
                    <a:pt x="1602" y="534"/>
                    <a:pt x="915" y="820"/>
                    <a:pt x="200" y="887"/>
                  </a:cubicBezTo>
                  <a:cubicBezTo>
                    <a:pt x="86" y="896"/>
                    <a:pt x="0" y="992"/>
                    <a:pt x="0" y="1106"/>
                  </a:cubicBezTo>
                </a:path>
              </a:pathLst>
            </a:custGeom>
            <a:solidFill>
              <a:srgbClr val="8C13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240B1DDE-5719-0A4C-AB06-7B9AD02A5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825" y="5580063"/>
              <a:ext cx="593725" cy="593725"/>
            </a:xfrm>
            <a:custGeom>
              <a:avLst/>
              <a:gdLst>
                <a:gd name="T0" fmla="*/ 782 w 1650"/>
                <a:gd name="T1" fmla="*/ 877 h 1650"/>
                <a:gd name="T2" fmla="*/ 782 w 1650"/>
                <a:gd name="T3" fmla="*/ 877 h 1650"/>
                <a:gd name="T4" fmla="*/ 1563 w 1650"/>
                <a:gd name="T5" fmla="*/ 877 h 1650"/>
                <a:gd name="T6" fmla="*/ 782 w 1650"/>
                <a:gd name="T7" fmla="*/ 1649 h 1650"/>
                <a:gd name="T8" fmla="*/ 0 w 1650"/>
                <a:gd name="T9" fmla="*/ 877 h 1650"/>
                <a:gd name="T10" fmla="*/ 782 w 1650"/>
                <a:gd name="T11" fmla="*/ 95 h 1650"/>
                <a:gd name="T12" fmla="*/ 782 w 1650"/>
                <a:gd name="T13" fmla="*/ 877 h 1650"/>
                <a:gd name="T14" fmla="*/ 877 w 1650"/>
                <a:gd name="T15" fmla="*/ 0 h 1650"/>
                <a:gd name="T16" fmla="*/ 877 w 1650"/>
                <a:gd name="T17" fmla="*/ 0 h 1650"/>
                <a:gd name="T18" fmla="*/ 877 w 1650"/>
                <a:gd name="T19" fmla="*/ 782 h 1650"/>
                <a:gd name="T20" fmla="*/ 1649 w 1650"/>
                <a:gd name="T21" fmla="*/ 782 h 1650"/>
                <a:gd name="T22" fmla="*/ 877 w 1650"/>
                <a:gd name="T23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0" h="1650">
                  <a:moveTo>
                    <a:pt x="782" y="877"/>
                  </a:moveTo>
                  <a:lnTo>
                    <a:pt x="782" y="877"/>
                  </a:lnTo>
                  <a:cubicBezTo>
                    <a:pt x="1563" y="877"/>
                    <a:pt x="1563" y="877"/>
                    <a:pt x="1563" y="877"/>
                  </a:cubicBezTo>
                  <a:cubicBezTo>
                    <a:pt x="1563" y="1306"/>
                    <a:pt x="1211" y="1649"/>
                    <a:pt x="782" y="1649"/>
                  </a:cubicBezTo>
                  <a:cubicBezTo>
                    <a:pt x="343" y="1649"/>
                    <a:pt x="0" y="1306"/>
                    <a:pt x="0" y="877"/>
                  </a:cubicBezTo>
                  <a:cubicBezTo>
                    <a:pt x="0" y="438"/>
                    <a:pt x="343" y="95"/>
                    <a:pt x="782" y="95"/>
                  </a:cubicBezTo>
                  <a:lnTo>
                    <a:pt x="782" y="877"/>
                  </a:lnTo>
                  <a:close/>
                  <a:moveTo>
                    <a:pt x="877" y="0"/>
                  </a:moveTo>
                  <a:lnTo>
                    <a:pt x="877" y="0"/>
                  </a:lnTo>
                  <a:cubicBezTo>
                    <a:pt x="877" y="782"/>
                    <a:pt x="877" y="782"/>
                    <a:pt x="877" y="782"/>
                  </a:cubicBezTo>
                  <a:cubicBezTo>
                    <a:pt x="1649" y="782"/>
                    <a:pt x="1649" y="782"/>
                    <a:pt x="1649" y="782"/>
                  </a:cubicBezTo>
                  <a:cubicBezTo>
                    <a:pt x="1649" y="343"/>
                    <a:pt x="1306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76D3770-F974-5A45-8E45-0592AFA4F191}"/>
              </a:ext>
            </a:extLst>
          </p:cNvPr>
          <p:cNvGrpSpPr/>
          <p:nvPr/>
        </p:nvGrpSpPr>
        <p:grpSpPr>
          <a:xfrm>
            <a:off x="4714876" y="4220104"/>
            <a:ext cx="1346729" cy="1873250"/>
            <a:chOff x="5657850" y="5064125"/>
            <a:chExt cx="1616075" cy="2247900"/>
          </a:xfrm>
        </p:grpSpPr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55FCC365-338C-F149-9DB2-025FFB5C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5064125"/>
              <a:ext cx="1616075" cy="2247900"/>
            </a:xfrm>
            <a:custGeom>
              <a:avLst/>
              <a:gdLst>
                <a:gd name="T0" fmla="*/ 2030 w 4490"/>
                <a:gd name="T1" fmla="*/ 86 h 6244"/>
                <a:gd name="T2" fmla="*/ 2030 w 4490"/>
                <a:gd name="T3" fmla="*/ 86 h 6244"/>
                <a:gd name="T4" fmla="*/ 85 w 4490"/>
                <a:gd name="T5" fmla="*/ 2030 h 6244"/>
                <a:gd name="T6" fmla="*/ 95 w 4490"/>
                <a:gd name="T7" fmla="*/ 2355 h 6244"/>
                <a:gd name="T8" fmla="*/ 562 w 4490"/>
                <a:gd name="T9" fmla="*/ 2745 h 6244"/>
                <a:gd name="T10" fmla="*/ 628 w 4490"/>
                <a:gd name="T11" fmla="*/ 2793 h 6244"/>
                <a:gd name="T12" fmla="*/ 57 w 4490"/>
                <a:gd name="T13" fmla="*/ 5138 h 6244"/>
                <a:gd name="T14" fmla="*/ 219 w 4490"/>
                <a:gd name="T15" fmla="*/ 5471 h 6244"/>
                <a:gd name="T16" fmla="*/ 1972 w 4490"/>
                <a:gd name="T17" fmla="*/ 6195 h 6244"/>
                <a:gd name="T18" fmla="*/ 2325 w 4490"/>
                <a:gd name="T19" fmla="*/ 6081 h 6244"/>
                <a:gd name="T20" fmla="*/ 3583 w 4490"/>
                <a:gd name="T21" fmla="*/ 4013 h 6244"/>
                <a:gd name="T22" fmla="*/ 3650 w 4490"/>
                <a:gd name="T23" fmla="*/ 4022 h 6244"/>
                <a:gd name="T24" fmla="*/ 4260 w 4490"/>
                <a:gd name="T25" fmla="*/ 4080 h 6244"/>
                <a:gd name="T26" fmla="*/ 4489 w 4490"/>
                <a:gd name="T27" fmla="*/ 3860 h 6244"/>
                <a:gd name="T28" fmla="*/ 4489 w 4490"/>
                <a:gd name="T29" fmla="*/ 1106 h 6244"/>
                <a:gd name="T30" fmla="*/ 4279 w 4490"/>
                <a:gd name="T31" fmla="*/ 887 h 6244"/>
                <a:gd name="T32" fmla="*/ 2344 w 4490"/>
                <a:gd name="T33" fmla="*/ 77 h 6244"/>
                <a:gd name="T34" fmla="*/ 2030 w 4490"/>
                <a:gd name="T35" fmla="*/ 86 h 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0" h="6244">
                  <a:moveTo>
                    <a:pt x="2030" y="86"/>
                  </a:moveTo>
                  <a:lnTo>
                    <a:pt x="2030" y="86"/>
                  </a:lnTo>
                  <a:cubicBezTo>
                    <a:pt x="85" y="2030"/>
                    <a:pt x="85" y="2030"/>
                    <a:pt x="85" y="2030"/>
                  </a:cubicBezTo>
                  <a:cubicBezTo>
                    <a:pt x="0" y="2126"/>
                    <a:pt x="0" y="2269"/>
                    <a:pt x="95" y="2355"/>
                  </a:cubicBezTo>
                  <a:cubicBezTo>
                    <a:pt x="247" y="2497"/>
                    <a:pt x="400" y="2621"/>
                    <a:pt x="562" y="2745"/>
                  </a:cubicBezTo>
                  <a:cubicBezTo>
                    <a:pt x="628" y="2793"/>
                    <a:pt x="628" y="2793"/>
                    <a:pt x="628" y="2793"/>
                  </a:cubicBezTo>
                  <a:cubicBezTo>
                    <a:pt x="57" y="5138"/>
                    <a:pt x="57" y="5138"/>
                    <a:pt x="57" y="5138"/>
                  </a:cubicBezTo>
                  <a:cubicBezTo>
                    <a:pt x="18" y="5271"/>
                    <a:pt x="95" y="5414"/>
                    <a:pt x="219" y="5471"/>
                  </a:cubicBezTo>
                  <a:cubicBezTo>
                    <a:pt x="1972" y="6195"/>
                    <a:pt x="1972" y="6195"/>
                    <a:pt x="1972" y="6195"/>
                  </a:cubicBezTo>
                  <a:cubicBezTo>
                    <a:pt x="2096" y="6243"/>
                    <a:pt x="2258" y="6195"/>
                    <a:pt x="2325" y="6081"/>
                  </a:cubicBezTo>
                  <a:cubicBezTo>
                    <a:pt x="3583" y="4013"/>
                    <a:pt x="3583" y="4013"/>
                    <a:pt x="3583" y="4013"/>
                  </a:cubicBezTo>
                  <a:cubicBezTo>
                    <a:pt x="3650" y="4022"/>
                    <a:pt x="3650" y="4022"/>
                    <a:pt x="3650" y="4022"/>
                  </a:cubicBezTo>
                  <a:cubicBezTo>
                    <a:pt x="3850" y="4051"/>
                    <a:pt x="4060" y="4070"/>
                    <a:pt x="4260" y="4080"/>
                  </a:cubicBezTo>
                  <a:cubicBezTo>
                    <a:pt x="4384" y="4089"/>
                    <a:pt x="4489" y="3984"/>
                    <a:pt x="4489" y="3860"/>
                  </a:cubicBezTo>
                  <a:cubicBezTo>
                    <a:pt x="4489" y="1106"/>
                    <a:pt x="4489" y="1106"/>
                    <a:pt x="4489" y="1106"/>
                  </a:cubicBezTo>
                  <a:cubicBezTo>
                    <a:pt x="4489" y="992"/>
                    <a:pt x="4403" y="896"/>
                    <a:pt x="4279" y="887"/>
                  </a:cubicBezTo>
                  <a:cubicBezTo>
                    <a:pt x="3574" y="820"/>
                    <a:pt x="2887" y="534"/>
                    <a:pt x="2344" y="77"/>
                  </a:cubicBezTo>
                  <a:cubicBezTo>
                    <a:pt x="2249" y="0"/>
                    <a:pt x="2115" y="0"/>
                    <a:pt x="2030" y="86"/>
                  </a:cubicBezTo>
                </a:path>
              </a:pathLst>
            </a:custGeom>
            <a:solidFill>
              <a:srgbClr val="0953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8179C2EE-EE1A-7E4B-B028-E69E4B74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25" y="5545138"/>
              <a:ext cx="460375" cy="666750"/>
            </a:xfrm>
            <a:custGeom>
              <a:avLst/>
              <a:gdLst>
                <a:gd name="T0" fmla="*/ 1277 w 1278"/>
                <a:gd name="T1" fmla="*/ 1229 h 1850"/>
                <a:gd name="T2" fmla="*/ 1277 w 1278"/>
                <a:gd name="T3" fmla="*/ 1229 h 1850"/>
                <a:gd name="T4" fmla="*/ 829 w 1278"/>
                <a:gd name="T5" fmla="*/ 810 h 1850"/>
                <a:gd name="T6" fmla="*/ 601 w 1278"/>
                <a:gd name="T7" fmla="*/ 753 h 1850"/>
                <a:gd name="T8" fmla="*/ 305 w 1278"/>
                <a:gd name="T9" fmla="*/ 600 h 1850"/>
                <a:gd name="T10" fmla="*/ 619 w 1278"/>
                <a:gd name="T11" fmla="*/ 457 h 1850"/>
                <a:gd name="T12" fmla="*/ 953 w 1278"/>
                <a:gd name="T13" fmla="*/ 581 h 1850"/>
                <a:gd name="T14" fmla="*/ 1106 w 1278"/>
                <a:gd name="T15" fmla="*/ 572 h 1850"/>
                <a:gd name="T16" fmla="*/ 1182 w 1278"/>
                <a:gd name="T17" fmla="*/ 457 h 1850"/>
                <a:gd name="T18" fmla="*/ 772 w 1278"/>
                <a:gd name="T19" fmla="*/ 209 h 1850"/>
                <a:gd name="T20" fmla="*/ 772 w 1278"/>
                <a:gd name="T21" fmla="*/ 67 h 1850"/>
                <a:gd name="T22" fmla="*/ 686 w 1278"/>
                <a:gd name="T23" fmla="*/ 0 h 1850"/>
                <a:gd name="T24" fmla="*/ 591 w 1278"/>
                <a:gd name="T25" fmla="*/ 0 h 1850"/>
                <a:gd name="T26" fmla="*/ 505 w 1278"/>
                <a:gd name="T27" fmla="*/ 67 h 1850"/>
                <a:gd name="T28" fmla="*/ 505 w 1278"/>
                <a:gd name="T29" fmla="*/ 200 h 1850"/>
                <a:gd name="T30" fmla="*/ 0 w 1278"/>
                <a:gd name="T31" fmla="*/ 610 h 1850"/>
                <a:gd name="T32" fmla="*/ 486 w 1278"/>
                <a:gd name="T33" fmla="*/ 1010 h 1850"/>
                <a:gd name="T34" fmla="*/ 744 w 1278"/>
                <a:gd name="T35" fmla="*/ 1077 h 1850"/>
                <a:gd name="T36" fmla="*/ 972 w 1278"/>
                <a:gd name="T37" fmla="*/ 1239 h 1850"/>
                <a:gd name="T38" fmla="*/ 658 w 1278"/>
                <a:gd name="T39" fmla="*/ 1391 h 1850"/>
                <a:gd name="T40" fmla="*/ 267 w 1278"/>
                <a:gd name="T41" fmla="*/ 1248 h 1850"/>
                <a:gd name="T42" fmla="*/ 95 w 1278"/>
                <a:gd name="T43" fmla="*/ 1277 h 1850"/>
                <a:gd name="T44" fmla="*/ 48 w 1278"/>
                <a:gd name="T45" fmla="*/ 1391 h 1850"/>
                <a:gd name="T46" fmla="*/ 505 w 1278"/>
                <a:gd name="T47" fmla="*/ 1639 h 1850"/>
                <a:gd name="T48" fmla="*/ 505 w 1278"/>
                <a:gd name="T49" fmla="*/ 1782 h 1850"/>
                <a:gd name="T50" fmla="*/ 591 w 1278"/>
                <a:gd name="T51" fmla="*/ 1849 h 1850"/>
                <a:gd name="T52" fmla="*/ 686 w 1278"/>
                <a:gd name="T53" fmla="*/ 1849 h 1850"/>
                <a:gd name="T54" fmla="*/ 772 w 1278"/>
                <a:gd name="T55" fmla="*/ 1782 h 1850"/>
                <a:gd name="T56" fmla="*/ 772 w 1278"/>
                <a:gd name="T57" fmla="*/ 1649 h 1850"/>
                <a:gd name="T58" fmla="*/ 1277 w 1278"/>
                <a:gd name="T59" fmla="*/ 1229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8" h="1850">
                  <a:moveTo>
                    <a:pt x="1277" y="1229"/>
                  </a:moveTo>
                  <a:lnTo>
                    <a:pt x="1277" y="1229"/>
                  </a:lnTo>
                  <a:cubicBezTo>
                    <a:pt x="1277" y="1039"/>
                    <a:pt x="1125" y="886"/>
                    <a:pt x="829" y="810"/>
                  </a:cubicBezTo>
                  <a:cubicBezTo>
                    <a:pt x="801" y="810"/>
                    <a:pt x="629" y="762"/>
                    <a:pt x="601" y="753"/>
                  </a:cubicBezTo>
                  <a:cubicBezTo>
                    <a:pt x="372" y="695"/>
                    <a:pt x="305" y="657"/>
                    <a:pt x="305" y="600"/>
                  </a:cubicBezTo>
                  <a:cubicBezTo>
                    <a:pt x="305" y="533"/>
                    <a:pt x="391" y="457"/>
                    <a:pt x="619" y="457"/>
                  </a:cubicBezTo>
                  <a:cubicBezTo>
                    <a:pt x="791" y="457"/>
                    <a:pt x="953" y="581"/>
                    <a:pt x="953" y="581"/>
                  </a:cubicBezTo>
                  <a:cubicBezTo>
                    <a:pt x="1020" y="629"/>
                    <a:pt x="1058" y="629"/>
                    <a:pt x="1106" y="572"/>
                  </a:cubicBezTo>
                  <a:cubicBezTo>
                    <a:pt x="1106" y="572"/>
                    <a:pt x="1182" y="514"/>
                    <a:pt x="1182" y="457"/>
                  </a:cubicBezTo>
                  <a:cubicBezTo>
                    <a:pt x="1182" y="371"/>
                    <a:pt x="982" y="257"/>
                    <a:pt x="772" y="209"/>
                  </a:cubicBezTo>
                  <a:cubicBezTo>
                    <a:pt x="772" y="67"/>
                    <a:pt x="772" y="67"/>
                    <a:pt x="772" y="67"/>
                  </a:cubicBezTo>
                  <a:cubicBezTo>
                    <a:pt x="772" y="28"/>
                    <a:pt x="734" y="0"/>
                    <a:pt x="686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543" y="0"/>
                    <a:pt x="505" y="28"/>
                    <a:pt x="505" y="67"/>
                  </a:cubicBezTo>
                  <a:cubicBezTo>
                    <a:pt x="505" y="200"/>
                    <a:pt x="505" y="200"/>
                    <a:pt x="505" y="200"/>
                  </a:cubicBezTo>
                  <a:cubicBezTo>
                    <a:pt x="181" y="238"/>
                    <a:pt x="0" y="410"/>
                    <a:pt x="0" y="610"/>
                  </a:cubicBezTo>
                  <a:cubicBezTo>
                    <a:pt x="0" y="848"/>
                    <a:pt x="229" y="943"/>
                    <a:pt x="486" y="1010"/>
                  </a:cubicBezTo>
                  <a:cubicBezTo>
                    <a:pt x="515" y="1020"/>
                    <a:pt x="715" y="1067"/>
                    <a:pt x="744" y="1077"/>
                  </a:cubicBezTo>
                  <a:cubicBezTo>
                    <a:pt x="934" y="1115"/>
                    <a:pt x="972" y="1191"/>
                    <a:pt x="972" y="1239"/>
                  </a:cubicBezTo>
                  <a:cubicBezTo>
                    <a:pt x="972" y="1315"/>
                    <a:pt x="886" y="1391"/>
                    <a:pt x="658" y="1391"/>
                  </a:cubicBezTo>
                  <a:cubicBezTo>
                    <a:pt x="486" y="1391"/>
                    <a:pt x="267" y="1248"/>
                    <a:pt x="267" y="1248"/>
                  </a:cubicBezTo>
                  <a:cubicBezTo>
                    <a:pt x="200" y="1210"/>
                    <a:pt x="143" y="1220"/>
                    <a:pt x="95" y="1277"/>
                  </a:cubicBezTo>
                  <a:cubicBezTo>
                    <a:pt x="95" y="1277"/>
                    <a:pt x="48" y="1334"/>
                    <a:pt x="48" y="1391"/>
                  </a:cubicBezTo>
                  <a:cubicBezTo>
                    <a:pt x="48" y="1477"/>
                    <a:pt x="286" y="1591"/>
                    <a:pt x="505" y="1639"/>
                  </a:cubicBezTo>
                  <a:cubicBezTo>
                    <a:pt x="505" y="1782"/>
                    <a:pt x="505" y="1782"/>
                    <a:pt x="505" y="1782"/>
                  </a:cubicBezTo>
                  <a:cubicBezTo>
                    <a:pt x="505" y="1820"/>
                    <a:pt x="543" y="1849"/>
                    <a:pt x="591" y="1849"/>
                  </a:cubicBezTo>
                  <a:cubicBezTo>
                    <a:pt x="686" y="1849"/>
                    <a:pt x="686" y="1849"/>
                    <a:pt x="686" y="1849"/>
                  </a:cubicBezTo>
                  <a:cubicBezTo>
                    <a:pt x="734" y="1849"/>
                    <a:pt x="772" y="1820"/>
                    <a:pt x="772" y="1782"/>
                  </a:cubicBezTo>
                  <a:cubicBezTo>
                    <a:pt x="772" y="1649"/>
                    <a:pt x="772" y="1649"/>
                    <a:pt x="772" y="1649"/>
                  </a:cubicBezTo>
                  <a:cubicBezTo>
                    <a:pt x="1115" y="1610"/>
                    <a:pt x="1277" y="1429"/>
                    <a:pt x="1277" y="12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6E228EE-6FDF-C141-9E76-F9238A200E8B}"/>
              </a:ext>
            </a:extLst>
          </p:cNvPr>
          <p:cNvGrpSpPr/>
          <p:nvPr/>
        </p:nvGrpSpPr>
        <p:grpSpPr>
          <a:xfrm>
            <a:off x="4714876" y="764646"/>
            <a:ext cx="1346729" cy="1873250"/>
            <a:chOff x="5657850" y="917575"/>
            <a:chExt cx="1616075" cy="2247900"/>
          </a:xfrm>
        </p:grpSpPr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4E5358A7-537E-604E-9FC7-576F2F6F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917575"/>
              <a:ext cx="1616075" cy="2247900"/>
            </a:xfrm>
            <a:custGeom>
              <a:avLst/>
              <a:gdLst>
                <a:gd name="T0" fmla="*/ 4489 w 4490"/>
                <a:gd name="T1" fmla="*/ 5137 h 6243"/>
                <a:gd name="T2" fmla="*/ 4489 w 4490"/>
                <a:gd name="T3" fmla="*/ 5137 h 6243"/>
                <a:gd name="T4" fmla="*/ 4489 w 4490"/>
                <a:gd name="T5" fmla="*/ 2382 h 6243"/>
                <a:gd name="T6" fmla="*/ 4260 w 4490"/>
                <a:gd name="T7" fmla="*/ 2163 h 6243"/>
                <a:gd name="T8" fmla="*/ 3659 w 4490"/>
                <a:gd name="T9" fmla="*/ 2220 h 6243"/>
                <a:gd name="T10" fmla="*/ 3583 w 4490"/>
                <a:gd name="T11" fmla="*/ 2230 h 6243"/>
                <a:gd name="T12" fmla="*/ 2325 w 4490"/>
                <a:gd name="T13" fmla="*/ 162 h 6243"/>
                <a:gd name="T14" fmla="*/ 1972 w 4490"/>
                <a:gd name="T15" fmla="*/ 47 h 6243"/>
                <a:gd name="T16" fmla="*/ 219 w 4490"/>
                <a:gd name="T17" fmla="*/ 772 h 6243"/>
                <a:gd name="T18" fmla="*/ 57 w 4490"/>
                <a:gd name="T19" fmla="*/ 1105 h 6243"/>
                <a:gd name="T20" fmla="*/ 628 w 4490"/>
                <a:gd name="T21" fmla="*/ 3459 h 6243"/>
                <a:gd name="T22" fmla="*/ 562 w 4490"/>
                <a:gd name="T23" fmla="*/ 3497 h 6243"/>
                <a:gd name="T24" fmla="*/ 95 w 4490"/>
                <a:gd name="T25" fmla="*/ 3879 h 6243"/>
                <a:gd name="T26" fmla="*/ 95 w 4490"/>
                <a:gd name="T27" fmla="*/ 4212 h 6243"/>
                <a:gd name="T28" fmla="*/ 2039 w 4490"/>
                <a:gd name="T29" fmla="*/ 6157 h 6243"/>
                <a:gd name="T30" fmla="*/ 2335 w 4490"/>
                <a:gd name="T31" fmla="*/ 6176 h 6243"/>
                <a:gd name="T32" fmla="*/ 4288 w 4490"/>
                <a:gd name="T33" fmla="*/ 5365 h 6243"/>
                <a:gd name="T34" fmla="*/ 4489 w 4490"/>
                <a:gd name="T35" fmla="*/ 5137 h 6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0" h="6243">
                  <a:moveTo>
                    <a:pt x="4489" y="5137"/>
                  </a:moveTo>
                  <a:lnTo>
                    <a:pt x="4489" y="5137"/>
                  </a:lnTo>
                  <a:cubicBezTo>
                    <a:pt x="4489" y="2382"/>
                    <a:pt x="4489" y="2382"/>
                    <a:pt x="4489" y="2382"/>
                  </a:cubicBezTo>
                  <a:cubicBezTo>
                    <a:pt x="4489" y="2259"/>
                    <a:pt x="4384" y="2154"/>
                    <a:pt x="4260" y="2163"/>
                  </a:cubicBezTo>
                  <a:cubicBezTo>
                    <a:pt x="4060" y="2173"/>
                    <a:pt x="3850" y="2192"/>
                    <a:pt x="3659" y="2220"/>
                  </a:cubicBezTo>
                  <a:cubicBezTo>
                    <a:pt x="3583" y="2230"/>
                    <a:pt x="3583" y="2230"/>
                    <a:pt x="3583" y="2230"/>
                  </a:cubicBezTo>
                  <a:cubicBezTo>
                    <a:pt x="2325" y="162"/>
                    <a:pt x="2325" y="162"/>
                    <a:pt x="2325" y="162"/>
                  </a:cubicBezTo>
                  <a:cubicBezTo>
                    <a:pt x="2258" y="57"/>
                    <a:pt x="2096" y="0"/>
                    <a:pt x="1972" y="47"/>
                  </a:cubicBezTo>
                  <a:cubicBezTo>
                    <a:pt x="219" y="772"/>
                    <a:pt x="219" y="772"/>
                    <a:pt x="219" y="772"/>
                  </a:cubicBezTo>
                  <a:cubicBezTo>
                    <a:pt x="95" y="829"/>
                    <a:pt x="18" y="981"/>
                    <a:pt x="57" y="1105"/>
                  </a:cubicBezTo>
                  <a:cubicBezTo>
                    <a:pt x="628" y="3459"/>
                    <a:pt x="628" y="3459"/>
                    <a:pt x="628" y="3459"/>
                  </a:cubicBezTo>
                  <a:cubicBezTo>
                    <a:pt x="562" y="3497"/>
                    <a:pt x="562" y="3497"/>
                    <a:pt x="562" y="3497"/>
                  </a:cubicBezTo>
                  <a:cubicBezTo>
                    <a:pt x="400" y="3622"/>
                    <a:pt x="247" y="3745"/>
                    <a:pt x="95" y="3879"/>
                  </a:cubicBezTo>
                  <a:cubicBezTo>
                    <a:pt x="0" y="3965"/>
                    <a:pt x="0" y="4117"/>
                    <a:pt x="95" y="4212"/>
                  </a:cubicBezTo>
                  <a:cubicBezTo>
                    <a:pt x="2039" y="6157"/>
                    <a:pt x="2039" y="6157"/>
                    <a:pt x="2039" y="6157"/>
                  </a:cubicBezTo>
                  <a:cubicBezTo>
                    <a:pt x="2115" y="6233"/>
                    <a:pt x="2249" y="6242"/>
                    <a:pt x="2335" y="6176"/>
                  </a:cubicBezTo>
                  <a:cubicBezTo>
                    <a:pt x="2887" y="5709"/>
                    <a:pt x="3574" y="5423"/>
                    <a:pt x="4288" y="5365"/>
                  </a:cubicBezTo>
                  <a:cubicBezTo>
                    <a:pt x="4403" y="5346"/>
                    <a:pt x="4489" y="5251"/>
                    <a:pt x="4489" y="5137"/>
                  </a:cubicBezTo>
                </a:path>
              </a:pathLst>
            </a:custGeom>
            <a:solidFill>
              <a:srgbClr val="69DA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91C9FE64-E68A-164A-85FC-5DEC0A54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2076450"/>
              <a:ext cx="611187" cy="608013"/>
            </a:xfrm>
            <a:custGeom>
              <a:avLst/>
              <a:gdLst>
                <a:gd name="T0" fmla="*/ 1668 w 1697"/>
                <a:gd name="T1" fmla="*/ 724 h 1688"/>
                <a:gd name="T2" fmla="*/ 1668 w 1697"/>
                <a:gd name="T3" fmla="*/ 724 h 1688"/>
                <a:gd name="T4" fmla="*/ 1458 w 1697"/>
                <a:gd name="T5" fmla="*/ 686 h 1688"/>
                <a:gd name="T6" fmla="*/ 1391 w 1697"/>
                <a:gd name="T7" fmla="*/ 524 h 1688"/>
                <a:gd name="T8" fmla="*/ 1515 w 1697"/>
                <a:gd name="T9" fmla="*/ 353 h 1688"/>
                <a:gd name="T10" fmla="*/ 1506 w 1697"/>
                <a:gd name="T11" fmla="*/ 305 h 1688"/>
                <a:gd name="T12" fmla="*/ 1391 w 1697"/>
                <a:gd name="T13" fmla="*/ 181 h 1688"/>
                <a:gd name="T14" fmla="*/ 1344 w 1697"/>
                <a:gd name="T15" fmla="*/ 181 h 1688"/>
                <a:gd name="T16" fmla="*/ 1172 w 1697"/>
                <a:gd name="T17" fmla="*/ 305 h 1688"/>
                <a:gd name="T18" fmla="*/ 1001 w 1697"/>
                <a:gd name="T19" fmla="*/ 238 h 1688"/>
                <a:gd name="T20" fmla="*/ 972 w 1697"/>
                <a:gd name="T21" fmla="*/ 29 h 1688"/>
                <a:gd name="T22" fmla="*/ 934 w 1697"/>
                <a:gd name="T23" fmla="*/ 0 h 1688"/>
                <a:gd name="T24" fmla="*/ 762 w 1697"/>
                <a:gd name="T25" fmla="*/ 0 h 1688"/>
                <a:gd name="T26" fmla="*/ 724 w 1697"/>
                <a:gd name="T27" fmla="*/ 29 h 1688"/>
                <a:gd name="T28" fmla="*/ 696 w 1697"/>
                <a:gd name="T29" fmla="*/ 238 h 1688"/>
                <a:gd name="T30" fmla="*/ 534 w 1697"/>
                <a:gd name="T31" fmla="*/ 305 h 1688"/>
                <a:gd name="T32" fmla="*/ 362 w 1697"/>
                <a:gd name="T33" fmla="*/ 181 h 1688"/>
                <a:gd name="T34" fmla="*/ 314 w 1697"/>
                <a:gd name="T35" fmla="*/ 181 h 1688"/>
                <a:gd name="T36" fmla="*/ 190 w 1697"/>
                <a:gd name="T37" fmla="*/ 305 h 1688"/>
                <a:gd name="T38" fmla="*/ 190 w 1697"/>
                <a:gd name="T39" fmla="*/ 353 h 1688"/>
                <a:gd name="T40" fmla="*/ 314 w 1697"/>
                <a:gd name="T41" fmla="*/ 524 h 1688"/>
                <a:gd name="T42" fmla="*/ 248 w 1697"/>
                <a:gd name="T43" fmla="*/ 686 h 1688"/>
                <a:gd name="T44" fmla="*/ 38 w 1697"/>
                <a:gd name="T45" fmla="*/ 724 h 1688"/>
                <a:gd name="T46" fmla="*/ 0 w 1697"/>
                <a:gd name="T47" fmla="*/ 763 h 1688"/>
                <a:gd name="T48" fmla="*/ 0 w 1697"/>
                <a:gd name="T49" fmla="*/ 934 h 1688"/>
                <a:gd name="T50" fmla="*/ 38 w 1697"/>
                <a:gd name="T51" fmla="*/ 963 h 1688"/>
                <a:gd name="T52" fmla="*/ 248 w 1697"/>
                <a:gd name="T53" fmla="*/ 1001 h 1688"/>
                <a:gd name="T54" fmla="*/ 314 w 1697"/>
                <a:gd name="T55" fmla="*/ 1163 h 1688"/>
                <a:gd name="T56" fmla="*/ 190 w 1697"/>
                <a:gd name="T57" fmla="*/ 1334 h 1688"/>
                <a:gd name="T58" fmla="*/ 190 w 1697"/>
                <a:gd name="T59" fmla="*/ 1382 h 1688"/>
                <a:gd name="T60" fmla="*/ 314 w 1697"/>
                <a:gd name="T61" fmla="*/ 1506 h 1688"/>
                <a:gd name="T62" fmla="*/ 362 w 1697"/>
                <a:gd name="T63" fmla="*/ 1506 h 1688"/>
                <a:gd name="T64" fmla="*/ 534 w 1697"/>
                <a:gd name="T65" fmla="*/ 1382 h 1688"/>
                <a:gd name="T66" fmla="*/ 696 w 1697"/>
                <a:gd name="T67" fmla="*/ 1449 h 1688"/>
                <a:gd name="T68" fmla="*/ 724 w 1697"/>
                <a:gd name="T69" fmla="*/ 1659 h 1688"/>
                <a:gd name="T70" fmla="*/ 762 w 1697"/>
                <a:gd name="T71" fmla="*/ 1687 h 1688"/>
                <a:gd name="T72" fmla="*/ 934 w 1697"/>
                <a:gd name="T73" fmla="*/ 1687 h 1688"/>
                <a:gd name="T74" fmla="*/ 972 w 1697"/>
                <a:gd name="T75" fmla="*/ 1659 h 1688"/>
                <a:gd name="T76" fmla="*/ 1001 w 1697"/>
                <a:gd name="T77" fmla="*/ 1449 h 1688"/>
                <a:gd name="T78" fmla="*/ 1172 w 1697"/>
                <a:gd name="T79" fmla="*/ 1382 h 1688"/>
                <a:gd name="T80" fmla="*/ 1344 w 1697"/>
                <a:gd name="T81" fmla="*/ 1506 h 1688"/>
                <a:gd name="T82" fmla="*/ 1391 w 1697"/>
                <a:gd name="T83" fmla="*/ 1506 h 1688"/>
                <a:gd name="T84" fmla="*/ 1506 w 1697"/>
                <a:gd name="T85" fmla="*/ 1382 h 1688"/>
                <a:gd name="T86" fmla="*/ 1515 w 1697"/>
                <a:gd name="T87" fmla="*/ 1334 h 1688"/>
                <a:gd name="T88" fmla="*/ 1391 w 1697"/>
                <a:gd name="T89" fmla="*/ 1163 h 1688"/>
                <a:gd name="T90" fmla="*/ 1458 w 1697"/>
                <a:gd name="T91" fmla="*/ 1001 h 1688"/>
                <a:gd name="T92" fmla="*/ 1668 w 1697"/>
                <a:gd name="T93" fmla="*/ 963 h 1688"/>
                <a:gd name="T94" fmla="*/ 1696 w 1697"/>
                <a:gd name="T95" fmla="*/ 934 h 1688"/>
                <a:gd name="T96" fmla="*/ 1696 w 1697"/>
                <a:gd name="T97" fmla="*/ 763 h 1688"/>
                <a:gd name="T98" fmla="*/ 1668 w 1697"/>
                <a:gd name="T99" fmla="*/ 724 h 1688"/>
                <a:gd name="T100" fmla="*/ 848 w 1697"/>
                <a:gd name="T101" fmla="*/ 1153 h 1688"/>
                <a:gd name="T102" fmla="*/ 848 w 1697"/>
                <a:gd name="T103" fmla="*/ 1153 h 1688"/>
                <a:gd name="T104" fmla="*/ 534 w 1697"/>
                <a:gd name="T105" fmla="*/ 848 h 1688"/>
                <a:gd name="T106" fmla="*/ 848 w 1697"/>
                <a:gd name="T107" fmla="*/ 534 h 1688"/>
                <a:gd name="T108" fmla="*/ 1162 w 1697"/>
                <a:gd name="T109" fmla="*/ 848 h 1688"/>
                <a:gd name="T110" fmla="*/ 848 w 1697"/>
                <a:gd name="T111" fmla="*/ 1153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7" h="1688">
                  <a:moveTo>
                    <a:pt x="1668" y="724"/>
                  </a:moveTo>
                  <a:lnTo>
                    <a:pt x="1668" y="724"/>
                  </a:lnTo>
                  <a:cubicBezTo>
                    <a:pt x="1458" y="686"/>
                    <a:pt x="1458" y="686"/>
                    <a:pt x="1458" y="686"/>
                  </a:cubicBezTo>
                  <a:cubicBezTo>
                    <a:pt x="1439" y="629"/>
                    <a:pt x="1420" y="581"/>
                    <a:pt x="1391" y="524"/>
                  </a:cubicBezTo>
                  <a:cubicBezTo>
                    <a:pt x="1515" y="353"/>
                    <a:pt x="1515" y="353"/>
                    <a:pt x="1515" y="353"/>
                  </a:cubicBezTo>
                  <a:cubicBezTo>
                    <a:pt x="1525" y="343"/>
                    <a:pt x="1525" y="324"/>
                    <a:pt x="1506" y="305"/>
                  </a:cubicBezTo>
                  <a:cubicBezTo>
                    <a:pt x="1391" y="181"/>
                    <a:pt x="1391" y="181"/>
                    <a:pt x="1391" y="181"/>
                  </a:cubicBezTo>
                  <a:cubicBezTo>
                    <a:pt x="1372" y="172"/>
                    <a:pt x="1353" y="172"/>
                    <a:pt x="1344" y="181"/>
                  </a:cubicBezTo>
                  <a:cubicBezTo>
                    <a:pt x="1172" y="305"/>
                    <a:pt x="1172" y="305"/>
                    <a:pt x="1172" y="305"/>
                  </a:cubicBezTo>
                  <a:cubicBezTo>
                    <a:pt x="1115" y="276"/>
                    <a:pt x="1067" y="257"/>
                    <a:pt x="1001" y="238"/>
                  </a:cubicBezTo>
                  <a:cubicBezTo>
                    <a:pt x="972" y="29"/>
                    <a:pt x="972" y="29"/>
                    <a:pt x="972" y="29"/>
                  </a:cubicBezTo>
                  <a:cubicBezTo>
                    <a:pt x="972" y="10"/>
                    <a:pt x="953" y="0"/>
                    <a:pt x="934" y="0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43" y="0"/>
                    <a:pt x="734" y="10"/>
                    <a:pt x="724" y="29"/>
                  </a:cubicBezTo>
                  <a:cubicBezTo>
                    <a:pt x="696" y="238"/>
                    <a:pt x="696" y="238"/>
                    <a:pt x="696" y="238"/>
                  </a:cubicBezTo>
                  <a:cubicBezTo>
                    <a:pt x="638" y="257"/>
                    <a:pt x="581" y="276"/>
                    <a:pt x="534" y="305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43" y="172"/>
                    <a:pt x="324" y="172"/>
                    <a:pt x="314" y="181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81" y="324"/>
                    <a:pt x="181" y="343"/>
                    <a:pt x="190" y="353"/>
                  </a:cubicBezTo>
                  <a:cubicBezTo>
                    <a:pt x="314" y="524"/>
                    <a:pt x="314" y="524"/>
                    <a:pt x="314" y="524"/>
                  </a:cubicBezTo>
                  <a:cubicBezTo>
                    <a:pt x="286" y="581"/>
                    <a:pt x="257" y="629"/>
                    <a:pt x="248" y="686"/>
                  </a:cubicBezTo>
                  <a:cubicBezTo>
                    <a:pt x="38" y="724"/>
                    <a:pt x="38" y="724"/>
                    <a:pt x="38" y="724"/>
                  </a:cubicBezTo>
                  <a:cubicBezTo>
                    <a:pt x="19" y="724"/>
                    <a:pt x="0" y="744"/>
                    <a:pt x="0" y="763"/>
                  </a:cubicBezTo>
                  <a:cubicBezTo>
                    <a:pt x="0" y="934"/>
                    <a:pt x="0" y="934"/>
                    <a:pt x="0" y="934"/>
                  </a:cubicBezTo>
                  <a:cubicBezTo>
                    <a:pt x="0" y="953"/>
                    <a:pt x="19" y="963"/>
                    <a:pt x="38" y="963"/>
                  </a:cubicBezTo>
                  <a:cubicBezTo>
                    <a:pt x="248" y="1001"/>
                    <a:pt x="248" y="1001"/>
                    <a:pt x="248" y="1001"/>
                  </a:cubicBezTo>
                  <a:cubicBezTo>
                    <a:pt x="257" y="1058"/>
                    <a:pt x="286" y="1115"/>
                    <a:pt x="314" y="1163"/>
                  </a:cubicBezTo>
                  <a:cubicBezTo>
                    <a:pt x="190" y="1334"/>
                    <a:pt x="190" y="1334"/>
                    <a:pt x="190" y="1334"/>
                  </a:cubicBezTo>
                  <a:cubicBezTo>
                    <a:pt x="181" y="1354"/>
                    <a:pt x="181" y="1372"/>
                    <a:pt x="190" y="1382"/>
                  </a:cubicBezTo>
                  <a:cubicBezTo>
                    <a:pt x="314" y="1506"/>
                    <a:pt x="314" y="1506"/>
                    <a:pt x="314" y="1506"/>
                  </a:cubicBezTo>
                  <a:cubicBezTo>
                    <a:pt x="324" y="1516"/>
                    <a:pt x="343" y="1516"/>
                    <a:pt x="362" y="1506"/>
                  </a:cubicBezTo>
                  <a:cubicBezTo>
                    <a:pt x="534" y="1382"/>
                    <a:pt x="534" y="1382"/>
                    <a:pt x="534" y="1382"/>
                  </a:cubicBezTo>
                  <a:cubicBezTo>
                    <a:pt x="581" y="1411"/>
                    <a:pt x="638" y="1439"/>
                    <a:pt x="696" y="1449"/>
                  </a:cubicBezTo>
                  <a:cubicBezTo>
                    <a:pt x="724" y="1659"/>
                    <a:pt x="724" y="1659"/>
                    <a:pt x="724" y="1659"/>
                  </a:cubicBezTo>
                  <a:cubicBezTo>
                    <a:pt x="734" y="1677"/>
                    <a:pt x="743" y="1687"/>
                    <a:pt x="762" y="1687"/>
                  </a:cubicBezTo>
                  <a:cubicBezTo>
                    <a:pt x="934" y="1687"/>
                    <a:pt x="934" y="1687"/>
                    <a:pt x="934" y="1687"/>
                  </a:cubicBezTo>
                  <a:cubicBezTo>
                    <a:pt x="953" y="1687"/>
                    <a:pt x="972" y="1677"/>
                    <a:pt x="972" y="1659"/>
                  </a:cubicBezTo>
                  <a:cubicBezTo>
                    <a:pt x="1001" y="1449"/>
                    <a:pt x="1001" y="1449"/>
                    <a:pt x="1001" y="1449"/>
                  </a:cubicBezTo>
                  <a:cubicBezTo>
                    <a:pt x="1067" y="1439"/>
                    <a:pt x="1115" y="1411"/>
                    <a:pt x="1172" y="1382"/>
                  </a:cubicBezTo>
                  <a:cubicBezTo>
                    <a:pt x="1344" y="1506"/>
                    <a:pt x="1344" y="1506"/>
                    <a:pt x="1344" y="1506"/>
                  </a:cubicBezTo>
                  <a:cubicBezTo>
                    <a:pt x="1353" y="1516"/>
                    <a:pt x="1372" y="1516"/>
                    <a:pt x="1391" y="1506"/>
                  </a:cubicBezTo>
                  <a:cubicBezTo>
                    <a:pt x="1506" y="1382"/>
                    <a:pt x="1506" y="1382"/>
                    <a:pt x="1506" y="1382"/>
                  </a:cubicBezTo>
                  <a:cubicBezTo>
                    <a:pt x="1525" y="1372"/>
                    <a:pt x="1525" y="1354"/>
                    <a:pt x="1515" y="1334"/>
                  </a:cubicBezTo>
                  <a:cubicBezTo>
                    <a:pt x="1391" y="1163"/>
                    <a:pt x="1391" y="1163"/>
                    <a:pt x="1391" y="1163"/>
                  </a:cubicBezTo>
                  <a:cubicBezTo>
                    <a:pt x="1420" y="1115"/>
                    <a:pt x="1439" y="1058"/>
                    <a:pt x="1458" y="1001"/>
                  </a:cubicBezTo>
                  <a:cubicBezTo>
                    <a:pt x="1668" y="963"/>
                    <a:pt x="1668" y="963"/>
                    <a:pt x="1668" y="963"/>
                  </a:cubicBezTo>
                  <a:cubicBezTo>
                    <a:pt x="1687" y="963"/>
                    <a:pt x="1696" y="953"/>
                    <a:pt x="1696" y="934"/>
                  </a:cubicBezTo>
                  <a:cubicBezTo>
                    <a:pt x="1696" y="763"/>
                    <a:pt x="1696" y="763"/>
                    <a:pt x="1696" y="763"/>
                  </a:cubicBezTo>
                  <a:cubicBezTo>
                    <a:pt x="1696" y="744"/>
                    <a:pt x="1687" y="724"/>
                    <a:pt x="1668" y="724"/>
                  </a:cubicBezTo>
                  <a:close/>
                  <a:moveTo>
                    <a:pt x="848" y="1153"/>
                  </a:moveTo>
                  <a:lnTo>
                    <a:pt x="848" y="1153"/>
                  </a:lnTo>
                  <a:cubicBezTo>
                    <a:pt x="676" y="1153"/>
                    <a:pt x="534" y="1020"/>
                    <a:pt x="534" y="848"/>
                  </a:cubicBezTo>
                  <a:cubicBezTo>
                    <a:pt x="534" y="677"/>
                    <a:pt x="676" y="534"/>
                    <a:pt x="848" y="534"/>
                  </a:cubicBezTo>
                  <a:cubicBezTo>
                    <a:pt x="1019" y="534"/>
                    <a:pt x="1162" y="677"/>
                    <a:pt x="1162" y="848"/>
                  </a:cubicBezTo>
                  <a:cubicBezTo>
                    <a:pt x="1162" y="1020"/>
                    <a:pt x="1019" y="1153"/>
                    <a:pt x="848" y="1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UA" sz="1167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4D212D-A2BD-E748-BD2F-575E0D3BFEA2}"/>
              </a:ext>
            </a:extLst>
          </p:cNvPr>
          <p:cNvSpPr/>
          <p:nvPr/>
        </p:nvSpPr>
        <p:spPr>
          <a:xfrm>
            <a:off x="2308598" y="764646"/>
            <a:ext cx="1031051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sz="2333" b="1" dirty="0">
                <a:latin typeface="Montserrat" pitchFamily="2" charset="0"/>
              </a:rPr>
              <a:t>Learn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54F733-1317-0748-929B-C0A4E863DFB8}"/>
              </a:ext>
            </a:extLst>
          </p:cNvPr>
          <p:cNvSpPr/>
          <p:nvPr/>
        </p:nvSpPr>
        <p:spPr>
          <a:xfrm>
            <a:off x="1599456" y="1105800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r"/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30736F1-8A2B-6D4A-83DC-37FBC6B642C7}"/>
              </a:ext>
            </a:extLst>
          </p:cNvPr>
          <p:cNvSpPr/>
          <p:nvPr/>
        </p:nvSpPr>
        <p:spPr>
          <a:xfrm>
            <a:off x="1832120" y="2246837"/>
            <a:ext cx="843501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sz="2333" b="1" dirty="0">
                <a:latin typeface="Montserrat" pitchFamily="2" charset="0"/>
              </a:rPr>
              <a:t>Idea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60F2347-A749-9648-9559-CC3AE9C9C5A6}"/>
              </a:ext>
            </a:extLst>
          </p:cNvPr>
          <p:cNvSpPr/>
          <p:nvPr/>
        </p:nvSpPr>
        <p:spPr>
          <a:xfrm>
            <a:off x="935427" y="2587991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r"/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7F62322-7B79-AA45-8369-4981533F6E0C}"/>
              </a:ext>
            </a:extLst>
          </p:cNvPr>
          <p:cNvSpPr/>
          <p:nvPr/>
        </p:nvSpPr>
        <p:spPr>
          <a:xfrm>
            <a:off x="1086792" y="3768769"/>
            <a:ext cx="1593706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sz="2333" b="1" dirty="0">
                <a:latin typeface="Montserrat" pitchFamily="2" charset="0"/>
              </a:rPr>
              <a:t>Research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D7035B7-74FC-0C49-BEA3-A9F723C2CD85}"/>
              </a:ext>
            </a:extLst>
          </p:cNvPr>
          <p:cNvSpPr/>
          <p:nvPr/>
        </p:nvSpPr>
        <p:spPr>
          <a:xfrm>
            <a:off x="940305" y="4109923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r"/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F5E2CCF-C83F-4748-96E4-6BA5E6FD708B}"/>
              </a:ext>
            </a:extLst>
          </p:cNvPr>
          <p:cNvSpPr/>
          <p:nvPr/>
        </p:nvSpPr>
        <p:spPr>
          <a:xfrm>
            <a:off x="1802567" y="5257689"/>
            <a:ext cx="1508746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sz="2333" b="1" dirty="0">
                <a:latin typeface="Montserrat" pitchFamily="2" charset="0"/>
              </a:rPr>
              <a:t>Planning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38B65A7-3FFB-B64B-9DAD-6D31843003D6}"/>
              </a:ext>
            </a:extLst>
          </p:cNvPr>
          <p:cNvSpPr/>
          <p:nvPr/>
        </p:nvSpPr>
        <p:spPr>
          <a:xfrm>
            <a:off x="1599456" y="5598843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pPr algn="r"/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r"/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0EBFA0A-5DF5-CD48-A5F9-B68ADCAA1C1B}"/>
              </a:ext>
            </a:extLst>
          </p:cNvPr>
          <p:cNvSpPr/>
          <p:nvPr/>
        </p:nvSpPr>
        <p:spPr>
          <a:xfrm>
            <a:off x="8913064" y="764646"/>
            <a:ext cx="1297150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" pitchFamily="2" charset="0"/>
              </a:rPr>
              <a:t>Project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4D2DB09-A98E-C440-8B52-8908FB56720E}"/>
              </a:ext>
            </a:extLst>
          </p:cNvPr>
          <p:cNvSpPr/>
          <p:nvPr/>
        </p:nvSpPr>
        <p:spPr>
          <a:xfrm>
            <a:off x="8913064" y="1105800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99AA0C-2076-8244-8FF0-42EF227D2A88}"/>
              </a:ext>
            </a:extLst>
          </p:cNvPr>
          <p:cNvSpPr/>
          <p:nvPr/>
        </p:nvSpPr>
        <p:spPr>
          <a:xfrm>
            <a:off x="9587978" y="2237053"/>
            <a:ext cx="1329210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" pitchFamily="2" charset="0"/>
              </a:rPr>
              <a:t>Startup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FCA8538-8FD3-644A-A6E8-7F83503150A9}"/>
              </a:ext>
            </a:extLst>
          </p:cNvPr>
          <p:cNvSpPr/>
          <p:nvPr/>
        </p:nvSpPr>
        <p:spPr>
          <a:xfrm>
            <a:off x="9587978" y="2578207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D690C56-B591-7E4F-982C-2A5ED69A2AB1}"/>
              </a:ext>
            </a:extLst>
          </p:cNvPr>
          <p:cNvSpPr/>
          <p:nvPr/>
        </p:nvSpPr>
        <p:spPr>
          <a:xfrm>
            <a:off x="9575319" y="3768769"/>
            <a:ext cx="1510350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" pitchFamily="2" charset="0"/>
              </a:rPr>
              <a:t>Business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2A5D15C-6BBD-CB44-9BCD-0C2A48859F9E}"/>
              </a:ext>
            </a:extLst>
          </p:cNvPr>
          <p:cNvSpPr/>
          <p:nvPr/>
        </p:nvSpPr>
        <p:spPr>
          <a:xfrm>
            <a:off x="9575319" y="4109923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ED57D69-8ADF-034D-A479-BC7D2C30574C}"/>
              </a:ext>
            </a:extLst>
          </p:cNvPr>
          <p:cNvSpPr/>
          <p:nvPr/>
        </p:nvSpPr>
        <p:spPr>
          <a:xfrm>
            <a:off x="8913064" y="5257689"/>
            <a:ext cx="1410964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333" b="1" dirty="0">
                <a:latin typeface="Montserrat" pitchFamily="2" charset="0"/>
              </a:rPr>
              <a:t>Success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A832025-BBDD-D841-BEED-EEA16EC35C1B}"/>
              </a:ext>
            </a:extLst>
          </p:cNvPr>
          <p:cNvSpPr/>
          <p:nvPr/>
        </p:nvSpPr>
        <p:spPr>
          <a:xfrm>
            <a:off x="8913064" y="5598843"/>
            <a:ext cx="1740193" cy="63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Lorem ipsum dolor</a:t>
            </a:r>
          </a:p>
          <a:p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sit am et,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consec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etur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adipisic</a:t>
            </a:r>
            <a:r>
              <a:rPr lang="en" sz="1167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" sz="1167" dirty="0" err="1">
                <a:solidFill>
                  <a:srgbClr val="444444"/>
                </a:solidFill>
                <a:latin typeface="Open Sans" panose="020B0606030504020204" pitchFamily="34" charset="0"/>
              </a:rPr>
              <a:t>tempor</a:t>
            </a:r>
            <a:endParaRPr lang="en" sz="1167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21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6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8FFA17-7A80-A34F-B12F-D58D53E7E1B8}"/>
              </a:ext>
            </a:extLst>
          </p:cNvPr>
          <p:cNvGrpSpPr/>
          <p:nvPr/>
        </p:nvGrpSpPr>
        <p:grpSpPr>
          <a:xfrm>
            <a:off x="1023938" y="1208088"/>
            <a:ext cx="1857375" cy="1858962"/>
            <a:chOff x="1023938" y="1208088"/>
            <a:chExt cx="1857375" cy="1858962"/>
          </a:xfrm>
        </p:grpSpPr>
        <p:sp>
          <p:nvSpPr>
            <p:cNvPr id="182278" name="Google Shape;3904;p84"/>
            <p:cNvSpPr>
              <a:spLocks noChangeArrowheads="1"/>
            </p:cNvSpPr>
            <p:nvPr/>
          </p:nvSpPr>
          <p:spPr bwMode="auto">
            <a:xfrm>
              <a:off x="1023938" y="1208088"/>
              <a:ext cx="1857375" cy="1858962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EEDBE2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2280" name="Google Shape;3906;p84"/>
            <p:cNvSpPr>
              <a:spLocks/>
            </p:cNvSpPr>
            <p:nvPr/>
          </p:nvSpPr>
          <p:spPr bwMode="auto">
            <a:xfrm>
              <a:off x="1952625" y="1208088"/>
              <a:ext cx="928688" cy="928687"/>
            </a:xfrm>
            <a:custGeom>
              <a:avLst/>
              <a:gdLst>
                <a:gd name="T0" fmla="*/ 0 w 220"/>
                <a:gd name="T1" fmla="*/ 0 h 220"/>
                <a:gd name="T2" fmla="*/ 2147483646 w 220"/>
                <a:gd name="T3" fmla="*/ 2147483646 h 2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0" h="220" extrusionOk="0">
                  <a:moveTo>
                    <a:pt x="0" y="0"/>
                  </a:moveTo>
                  <a:cubicBezTo>
                    <a:pt x="121" y="0"/>
                    <a:pt x="220" y="99"/>
                    <a:pt x="220" y="220"/>
                  </a:cubicBezTo>
                </a:path>
              </a:pathLst>
            </a:custGeom>
            <a:noFill/>
            <a:ln w="96825" cap="rnd" cmpd="sng">
              <a:solidFill>
                <a:srgbClr val="8C103D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46BC6E-0DF5-724F-8166-0DAB9722B73A}"/>
              </a:ext>
            </a:extLst>
          </p:cNvPr>
          <p:cNvGrpSpPr/>
          <p:nvPr/>
        </p:nvGrpSpPr>
        <p:grpSpPr>
          <a:xfrm>
            <a:off x="3840163" y="1208088"/>
            <a:ext cx="1857375" cy="1858962"/>
            <a:chOff x="3840163" y="1208088"/>
            <a:chExt cx="1857375" cy="1858962"/>
          </a:xfrm>
        </p:grpSpPr>
        <p:sp>
          <p:nvSpPr>
            <p:cNvPr id="182281" name="Google Shape;3907;p84"/>
            <p:cNvSpPr>
              <a:spLocks noChangeArrowheads="1"/>
            </p:cNvSpPr>
            <p:nvPr/>
          </p:nvSpPr>
          <p:spPr bwMode="auto">
            <a:xfrm>
              <a:off x="3840163" y="1208088"/>
              <a:ext cx="1857375" cy="1858962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FFEEE0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2283" name="Google Shape;3909;p84"/>
            <p:cNvSpPr>
              <a:spLocks/>
            </p:cNvSpPr>
            <p:nvPr/>
          </p:nvSpPr>
          <p:spPr bwMode="auto">
            <a:xfrm>
              <a:off x="4768850" y="1208088"/>
              <a:ext cx="928688" cy="1858962"/>
            </a:xfrm>
            <a:custGeom>
              <a:avLst/>
              <a:gdLst>
                <a:gd name="T0" fmla="*/ 0 w 220"/>
                <a:gd name="T1" fmla="*/ 0 h 440"/>
                <a:gd name="T2" fmla="*/ 2147483646 w 220"/>
                <a:gd name="T3" fmla="*/ 2147483646 h 440"/>
                <a:gd name="T4" fmla="*/ 0 w 220"/>
                <a:gd name="T5" fmla="*/ 2147483646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" h="440" extrusionOk="0">
                  <a:moveTo>
                    <a:pt x="0" y="0"/>
                  </a:moveTo>
                  <a:cubicBezTo>
                    <a:pt x="121" y="0"/>
                    <a:pt x="220" y="99"/>
                    <a:pt x="220" y="220"/>
                  </a:cubicBezTo>
                  <a:cubicBezTo>
                    <a:pt x="220" y="341"/>
                    <a:pt x="121" y="440"/>
                    <a:pt x="0" y="440"/>
                  </a:cubicBezTo>
                </a:path>
              </a:pathLst>
            </a:custGeom>
            <a:noFill/>
            <a:ln w="96825" cap="rnd" cmpd="sng">
              <a:solidFill>
                <a:srgbClr val="FF912B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82274" name="Google Shape;3900;p84"/>
          <p:cNvSpPr txBox="1">
            <a:spLocks noChangeArrowheads="1"/>
          </p:cNvSpPr>
          <p:nvPr/>
        </p:nvSpPr>
        <p:spPr bwMode="auto">
          <a:xfrm>
            <a:off x="966188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182275" name="Google Shape;3901;p84"/>
          <p:cNvSpPr txBox="1">
            <a:spLocks noChangeArrowheads="1"/>
          </p:cNvSpPr>
          <p:nvPr/>
        </p:nvSpPr>
        <p:spPr bwMode="auto">
          <a:xfrm>
            <a:off x="3811782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182276" name="Google Shape;3902;p84"/>
          <p:cNvSpPr txBox="1">
            <a:spLocks noChangeArrowheads="1"/>
          </p:cNvSpPr>
          <p:nvPr/>
        </p:nvSpPr>
        <p:spPr bwMode="auto">
          <a:xfrm>
            <a:off x="6614993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182277" name="Google Shape;3903;p84"/>
          <p:cNvSpPr txBox="1">
            <a:spLocks noChangeArrowheads="1"/>
          </p:cNvSpPr>
          <p:nvPr/>
        </p:nvSpPr>
        <p:spPr bwMode="auto">
          <a:xfrm>
            <a:off x="9287268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7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7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800B2-9E18-7C49-BE1A-202BA7851AAC}"/>
              </a:ext>
            </a:extLst>
          </p:cNvPr>
          <p:cNvGrpSpPr/>
          <p:nvPr/>
        </p:nvGrpSpPr>
        <p:grpSpPr>
          <a:xfrm>
            <a:off x="6577013" y="1208088"/>
            <a:ext cx="1857375" cy="1858962"/>
            <a:chOff x="6577013" y="1208088"/>
            <a:chExt cx="1857375" cy="1858962"/>
          </a:xfrm>
        </p:grpSpPr>
        <p:sp>
          <p:nvSpPr>
            <p:cNvPr id="182284" name="Google Shape;3910;p84"/>
            <p:cNvSpPr>
              <a:spLocks noChangeArrowheads="1"/>
            </p:cNvSpPr>
            <p:nvPr/>
          </p:nvSpPr>
          <p:spPr bwMode="auto">
            <a:xfrm>
              <a:off x="6577013" y="1208088"/>
              <a:ext cx="1857375" cy="1858962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DAE5EC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2286" name="Google Shape;3912;p84"/>
            <p:cNvSpPr>
              <a:spLocks/>
            </p:cNvSpPr>
            <p:nvPr/>
          </p:nvSpPr>
          <p:spPr bwMode="auto">
            <a:xfrm>
              <a:off x="6577013" y="1208088"/>
              <a:ext cx="1857375" cy="1858962"/>
            </a:xfrm>
            <a:custGeom>
              <a:avLst/>
              <a:gdLst>
                <a:gd name="T0" fmla="*/ 2147483646 w 440"/>
                <a:gd name="T1" fmla="*/ 0 h 440"/>
                <a:gd name="T2" fmla="*/ 2147483646 w 440"/>
                <a:gd name="T3" fmla="*/ 2147483646 h 440"/>
                <a:gd name="T4" fmla="*/ 2147483646 w 440"/>
                <a:gd name="T5" fmla="*/ 2147483646 h 440"/>
                <a:gd name="T6" fmla="*/ 0 w 440"/>
                <a:gd name="T7" fmla="*/ 2147483646 h 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0" h="440" extrusionOk="0">
                  <a:moveTo>
                    <a:pt x="220" y="0"/>
                  </a:moveTo>
                  <a:cubicBezTo>
                    <a:pt x="341" y="0"/>
                    <a:pt x="440" y="99"/>
                    <a:pt x="440" y="220"/>
                  </a:cubicBezTo>
                  <a:cubicBezTo>
                    <a:pt x="440" y="341"/>
                    <a:pt x="341" y="440"/>
                    <a:pt x="220" y="440"/>
                  </a:cubicBezTo>
                  <a:cubicBezTo>
                    <a:pt x="99" y="440"/>
                    <a:pt x="0" y="341"/>
                    <a:pt x="0" y="220"/>
                  </a:cubicBezTo>
                </a:path>
              </a:pathLst>
            </a:custGeom>
            <a:noFill/>
            <a:ln w="96825" cap="rnd" cmpd="sng">
              <a:solidFill>
                <a:srgbClr val="065280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82287" name="Google Shape;3913;p84"/>
          <p:cNvSpPr>
            <a:spLocks noChangeArrowheads="1"/>
          </p:cNvSpPr>
          <p:nvPr/>
        </p:nvSpPr>
        <p:spPr bwMode="auto">
          <a:xfrm>
            <a:off x="9312275" y="1208088"/>
            <a:ext cx="1857375" cy="1858962"/>
          </a:xfrm>
          <a:prstGeom prst="ellipse">
            <a:avLst/>
          </a:prstGeom>
          <a:solidFill>
            <a:srgbClr val="FFFFFF"/>
          </a:solidFill>
          <a:ln w="96825">
            <a:solidFill>
              <a:srgbClr val="64D1DA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2288" name="Google Shape;3914;p84"/>
          <p:cNvSpPr txBox="1">
            <a:spLocks noChangeArrowheads="1"/>
          </p:cNvSpPr>
          <p:nvPr/>
        </p:nvSpPr>
        <p:spPr bwMode="auto">
          <a:xfrm>
            <a:off x="1471613" y="1833563"/>
            <a:ext cx="12573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24242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25%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82289" name="Google Shape;3915;p84"/>
          <p:cNvSpPr txBox="1">
            <a:spLocks noChangeArrowheads="1"/>
          </p:cNvSpPr>
          <p:nvPr/>
        </p:nvSpPr>
        <p:spPr bwMode="auto">
          <a:xfrm>
            <a:off x="4262438" y="1833563"/>
            <a:ext cx="13049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24242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50%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2290" name="Google Shape;3916;p84"/>
          <p:cNvSpPr txBox="1">
            <a:spLocks noChangeArrowheads="1"/>
          </p:cNvSpPr>
          <p:nvPr/>
        </p:nvSpPr>
        <p:spPr bwMode="auto">
          <a:xfrm>
            <a:off x="7024688" y="1833563"/>
            <a:ext cx="124618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24242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75%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2291" name="Google Shape;3917;p84"/>
          <p:cNvSpPr txBox="1">
            <a:spLocks noChangeArrowheads="1"/>
          </p:cNvSpPr>
          <p:nvPr/>
        </p:nvSpPr>
        <p:spPr bwMode="auto">
          <a:xfrm>
            <a:off x="9629775" y="1833563"/>
            <a:ext cx="1549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24242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100%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2292" name="Google Shape;3918;p84"/>
          <p:cNvSpPr txBox="1">
            <a:spLocks noChangeArrowheads="1"/>
          </p:cNvSpPr>
          <p:nvPr/>
        </p:nvSpPr>
        <p:spPr bwMode="auto">
          <a:xfrm>
            <a:off x="743144" y="5158687"/>
            <a:ext cx="2312988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8C103D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A</a:t>
            </a:r>
            <a:endParaRPr lang="en-US" altLang="en-US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82293" name="Google Shape;3919;p84"/>
          <p:cNvSpPr txBox="1">
            <a:spLocks noChangeArrowheads="1"/>
          </p:cNvSpPr>
          <p:nvPr/>
        </p:nvSpPr>
        <p:spPr bwMode="auto">
          <a:xfrm>
            <a:off x="3588739" y="5167313"/>
            <a:ext cx="231298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912B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B</a:t>
            </a:r>
            <a:endParaRPr lang="en-US" altLang="en-US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82294" name="Google Shape;3920;p84"/>
          <p:cNvSpPr txBox="1">
            <a:spLocks noChangeArrowheads="1"/>
          </p:cNvSpPr>
          <p:nvPr/>
        </p:nvSpPr>
        <p:spPr bwMode="auto">
          <a:xfrm>
            <a:off x="6395918" y="5167313"/>
            <a:ext cx="23050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65280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C</a:t>
            </a:r>
            <a:endParaRPr lang="en-US" altLang="en-US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82295" name="Google Shape;3921;p84"/>
          <p:cNvSpPr txBox="1">
            <a:spLocks noChangeArrowheads="1"/>
          </p:cNvSpPr>
          <p:nvPr/>
        </p:nvSpPr>
        <p:spPr bwMode="auto">
          <a:xfrm>
            <a:off x="9046762" y="5167313"/>
            <a:ext cx="234791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64D1DA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D</a:t>
            </a:r>
            <a:endParaRPr lang="en-US" altLang="en-US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82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82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82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82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822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1822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82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82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1822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400" fill="hold"/>
                                            <p:tgtEl>
                                              <p:spTgt spid="1822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182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182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82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82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182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400" fill="hold"/>
                                            <p:tgtEl>
                                              <p:spTgt spid="182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182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182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182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182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1000" fill="hold"/>
                                            <p:tgtEl>
                                              <p:spTgt spid="182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182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400" fill="hold"/>
                                            <p:tgtEl>
                                              <p:spTgt spid="1822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1822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182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182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2274" grpId="0"/>
          <p:bldP spid="182275" grpId="0"/>
          <p:bldP spid="182276" grpId="0"/>
          <p:bldP spid="182277" grpId="0"/>
          <p:bldP spid="182287" grpId="0" animBg="1"/>
          <p:bldP spid="182288" grpId="0"/>
          <p:bldP spid="182289" grpId="0"/>
          <p:bldP spid="182290" grpId="0"/>
          <p:bldP spid="182291" grpId="0"/>
          <p:bldP spid="182292" grpId="0"/>
          <p:bldP spid="182293" grpId="0"/>
          <p:bldP spid="182294" grpId="0"/>
          <p:bldP spid="18229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2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2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2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2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822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1822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82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82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1822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400" fill="hold"/>
                                            <p:tgtEl>
                                              <p:spTgt spid="1822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82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82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82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82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182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400" fill="hold"/>
                                            <p:tgtEl>
                                              <p:spTgt spid="182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82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82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182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82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182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82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400" fill="hold"/>
                                            <p:tgtEl>
                                              <p:spTgt spid="1822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1822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182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82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2274" grpId="0"/>
          <p:bldP spid="182275" grpId="0"/>
          <p:bldP spid="182276" grpId="0"/>
          <p:bldP spid="182277" grpId="0"/>
          <p:bldP spid="182287" grpId="0" animBg="1"/>
          <p:bldP spid="182288" grpId="0"/>
          <p:bldP spid="182289" grpId="0"/>
          <p:bldP spid="182290" grpId="0"/>
          <p:bldP spid="182291" grpId="0"/>
          <p:bldP spid="182292" grpId="0"/>
          <p:bldP spid="182293" grpId="0"/>
          <p:bldP spid="182294" grpId="0"/>
          <p:bldP spid="18229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1F37FFF-57BB-874D-B5F1-027A9DC9CC16}"/>
              </a:ext>
            </a:extLst>
          </p:cNvPr>
          <p:cNvGrpSpPr/>
          <p:nvPr/>
        </p:nvGrpSpPr>
        <p:grpSpPr>
          <a:xfrm>
            <a:off x="684770" y="3871266"/>
            <a:ext cx="1913641" cy="1652306"/>
            <a:chOff x="684770" y="3871266"/>
            <a:chExt cx="1913641" cy="1652306"/>
          </a:xfrm>
        </p:grpSpPr>
        <p:sp>
          <p:nvSpPr>
            <p:cNvPr id="7" name="TextBox 7"/>
            <p:cNvSpPr txBox="1"/>
            <p:nvPr/>
          </p:nvSpPr>
          <p:spPr>
            <a:xfrm>
              <a:off x="983095" y="3871266"/>
              <a:ext cx="1348171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7"/>
                </a:lnSpc>
              </a:pPr>
              <a:r>
                <a:rPr lang="en-US" sz="1904" spc="-38">
                  <a:latin typeface="Open Sans"/>
                </a:rPr>
                <a:t>Lorem ipsum dolor sit amet, consectetur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84770" y="5077488"/>
              <a:ext cx="1913641" cy="44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2"/>
                </a:lnSpc>
                <a:spcBef>
                  <a:spcPct val="0"/>
                </a:spcBef>
              </a:pPr>
              <a:r>
                <a:rPr lang="en-US" sz="2665" b="1" spc="53" dirty="0">
                  <a:solidFill>
                    <a:srgbClr val="303030"/>
                  </a:solidFill>
                  <a:latin typeface="Montserrat" panose="02000505000000020004" pitchFamily="2" charset="77"/>
                </a:rPr>
                <a:t>Option 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526181-7674-7847-BF08-9A25763F6A13}"/>
              </a:ext>
            </a:extLst>
          </p:cNvPr>
          <p:cNvGrpSpPr/>
          <p:nvPr/>
        </p:nvGrpSpPr>
        <p:grpSpPr>
          <a:xfrm>
            <a:off x="5112408" y="3871266"/>
            <a:ext cx="1913641" cy="1652306"/>
            <a:chOff x="5112408" y="3871266"/>
            <a:chExt cx="1913641" cy="1652306"/>
          </a:xfrm>
        </p:grpSpPr>
        <p:sp>
          <p:nvSpPr>
            <p:cNvPr id="8" name="TextBox 8"/>
            <p:cNvSpPr txBox="1"/>
            <p:nvPr/>
          </p:nvSpPr>
          <p:spPr>
            <a:xfrm>
              <a:off x="5358764" y="3871266"/>
              <a:ext cx="1420929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7"/>
                </a:lnSpc>
              </a:pPr>
              <a:r>
                <a:rPr lang="en-US" sz="1904" spc="-38" dirty="0">
                  <a:latin typeface="Open Sans"/>
                </a:rPr>
                <a:t>Lorem ipsum dolor sit </a:t>
              </a:r>
              <a:r>
                <a:rPr lang="en-US" sz="1904" spc="-38" dirty="0" err="1">
                  <a:latin typeface="Open Sans"/>
                </a:rPr>
                <a:t>amet</a:t>
              </a:r>
              <a:r>
                <a:rPr lang="en-US" sz="1904" spc="-38" dirty="0">
                  <a:latin typeface="Open Sans"/>
                </a:rPr>
                <a:t>, </a:t>
              </a:r>
              <a:r>
                <a:rPr lang="en-US" sz="1904" spc="-38" dirty="0" err="1">
                  <a:latin typeface="Open Sans"/>
                </a:rPr>
                <a:t>consectetur</a:t>
              </a:r>
              <a:endParaRPr lang="en-US" sz="1904" spc="-38" dirty="0">
                <a:latin typeface="Open San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112408" y="5077488"/>
              <a:ext cx="1913641" cy="44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2"/>
                </a:lnSpc>
                <a:spcBef>
                  <a:spcPct val="0"/>
                </a:spcBef>
              </a:pPr>
              <a:r>
                <a:rPr lang="en-US" sz="2665" b="1" spc="53" dirty="0">
                  <a:solidFill>
                    <a:srgbClr val="303030"/>
                  </a:solidFill>
                  <a:latin typeface="Montserrat" panose="02000505000000020004" pitchFamily="2" charset="77"/>
                </a:rPr>
                <a:t>Option 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1EDD23-6DAC-F843-876C-B954C5CA110B}"/>
              </a:ext>
            </a:extLst>
          </p:cNvPr>
          <p:cNvGrpSpPr/>
          <p:nvPr/>
        </p:nvGrpSpPr>
        <p:grpSpPr>
          <a:xfrm>
            <a:off x="2885774" y="3871266"/>
            <a:ext cx="1913641" cy="1652306"/>
            <a:chOff x="2885774" y="3871266"/>
            <a:chExt cx="1913641" cy="1652306"/>
          </a:xfrm>
        </p:grpSpPr>
        <p:sp>
          <p:nvSpPr>
            <p:cNvPr id="9" name="TextBox 9"/>
            <p:cNvSpPr txBox="1"/>
            <p:nvPr/>
          </p:nvSpPr>
          <p:spPr>
            <a:xfrm>
              <a:off x="3142524" y="3871266"/>
              <a:ext cx="1400141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7"/>
                </a:lnSpc>
              </a:pPr>
              <a:r>
                <a:rPr lang="en-US" sz="1904" spc="-38">
                  <a:latin typeface="Open Sans"/>
                </a:rPr>
                <a:t>Lorem ipsum dolor sit amet, consectetur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885774" y="5077488"/>
              <a:ext cx="1913641" cy="44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2"/>
                </a:lnSpc>
                <a:spcBef>
                  <a:spcPct val="0"/>
                </a:spcBef>
              </a:pPr>
              <a:r>
                <a:rPr lang="en-US" sz="2665" b="1" spc="53" dirty="0">
                  <a:solidFill>
                    <a:srgbClr val="303030"/>
                  </a:solidFill>
                  <a:latin typeface="Montserrat" panose="02000505000000020004" pitchFamily="2" charset="77"/>
                </a:rPr>
                <a:t>Option 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46DFC8-CDC2-C940-B01F-1F2F32CFF200}"/>
              </a:ext>
            </a:extLst>
          </p:cNvPr>
          <p:cNvGrpSpPr/>
          <p:nvPr/>
        </p:nvGrpSpPr>
        <p:grpSpPr>
          <a:xfrm>
            <a:off x="7349686" y="3871266"/>
            <a:ext cx="1913641" cy="1652306"/>
            <a:chOff x="7349686" y="3871266"/>
            <a:chExt cx="1913641" cy="1652306"/>
          </a:xfrm>
        </p:grpSpPr>
        <p:sp>
          <p:nvSpPr>
            <p:cNvPr id="10" name="TextBox 10"/>
            <p:cNvSpPr txBox="1"/>
            <p:nvPr/>
          </p:nvSpPr>
          <p:spPr>
            <a:xfrm>
              <a:off x="7585648" y="3871266"/>
              <a:ext cx="1441716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7"/>
                </a:lnSpc>
              </a:pPr>
              <a:r>
                <a:rPr lang="en-US" sz="1904" spc="-38" dirty="0">
                  <a:latin typeface="Open Sans"/>
                </a:rPr>
                <a:t>Lorem ipsum dolor sit </a:t>
              </a:r>
              <a:r>
                <a:rPr lang="en-US" sz="1904" spc="-38" dirty="0" err="1">
                  <a:latin typeface="Open Sans"/>
                </a:rPr>
                <a:t>amet</a:t>
              </a:r>
              <a:r>
                <a:rPr lang="en-US" sz="1904" spc="-38" dirty="0">
                  <a:latin typeface="Open Sans"/>
                </a:rPr>
                <a:t>, </a:t>
              </a:r>
              <a:r>
                <a:rPr lang="en-US" sz="1904" spc="-38" dirty="0" err="1">
                  <a:latin typeface="Open Sans"/>
                </a:rPr>
                <a:t>consectetur</a:t>
              </a:r>
              <a:endParaRPr lang="en-US" sz="1904" spc="-38" dirty="0">
                <a:latin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349686" y="5077488"/>
              <a:ext cx="1913641" cy="44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2"/>
                </a:lnSpc>
                <a:spcBef>
                  <a:spcPct val="0"/>
                </a:spcBef>
              </a:pPr>
              <a:r>
                <a:rPr lang="en-US" sz="2665" b="1" spc="53" dirty="0">
                  <a:solidFill>
                    <a:srgbClr val="303030"/>
                  </a:solidFill>
                  <a:latin typeface="Montserrat" panose="02000505000000020004" pitchFamily="2" charset="77"/>
                </a:rPr>
                <a:t>Option 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60F1E6-FF5E-8B4D-BEE7-BF07A9460A90}"/>
              </a:ext>
            </a:extLst>
          </p:cNvPr>
          <p:cNvGrpSpPr/>
          <p:nvPr/>
        </p:nvGrpSpPr>
        <p:grpSpPr>
          <a:xfrm>
            <a:off x="9592560" y="3871267"/>
            <a:ext cx="1913641" cy="1652305"/>
            <a:chOff x="9592560" y="3871267"/>
            <a:chExt cx="1913641" cy="1652305"/>
          </a:xfrm>
        </p:grpSpPr>
        <p:sp>
          <p:nvSpPr>
            <p:cNvPr id="11" name="TextBox 11"/>
            <p:cNvSpPr txBox="1"/>
            <p:nvPr/>
          </p:nvSpPr>
          <p:spPr>
            <a:xfrm>
              <a:off x="9736075" y="3871267"/>
              <a:ext cx="1626608" cy="846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7"/>
                </a:lnSpc>
              </a:pPr>
              <a:r>
                <a:rPr lang="en-US" sz="1904" spc="-38" dirty="0">
                  <a:latin typeface="Open Sans"/>
                </a:rPr>
                <a:t>Lorem ipsum dolor sit </a:t>
              </a:r>
              <a:r>
                <a:rPr lang="en-US" sz="1904" spc="-38" dirty="0" err="1">
                  <a:latin typeface="Open Sans"/>
                </a:rPr>
                <a:t>amet</a:t>
              </a:r>
              <a:r>
                <a:rPr lang="en-US" sz="1904" spc="-38" dirty="0">
                  <a:latin typeface="Open Sans"/>
                </a:rPr>
                <a:t>, </a:t>
              </a:r>
              <a:r>
                <a:rPr lang="en-US" sz="1904" spc="-38" dirty="0" err="1">
                  <a:latin typeface="Open Sans"/>
                </a:rPr>
                <a:t>consectetur</a:t>
              </a:r>
              <a:endParaRPr lang="en-US" sz="1904" spc="-38" dirty="0">
                <a:latin typeface="Open Sans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592560" y="5077488"/>
              <a:ext cx="1913641" cy="44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2"/>
                </a:lnSpc>
                <a:spcBef>
                  <a:spcPct val="0"/>
                </a:spcBef>
              </a:pPr>
              <a:r>
                <a:rPr lang="en-US" sz="2665" b="1" spc="53" dirty="0">
                  <a:solidFill>
                    <a:srgbClr val="303030"/>
                  </a:solidFill>
                  <a:latin typeface="Montserrat" panose="02000505000000020004" pitchFamily="2" charset="77"/>
                </a:rPr>
                <a:t>Option F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1195C2-15F9-A442-8223-C4C647ADC62B}"/>
              </a:ext>
            </a:extLst>
          </p:cNvPr>
          <p:cNvGrpSpPr/>
          <p:nvPr/>
        </p:nvGrpSpPr>
        <p:grpSpPr>
          <a:xfrm>
            <a:off x="832950" y="1432563"/>
            <a:ext cx="1729187" cy="1641194"/>
            <a:chOff x="832950" y="1432563"/>
            <a:chExt cx="1729187" cy="1641194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32950" y="1432564"/>
              <a:ext cx="1603026" cy="1641193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109964" y="2050815"/>
              <a:ext cx="1063252" cy="391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43"/>
                </a:lnSpc>
              </a:pPr>
              <a:r>
                <a:rPr lang="en-US" sz="3237" spc="-161">
                  <a:latin typeface="Montserrat Classic"/>
                </a:rPr>
                <a:t>20%</a:t>
              </a: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594345" y="1432563"/>
              <a:ext cx="967792" cy="6580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896C96-1E70-F944-A315-6318C3065358}"/>
              </a:ext>
            </a:extLst>
          </p:cNvPr>
          <p:cNvGrpSpPr/>
          <p:nvPr/>
        </p:nvGrpSpPr>
        <p:grpSpPr>
          <a:xfrm>
            <a:off x="3041082" y="1429138"/>
            <a:ext cx="1629283" cy="1644619"/>
            <a:chOff x="3041082" y="1429138"/>
            <a:chExt cx="1629283" cy="16446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041082" y="1432564"/>
              <a:ext cx="1603026" cy="1641193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3310969" y="2050815"/>
              <a:ext cx="1063252" cy="391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43"/>
                </a:lnSpc>
              </a:pPr>
              <a:r>
                <a:rPr lang="en-US" sz="3237" spc="-161">
                  <a:latin typeface="Montserrat Classic"/>
                </a:rPr>
                <a:t>40%</a:t>
              </a:r>
            </a:p>
          </p:txBody>
        </p: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3806321" y="1429138"/>
              <a:ext cx="864044" cy="157781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AABBEE-F5E0-454C-8CDF-BD3C423D6DBA}"/>
              </a:ext>
            </a:extLst>
          </p:cNvPr>
          <p:cNvGrpSpPr/>
          <p:nvPr/>
        </p:nvGrpSpPr>
        <p:grpSpPr>
          <a:xfrm>
            <a:off x="5267503" y="1427040"/>
            <a:ext cx="1621162" cy="1655785"/>
            <a:chOff x="5267503" y="1427040"/>
            <a:chExt cx="1621162" cy="165578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5267503" y="1432564"/>
              <a:ext cx="1603026" cy="1641193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5537602" y="2050815"/>
              <a:ext cx="1063252" cy="391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43"/>
                </a:lnSpc>
              </a:pPr>
              <a:r>
                <a:rPr lang="en-US" sz="3237" spc="-161">
                  <a:latin typeface="Montserrat Classic"/>
                </a:rPr>
                <a:t>60%</a:t>
              </a:r>
            </a:p>
          </p:txBody>
        </p:sp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533932" y="1427040"/>
              <a:ext cx="1354733" cy="165578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D4667-AE1B-1642-ADC1-6928D069727F}"/>
              </a:ext>
            </a:extLst>
          </p:cNvPr>
          <p:cNvGrpSpPr/>
          <p:nvPr/>
        </p:nvGrpSpPr>
        <p:grpSpPr>
          <a:xfrm>
            <a:off x="7340618" y="1432564"/>
            <a:ext cx="1792786" cy="1641193"/>
            <a:chOff x="7340618" y="1432564"/>
            <a:chExt cx="1792786" cy="1641193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7495925" y="1432564"/>
              <a:ext cx="1603026" cy="1641193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7774880" y="2050815"/>
              <a:ext cx="1063252" cy="391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43"/>
                </a:lnSpc>
              </a:pPr>
              <a:r>
                <a:rPr lang="en-US" sz="3237" spc="-161">
                  <a:latin typeface="Montserrat Classic"/>
                </a:rPr>
                <a:t>80%</a:t>
              </a:r>
            </a:p>
          </p:txBody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7340618" y="1433548"/>
              <a:ext cx="1792786" cy="164020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742514-EE20-084E-B791-753A81928190}"/>
              </a:ext>
            </a:extLst>
          </p:cNvPr>
          <p:cNvGrpSpPr/>
          <p:nvPr/>
        </p:nvGrpSpPr>
        <p:grpSpPr>
          <a:xfrm>
            <a:off x="9735179" y="1257008"/>
            <a:ext cx="1627504" cy="1816749"/>
            <a:chOff x="9735179" y="1257008"/>
            <a:chExt cx="1627504" cy="181674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9735179" y="1257008"/>
              <a:ext cx="1627504" cy="1816749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0017754" y="2050815"/>
              <a:ext cx="1063252" cy="391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43"/>
                </a:lnSpc>
              </a:pPr>
              <a:r>
                <a:rPr lang="en-US" sz="3237" spc="-161">
                  <a:latin typeface="Montserrat Classic"/>
                </a:rPr>
                <a:t>100%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6"/>
          <p:cNvSpPr txBox="1"/>
          <p:nvPr/>
        </p:nvSpPr>
        <p:spPr>
          <a:xfrm>
            <a:off x="2773698" y="350962"/>
            <a:ext cx="6626146" cy="93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4"/>
              </a:lnSpc>
            </a:pPr>
            <a:r>
              <a:rPr lang="en-US" sz="5596" b="1" dirty="0">
                <a:latin typeface="Montserrat ExtraBold" panose="02000505000000020004" pitchFamily="2" charset="77"/>
              </a:rPr>
              <a:t>5 Steps Strategy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F2CFB9-98F2-BF46-B432-FF774CF21A7C}"/>
              </a:ext>
            </a:extLst>
          </p:cNvPr>
          <p:cNvGrpSpPr/>
          <p:nvPr/>
        </p:nvGrpSpPr>
        <p:grpSpPr>
          <a:xfrm>
            <a:off x="1230421" y="1730129"/>
            <a:ext cx="1621227" cy="4675310"/>
            <a:chOff x="1230421" y="1730129"/>
            <a:chExt cx="1621227" cy="4675310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1230421" y="2827730"/>
              <a:ext cx="1621227" cy="3577709"/>
              <a:chOff x="0" y="0"/>
              <a:chExt cx="1114273" cy="2458966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63500" y="63500"/>
                <a:ext cx="987298" cy="1989836"/>
              </a:xfrm>
              <a:custGeom>
                <a:avLst/>
                <a:gdLst/>
                <a:ahLst/>
                <a:cxnLst/>
                <a:rect l="l" t="t" r="r" b="b"/>
                <a:pathLst>
                  <a:path w="987298" h="1989836">
                    <a:moveTo>
                      <a:pt x="978916" y="377317"/>
                    </a:moveTo>
                    <a:lnTo>
                      <a:pt x="740410" y="189738"/>
                    </a:lnTo>
                    <a:lnTo>
                      <a:pt x="507238" y="6223"/>
                    </a:lnTo>
                    <a:cubicBezTo>
                      <a:pt x="499237" y="0"/>
                      <a:pt x="488061" y="0"/>
                      <a:pt x="480060" y="6223"/>
                    </a:cubicBezTo>
                    <a:lnTo>
                      <a:pt x="246888" y="189738"/>
                    </a:lnTo>
                    <a:lnTo>
                      <a:pt x="8382" y="377317"/>
                    </a:lnTo>
                    <a:cubicBezTo>
                      <a:pt x="3048" y="381508"/>
                      <a:pt x="0" y="387858"/>
                      <a:pt x="0" y="394589"/>
                    </a:cubicBezTo>
                    <a:lnTo>
                      <a:pt x="0" y="1967865"/>
                    </a:lnTo>
                    <a:cubicBezTo>
                      <a:pt x="0" y="1980057"/>
                      <a:pt x="9906" y="1989836"/>
                      <a:pt x="21971" y="1989836"/>
                    </a:cubicBezTo>
                    <a:lnTo>
                      <a:pt x="101473" y="1989836"/>
                    </a:lnTo>
                    <a:cubicBezTo>
                      <a:pt x="101473" y="1773555"/>
                      <a:pt x="277368" y="1597660"/>
                      <a:pt x="493649" y="1597660"/>
                    </a:cubicBezTo>
                    <a:cubicBezTo>
                      <a:pt x="709930" y="1597660"/>
                      <a:pt x="885825" y="1773555"/>
                      <a:pt x="885825" y="1989836"/>
                    </a:cubicBezTo>
                    <a:lnTo>
                      <a:pt x="965327" y="1989836"/>
                    </a:lnTo>
                    <a:cubicBezTo>
                      <a:pt x="977519" y="1989836"/>
                      <a:pt x="987298" y="1980057"/>
                      <a:pt x="987298" y="1967865"/>
                    </a:cubicBezTo>
                    <a:lnTo>
                      <a:pt x="987298" y="394589"/>
                    </a:lnTo>
                    <a:cubicBezTo>
                      <a:pt x="987298" y="387858"/>
                      <a:pt x="984250" y="381508"/>
                      <a:pt x="978916" y="377317"/>
                    </a:cubicBezTo>
                  </a:path>
                </a:pathLst>
              </a:custGeom>
              <a:solidFill>
                <a:srgbClr val="FFEDCC"/>
              </a:solidFill>
            </p:spPr>
          </p:sp>
          <p:sp>
            <p:nvSpPr>
              <p:cNvPr id="4" name="Freeform 4"/>
              <p:cNvSpPr/>
              <p:nvPr/>
            </p:nvSpPr>
            <p:spPr>
              <a:xfrm>
                <a:off x="215011" y="1711198"/>
                <a:ext cx="684276" cy="684276"/>
              </a:xfrm>
              <a:custGeom>
                <a:avLst/>
                <a:gdLst/>
                <a:ahLst/>
                <a:cxnLst/>
                <a:rect l="l" t="t" r="r" b="b"/>
                <a:pathLst>
                  <a:path w="684276" h="684276">
                    <a:moveTo>
                      <a:pt x="342138" y="0"/>
                    </a:moveTo>
                    <a:cubicBezTo>
                      <a:pt x="153543" y="0"/>
                      <a:pt x="0" y="153543"/>
                      <a:pt x="0" y="342138"/>
                    </a:cubicBezTo>
                    <a:cubicBezTo>
                      <a:pt x="0" y="530733"/>
                      <a:pt x="153416" y="684276"/>
                      <a:pt x="342138" y="684276"/>
                    </a:cubicBezTo>
                    <a:cubicBezTo>
                      <a:pt x="530860" y="684276"/>
                      <a:pt x="684276" y="530733"/>
                      <a:pt x="684276" y="342138"/>
                    </a:cubicBezTo>
                    <a:cubicBezTo>
                      <a:pt x="684276" y="153543"/>
                      <a:pt x="530860" y="0"/>
                      <a:pt x="342138" y="0"/>
                    </a:cubicBezTo>
                  </a:path>
                </a:pathLst>
              </a:custGeom>
              <a:solidFill>
                <a:srgbClr val="FFCC5E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1584149" y="1730129"/>
              <a:ext cx="963291" cy="1021471"/>
              <a:chOff x="0" y="0"/>
              <a:chExt cx="662071" cy="70205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457581" y="138176"/>
                <a:ext cx="67691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7691" h="66675">
                    <a:moveTo>
                      <a:pt x="12065" y="66675"/>
                    </a:moveTo>
                    <a:cubicBezTo>
                      <a:pt x="9271" y="66675"/>
                      <a:pt x="6477" y="65659"/>
                      <a:pt x="4318" y="63500"/>
                    </a:cubicBezTo>
                    <a:cubicBezTo>
                      <a:pt x="0" y="59182"/>
                      <a:pt x="0" y="52324"/>
                      <a:pt x="4318" y="48006"/>
                    </a:cubicBezTo>
                    <a:lnTo>
                      <a:pt x="48006" y="4318"/>
                    </a:lnTo>
                    <a:cubicBezTo>
                      <a:pt x="52324" y="0"/>
                      <a:pt x="59182" y="0"/>
                      <a:pt x="63373" y="4318"/>
                    </a:cubicBezTo>
                    <a:cubicBezTo>
                      <a:pt x="67564" y="8636"/>
                      <a:pt x="67691" y="15494"/>
                      <a:pt x="63373" y="19685"/>
                    </a:cubicBezTo>
                    <a:lnTo>
                      <a:pt x="19685" y="63373"/>
                    </a:lnTo>
                    <a:cubicBezTo>
                      <a:pt x="17526" y="65532"/>
                      <a:pt x="14732" y="66548"/>
                      <a:pt x="11938" y="66548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514985" y="321183"/>
                <a:ext cx="83566" cy="21844"/>
              </a:xfrm>
              <a:custGeom>
                <a:avLst/>
                <a:gdLst/>
                <a:ahLst/>
                <a:cxnLst/>
                <a:rect l="l" t="t" r="r" b="b"/>
                <a:pathLst>
                  <a:path w="83566" h="21844">
                    <a:moveTo>
                      <a:pt x="72644" y="21844"/>
                    </a:moveTo>
                    <a:lnTo>
                      <a:pt x="10922" y="21844"/>
                    </a:lnTo>
                    <a:cubicBezTo>
                      <a:pt x="4953" y="21844"/>
                      <a:pt x="0" y="17018"/>
                      <a:pt x="0" y="10922"/>
                    </a:cubicBezTo>
                    <a:cubicBezTo>
                      <a:pt x="0" y="4826"/>
                      <a:pt x="4826" y="0"/>
                      <a:pt x="10922" y="0"/>
                    </a:cubicBezTo>
                    <a:lnTo>
                      <a:pt x="72644" y="0"/>
                    </a:lnTo>
                    <a:cubicBezTo>
                      <a:pt x="78613" y="0"/>
                      <a:pt x="83566" y="4826"/>
                      <a:pt x="83566" y="10922"/>
                    </a:cubicBezTo>
                    <a:cubicBezTo>
                      <a:pt x="83566" y="17018"/>
                      <a:pt x="78740" y="21844"/>
                      <a:pt x="72644" y="21844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456057" y="457708"/>
                <a:ext cx="6743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7437" h="66675">
                    <a:moveTo>
                      <a:pt x="55626" y="66548"/>
                    </a:moveTo>
                    <a:cubicBezTo>
                      <a:pt x="52832" y="66548"/>
                      <a:pt x="50038" y="65532"/>
                      <a:pt x="47879" y="63373"/>
                    </a:cubicBezTo>
                    <a:lnTo>
                      <a:pt x="4191" y="19685"/>
                    </a:lnTo>
                    <a:cubicBezTo>
                      <a:pt x="0" y="15494"/>
                      <a:pt x="0" y="8509"/>
                      <a:pt x="4191" y="4318"/>
                    </a:cubicBezTo>
                    <a:cubicBezTo>
                      <a:pt x="8382" y="127"/>
                      <a:pt x="15367" y="0"/>
                      <a:pt x="19558" y="4318"/>
                    </a:cubicBezTo>
                    <a:lnTo>
                      <a:pt x="63246" y="48006"/>
                    </a:lnTo>
                    <a:cubicBezTo>
                      <a:pt x="67437" y="52324"/>
                      <a:pt x="67437" y="59182"/>
                      <a:pt x="63246" y="63500"/>
                    </a:cubicBezTo>
                    <a:cubicBezTo>
                      <a:pt x="61087" y="65659"/>
                      <a:pt x="58293" y="66675"/>
                      <a:pt x="55499" y="66675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136779" y="456057"/>
                <a:ext cx="67691" cy="66548"/>
              </a:xfrm>
              <a:custGeom>
                <a:avLst/>
                <a:gdLst/>
                <a:ahLst/>
                <a:cxnLst/>
                <a:rect l="l" t="t" r="r" b="b"/>
                <a:pathLst>
                  <a:path w="67691" h="66548">
                    <a:moveTo>
                      <a:pt x="12065" y="66548"/>
                    </a:moveTo>
                    <a:cubicBezTo>
                      <a:pt x="9271" y="66548"/>
                      <a:pt x="6477" y="65532"/>
                      <a:pt x="4318" y="63373"/>
                    </a:cubicBezTo>
                    <a:cubicBezTo>
                      <a:pt x="0" y="59182"/>
                      <a:pt x="0" y="52197"/>
                      <a:pt x="4318" y="48006"/>
                    </a:cubicBezTo>
                    <a:lnTo>
                      <a:pt x="48006" y="4318"/>
                    </a:lnTo>
                    <a:cubicBezTo>
                      <a:pt x="52197" y="0"/>
                      <a:pt x="59182" y="0"/>
                      <a:pt x="63373" y="4318"/>
                    </a:cubicBezTo>
                    <a:cubicBezTo>
                      <a:pt x="67564" y="8636"/>
                      <a:pt x="67691" y="15494"/>
                      <a:pt x="63373" y="19685"/>
                    </a:cubicBezTo>
                    <a:lnTo>
                      <a:pt x="19685" y="63373"/>
                    </a:lnTo>
                    <a:cubicBezTo>
                      <a:pt x="17526" y="65532"/>
                      <a:pt x="14732" y="66548"/>
                      <a:pt x="11938" y="66548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63500" y="319024"/>
                <a:ext cx="83566" cy="21844"/>
              </a:xfrm>
              <a:custGeom>
                <a:avLst/>
                <a:gdLst/>
                <a:ahLst/>
                <a:cxnLst/>
                <a:rect l="l" t="t" r="r" b="b"/>
                <a:pathLst>
                  <a:path w="83566" h="21844">
                    <a:moveTo>
                      <a:pt x="72644" y="21844"/>
                    </a:moveTo>
                    <a:lnTo>
                      <a:pt x="10922" y="21844"/>
                    </a:lnTo>
                    <a:cubicBezTo>
                      <a:pt x="4953" y="21844"/>
                      <a:pt x="0" y="17018"/>
                      <a:pt x="0" y="10922"/>
                    </a:cubicBezTo>
                    <a:cubicBezTo>
                      <a:pt x="0" y="4826"/>
                      <a:pt x="4826" y="0"/>
                      <a:pt x="10922" y="0"/>
                    </a:cubicBezTo>
                    <a:lnTo>
                      <a:pt x="72644" y="0"/>
                    </a:lnTo>
                    <a:cubicBezTo>
                      <a:pt x="78613" y="0"/>
                      <a:pt x="83566" y="4826"/>
                      <a:pt x="83566" y="10922"/>
                    </a:cubicBezTo>
                    <a:cubicBezTo>
                      <a:pt x="83566" y="17018"/>
                      <a:pt x="78740" y="21844"/>
                      <a:pt x="72644" y="21844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138303" y="136779"/>
                <a:ext cx="67437" cy="66548"/>
              </a:xfrm>
              <a:custGeom>
                <a:avLst/>
                <a:gdLst/>
                <a:ahLst/>
                <a:cxnLst/>
                <a:rect l="l" t="t" r="r" b="b"/>
                <a:pathLst>
                  <a:path w="67437" h="66548">
                    <a:moveTo>
                      <a:pt x="55626" y="66548"/>
                    </a:moveTo>
                    <a:cubicBezTo>
                      <a:pt x="52832" y="66548"/>
                      <a:pt x="50038" y="65532"/>
                      <a:pt x="47879" y="63373"/>
                    </a:cubicBezTo>
                    <a:lnTo>
                      <a:pt x="4191" y="19685"/>
                    </a:lnTo>
                    <a:cubicBezTo>
                      <a:pt x="0" y="15367"/>
                      <a:pt x="0" y="8509"/>
                      <a:pt x="4191" y="4318"/>
                    </a:cubicBezTo>
                    <a:cubicBezTo>
                      <a:pt x="8382" y="127"/>
                      <a:pt x="15367" y="0"/>
                      <a:pt x="19558" y="4318"/>
                    </a:cubicBezTo>
                    <a:lnTo>
                      <a:pt x="63246" y="48006"/>
                    </a:lnTo>
                    <a:cubicBezTo>
                      <a:pt x="67437" y="52324"/>
                      <a:pt x="67437" y="59182"/>
                      <a:pt x="63246" y="63373"/>
                    </a:cubicBezTo>
                    <a:cubicBezTo>
                      <a:pt x="61087" y="65532"/>
                      <a:pt x="58293" y="66548"/>
                      <a:pt x="55499" y="66548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321183" y="63500"/>
                <a:ext cx="21844" cy="83566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83566">
                    <a:moveTo>
                      <a:pt x="10922" y="83566"/>
                    </a:moveTo>
                    <a:cubicBezTo>
                      <a:pt x="4953" y="83566"/>
                      <a:pt x="0" y="78740"/>
                      <a:pt x="0" y="72644"/>
                    </a:cubicBezTo>
                    <a:lnTo>
                      <a:pt x="0" y="10922"/>
                    </a:lnTo>
                    <a:cubicBezTo>
                      <a:pt x="0" y="4826"/>
                      <a:pt x="4953" y="0"/>
                      <a:pt x="10922" y="0"/>
                    </a:cubicBezTo>
                    <a:cubicBezTo>
                      <a:pt x="16891" y="0"/>
                      <a:pt x="21844" y="4826"/>
                      <a:pt x="21844" y="10922"/>
                    </a:cubicBezTo>
                    <a:lnTo>
                      <a:pt x="21844" y="72644"/>
                    </a:lnTo>
                    <a:cubicBezTo>
                      <a:pt x="21844" y="78740"/>
                      <a:pt x="17018" y="83566"/>
                      <a:pt x="10922" y="83566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35458" y="301498"/>
                <a:ext cx="57658" cy="57658"/>
              </a:xfrm>
              <a:custGeom>
                <a:avLst/>
                <a:gdLst/>
                <a:ahLst/>
                <a:cxnLst/>
                <a:rect l="l" t="t" r="r" b="b"/>
                <a:pathLst>
                  <a:path w="57658" h="57658">
                    <a:moveTo>
                      <a:pt x="28829" y="0"/>
                    </a:moveTo>
                    <a:cubicBezTo>
                      <a:pt x="12954" y="0"/>
                      <a:pt x="0" y="12954"/>
                      <a:pt x="0" y="28829"/>
                    </a:cubicBezTo>
                    <a:cubicBezTo>
                      <a:pt x="0" y="44704"/>
                      <a:pt x="12954" y="57658"/>
                      <a:pt x="28829" y="57658"/>
                    </a:cubicBezTo>
                    <a:lnTo>
                      <a:pt x="57658" y="57658"/>
                    </a:lnTo>
                    <a:lnTo>
                      <a:pt x="57658" y="28829"/>
                    </a:lnTo>
                    <a:cubicBezTo>
                      <a:pt x="57658" y="12954"/>
                      <a:pt x="44704" y="0"/>
                      <a:pt x="28829" y="0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369062" y="301498"/>
                <a:ext cx="57658" cy="57658"/>
              </a:xfrm>
              <a:custGeom>
                <a:avLst/>
                <a:gdLst/>
                <a:ahLst/>
                <a:cxnLst/>
                <a:rect l="l" t="t" r="r" b="b"/>
                <a:pathLst>
                  <a:path w="57658" h="57658">
                    <a:moveTo>
                      <a:pt x="57658" y="28829"/>
                    </a:moveTo>
                    <a:cubicBezTo>
                      <a:pt x="57658" y="12954"/>
                      <a:pt x="44704" y="0"/>
                      <a:pt x="28829" y="0"/>
                    </a:cubicBezTo>
                    <a:cubicBezTo>
                      <a:pt x="12954" y="0"/>
                      <a:pt x="0" y="12954"/>
                      <a:pt x="0" y="28829"/>
                    </a:cubicBezTo>
                    <a:lnTo>
                      <a:pt x="0" y="57658"/>
                    </a:lnTo>
                    <a:lnTo>
                      <a:pt x="28829" y="57658"/>
                    </a:lnTo>
                    <a:cubicBezTo>
                      <a:pt x="44704" y="57658"/>
                      <a:pt x="57658" y="44704"/>
                      <a:pt x="57658" y="28829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311912" y="377952"/>
                <a:ext cx="38354" cy="187833"/>
              </a:xfrm>
              <a:custGeom>
                <a:avLst/>
                <a:gdLst/>
                <a:ahLst/>
                <a:cxnLst/>
                <a:rect l="l" t="t" r="r" b="b"/>
                <a:pathLst>
                  <a:path w="38354" h="187833">
                    <a:moveTo>
                      <a:pt x="20066" y="187706"/>
                    </a:moveTo>
                    <a:cubicBezTo>
                      <a:pt x="20066" y="187833"/>
                      <a:pt x="20066" y="187579"/>
                      <a:pt x="20066" y="187706"/>
                    </a:cubicBezTo>
                    <a:cubicBezTo>
                      <a:pt x="26162" y="187706"/>
                      <a:pt x="32258" y="187706"/>
                      <a:pt x="38354" y="187706"/>
                    </a:cubicBezTo>
                    <a:lnTo>
                      <a:pt x="38354" y="0"/>
                    </a:lnTo>
                    <a:lnTo>
                      <a:pt x="12573" y="0"/>
                    </a:lnTo>
                    <a:lnTo>
                      <a:pt x="0" y="0"/>
                    </a:lnTo>
                    <a:lnTo>
                      <a:pt x="0" y="187706"/>
                    </a:lnTo>
                    <a:cubicBezTo>
                      <a:pt x="6096" y="187706"/>
                      <a:pt x="12065" y="187706"/>
                      <a:pt x="18161" y="187706"/>
                    </a:cubicBezTo>
                    <a:lnTo>
                      <a:pt x="19050" y="187706"/>
                    </a:lnTo>
                    <a:close/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161798" y="171577"/>
                <a:ext cx="338201" cy="394081"/>
              </a:xfrm>
              <a:custGeom>
                <a:avLst/>
                <a:gdLst/>
                <a:ahLst/>
                <a:cxnLst/>
                <a:rect l="l" t="t" r="r" b="b"/>
                <a:pathLst>
                  <a:path w="338201" h="394081">
                    <a:moveTo>
                      <a:pt x="328422" y="106553"/>
                    </a:moveTo>
                    <a:cubicBezTo>
                      <a:pt x="315468" y="55372"/>
                      <a:pt x="254254" y="0"/>
                      <a:pt x="169164" y="0"/>
                    </a:cubicBezTo>
                    <a:cubicBezTo>
                      <a:pt x="84074" y="127"/>
                      <a:pt x="22987" y="55499"/>
                      <a:pt x="9906" y="106553"/>
                    </a:cubicBezTo>
                    <a:cubicBezTo>
                      <a:pt x="0" y="145542"/>
                      <a:pt x="9017" y="182372"/>
                      <a:pt x="27686" y="218313"/>
                    </a:cubicBezTo>
                    <a:cubicBezTo>
                      <a:pt x="44577" y="250825"/>
                      <a:pt x="62103" y="277495"/>
                      <a:pt x="76581" y="310769"/>
                    </a:cubicBezTo>
                    <a:cubicBezTo>
                      <a:pt x="84582" y="328930"/>
                      <a:pt x="87630" y="354330"/>
                      <a:pt x="91821" y="373507"/>
                    </a:cubicBezTo>
                    <a:cubicBezTo>
                      <a:pt x="95250" y="388747"/>
                      <a:pt x="100965" y="393954"/>
                      <a:pt x="119507" y="394081"/>
                    </a:cubicBezTo>
                    <a:cubicBezTo>
                      <a:pt x="123317" y="394081"/>
                      <a:pt x="127254" y="394081"/>
                      <a:pt x="131064" y="394081"/>
                    </a:cubicBezTo>
                    <a:lnTo>
                      <a:pt x="131064" y="206375"/>
                    </a:lnTo>
                    <a:lnTo>
                      <a:pt x="102489" y="206375"/>
                    </a:lnTo>
                    <a:cubicBezTo>
                      <a:pt x="89789" y="206375"/>
                      <a:pt x="77851" y="201422"/>
                      <a:pt x="68834" y="192405"/>
                    </a:cubicBezTo>
                    <a:cubicBezTo>
                      <a:pt x="59817" y="183388"/>
                      <a:pt x="54864" y="171450"/>
                      <a:pt x="54864" y="158750"/>
                    </a:cubicBezTo>
                    <a:cubicBezTo>
                      <a:pt x="54864" y="146050"/>
                      <a:pt x="59817" y="133985"/>
                      <a:pt x="68834" y="125095"/>
                    </a:cubicBezTo>
                    <a:cubicBezTo>
                      <a:pt x="77851" y="116205"/>
                      <a:pt x="89789" y="111125"/>
                      <a:pt x="102489" y="111125"/>
                    </a:cubicBezTo>
                    <a:cubicBezTo>
                      <a:pt x="128524" y="111125"/>
                      <a:pt x="149860" y="132207"/>
                      <a:pt x="150114" y="158115"/>
                    </a:cubicBezTo>
                    <a:lnTo>
                      <a:pt x="150114" y="187579"/>
                    </a:lnTo>
                    <a:lnTo>
                      <a:pt x="162814" y="187579"/>
                    </a:lnTo>
                    <a:lnTo>
                      <a:pt x="188468" y="187579"/>
                    </a:lnTo>
                    <a:lnTo>
                      <a:pt x="188468" y="158115"/>
                    </a:lnTo>
                    <a:cubicBezTo>
                      <a:pt x="188595" y="145669"/>
                      <a:pt x="193548" y="133858"/>
                      <a:pt x="202438" y="124968"/>
                    </a:cubicBezTo>
                    <a:cubicBezTo>
                      <a:pt x="211455" y="115951"/>
                      <a:pt x="223393" y="110998"/>
                      <a:pt x="236093" y="110998"/>
                    </a:cubicBezTo>
                    <a:cubicBezTo>
                      <a:pt x="248793" y="110998"/>
                      <a:pt x="260731" y="115951"/>
                      <a:pt x="269748" y="124968"/>
                    </a:cubicBezTo>
                    <a:cubicBezTo>
                      <a:pt x="278765" y="133985"/>
                      <a:pt x="283718" y="145923"/>
                      <a:pt x="283718" y="158623"/>
                    </a:cubicBezTo>
                    <a:cubicBezTo>
                      <a:pt x="283718" y="171323"/>
                      <a:pt x="278765" y="183261"/>
                      <a:pt x="269748" y="192278"/>
                    </a:cubicBezTo>
                    <a:cubicBezTo>
                      <a:pt x="260731" y="201295"/>
                      <a:pt x="248793" y="206248"/>
                      <a:pt x="236093" y="206248"/>
                    </a:cubicBezTo>
                    <a:lnTo>
                      <a:pt x="207137" y="206248"/>
                    </a:lnTo>
                    <a:lnTo>
                      <a:pt x="207137" y="394081"/>
                    </a:lnTo>
                    <a:cubicBezTo>
                      <a:pt x="210947" y="394081"/>
                      <a:pt x="214884" y="394081"/>
                      <a:pt x="218694" y="394081"/>
                    </a:cubicBezTo>
                    <a:cubicBezTo>
                      <a:pt x="237236" y="393954"/>
                      <a:pt x="243078" y="388747"/>
                      <a:pt x="246380" y="373507"/>
                    </a:cubicBezTo>
                    <a:cubicBezTo>
                      <a:pt x="250698" y="354330"/>
                      <a:pt x="253746" y="328930"/>
                      <a:pt x="261620" y="310769"/>
                    </a:cubicBezTo>
                    <a:cubicBezTo>
                      <a:pt x="276225" y="277495"/>
                      <a:pt x="293624" y="250825"/>
                      <a:pt x="310515" y="218313"/>
                    </a:cubicBezTo>
                    <a:cubicBezTo>
                      <a:pt x="329184" y="182372"/>
                      <a:pt x="338201" y="145542"/>
                      <a:pt x="328295" y="106553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262763" y="580263"/>
                <a:ext cx="139700" cy="21844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1844">
                    <a:moveTo>
                      <a:pt x="128651" y="21844"/>
                    </a:moveTo>
                    <a:lnTo>
                      <a:pt x="10922" y="21844"/>
                    </a:lnTo>
                    <a:cubicBezTo>
                      <a:pt x="4953" y="21844"/>
                      <a:pt x="0" y="17018"/>
                      <a:pt x="0" y="10922"/>
                    </a:cubicBezTo>
                    <a:cubicBezTo>
                      <a:pt x="0" y="4826"/>
                      <a:pt x="4826" y="0"/>
                      <a:pt x="10922" y="0"/>
                    </a:cubicBezTo>
                    <a:lnTo>
                      <a:pt x="128778" y="0"/>
                    </a:lnTo>
                    <a:cubicBezTo>
                      <a:pt x="134747" y="0"/>
                      <a:pt x="139700" y="4826"/>
                      <a:pt x="139700" y="10922"/>
                    </a:cubicBezTo>
                    <a:cubicBezTo>
                      <a:pt x="139700" y="17018"/>
                      <a:pt x="134747" y="21844"/>
                      <a:pt x="128778" y="21844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274828" y="616712"/>
                <a:ext cx="115316" cy="21844"/>
              </a:xfrm>
              <a:custGeom>
                <a:avLst/>
                <a:gdLst/>
                <a:ahLst/>
                <a:cxnLst/>
                <a:rect l="l" t="t" r="r" b="b"/>
                <a:pathLst>
                  <a:path w="115316" h="21844">
                    <a:moveTo>
                      <a:pt x="104394" y="21844"/>
                    </a:moveTo>
                    <a:lnTo>
                      <a:pt x="10922" y="21844"/>
                    </a:lnTo>
                    <a:cubicBezTo>
                      <a:pt x="4953" y="21844"/>
                      <a:pt x="0" y="17018"/>
                      <a:pt x="0" y="10922"/>
                    </a:cubicBezTo>
                    <a:cubicBezTo>
                      <a:pt x="0" y="4826"/>
                      <a:pt x="4826" y="0"/>
                      <a:pt x="10922" y="0"/>
                    </a:cubicBezTo>
                    <a:lnTo>
                      <a:pt x="104394" y="0"/>
                    </a:lnTo>
                    <a:cubicBezTo>
                      <a:pt x="110363" y="0"/>
                      <a:pt x="115316" y="4826"/>
                      <a:pt x="115316" y="10922"/>
                    </a:cubicBezTo>
                    <a:cubicBezTo>
                      <a:pt x="115316" y="17018"/>
                      <a:pt x="110363" y="21844"/>
                      <a:pt x="104394" y="21844"/>
                    </a:cubicBezTo>
                  </a:path>
                </a:pathLst>
              </a:custGeom>
              <a:solidFill>
                <a:srgbClr val="231F20"/>
              </a:solidFill>
            </p:spPr>
          </p:sp>
        </p:grpSp>
        <p:sp>
          <p:nvSpPr>
            <p:cNvPr id="51" name="TextBox 51"/>
            <p:cNvSpPr txBox="1"/>
            <p:nvPr/>
          </p:nvSpPr>
          <p:spPr>
            <a:xfrm>
              <a:off x="1540128" y="4225712"/>
              <a:ext cx="10881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Lorem </a:t>
              </a:r>
            </a:p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ipsum dolor sit amet, 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512230" y="3779837"/>
              <a:ext cx="1057610" cy="32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7"/>
                </a:lnSpc>
              </a:pPr>
              <a:r>
                <a:rPr lang="en-US" sz="1940">
                  <a:latin typeface="Montserrat Semi-Bold Bold"/>
                </a:rPr>
                <a:t>TITLE A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912263" y="5270998"/>
              <a:ext cx="289439" cy="939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7"/>
                </a:lnSpc>
              </a:pPr>
              <a:r>
                <a:rPr lang="en-US" sz="5655">
                  <a:solidFill>
                    <a:srgbClr val="FFFFFF"/>
                  </a:solidFill>
                  <a:latin typeface="Montserrat Semi-Bold Bold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EF84F5-DF15-9146-8636-D4FB4B0BFD87}"/>
              </a:ext>
            </a:extLst>
          </p:cNvPr>
          <p:cNvGrpSpPr/>
          <p:nvPr/>
        </p:nvGrpSpPr>
        <p:grpSpPr>
          <a:xfrm>
            <a:off x="3257899" y="1852838"/>
            <a:ext cx="1621227" cy="4552601"/>
            <a:chOff x="3257899" y="1852838"/>
            <a:chExt cx="1621227" cy="4552601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3257899" y="2827730"/>
              <a:ext cx="1621227" cy="3577709"/>
              <a:chOff x="0" y="0"/>
              <a:chExt cx="1114273" cy="2458966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63500" y="63500"/>
                <a:ext cx="987298" cy="1989836"/>
              </a:xfrm>
              <a:custGeom>
                <a:avLst/>
                <a:gdLst/>
                <a:ahLst/>
                <a:cxnLst/>
                <a:rect l="l" t="t" r="r" b="b"/>
                <a:pathLst>
                  <a:path w="987298" h="1989836">
                    <a:moveTo>
                      <a:pt x="978916" y="377317"/>
                    </a:moveTo>
                    <a:lnTo>
                      <a:pt x="740410" y="189738"/>
                    </a:lnTo>
                    <a:lnTo>
                      <a:pt x="507238" y="6223"/>
                    </a:lnTo>
                    <a:cubicBezTo>
                      <a:pt x="499237" y="0"/>
                      <a:pt x="488061" y="0"/>
                      <a:pt x="480060" y="6223"/>
                    </a:cubicBezTo>
                    <a:lnTo>
                      <a:pt x="246888" y="189738"/>
                    </a:lnTo>
                    <a:lnTo>
                      <a:pt x="8382" y="377317"/>
                    </a:lnTo>
                    <a:cubicBezTo>
                      <a:pt x="3048" y="381508"/>
                      <a:pt x="0" y="387858"/>
                      <a:pt x="0" y="394589"/>
                    </a:cubicBezTo>
                    <a:lnTo>
                      <a:pt x="0" y="1967865"/>
                    </a:lnTo>
                    <a:cubicBezTo>
                      <a:pt x="0" y="1980057"/>
                      <a:pt x="9906" y="1989836"/>
                      <a:pt x="21971" y="1989836"/>
                    </a:cubicBezTo>
                    <a:lnTo>
                      <a:pt x="101473" y="1989836"/>
                    </a:lnTo>
                    <a:cubicBezTo>
                      <a:pt x="101473" y="1773555"/>
                      <a:pt x="277368" y="1597660"/>
                      <a:pt x="493649" y="1597660"/>
                    </a:cubicBezTo>
                    <a:cubicBezTo>
                      <a:pt x="709930" y="1597660"/>
                      <a:pt x="885825" y="1773555"/>
                      <a:pt x="885825" y="1989836"/>
                    </a:cubicBezTo>
                    <a:lnTo>
                      <a:pt x="965327" y="1989836"/>
                    </a:lnTo>
                    <a:cubicBezTo>
                      <a:pt x="977519" y="1989836"/>
                      <a:pt x="987298" y="1980057"/>
                      <a:pt x="987298" y="1967865"/>
                    </a:cubicBezTo>
                    <a:lnTo>
                      <a:pt x="987298" y="394589"/>
                    </a:lnTo>
                    <a:cubicBezTo>
                      <a:pt x="987298" y="387858"/>
                      <a:pt x="984250" y="381508"/>
                      <a:pt x="978916" y="377317"/>
                    </a:cubicBezTo>
                  </a:path>
                </a:pathLst>
              </a:custGeom>
              <a:solidFill>
                <a:srgbClr val="FEDBBB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215011" y="1711198"/>
                <a:ext cx="684276" cy="684276"/>
              </a:xfrm>
              <a:custGeom>
                <a:avLst/>
                <a:gdLst/>
                <a:ahLst/>
                <a:cxnLst/>
                <a:rect l="l" t="t" r="r" b="b"/>
                <a:pathLst>
                  <a:path w="684276" h="684276">
                    <a:moveTo>
                      <a:pt x="342138" y="0"/>
                    </a:moveTo>
                    <a:cubicBezTo>
                      <a:pt x="153543" y="0"/>
                      <a:pt x="0" y="153543"/>
                      <a:pt x="0" y="342138"/>
                    </a:cubicBezTo>
                    <a:cubicBezTo>
                      <a:pt x="0" y="530733"/>
                      <a:pt x="153416" y="684276"/>
                      <a:pt x="342138" y="684276"/>
                    </a:cubicBezTo>
                    <a:cubicBezTo>
                      <a:pt x="530860" y="684276"/>
                      <a:pt x="684276" y="530733"/>
                      <a:pt x="684276" y="342138"/>
                    </a:cubicBezTo>
                    <a:cubicBezTo>
                      <a:pt x="684276" y="153543"/>
                      <a:pt x="530860" y="0"/>
                      <a:pt x="342138" y="0"/>
                    </a:cubicBezTo>
                  </a:path>
                </a:pathLst>
              </a:custGeom>
              <a:solidFill>
                <a:srgbClr val="FF912B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3768222" y="1852838"/>
              <a:ext cx="898673" cy="898658"/>
              <a:chOff x="0" y="0"/>
              <a:chExt cx="617659" cy="61764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63500" y="196850"/>
                <a:ext cx="170053" cy="128651"/>
              </a:xfrm>
              <a:custGeom>
                <a:avLst/>
                <a:gdLst/>
                <a:ahLst/>
                <a:cxnLst/>
                <a:rect l="l" t="t" r="r" b="b"/>
                <a:pathLst>
                  <a:path w="170053" h="128651">
                    <a:moveTo>
                      <a:pt x="111760" y="123952"/>
                    </a:moveTo>
                    <a:cubicBezTo>
                      <a:pt x="120015" y="94615"/>
                      <a:pt x="136017" y="54229"/>
                      <a:pt x="167005" y="12573"/>
                    </a:cubicBezTo>
                    <a:cubicBezTo>
                      <a:pt x="170053" y="8382"/>
                      <a:pt x="167259" y="2413"/>
                      <a:pt x="162052" y="2159"/>
                    </a:cubicBezTo>
                    <a:lnTo>
                      <a:pt x="142113" y="1270"/>
                    </a:lnTo>
                    <a:cubicBezTo>
                      <a:pt x="113284" y="0"/>
                      <a:pt x="87884" y="10414"/>
                      <a:pt x="71755" y="29845"/>
                    </a:cubicBezTo>
                    <a:lnTo>
                      <a:pt x="3556" y="112395"/>
                    </a:lnTo>
                    <a:cubicBezTo>
                      <a:pt x="0" y="116713"/>
                      <a:pt x="4572" y="124206"/>
                      <a:pt x="10922" y="124460"/>
                    </a:cubicBezTo>
                    <a:lnTo>
                      <a:pt x="105283" y="128524"/>
                    </a:lnTo>
                    <a:cubicBezTo>
                      <a:pt x="108331" y="128651"/>
                      <a:pt x="110998" y="126746"/>
                      <a:pt x="111760" y="123825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291973" y="384048"/>
                <a:ext cx="128651" cy="170180"/>
              </a:xfrm>
              <a:custGeom>
                <a:avLst/>
                <a:gdLst/>
                <a:ahLst/>
                <a:cxnLst/>
                <a:rect l="l" t="t" r="r" b="b"/>
                <a:pathLst>
                  <a:path w="128651" h="170180">
                    <a:moveTo>
                      <a:pt x="126619" y="8001"/>
                    </a:moveTo>
                    <a:cubicBezTo>
                      <a:pt x="126365" y="2794"/>
                      <a:pt x="120396" y="0"/>
                      <a:pt x="116205" y="3175"/>
                    </a:cubicBezTo>
                    <a:cubicBezTo>
                      <a:pt x="74549" y="34163"/>
                      <a:pt x="34163" y="50165"/>
                      <a:pt x="4826" y="58420"/>
                    </a:cubicBezTo>
                    <a:cubicBezTo>
                      <a:pt x="1905" y="59182"/>
                      <a:pt x="0" y="61976"/>
                      <a:pt x="127" y="64897"/>
                    </a:cubicBezTo>
                    <a:lnTo>
                      <a:pt x="4191" y="159258"/>
                    </a:lnTo>
                    <a:cubicBezTo>
                      <a:pt x="4445" y="165608"/>
                      <a:pt x="11938" y="170180"/>
                      <a:pt x="16256" y="166624"/>
                    </a:cubicBezTo>
                    <a:lnTo>
                      <a:pt x="98806" y="98425"/>
                    </a:lnTo>
                    <a:cubicBezTo>
                      <a:pt x="118364" y="82296"/>
                      <a:pt x="128651" y="56769"/>
                      <a:pt x="127381" y="28067"/>
                    </a:cubicBezTo>
                    <a:close/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183007" y="63754"/>
                <a:ext cx="371348" cy="371094"/>
              </a:xfrm>
              <a:custGeom>
                <a:avLst/>
                <a:gdLst/>
                <a:ahLst/>
                <a:cxnLst/>
                <a:rect l="l" t="t" r="r" b="b"/>
                <a:pathLst>
                  <a:path w="371348" h="371094">
                    <a:moveTo>
                      <a:pt x="257556" y="179578"/>
                    </a:moveTo>
                    <a:cubicBezTo>
                      <a:pt x="238760" y="198374"/>
                      <a:pt x="208280" y="198374"/>
                      <a:pt x="189484" y="179578"/>
                    </a:cubicBezTo>
                    <a:cubicBezTo>
                      <a:pt x="170688" y="160782"/>
                      <a:pt x="170688" y="130302"/>
                      <a:pt x="189484" y="111506"/>
                    </a:cubicBezTo>
                    <a:cubicBezTo>
                      <a:pt x="208280" y="92710"/>
                      <a:pt x="238760" y="92710"/>
                      <a:pt x="257556" y="111506"/>
                    </a:cubicBezTo>
                    <a:cubicBezTo>
                      <a:pt x="276352" y="130302"/>
                      <a:pt x="276352" y="160782"/>
                      <a:pt x="257556" y="179578"/>
                    </a:cubicBezTo>
                    <a:moveTo>
                      <a:pt x="350774" y="508"/>
                    </a:moveTo>
                    <a:cubicBezTo>
                      <a:pt x="308229" y="3302"/>
                      <a:pt x="206121" y="18161"/>
                      <a:pt x="117983" y="94996"/>
                    </a:cubicBezTo>
                    <a:cubicBezTo>
                      <a:pt x="28448" y="172974"/>
                      <a:pt x="6477" y="263271"/>
                      <a:pt x="1270" y="296799"/>
                    </a:cubicBezTo>
                    <a:cubicBezTo>
                      <a:pt x="0" y="304927"/>
                      <a:pt x="2667" y="313309"/>
                      <a:pt x="8509" y="319151"/>
                    </a:cubicBezTo>
                    <a:lnTo>
                      <a:pt x="30226" y="340868"/>
                    </a:lnTo>
                    <a:lnTo>
                      <a:pt x="51943" y="362585"/>
                    </a:lnTo>
                    <a:cubicBezTo>
                      <a:pt x="57785" y="368427"/>
                      <a:pt x="66040" y="371094"/>
                      <a:pt x="74295" y="369824"/>
                    </a:cubicBezTo>
                    <a:cubicBezTo>
                      <a:pt x="107823" y="364617"/>
                      <a:pt x="198120" y="342646"/>
                      <a:pt x="276098" y="253111"/>
                    </a:cubicBezTo>
                    <a:cubicBezTo>
                      <a:pt x="352806" y="164973"/>
                      <a:pt x="367792" y="62738"/>
                      <a:pt x="370586" y="20320"/>
                    </a:cubicBezTo>
                    <a:cubicBezTo>
                      <a:pt x="371348" y="9271"/>
                      <a:pt x="362077" y="0"/>
                      <a:pt x="351028" y="762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93472" y="374777"/>
                <a:ext cx="74549" cy="73533"/>
              </a:xfrm>
              <a:custGeom>
                <a:avLst/>
                <a:gdLst/>
                <a:ahLst/>
                <a:cxnLst/>
                <a:rect l="l" t="t" r="r" b="b"/>
                <a:pathLst>
                  <a:path w="74549" h="73533">
                    <a:moveTo>
                      <a:pt x="70104" y="4318"/>
                    </a:moveTo>
                    <a:cubicBezTo>
                      <a:pt x="65786" y="0"/>
                      <a:pt x="58801" y="0"/>
                      <a:pt x="54483" y="4318"/>
                    </a:cubicBezTo>
                    <a:lnTo>
                      <a:pt x="4318" y="54610"/>
                    </a:lnTo>
                    <a:cubicBezTo>
                      <a:pt x="0" y="58928"/>
                      <a:pt x="0" y="65913"/>
                      <a:pt x="4318" y="70231"/>
                    </a:cubicBezTo>
                    <a:cubicBezTo>
                      <a:pt x="6477" y="72390"/>
                      <a:pt x="9271" y="73533"/>
                      <a:pt x="12192" y="73533"/>
                    </a:cubicBezTo>
                    <a:cubicBezTo>
                      <a:pt x="15113" y="73533"/>
                      <a:pt x="17907" y="72517"/>
                      <a:pt x="20066" y="70231"/>
                    </a:cubicBezTo>
                    <a:lnTo>
                      <a:pt x="70231" y="20066"/>
                    </a:lnTo>
                    <a:cubicBezTo>
                      <a:pt x="74549" y="15748"/>
                      <a:pt x="74549" y="8763"/>
                      <a:pt x="70231" y="4445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115443" y="427736"/>
                <a:ext cx="74549" cy="73279"/>
              </a:xfrm>
              <a:custGeom>
                <a:avLst/>
                <a:gdLst/>
                <a:ahLst/>
                <a:cxnLst/>
                <a:rect l="l" t="t" r="r" b="b"/>
                <a:pathLst>
                  <a:path w="74549" h="73279">
                    <a:moveTo>
                      <a:pt x="70231" y="4318"/>
                    </a:moveTo>
                    <a:cubicBezTo>
                      <a:pt x="65913" y="0"/>
                      <a:pt x="58928" y="0"/>
                      <a:pt x="54610" y="4318"/>
                    </a:cubicBezTo>
                    <a:lnTo>
                      <a:pt x="4318" y="54483"/>
                    </a:lnTo>
                    <a:cubicBezTo>
                      <a:pt x="0" y="58801"/>
                      <a:pt x="0" y="65786"/>
                      <a:pt x="4318" y="70104"/>
                    </a:cubicBezTo>
                    <a:cubicBezTo>
                      <a:pt x="6477" y="72263"/>
                      <a:pt x="9271" y="73279"/>
                      <a:pt x="12192" y="73279"/>
                    </a:cubicBezTo>
                    <a:cubicBezTo>
                      <a:pt x="15113" y="73279"/>
                      <a:pt x="17907" y="72263"/>
                      <a:pt x="20066" y="70104"/>
                    </a:cubicBezTo>
                    <a:lnTo>
                      <a:pt x="70231" y="19939"/>
                    </a:lnTo>
                    <a:cubicBezTo>
                      <a:pt x="74549" y="15621"/>
                      <a:pt x="74549" y="8636"/>
                      <a:pt x="70231" y="4318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168402" y="449834"/>
                <a:ext cx="74549" cy="73406"/>
              </a:xfrm>
              <a:custGeom>
                <a:avLst/>
                <a:gdLst/>
                <a:ahLst/>
                <a:cxnLst/>
                <a:rect l="l" t="t" r="r" b="b"/>
                <a:pathLst>
                  <a:path w="74549" h="73406">
                    <a:moveTo>
                      <a:pt x="54483" y="4318"/>
                    </a:moveTo>
                    <a:lnTo>
                      <a:pt x="4318" y="54483"/>
                    </a:lnTo>
                    <a:cubicBezTo>
                      <a:pt x="0" y="58801"/>
                      <a:pt x="0" y="65786"/>
                      <a:pt x="4318" y="70104"/>
                    </a:cubicBezTo>
                    <a:cubicBezTo>
                      <a:pt x="6477" y="72263"/>
                      <a:pt x="9271" y="73406"/>
                      <a:pt x="12192" y="73406"/>
                    </a:cubicBezTo>
                    <a:cubicBezTo>
                      <a:pt x="15113" y="73406"/>
                      <a:pt x="17907" y="72390"/>
                      <a:pt x="20066" y="70104"/>
                    </a:cubicBezTo>
                    <a:lnTo>
                      <a:pt x="70231" y="19939"/>
                    </a:lnTo>
                    <a:cubicBezTo>
                      <a:pt x="74549" y="15621"/>
                      <a:pt x="74549" y="8636"/>
                      <a:pt x="70231" y="4318"/>
                    </a:cubicBezTo>
                    <a:cubicBezTo>
                      <a:pt x="65913" y="0"/>
                      <a:pt x="58928" y="0"/>
                      <a:pt x="54610" y="4318"/>
                    </a:cubicBezTo>
                  </a:path>
                </a:pathLst>
              </a:custGeom>
              <a:solidFill>
                <a:srgbClr val="231F20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548508" y="4225712"/>
              <a:ext cx="10881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Lorem </a:t>
              </a:r>
            </a:p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ipsum dolor sit amet, 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3543125" y="3779837"/>
              <a:ext cx="1050775" cy="32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7"/>
                </a:lnSpc>
              </a:pPr>
              <a:r>
                <a:rPr lang="en-US" sz="1940">
                  <a:latin typeface="Montserrat Semi-Bold Bold"/>
                </a:rPr>
                <a:t>TITLE B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3855026" y="5270998"/>
              <a:ext cx="434519" cy="939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7"/>
                </a:lnSpc>
              </a:pPr>
              <a:r>
                <a:rPr lang="en-US" sz="5655">
                  <a:solidFill>
                    <a:srgbClr val="FFFFFF"/>
                  </a:solidFill>
                  <a:latin typeface="Montserrat Semi-Bold Bold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94A804-2AD1-1843-A4FA-54BC0DCDF9F7}"/>
              </a:ext>
            </a:extLst>
          </p:cNvPr>
          <p:cNvGrpSpPr/>
          <p:nvPr/>
        </p:nvGrpSpPr>
        <p:grpSpPr>
          <a:xfrm>
            <a:off x="5285397" y="1972953"/>
            <a:ext cx="1621227" cy="4432486"/>
            <a:chOff x="5285397" y="1972953"/>
            <a:chExt cx="1621227" cy="4432486"/>
          </a:xfrm>
        </p:grpSpPr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5285397" y="2827730"/>
              <a:ext cx="1621227" cy="3577709"/>
              <a:chOff x="0" y="0"/>
              <a:chExt cx="1114273" cy="2458966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63500" y="63500"/>
                <a:ext cx="987298" cy="1989836"/>
              </a:xfrm>
              <a:custGeom>
                <a:avLst/>
                <a:gdLst/>
                <a:ahLst/>
                <a:cxnLst/>
                <a:rect l="l" t="t" r="r" b="b"/>
                <a:pathLst>
                  <a:path w="987298" h="1989836">
                    <a:moveTo>
                      <a:pt x="978916" y="377317"/>
                    </a:moveTo>
                    <a:lnTo>
                      <a:pt x="740410" y="189738"/>
                    </a:lnTo>
                    <a:lnTo>
                      <a:pt x="507238" y="6223"/>
                    </a:lnTo>
                    <a:cubicBezTo>
                      <a:pt x="499237" y="0"/>
                      <a:pt x="488061" y="0"/>
                      <a:pt x="480060" y="6223"/>
                    </a:cubicBezTo>
                    <a:lnTo>
                      <a:pt x="246761" y="189738"/>
                    </a:lnTo>
                    <a:lnTo>
                      <a:pt x="8382" y="377317"/>
                    </a:lnTo>
                    <a:cubicBezTo>
                      <a:pt x="3048" y="381508"/>
                      <a:pt x="0" y="387858"/>
                      <a:pt x="0" y="394589"/>
                    </a:cubicBezTo>
                    <a:lnTo>
                      <a:pt x="0" y="1967865"/>
                    </a:lnTo>
                    <a:cubicBezTo>
                      <a:pt x="0" y="1980057"/>
                      <a:pt x="9906" y="1989836"/>
                      <a:pt x="21971" y="1989836"/>
                    </a:cubicBezTo>
                    <a:lnTo>
                      <a:pt x="101473" y="1989836"/>
                    </a:lnTo>
                    <a:cubicBezTo>
                      <a:pt x="101473" y="1773555"/>
                      <a:pt x="277368" y="1597660"/>
                      <a:pt x="493649" y="1597660"/>
                    </a:cubicBezTo>
                    <a:cubicBezTo>
                      <a:pt x="709930" y="1597660"/>
                      <a:pt x="885825" y="1773555"/>
                      <a:pt x="885825" y="1989836"/>
                    </a:cubicBezTo>
                    <a:lnTo>
                      <a:pt x="965327" y="1989836"/>
                    </a:lnTo>
                    <a:cubicBezTo>
                      <a:pt x="977392" y="1989836"/>
                      <a:pt x="987298" y="1980057"/>
                      <a:pt x="987298" y="1967865"/>
                    </a:cubicBezTo>
                    <a:lnTo>
                      <a:pt x="987298" y="394589"/>
                    </a:lnTo>
                    <a:cubicBezTo>
                      <a:pt x="987298" y="387858"/>
                      <a:pt x="984250" y="381508"/>
                      <a:pt x="978916" y="377317"/>
                    </a:cubicBezTo>
                  </a:path>
                </a:pathLst>
              </a:custGeom>
              <a:solidFill>
                <a:srgbClr val="D8B0B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215011" y="1711198"/>
                <a:ext cx="684276" cy="684276"/>
              </a:xfrm>
              <a:custGeom>
                <a:avLst/>
                <a:gdLst/>
                <a:ahLst/>
                <a:cxnLst/>
                <a:rect l="l" t="t" r="r" b="b"/>
                <a:pathLst>
                  <a:path w="684276" h="684276">
                    <a:moveTo>
                      <a:pt x="342138" y="0"/>
                    </a:moveTo>
                    <a:cubicBezTo>
                      <a:pt x="153543" y="0"/>
                      <a:pt x="0" y="153543"/>
                      <a:pt x="0" y="342138"/>
                    </a:cubicBezTo>
                    <a:cubicBezTo>
                      <a:pt x="0" y="530733"/>
                      <a:pt x="153416" y="684276"/>
                      <a:pt x="342138" y="684276"/>
                    </a:cubicBezTo>
                    <a:cubicBezTo>
                      <a:pt x="530860" y="684276"/>
                      <a:pt x="684276" y="530733"/>
                      <a:pt x="684276" y="342138"/>
                    </a:cubicBezTo>
                    <a:cubicBezTo>
                      <a:pt x="684276" y="153543"/>
                      <a:pt x="530733" y="0"/>
                      <a:pt x="342138" y="0"/>
                    </a:cubicBezTo>
                  </a:path>
                </a:pathLst>
              </a:custGeom>
              <a:solidFill>
                <a:srgbClr val="8C103D"/>
              </a:solidFill>
            </p:spPr>
          </p:sp>
        </p:grpSp>
        <p:grpSp>
          <p:nvGrpSpPr>
            <p:cNvPr id="32" name="Group 32"/>
            <p:cNvGrpSpPr>
              <a:grpSpLocks noChangeAspect="1"/>
            </p:cNvGrpSpPr>
            <p:nvPr/>
          </p:nvGrpSpPr>
          <p:grpSpPr>
            <a:xfrm>
              <a:off x="5792673" y="1972953"/>
              <a:ext cx="656156" cy="656119"/>
              <a:chOff x="0" y="0"/>
              <a:chExt cx="450977" cy="4509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450723" cy="451104"/>
              </a:xfrm>
              <a:custGeom>
                <a:avLst/>
                <a:gdLst/>
                <a:ahLst/>
                <a:cxnLst/>
                <a:rect l="l" t="t" r="r" b="b"/>
                <a:pathLst>
                  <a:path w="450723" h="451104">
                    <a:moveTo>
                      <a:pt x="225425" y="308610"/>
                    </a:moveTo>
                    <a:cubicBezTo>
                      <a:pt x="179578" y="308610"/>
                      <a:pt x="142367" y="271399"/>
                      <a:pt x="142367" y="225552"/>
                    </a:cubicBezTo>
                    <a:cubicBezTo>
                      <a:pt x="142367" y="179705"/>
                      <a:pt x="179578" y="142367"/>
                      <a:pt x="225425" y="142367"/>
                    </a:cubicBezTo>
                    <a:cubicBezTo>
                      <a:pt x="271272" y="142367"/>
                      <a:pt x="308610" y="179578"/>
                      <a:pt x="308610" y="225552"/>
                    </a:cubicBezTo>
                    <a:cubicBezTo>
                      <a:pt x="308610" y="271526"/>
                      <a:pt x="271399" y="308610"/>
                      <a:pt x="225425" y="308610"/>
                    </a:cubicBezTo>
                    <a:moveTo>
                      <a:pt x="442722" y="192913"/>
                    </a:moveTo>
                    <a:lnTo>
                      <a:pt x="386461" y="184150"/>
                    </a:lnTo>
                    <a:cubicBezTo>
                      <a:pt x="382524" y="168783"/>
                      <a:pt x="376301" y="154178"/>
                      <a:pt x="368427" y="140843"/>
                    </a:cubicBezTo>
                    <a:lnTo>
                      <a:pt x="402082" y="94869"/>
                    </a:lnTo>
                    <a:cubicBezTo>
                      <a:pt x="404749" y="91186"/>
                      <a:pt x="404368" y="85598"/>
                      <a:pt x="401066" y="82423"/>
                    </a:cubicBezTo>
                    <a:lnTo>
                      <a:pt x="368554" y="49784"/>
                    </a:lnTo>
                    <a:cubicBezTo>
                      <a:pt x="365379" y="46482"/>
                      <a:pt x="359791" y="46101"/>
                      <a:pt x="356108" y="48768"/>
                    </a:cubicBezTo>
                    <a:lnTo>
                      <a:pt x="310134" y="82423"/>
                    </a:lnTo>
                    <a:cubicBezTo>
                      <a:pt x="296799" y="74422"/>
                      <a:pt x="282194" y="68326"/>
                      <a:pt x="266827" y="64389"/>
                    </a:cubicBezTo>
                    <a:lnTo>
                      <a:pt x="258064" y="8128"/>
                    </a:lnTo>
                    <a:cubicBezTo>
                      <a:pt x="257429" y="3683"/>
                      <a:pt x="253111" y="0"/>
                      <a:pt x="248539" y="0"/>
                    </a:cubicBezTo>
                    <a:lnTo>
                      <a:pt x="202438" y="0"/>
                    </a:lnTo>
                    <a:cubicBezTo>
                      <a:pt x="197866" y="0"/>
                      <a:pt x="193675" y="3683"/>
                      <a:pt x="192913" y="8128"/>
                    </a:cubicBezTo>
                    <a:lnTo>
                      <a:pt x="184150" y="64389"/>
                    </a:lnTo>
                    <a:cubicBezTo>
                      <a:pt x="168656" y="68326"/>
                      <a:pt x="154178" y="74422"/>
                      <a:pt x="140716" y="82423"/>
                    </a:cubicBezTo>
                    <a:lnTo>
                      <a:pt x="94869" y="48768"/>
                    </a:lnTo>
                    <a:cubicBezTo>
                      <a:pt x="91186" y="46101"/>
                      <a:pt x="85598" y="46482"/>
                      <a:pt x="82423" y="49784"/>
                    </a:cubicBezTo>
                    <a:lnTo>
                      <a:pt x="49657" y="82296"/>
                    </a:lnTo>
                    <a:cubicBezTo>
                      <a:pt x="46482" y="85471"/>
                      <a:pt x="45974" y="91186"/>
                      <a:pt x="48768" y="94742"/>
                    </a:cubicBezTo>
                    <a:lnTo>
                      <a:pt x="82423" y="140716"/>
                    </a:lnTo>
                    <a:cubicBezTo>
                      <a:pt x="74422" y="154051"/>
                      <a:pt x="68326" y="168656"/>
                      <a:pt x="64389" y="184023"/>
                    </a:cubicBezTo>
                    <a:lnTo>
                      <a:pt x="8128" y="192786"/>
                    </a:lnTo>
                    <a:cubicBezTo>
                      <a:pt x="3683" y="193548"/>
                      <a:pt x="0" y="197739"/>
                      <a:pt x="0" y="202311"/>
                    </a:cubicBezTo>
                    <a:lnTo>
                      <a:pt x="0" y="248412"/>
                    </a:lnTo>
                    <a:cubicBezTo>
                      <a:pt x="0" y="252984"/>
                      <a:pt x="3683" y="257302"/>
                      <a:pt x="8128" y="257937"/>
                    </a:cubicBezTo>
                    <a:lnTo>
                      <a:pt x="64389" y="266700"/>
                    </a:lnTo>
                    <a:cubicBezTo>
                      <a:pt x="68326" y="282067"/>
                      <a:pt x="74422" y="296672"/>
                      <a:pt x="82423" y="310007"/>
                    </a:cubicBezTo>
                    <a:lnTo>
                      <a:pt x="48768" y="356108"/>
                    </a:lnTo>
                    <a:cubicBezTo>
                      <a:pt x="46101" y="359791"/>
                      <a:pt x="46482" y="365379"/>
                      <a:pt x="49657" y="368681"/>
                    </a:cubicBezTo>
                    <a:lnTo>
                      <a:pt x="82296" y="401320"/>
                    </a:lnTo>
                    <a:cubicBezTo>
                      <a:pt x="85471" y="404495"/>
                      <a:pt x="91186" y="405003"/>
                      <a:pt x="94742" y="402336"/>
                    </a:cubicBezTo>
                    <a:lnTo>
                      <a:pt x="140716" y="368681"/>
                    </a:lnTo>
                    <a:cubicBezTo>
                      <a:pt x="154051" y="376555"/>
                      <a:pt x="168656" y="382651"/>
                      <a:pt x="184150" y="386715"/>
                    </a:cubicBezTo>
                    <a:lnTo>
                      <a:pt x="192786" y="442976"/>
                    </a:lnTo>
                    <a:cubicBezTo>
                      <a:pt x="193548" y="447421"/>
                      <a:pt x="197739" y="451104"/>
                      <a:pt x="202311" y="451104"/>
                    </a:cubicBezTo>
                    <a:lnTo>
                      <a:pt x="248412" y="451104"/>
                    </a:lnTo>
                    <a:cubicBezTo>
                      <a:pt x="252984" y="451104"/>
                      <a:pt x="257302" y="447421"/>
                      <a:pt x="257937" y="442976"/>
                    </a:cubicBezTo>
                    <a:lnTo>
                      <a:pt x="266700" y="386715"/>
                    </a:lnTo>
                    <a:cubicBezTo>
                      <a:pt x="282194" y="382778"/>
                      <a:pt x="296672" y="376682"/>
                      <a:pt x="310007" y="368681"/>
                    </a:cubicBezTo>
                    <a:lnTo>
                      <a:pt x="355981" y="402336"/>
                    </a:lnTo>
                    <a:cubicBezTo>
                      <a:pt x="359664" y="405003"/>
                      <a:pt x="365252" y="404495"/>
                      <a:pt x="368427" y="401320"/>
                    </a:cubicBezTo>
                    <a:lnTo>
                      <a:pt x="400939" y="368681"/>
                    </a:lnTo>
                    <a:cubicBezTo>
                      <a:pt x="404241" y="365506"/>
                      <a:pt x="404622" y="359918"/>
                      <a:pt x="401955" y="356235"/>
                    </a:cubicBezTo>
                    <a:lnTo>
                      <a:pt x="368300" y="310261"/>
                    </a:lnTo>
                    <a:cubicBezTo>
                      <a:pt x="376174" y="296926"/>
                      <a:pt x="382397" y="282321"/>
                      <a:pt x="386334" y="266954"/>
                    </a:cubicBezTo>
                    <a:lnTo>
                      <a:pt x="442595" y="258191"/>
                    </a:lnTo>
                    <a:cubicBezTo>
                      <a:pt x="447167" y="257556"/>
                      <a:pt x="450723" y="253238"/>
                      <a:pt x="450723" y="248666"/>
                    </a:cubicBezTo>
                    <a:lnTo>
                      <a:pt x="450723" y="202438"/>
                    </a:lnTo>
                    <a:cubicBezTo>
                      <a:pt x="450723" y="197866"/>
                      <a:pt x="447040" y="193675"/>
                      <a:pt x="442595" y="192913"/>
                    </a:cubicBezTo>
                  </a:path>
                </a:pathLst>
              </a:custGeom>
              <a:solidFill>
                <a:srgbClr val="231F20"/>
              </a:solidFill>
            </p:spPr>
          </p:sp>
        </p:grpSp>
        <p:sp>
          <p:nvSpPr>
            <p:cNvPr id="53" name="TextBox 53"/>
            <p:cNvSpPr txBox="1"/>
            <p:nvPr/>
          </p:nvSpPr>
          <p:spPr>
            <a:xfrm>
              <a:off x="5575920" y="4223125"/>
              <a:ext cx="10881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Lorem </a:t>
              </a:r>
            </a:p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ipsum dolor sit amet, 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5581819" y="3779837"/>
              <a:ext cx="1056071" cy="32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7"/>
                </a:lnSpc>
              </a:pPr>
              <a:r>
                <a:rPr lang="en-US" sz="1940">
                  <a:latin typeface="Montserrat Semi-Bold Bold"/>
                </a:rPr>
                <a:t>TITLE C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5897623" y="5270998"/>
              <a:ext cx="424463" cy="939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7"/>
                </a:lnSpc>
              </a:pPr>
              <a:r>
                <a:rPr lang="en-US" sz="5655">
                  <a:solidFill>
                    <a:srgbClr val="FFFFFF"/>
                  </a:solidFill>
                  <a:latin typeface="Montserrat Semi-Bold Bold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86A9AA-980C-CB49-963A-4046AA7D4427}"/>
              </a:ext>
            </a:extLst>
          </p:cNvPr>
          <p:cNvGrpSpPr/>
          <p:nvPr/>
        </p:nvGrpSpPr>
        <p:grpSpPr>
          <a:xfrm>
            <a:off x="7312893" y="1925133"/>
            <a:ext cx="1621191" cy="4480306"/>
            <a:chOff x="7312893" y="1925133"/>
            <a:chExt cx="1621191" cy="4480306"/>
          </a:xfrm>
        </p:grpSpPr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7312893" y="2827730"/>
              <a:ext cx="1621191" cy="3577709"/>
              <a:chOff x="0" y="0"/>
              <a:chExt cx="1114247" cy="245896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215011" y="1711198"/>
                <a:ext cx="684276" cy="684276"/>
              </a:xfrm>
              <a:custGeom>
                <a:avLst/>
                <a:gdLst/>
                <a:ahLst/>
                <a:cxnLst/>
                <a:rect l="l" t="t" r="r" b="b"/>
                <a:pathLst>
                  <a:path w="684276" h="684276">
                    <a:moveTo>
                      <a:pt x="342138" y="0"/>
                    </a:moveTo>
                    <a:cubicBezTo>
                      <a:pt x="153543" y="0"/>
                      <a:pt x="0" y="153543"/>
                      <a:pt x="0" y="342138"/>
                    </a:cubicBezTo>
                    <a:cubicBezTo>
                      <a:pt x="0" y="530733"/>
                      <a:pt x="153543" y="684276"/>
                      <a:pt x="342138" y="684276"/>
                    </a:cubicBezTo>
                    <a:cubicBezTo>
                      <a:pt x="530733" y="684276"/>
                      <a:pt x="684276" y="530733"/>
                      <a:pt x="684276" y="342138"/>
                    </a:cubicBezTo>
                    <a:cubicBezTo>
                      <a:pt x="684276" y="153543"/>
                      <a:pt x="530860" y="0"/>
                      <a:pt x="342138" y="0"/>
                    </a:cubicBezTo>
                  </a:path>
                </a:pathLst>
              </a:custGeom>
              <a:solidFill>
                <a:srgbClr val="1F6C9C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63500" y="63500"/>
                <a:ext cx="987298" cy="1989836"/>
              </a:xfrm>
              <a:custGeom>
                <a:avLst/>
                <a:gdLst/>
                <a:ahLst/>
                <a:cxnLst/>
                <a:rect l="l" t="t" r="r" b="b"/>
                <a:pathLst>
                  <a:path w="987298" h="1989836">
                    <a:moveTo>
                      <a:pt x="978916" y="377317"/>
                    </a:moveTo>
                    <a:lnTo>
                      <a:pt x="740410" y="189738"/>
                    </a:lnTo>
                    <a:lnTo>
                      <a:pt x="507238" y="6223"/>
                    </a:lnTo>
                    <a:cubicBezTo>
                      <a:pt x="499237" y="0"/>
                      <a:pt x="488061" y="0"/>
                      <a:pt x="480060" y="6223"/>
                    </a:cubicBezTo>
                    <a:lnTo>
                      <a:pt x="246761" y="189738"/>
                    </a:lnTo>
                    <a:lnTo>
                      <a:pt x="8382" y="377317"/>
                    </a:lnTo>
                    <a:cubicBezTo>
                      <a:pt x="3048" y="381508"/>
                      <a:pt x="0" y="387858"/>
                      <a:pt x="0" y="394589"/>
                    </a:cubicBezTo>
                    <a:lnTo>
                      <a:pt x="0" y="1967865"/>
                    </a:lnTo>
                    <a:cubicBezTo>
                      <a:pt x="0" y="1980057"/>
                      <a:pt x="9779" y="1989836"/>
                      <a:pt x="21971" y="1989836"/>
                    </a:cubicBezTo>
                    <a:lnTo>
                      <a:pt x="101473" y="1989836"/>
                    </a:lnTo>
                    <a:cubicBezTo>
                      <a:pt x="101473" y="1773555"/>
                      <a:pt x="277368" y="1597660"/>
                      <a:pt x="493649" y="1597660"/>
                    </a:cubicBezTo>
                    <a:cubicBezTo>
                      <a:pt x="709930" y="1597660"/>
                      <a:pt x="885825" y="1773555"/>
                      <a:pt x="885825" y="1989836"/>
                    </a:cubicBezTo>
                    <a:lnTo>
                      <a:pt x="965327" y="1989836"/>
                    </a:lnTo>
                    <a:cubicBezTo>
                      <a:pt x="977392" y="1989836"/>
                      <a:pt x="987298" y="1980057"/>
                      <a:pt x="987298" y="1967865"/>
                    </a:cubicBezTo>
                    <a:lnTo>
                      <a:pt x="987298" y="394589"/>
                    </a:lnTo>
                    <a:cubicBezTo>
                      <a:pt x="987298" y="387858"/>
                      <a:pt x="984250" y="381508"/>
                      <a:pt x="978916" y="377317"/>
                    </a:cubicBezTo>
                  </a:path>
                </a:pathLst>
              </a:custGeom>
              <a:solidFill>
                <a:srgbClr val="B6CEDD"/>
              </a:solidFill>
            </p:spPr>
          </p:sp>
        </p:grpSp>
        <p:grpSp>
          <p:nvGrpSpPr>
            <p:cNvPr id="37" name="Group 37"/>
            <p:cNvGrpSpPr>
              <a:grpSpLocks noChangeAspect="1"/>
            </p:cNvGrpSpPr>
            <p:nvPr/>
          </p:nvGrpSpPr>
          <p:grpSpPr>
            <a:xfrm>
              <a:off x="7660214" y="1925133"/>
              <a:ext cx="1079761" cy="768971"/>
              <a:chOff x="0" y="0"/>
              <a:chExt cx="742122" cy="52851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09728" y="272796"/>
                <a:ext cx="83185" cy="84709"/>
              </a:xfrm>
              <a:custGeom>
                <a:avLst/>
                <a:gdLst/>
                <a:ahLst/>
                <a:cxnLst/>
                <a:rect l="l" t="t" r="r" b="b"/>
                <a:pathLst>
                  <a:path w="83185" h="84709">
                    <a:moveTo>
                      <a:pt x="65532" y="8763"/>
                    </a:moveTo>
                    <a:cubicBezTo>
                      <a:pt x="54864" y="0"/>
                      <a:pt x="43942" y="1397"/>
                      <a:pt x="34417" y="13081"/>
                    </a:cubicBezTo>
                    <a:lnTo>
                      <a:pt x="24003" y="26416"/>
                    </a:lnTo>
                    <a:lnTo>
                      <a:pt x="24130" y="26543"/>
                    </a:lnTo>
                    <a:lnTo>
                      <a:pt x="22479" y="28575"/>
                    </a:lnTo>
                    <a:lnTo>
                      <a:pt x="7874" y="45339"/>
                    </a:lnTo>
                    <a:cubicBezTo>
                      <a:pt x="2540" y="51562"/>
                      <a:pt x="0" y="57658"/>
                      <a:pt x="508" y="63246"/>
                    </a:cubicBezTo>
                    <a:cubicBezTo>
                      <a:pt x="1143" y="69596"/>
                      <a:pt x="5207" y="73660"/>
                      <a:pt x="7620" y="75565"/>
                    </a:cubicBezTo>
                    <a:cubicBezTo>
                      <a:pt x="13081" y="79883"/>
                      <a:pt x="19177" y="84709"/>
                      <a:pt x="25781" y="84709"/>
                    </a:cubicBezTo>
                    <a:cubicBezTo>
                      <a:pt x="29845" y="84709"/>
                      <a:pt x="33655" y="82931"/>
                      <a:pt x="37592" y="79248"/>
                    </a:cubicBezTo>
                    <a:lnTo>
                      <a:pt x="69596" y="41656"/>
                    </a:lnTo>
                    <a:cubicBezTo>
                      <a:pt x="83185" y="25146"/>
                      <a:pt x="69977" y="12192"/>
                      <a:pt x="65659" y="8636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147574" y="315214"/>
                <a:ext cx="80772" cy="92710"/>
              </a:xfrm>
              <a:custGeom>
                <a:avLst/>
                <a:gdLst/>
                <a:ahLst/>
                <a:cxnLst/>
                <a:rect l="l" t="t" r="r" b="b"/>
                <a:pathLst>
                  <a:path w="80772" h="92710">
                    <a:moveTo>
                      <a:pt x="79629" y="23622"/>
                    </a:moveTo>
                    <a:cubicBezTo>
                      <a:pt x="78613" y="18161"/>
                      <a:pt x="75311" y="13081"/>
                      <a:pt x="70104" y="8763"/>
                    </a:cubicBezTo>
                    <a:cubicBezTo>
                      <a:pt x="59436" y="0"/>
                      <a:pt x="48514" y="1397"/>
                      <a:pt x="38989" y="13081"/>
                    </a:cubicBezTo>
                    <a:lnTo>
                      <a:pt x="22987" y="32131"/>
                    </a:lnTo>
                    <a:lnTo>
                      <a:pt x="22987" y="32131"/>
                    </a:lnTo>
                    <a:lnTo>
                      <a:pt x="21336" y="34163"/>
                    </a:lnTo>
                    <a:lnTo>
                      <a:pt x="6731" y="50927"/>
                    </a:lnTo>
                    <a:cubicBezTo>
                      <a:pt x="1905" y="56769"/>
                      <a:pt x="0" y="62865"/>
                      <a:pt x="1143" y="69088"/>
                    </a:cubicBezTo>
                    <a:cubicBezTo>
                      <a:pt x="2159" y="74549"/>
                      <a:pt x="5461" y="79629"/>
                      <a:pt x="10668" y="83947"/>
                    </a:cubicBezTo>
                    <a:cubicBezTo>
                      <a:pt x="21463" y="92710"/>
                      <a:pt x="32258" y="91313"/>
                      <a:pt x="41910" y="79629"/>
                    </a:cubicBezTo>
                    <a:lnTo>
                      <a:pt x="74041" y="41783"/>
                    </a:lnTo>
                    <a:cubicBezTo>
                      <a:pt x="78867" y="35814"/>
                      <a:pt x="80772" y="29718"/>
                      <a:pt x="79629" y="23622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63373" y="85852"/>
                <a:ext cx="70485" cy="202438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202438">
                    <a:moveTo>
                      <a:pt x="57404" y="187071"/>
                    </a:moveTo>
                    <a:lnTo>
                      <a:pt x="70104" y="19050"/>
                    </a:lnTo>
                    <a:cubicBezTo>
                      <a:pt x="70485" y="14859"/>
                      <a:pt x="69088" y="10668"/>
                      <a:pt x="66294" y="7493"/>
                    </a:cubicBezTo>
                    <a:cubicBezTo>
                      <a:pt x="63500" y="4318"/>
                      <a:pt x="59690" y="2286"/>
                      <a:pt x="55499" y="2032"/>
                    </a:cubicBezTo>
                    <a:lnTo>
                      <a:pt x="30099" y="0"/>
                    </a:lnTo>
                    <a:cubicBezTo>
                      <a:pt x="29718" y="0"/>
                      <a:pt x="29337" y="0"/>
                      <a:pt x="28829" y="0"/>
                    </a:cubicBezTo>
                    <a:cubicBezTo>
                      <a:pt x="20574" y="0"/>
                      <a:pt x="13589" y="6477"/>
                      <a:pt x="12954" y="14732"/>
                    </a:cubicBezTo>
                    <a:lnTo>
                      <a:pt x="254" y="182753"/>
                    </a:lnTo>
                    <a:cubicBezTo>
                      <a:pt x="0" y="186944"/>
                      <a:pt x="1270" y="191135"/>
                      <a:pt x="4064" y="194310"/>
                    </a:cubicBezTo>
                    <a:cubicBezTo>
                      <a:pt x="6858" y="197485"/>
                      <a:pt x="10668" y="199517"/>
                      <a:pt x="14986" y="199771"/>
                    </a:cubicBezTo>
                    <a:lnTo>
                      <a:pt x="40259" y="201676"/>
                    </a:lnTo>
                    <a:cubicBezTo>
                      <a:pt x="49149" y="202438"/>
                      <a:pt x="56642" y="195707"/>
                      <a:pt x="57277" y="187071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193548" y="357505"/>
                <a:ext cx="83820" cy="84074"/>
              </a:xfrm>
              <a:custGeom>
                <a:avLst/>
                <a:gdLst/>
                <a:ahLst/>
                <a:cxnLst/>
                <a:rect l="l" t="t" r="r" b="b"/>
                <a:pathLst>
                  <a:path w="83820" h="84074">
                    <a:moveTo>
                      <a:pt x="66421" y="8763"/>
                    </a:moveTo>
                    <a:cubicBezTo>
                      <a:pt x="55753" y="0"/>
                      <a:pt x="44831" y="1397"/>
                      <a:pt x="35306" y="13081"/>
                    </a:cubicBezTo>
                    <a:lnTo>
                      <a:pt x="19304" y="32131"/>
                    </a:lnTo>
                    <a:lnTo>
                      <a:pt x="19304" y="32131"/>
                    </a:lnTo>
                    <a:lnTo>
                      <a:pt x="17653" y="34163"/>
                    </a:lnTo>
                    <a:lnTo>
                      <a:pt x="8255" y="45339"/>
                    </a:lnTo>
                    <a:cubicBezTo>
                      <a:pt x="0" y="55499"/>
                      <a:pt x="2032" y="64516"/>
                      <a:pt x="15240" y="75311"/>
                    </a:cubicBezTo>
                    <a:cubicBezTo>
                      <a:pt x="25908" y="84074"/>
                      <a:pt x="36830" y="82677"/>
                      <a:pt x="46355" y="70993"/>
                    </a:cubicBezTo>
                    <a:lnTo>
                      <a:pt x="70231" y="41783"/>
                    </a:lnTo>
                    <a:cubicBezTo>
                      <a:pt x="83820" y="25273"/>
                      <a:pt x="70612" y="12319"/>
                      <a:pt x="66294" y="8763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259588" y="84328"/>
                <a:ext cx="350012" cy="192151"/>
              </a:xfrm>
              <a:custGeom>
                <a:avLst/>
                <a:gdLst/>
                <a:ahLst/>
                <a:cxnLst/>
                <a:rect l="l" t="t" r="r" b="b"/>
                <a:pathLst>
                  <a:path w="350012" h="192151">
                    <a:moveTo>
                      <a:pt x="134366" y="0"/>
                    </a:moveTo>
                    <a:cubicBezTo>
                      <a:pt x="133731" y="0"/>
                      <a:pt x="133223" y="0"/>
                      <a:pt x="132842" y="0"/>
                    </a:cubicBezTo>
                    <a:cubicBezTo>
                      <a:pt x="124587" y="889"/>
                      <a:pt x="43561" y="31496"/>
                      <a:pt x="13208" y="47752"/>
                    </a:cubicBezTo>
                    <a:cubicBezTo>
                      <a:pt x="8763" y="50165"/>
                      <a:pt x="381" y="57658"/>
                      <a:pt x="127" y="64897"/>
                    </a:cubicBezTo>
                    <a:cubicBezTo>
                      <a:pt x="0" y="68834"/>
                      <a:pt x="2286" y="72263"/>
                      <a:pt x="6858" y="75184"/>
                    </a:cubicBezTo>
                    <a:cubicBezTo>
                      <a:pt x="11303" y="77978"/>
                      <a:pt x="18161" y="79502"/>
                      <a:pt x="27305" y="79502"/>
                    </a:cubicBezTo>
                    <a:cubicBezTo>
                      <a:pt x="46228" y="79502"/>
                      <a:pt x="67945" y="73152"/>
                      <a:pt x="68072" y="73152"/>
                    </a:cubicBezTo>
                    <a:cubicBezTo>
                      <a:pt x="72009" y="71755"/>
                      <a:pt x="107696" y="59309"/>
                      <a:pt x="116078" y="59309"/>
                    </a:cubicBezTo>
                    <a:cubicBezTo>
                      <a:pt x="125857" y="59817"/>
                      <a:pt x="241427" y="159766"/>
                      <a:pt x="278765" y="192151"/>
                    </a:cubicBezTo>
                    <a:lnTo>
                      <a:pt x="350012" y="161417"/>
                    </a:lnTo>
                    <a:lnTo>
                      <a:pt x="293370" y="19050"/>
                    </a:lnTo>
                    <a:cubicBezTo>
                      <a:pt x="278257" y="17018"/>
                      <a:pt x="154051" y="0"/>
                      <a:pt x="134493" y="0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563118" y="63500"/>
                <a:ext cx="115443" cy="192659"/>
              </a:xfrm>
              <a:custGeom>
                <a:avLst/>
                <a:gdLst/>
                <a:ahLst/>
                <a:cxnLst/>
                <a:rect l="l" t="t" r="r" b="b"/>
                <a:pathLst>
                  <a:path w="115443" h="192659">
                    <a:moveTo>
                      <a:pt x="113919" y="159512"/>
                    </a:moveTo>
                    <a:lnTo>
                      <a:pt x="54737" y="10033"/>
                    </a:lnTo>
                    <a:cubicBezTo>
                      <a:pt x="52324" y="3937"/>
                      <a:pt x="46482" y="0"/>
                      <a:pt x="40005" y="0"/>
                    </a:cubicBezTo>
                    <a:cubicBezTo>
                      <a:pt x="37973" y="0"/>
                      <a:pt x="36068" y="381"/>
                      <a:pt x="34163" y="1143"/>
                    </a:cubicBezTo>
                    <a:lnTo>
                      <a:pt x="10541" y="10414"/>
                    </a:lnTo>
                    <a:cubicBezTo>
                      <a:pt x="6604" y="11938"/>
                      <a:pt x="3429" y="14986"/>
                      <a:pt x="1778" y="18923"/>
                    </a:cubicBezTo>
                    <a:cubicBezTo>
                      <a:pt x="127" y="22860"/>
                      <a:pt x="0" y="27178"/>
                      <a:pt x="1524" y="31115"/>
                    </a:cubicBezTo>
                    <a:lnTo>
                      <a:pt x="60706" y="180594"/>
                    </a:lnTo>
                    <a:cubicBezTo>
                      <a:pt x="63881" y="188595"/>
                      <a:pt x="73279" y="192659"/>
                      <a:pt x="81280" y="189484"/>
                    </a:cubicBezTo>
                    <a:lnTo>
                      <a:pt x="104902" y="180213"/>
                    </a:lnTo>
                    <a:cubicBezTo>
                      <a:pt x="108839" y="178689"/>
                      <a:pt x="112014" y="175641"/>
                      <a:pt x="113665" y="171704"/>
                    </a:cubicBezTo>
                    <a:cubicBezTo>
                      <a:pt x="115316" y="167767"/>
                      <a:pt x="115443" y="163449"/>
                      <a:pt x="113919" y="159512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246126" y="394462"/>
                <a:ext cx="70866" cy="70612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70612">
                    <a:moveTo>
                      <a:pt x="60452" y="8763"/>
                    </a:moveTo>
                    <a:cubicBezTo>
                      <a:pt x="49784" y="0"/>
                      <a:pt x="38862" y="1397"/>
                      <a:pt x="29210" y="13081"/>
                    </a:cubicBezTo>
                    <a:lnTo>
                      <a:pt x="17653" y="27051"/>
                    </a:lnTo>
                    <a:lnTo>
                      <a:pt x="16256" y="28956"/>
                    </a:lnTo>
                    <a:lnTo>
                      <a:pt x="13589" y="31877"/>
                    </a:lnTo>
                    <a:cubicBezTo>
                      <a:pt x="0" y="48514"/>
                      <a:pt x="13208" y="61341"/>
                      <a:pt x="17526" y="64897"/>
                    </a:cubicBezTo>
                    <a:cubicBezTo>
                      <a:pt x="22098" y="68707"/>
                      <a:pt x="26797" y="70612"/>
                      <a:pt x="31369" y="70612"/>
                    </a:cubicBezTo>
                    <a:cubicBezTo>
                      <a:pt x="37465" y="70612"/>
                      <a:pt x="43180" y="67183"/>
                      <a:pt x="48641" y="60579"/>
                    </a:cubicBezTo>
                    <a:lnTo>
                      <a:pt x="58166" y="49276"/>
                    </a:lnTo>
                    <a:lnTo>
                      <a:pt x="58166" y="49276"/>
                    </a:lnTo>
                    <a:lnTo>
                      <a:pt x="64135" y="41910"/>
                    </a:lnTo>
                    <a:cubicBezTo>
                      <a:pt x="68961" y="35941"/>
                      <a:pt x="70866" y="29845"/>
                      <a:pt x="69723" y="23749"/>
                    </a:cubicBezTo>
                    <a:cubicBezTo>
                      <a:pt x="68707" y="18288"/>
                      <a:pt x="65405" y="13208"/>
                      <a:pt x="60198" y="8890"/>
                    </a:cubicBezTo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35636" y="105283"/>
                <a:ext cx="405765" cy="342392"/>
              </a:xfrm>
              <a:custGeom>
                <a:avLst/>
                <a:gdLst/>
                <a:ahLst/>
                <a:cxnLst/>
                <a:rect l="l" t="t" r="r" b="b"/>
                <a:pathLst>
                  <a:path w="405765" h="342392">
                    <a:moveTo>
                      <a:pt x="390779" y="181229"/>
                    </a:moveTo>
                    <a:lnTo>
                      <a:pt x="379222" y="170561"/>
                    </a:lnTo>
                    <a:cubicBezTo>
                      <a:pt x="321310" y="120523"/>
                      <a:pt x="253238" y="63119"/>
                      <a:pt x="238125" y="53467"/>
                    </a:cubicBezTo>
                    <a:cubicBezTo>
                      <a:pt x="230886" y="54864"/>
                      <a:pt x="211836" y="60960"/>
                      <a:pt x="196723" y="66294"/>
                    </a:cubicBezTo>
                    <a:lnTo>
                      <a:pt x="196088" y="66548"/>
                    </a:lnTo>
                    <a:cubicBezTo>
                      <a:pt x="195072" y="66802"/>
                      <a:pt x="171958" y="73533"/>
                      <a:pt x="151130" y="73533"/>
                    </a:cubicBezTo>
                    <a:cubicBezTo>
                      <a:pt x="139065" y="73533"/>
                      <a:pt x="129667" y="71374"/>
                      <a:pt x="122682" y="66929"/>
                    </a:cubicBezTo>
                    <a:cubicBezTo>
                      <a:pt x="110363" y="59055"/>
                      <a:pt x="108839" y="48895"/>
                      <a:pt x="109093" y="43561"/>
                    </a:cubicBezTo>
                    <a:cubicBezTo>
                      <a:pt x="109601" y="30480"/>
                      <a:pt x="120650" y="19431"/>
                      <a:pt x="128778" y="14605"/>
                    </a:cubicBezTo>
                    <a:lnTo>
                      <a:pt x="12065" y="0"/>
                    </a:lnTo>
                    <a:lnTo>
                      <a:pt x="0" y="168402"/>
                    </a:lnTo>
                    <a:cubicBezTo>
                      <a:pt x="9525" y="158369"/>
                      <a:pt x="19050" y="156210"/>
                      <a:pt x="25654" y="156210"/>
                    </a:cubicBezTo>
                    <a:cubicBezTo>
                      <a:pt x="33528" y="156210"/>
                      <a:pt x="41529" y="159258"/>
                      <a:pt x="48641" y="165227"/>
                    </a:cubicBezTo>
                    <a:cubicBezTo>
                      <a:pt x="59944" y="174371"/>
                      <a:pt x="65151" y="186563"/>
                      <a:pt x="63373" y="199009"/>
                    </a:cubicBezTo>
                    <a:cubicBezTo>
                      <a:pt x="73152" y="197485"/>
                      <a:pt x="82423" y="200660"/>
                      <a:pt x="90932" y="207645"/>
                    </a:cubicBezTo>
                    <a:cubicBezTo>
                      <a:pt x="102235" y="216789"/>
                      <a:pt x="107442" y="228981"/>
                      <a:pt x="105664" y="241427"/>
                    </a:cubicBezTo>
                    <a:cubicBezTo>
                      <a:pt x="115316" y="239903"/>
                      <a:pt x="124714" y="243078"/>
                      <a:pt x="133223" y="250063"/>
                    </a:cubicBezTo>
                    <a:cubicBezTo>
                      <a:pt x="143002" y="258064"/>
                      <a:pt x="148336" y="268478"/>
                      <a:pt x="148336" y="279400"/>
                    </a:cubicBezTo>
                    <a:cubicBezTo>
                      <a:pt x="159004" y="276225"/>
                      <a:pt x="170180" y="279019"/>
                      <a:pt x="179959" y="287020"/>
                    </a:cubicBezTo>
                    <a:cubicBezTo>
                      <a:pt x="193421" y="298069"/>
                      <a:pt x="198247" y="313309"/>
                      <a:pt x="192913" y="328041"/>
                    </a:cubicBezTo>
                    <a:lnTo>
                      <a:pt x="202946" y="336169"/>
                    </a:lnTo>
                    <a:cubicBezTo>
                      <a:pt x="203708" y="336804"/>
                      <a:pt x="204470" y="337439"/>
                      <a:pt x="205232" y="337947"/>
                    </a:cubicBezTo>
                    <a:lnTo>
                      <a:pt x="205740" y="338201"/>
                    </a:lnTo>
                    <a:cubicBezTo>
                      <a:pt x="209931" y="340995"/>
                      <a:pt x="213995" y="342392"/>
                      <a:pt x="217932" y="342392"/>
                    </a:cubicBezTo>
                    <a:cubicBezTo>
                      <a:pt x="225171" y="342392"/>
                      <a:pt x="230632" y="337693"/>
                      <a:pt x="233934" y="333629"/>
                    </a:cubicBezTo>
                    <a:cubicBezTo>
                      <a:pt x="240919" y="324993"/>
                      <a:pt x="245237" y="318262"/>
                      <a:pt x="236347" y="309118"/>
                    </a:cubicBezTo>
                    <a:lnTo>
                      <a:pt x="235585" y="308356"/>
                    </a:lnTo>
                    <a:lnTo>
                      <a:pt x="183642" y="264287"/>
                    </a:lnTo>
                    <a:cubicBezTo>
                      <a:pt x="181991" y="262763"/>
                      <a:pt x="180848" y="260858"/>
                      <a:pt x="180721" y="258572"/>
                    </a:cubicBezTo>
                    <a:cubicBezTo>
                      <a:pt x="180594" y="256286"/>
                      <a:pt x="181229" y="254254"/>
                      <a:pt x="182626" y="252476"/>
                    </a:cubicBezTo>
                    <a:cubicBezTo>
                      <a:pt x="185547" y="249047"/>
                      <a:pt x="191008" y="248666"/>
                      <a:pt x="194437" y="251460"/>
                    </a:cubicBezTo>
                    <a:lnTo>
                      <a:pt x="262382" y="309118"/>
                    </a:lnTo>
                    <a:cubicBezTo>
                      <a:pt x="265938" y="311150"/>
                      <a:pt x="269875" y="312293"/>
                      <a:pt x="273812" y="312293"/>
                    </a:cubicBezTo>
                    <a:cubicBezTo>
                      <a:pt x="280670" y="312293"/>
                      <a:pt x="287274" y="308864"/>
                      <a:pt x="292354" y="302514"/>
                    </a:cubicBezTo>
                    <a:cubicBezTo>
                      <a:pt x="296545" y="297307"/>
                      <a:pt x="298577" y="291719"/>
                      <a:pt x="297942" y="286131"/>
                    </a:cubicBezTo>
                    <a:cubicBezTo>
                      <a:pt x="297434" y="280162"/>
                      <a:pt x="293878" y="274447"/>
                      <a:pt x="287782" y="269494"/>
                    </a:cubicBezTo>
                    <a:lnTo>
                      <a:pt x="280162" y="263017"/>
                    </a:lnTo>
                    <a:lnTo>
                      <a:pt x="280289" y="262890"/>
                    </a:lnTo>
                    <a:lnTo>
                      <a:pt x="242570" y="232156"/>
                    </a:lnTo>
                    <a:cubicBezTo>
                      <a:pt x="240919" y="230759"/>
                      <a:pt x="239776" y="228727"/>
                      <a:pt x="239522" y="226568"/>
                    </a:cubicBezTo>
                    <a:cubicBezTo>
                      <a:pt x="239268" y="224409"/>
                      <a:pt x="239903" y="222123"/>
                      <a:pt x="241300" y="220472"/>
                    </a:cubicBezTo>
                    <a:cubicBezTo>
                      <a:pt x="244094" y="217043"/>
                      <a:pt x="249555" y="216408"/>
                      <a:pt x="253111" y="219202"/>
                    </a:cubicBezTo>
                    <a:lnTo>
                      <a:pt x="315341" y="269748"/>
                    </a:lnTo>
                    <a:cubicBezTo>
                      <a:pt x="319913" y="273431"/>
                      <a:pt x="324739" y="275336"/>
                      <a:pt x="329819" y="275336"/>
                    </a:cubicBezTo>
                    <a:cubicBezTo>
                      <a:pt x="337185" y="275336"/>
                      <a:pt x="344678" y="271145"/>
                      <a:pt x="350520" y="264033"/>
                    </a:cubicBezTo>
                    <a:cubicBezTo>
                      <a:pt x="355092" y="258445"/>
                      <a:pt x="357124" y="252857"/>
                      <a:pt x="356743" y="247523"/>
                    </a:cubicBezTo>
                    <a:cubicBezTo>
                      <a:pt x="356362" y="241681"/>
                      <a:pt x="352933" y="236220"/>
                      <a:pt x="346837" y="231267"/>
                    </a:cubicBezTo>
                    <a:lnTo>
                      <a:pt x="328549" y="216408"/>
                    </a:lnTo>
                    <a:lnTo>
                      <a:pt x="328549" y="216408"/>
                    </a:lnTo>
                    <a:lnTo>
                      <a:pt x="296164" y="189992"/>
                    </a:lnTo>
                    <a:cubicBezTo>
                      <a:pt x="292608" y="187071"/>
                      <a:pt x="292100" y="181864"/>
                      <a:pt x="294894" y="178308"/>
                    </a:cubicBezTo>
                    <a:cubicBezTo>
                      <a:pt x="297688" y="174879"/>
                      <a:pt x="303149" y="174244"/>
                      <a:pt x="306578" y="177038"/>
                    </a:cubicBezTo>
                    <a:lnTo>
                      <a:pt x="359410" y="219964"/>
                    </a:lnTo>
                    <a:cubicBezTo>
                      <a:pt x="370586" y="229108"/>
                      <a:pt x="383921" y="226441"/>
                      <a:pt x="393954" y="213995"/>
                    </a:cubicBezTo>
                    <a:cubicBezTo>
                      <a:pt x="400812" y="205613"/>
                      <a:pt x="405765" y="193167"/>
                      <a:pt x="390906" y="181102"/>
                    </a:cubicBezTo>
                  </a:path>
                </a:pathLst>
              </a:custGeom>
              <a:solidFill>
                <a:srgbClr val="231F20"/>
              </a:solidFill>
            </p:spPr>
          </p:sp>
        </p:grpSp>
        <p:sp>
          <p:nvSpPr>
            <p:cNvPr id="54" name="TextBox 54"/>
            <p:cNvSpPr txBox="1"/>
            <p:nvPr/>
          </p:nvSpPr>
          <p:spPr>
            <a:xfrm>
              <a:off x="7603332" y="4223125"/>
              <a:ext cx="10881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Lorem </a:t>
              </a:r>
            </a:p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ipsum dolor sit amet, 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593175" y="3779837"/>
              <a:ext cx="1060628" cy="32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7"/>
                </a:lnSpc>
              </a:pPr>
              <a:r>
                <a:rPr lang="en-US" sz="1940">
                  <a:latin typeface="Montserrat Semi-Bold Bold"/>
                </a:rPr>
                <a:t>TITLE D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7841638" y="5270998"/>
              <a:ext cx="538301" cy="939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7"/>
                </a:lnSpc>
              </a:pPr>
              <a:r>
                <a:rPr lang="en-US" sz="5655">
                  <a:solidFill>
                    <a:srgbClr val="FFFFFF"/>
                  </a:solidFill>
                  <a:latin typeface="Montserrat Semi-Bold Bold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96E7DC-83AB-C14D-A3C2-823DDD61BA62}"/>
              </a:ext>
            </a:extLst>
          </p:cNvPr>
          <p:cNvGrpSpPr/>
          <p:nvPr/>
        </p:nvGrpSpPr>
        <p:grpSpPr>
          <a:xfrm>
            <a:off x="9340353" y="1876332"/>
            <a:ext cx="1621227" cy="4529107"/>
            <a:chOff x="9340353" y="1876332"/>
            <a:chExt cx="1621227" cy="4529107"/>
          </a:xfrm>
        </p:grpSpPr>
        <p:grpSp>
          <p:nvGrpSpPr>
            <p:cNvPr id="46" name="Group 46"/>
            <p:cNvGrpSpPr>
              <a:grpSpLocks noChangeAspect="1"/>
            </p:cNvGrpSpPr>
            <p:nvPr/>
          </p:nvGrpSpPr>
          <p:grpSpPr>
            <a:xfrm>
              <a:off x="9340353" y="2827730"/>
              <a:ext cx="1621227" cy="3577709"/>
              <a:chOff x="0" y="0"/>
              <a:chExt cx="1114272" cy="2458966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63500" y="63500"/>
                <a:ext cx="987298" cy="1989836"/>
              </a:xfrm>
              <a:custGeom>
                <a:avLst/>
                <a:gdLst/>
                <a:ahLst/>
                <a:cxnLst/>
                <a:rect l="l" t="t" r="r" b="b"/>
                <a:pathLst>
                  <a:path w="987298" h="1989836">
                    <a:moveTo>
                      <a:pt x="978916" y="377317"/>
                    </a:moveTo>
                    <a:lnTo>
                      <a:pt x="740410" y="189738"/>
                    </a:lnTo>
                    <a:lnTo>
                      <a:pt x="507238" y="6223"/>
                    </a:lnTo>
                    <a:cubicBezTo>
                      <a:pt x="499237" y="0"/>
                      <a:pt x="488061" y="0"/>
                      <a:pt x="480060" y="6223"/>
                    </a:cubicBezTo>
                    <a:lnTo>
                      <a:pt x="246888" y="189738"/>
                    </a:lnTo>
                    <a:lnTo>
                      <a:pt x="8382" y="377317"/>
                    </a:lnTo>
                    <a:cubicBezTo>
                      <a:pt x="3048" y="381508"/>
                      <a:pt x="0" y="387858"/>
                      <a:pt x="0" y="394589"/>
                    </a:cubicBezTo>
                    <a:lnTo>
                      <a:pt x="0" y="1967865"/>
                    </a:lnTo>
                    <a:cubicBezTo>
                      <a:pt x="0" y="1980057"/>
                      <a:pt x="9906" y="1989836"/>
                      <a:pt x="21971" y="1989836"/>
                    </a:cubicBezTo>
                    <a:lnTo>
                      <a:pt x="101473" y="1989836"/>
                    </a:lnTo>
                    <a:cubicBezTo>
                      <a:pt x="101473" y="1773555"/>
                      <a:pt x="277368" y="1597660"/>
                      <a:pt x="493649" y="1597660"/>
                    </a:cubicBezTo>
                    <a:cubicBezTo>
                      <a:pt x="709930" y="1597660"/>
                      <a:pt x="885825" y="1773555"/>
                      <a:pt x="885825" y="1989836"/>
                    </a:cubicBezTo>
                    <a:lnTo>
                      <a:pt x="965327" y="1989836"/>
                    </a:lnTo>
                    <a:cubicBezTo>
                      <a:pt x="977392" y="1989836"/>
                      <a:pt x="987298" y="1980057"/>
                      <a:pt x="987298" y="1967865"/>
                    </a:cubicBezTo>
                    <a:lnTo>
                      <a:pt x="987298" y="394589"/>
                    </a:lnTo>
                    <a:cubicBezTo>
                      <a:pt x="987298" y="387858"/>
                      <a:pt x="984250" y="381508"/>
                      <a:pt x="978916" y="377317"/>
                    </a:cubicBezTo>
                  </a:path>
                </a:pathLst>
              </a:custGeom>
              <a:solidFill>
                <a:srgbClr val="CEF0F3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215011" y="1711198"/>
                <a:ext cx="684276" cy="684276"/>
              </a:xfrm>
              <a:custGeom>
                <a:avLst/>
                <a:gdLst/>
                <a:ahLst/>
                <a:cxnLst/>
                <a:rect l="l" t="t" r="r" b="b"/>
                <a:pathLst>
                  <a:path w="684276" h="684276">
                    <a:moveTo>
                      <a:pt x="342138" y="0"/>
                    </a:moveTo>
                    <a:cubicBezTo>
                      <a:pt x="153543" y="0"/>
                      <a:pt x="0" y="153543"/>
                      <a:pt x="0" y="342138"/>
                    </a:cubicBezTo>
                    <a:cubicBezTo>
                      <a:pt x="0" y="530733"/>
                      <a:pt x="153416" y="684276"/>
                      <a:pt x="342138" y="684276"/>
                    </a:cubicBezTo>
                    <a:cubicBezTo>
                      <a:pt x="530860" y="684276"/>
                      <a:pt x="684276" y="530733"/>
                      <a:pt x="684276" y="342138"/>
                    </a:cubicBezTo>
                    <a:cubicBezTo>
                      <a:pt x="684276" y="153543"/>
                      <a:pt x="530733" y="0"/>
                      <a:pt x="342138" y="0"/>
                    </a:cubicBezTo>
                  </a:path>
                </a:pathLst>
              </a:custGeom>
              <a:solidFill>
                <a:srgbClr val="69D1DA"/>
              </a:solidFill>
            </p:spPr>
          </p:sp>
        </p:grpSp>
        <p:grpSp>
          <p:nvGrpSpPr>
            <p:cNvPr id="49" name="Group 49"/>
            <p:cNvGrpSpPr>
              <a:grpSpLocks noChangeAspect="1"/>
            </p:cNvGrpSpPr>
            <p:nvPr/>
          </p:nvGrpSpPr>
          <p:grpSpPr>
            <a:xfrm>
              <a:off x="9930635" y="1876332"/>
              <a:ext cx="451787" cy="729070"/>
              <a:chOff x="0" y="0"/>
              <a:chExt cx="310514" cy="50109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310388" cy="500888"/>
              </a:xfrm>
              <a:custGeom>
                <a:avLst/>
                <a:gdLst/>
                <a:ahLst/>
                <a:cxnLst/>
                <a:rect l="l" t="t" r="r" b="b"/>
                <a:pathLst>
                  <a:path w="310388" h="500888">
                    <a:moveTo>
                      <a:pt x="279527" y="258191"/>
                    </a:moveTo>
                    <a:cubicBezTo>
                      <a:pt x="258826" y="239776"/>
                      <a:pt x="229743" y="225933"/>
                      <a:pt x="192405" y="216789"/>
                    </a:cubicBezTo>
                    <a:cubicBezTo>
                      <a:pt x="155067" y="207645"/>
                      <a:pt x="131064" y="199517"/>
                      <a:pt x="120777" y="192786"/>
                    </a:cubicBezTo>
                    <a:cubicBezTo>
                      <a:pt x="110490" y="186055"/>
                      <a:pt x="105283" y="176911"/>
                      <a:pt x="105283" y="165481"/>
                    </a:cubicBezTo>
                    <a:cubicBezTo>
                      <a:pt x="105283" y="154051"/>
                      <a:pt x="109474" y="144780"/>
                      <a:pt x="117983" y="137795"/>
                    </a:cubicBezTo>
                    <a:cubicBezTo>
                      <a:pt x="126492" y="130810"/>
                      <a:pt x="138049" y="127381"/>
                      <a:pt x="152654" y="127381"/>
                    </a:cubicBezTo>
                    <a:cubicBezTo>
                      <a:pt x="186309" y="127381"/>
                      <a:pt x="218948" y="138430"/>
                      <a:pt x="250571" y="160401"/>
                    </a:cubicBezTo>
                    <a:cubicBezTo>
                      <a:pt x="255143" y="163576"/>
                      <a:pt x="261366" y="162433"/>
                      <a:pt x="264541" y="157861"/>
                    </a:cubicBezTo>
                    <a:lnTo>
                      <a:pt x="297942" y="109728"/>
                    </a:lnTo>
                    <a:cubicBezTo>
                      <a:pt x="300990" y="105283"/>
                      <a:pt x="300101" y="99187"/>
                      <a:pt x="295783" y="95885"/>
                    </a:cubicBezTo>
                    <a:cubicBezTo>
                      <a:pt x="277876" y="82169"/>
                      <a:pt x="257429" y="71374"/>
                      <a:pt x="234315" y="63500"/>
                    </a:cubicBezTo>
                    <a:cubicBezTo>
                      <a:pt x="223393" y="59817"/>
                      <a:pt x="212471" y="56896"/>
                      <a:pt x="201676" y="54610"/>
                    </a:cubicBezTo>
                    <a:lnTo>
                      <a:pt x="201676" y="10033"/>
                    </a:lnTo>
                    <a:cubicBezTo>
                      <a:pt x="201676" y="4445"/>
                      <a:pt x="197231" y="0"/>
                      <a:pt x="191643" y="0"/>
                    </a:cubicBezTo>
                    <a:lnTo>
                      <a:pt x="127000" y="0"/>
                    </a:lnTo>
                    <a:cubicBezTo>
                      <a:pt x="121412" y="0"/>
                      <a:pt x="116967" y="4572"/>
                      <a:pt x="116967" y="10033"/>
                    </a:cubicBezTo>
                    <a:lnTo>
                      <a:pt x="116967" y="53594"/>
                    </a:lnTo>
                    <a:cubicBezTo>
                      <a:pt x="93345" y="58166"/>
                      <a:pt x="72517" y="67056"/>
                      <a:pt x="54737" y="80518"/>
                    </a:cubicBezTo>
                    <a:cubicBezTo>
                      <a:pt x="27813" y="100838"/>
                      <a:pt x="14478" y="129667"/>
                      <a:pt x="14478" y="167132"/>
                    </a:cubicBezTo>
                    <a:cubicBezTo>
                      <a:pt x="14478" y="204597"/>
                      <a:pt x="25146" y="232029"/>
                      <a:pt x="46355" y="249555"/>
                    </a:cubicBezTo>
                    <a:cubicBezTo>
                      <a:pt x="67564" y="267081"/>
                      <a:pt x="101219" y="281178"/>
                      <a:pt x="147066" y="292100"/>
                    </a:cubicBezTo>
                    <a:cubicBezTo>
                      <a:pt x="176022" y="299212"/>
                      <a:pt x="195453" y="306324"/>
                      <a:pt x="205232" y="313309"/>
                    </a:cubicBezTo>
                    <a:cubicBezTo>
                      <a:pt x="215011" y="320294"/>
                      <a:pt x="219964" y="329692"/>
                      <a:pt x="219964" y="341503"/>
                    </a:cubicBezTo>
                    <a:cubicBezTo>
                      <a:pt x="219964" y="353314"/>
                      <a:pt x="215392" y="362712"/>
                      <a:pt x="206121" y="369697"/>
                    </a:cubicBezTo>
                    <a:cubicBezTo>
                      <a:pt x="196850" y="376682"/>
                      <a:pt x="184150" y="380111"/>
                      <a:pt x="168021" y="380111"/>
                    </a:cubicBezTo>
                    <a:cubicBezTo>
                      <a:pt x="134112" y="380111"/>
                      <a:pt x="97409" y="363728"/>
                      <a:pt x="57785" y="330835"/>
                    </a:cubicBezTo>
                    <a:cubicBezTo>
                      <a:pt x="53467" y="327279"/>
                      <a:pt x="47117" y="327914"/>
                      <a:pt x="43561" y="332232"/>
                    </a:cubicBezTo>
                    <a:lnTo>
                      <a:pt x="3429" y="381000"/>
                    </a:lnTo>
                    <a:cubicBezTo>
                      <a:pt x="0" y="385191"/>
                      <a:pt x="508" y="391414"/>
                      <a:pt x="4699" y="394970"/>
                    </a:cubicBezTo>
                    <a:cubicBezTo>
                      <a:pt x="39243" y="424942"/>
                      <a:pt x="76581" y="444119"/>
                      <a:pt x="116840" y="452628"/>
                    </a:cubicBezTo>
                    <a:lnTo>
                      <a:pt x="116840" y="490855"/>
                    </a:lnTo>
                    <a:cubicBezTo>
                      <a:pt x="116840" y="496443"/>
                      <a:pt x="121285" y="500888"/>
                      <a:pt x="126873" y="500888"/>
                    </a:cubicBezTo>
                    <a:lnTo>
                      <a:pt x="191516" y="500888"/>
                    </a:lnTo>
                    <a:cubicBezTo>
                      <a:pt x="197104" y="500888"/>
                      <a:pt x="201549" y="496443"/>
                      <a:pt x="201549" y="490855"/>
                    </a:cubicBezTo>
                    <a:lnTo>
                      <a:pt x="201549" y="454914"/>
                    </a:lnTo>
                    <a:cubicBezTo>
                      <a:pt x="228727" y="450342"/>
                      <a:pt x="251841" y="440436"/>
                      <a:pt x="270637" y="424815"/>
                    </a:cubicBezTo>
                    <a:cubicBezTo>
                      <a:pt x="297180" y="402844"/>
                      <a:pt x="310388" y="374142"/>
                      <a:pt x="310388" y="338836"/>
                    </a:cubicBezTo>
                    <a:cubicBezTo>
                      <a:pt x="310388" y="303530"/>
                      <a:pt x="299974" y="276606"/>
                      <a:pt x="279400" y="258191"/>
                    </a:cubicBezTo>
                  </a:path>
                </a:pathLst>
              </a:custGeom>
              <a:solidFill>
                <a:srgbClr val="231F20"/>
              </a:solidFill>
            </p:spPr>
          </p:sp>
        </p:grpSp>
        <p:sp>
          <p:nvSpPr>
            <p:cNvPr id="55" name="TextBox 55"/>
            <p:cNvSpPr txBox="1"/>
            <p:nvPr/>
          </p:nvSpPr>
          <p:spPr>
            <a:xfrm>
              <a:off x="9630744" y="4223125"/>
              <a:ext cx="10881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Lorem </a:t>
              </a:r>
            </a:p>
            <a:p>
              <a:pPr algn="ctr">
                <a:lnSpc>
                  <a:spcPts val="1577"/>
                </a:lnSpc>
              </a:pPr>
              <a:r>
                <a:rPr lang="en-US" sz="1455">
                  <a:latin typeface="Open Sans"/>
                </a:rPr>
                <a:t>ipsum dolor sit amet,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9627739" y="3779837"/>
              <a:ext cx="1046455" cy="32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7"/>
                </a:lnSpc>
              </a:pPr>
              <a:r>
                <a:rPr lang="en-US" sz="1940">
                  <a:latin typeface="Montserrat Semi-Bold Bold"/>
                </a:rPr>
                <a:t>TITLE E</a:t>
              </a:r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9940439" y="5270998"/>
              <a:ext cx="428055" cy="939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7"/>
                </a:lnSpc>
              </a:pPr>
              <a:r>
                <a:rPr lang="en-US" sz="5655">
                  <a:solidFill>
                    <a:srgbClr val="FFFFFF"/>
                  </a:solidFill>
                  <a:latin typeface="Montserrat Semi-Bold Bold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A37649-4BC2-1E49-AF81-0B60D7D7BE6A}"/>
              </a:ext>
            </a:extLst>
          </p:cNvPr>
          <p:cNvGrpSpPr/>
          <p:nvPr/>
        </p:nvGrpSpPr>
        <p:grpSpPr>
          <a:xfrm>
            <a:off x="949557" y="3693889"/>
            <a:ext cx="2197749" cy="2782536"/>
            <a:chOff x="949557" y="3693889"/>
            <a:chExt cx="2197749" cy="2782536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949557" y="5172386"/>
              <a:ext cx="2197749" cy="67349"/>
              <a:chOff x="0" y="0"/>
              <a:chExt cx="1438910" cy="44094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1438910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438910" h="44196">
                    <a:moveTo>
                      <a:pt x="1416812" y="44069"/>
                    </a:moveTo>
                    <a:lnTo>
                      <a:pt x="22098" y="44069"/>
                    </a:lnTo>
                    <a:cubicBezTo>
                      <a:pt x="9906" y="44069"/>
                      <a:pt x="0" y="34163"/>
                      <a:pt x="0" y="22098"/>
                    </a:cubicBezTo>
                    <a:cubicBezTo>
                      <a:pt x="0" y="10033"/>
                      <a:pt x="9906" y="0"/>
                      <a:pt x="22098" y="0"/>
                    </a:cubicBezTo>
                    <a:lnTo>
                      <a:pt x="1416812" y="0"/>
                    </a:lnTo>
                    <a:cubicBezTo>
                      <a:pt x="1429004" y="0"/>
                      <a:pt x="1438910" y="9906"/>
                      <a:pt x="1438910" y="22098"/>
                    </a:cubicBezTo>
                    <a:cubicBezTo>
                      <a:pt x="1438910" y="34290"/>
                      <a:pt x="1429004" y="44196"/>
                      <a:pt x="1416812" y="44196"/>
                    </a:cubicBezTo>
                  </a:path>
                </a:pathLst>
              </a:custGeom>
              <a:solidFill>
                <a:srgbClr val="FFCA59"/>
              </a:solidFill>
            </p:spPr>
          </p:sp>
        </p:grpSp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1455330" y="3693889"/>
              <a:ext cx="1132929" cy="1203055"/>
              <a:chOff x="0" y="0"/>
              <a:chExt cx="741751" cy="78766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516255" y="149479"/>
                <a:ext cx="77851" cy="76454"/>
              </a:xfrm>
              <a:custGeom>
                <a:avLst/>
                <a:gdLst/>
                <a:ahLst/>
                <a:cxnLst/>
                <a:rect l="l" t="t" r="r" b="b"/>
                <a:pathLst>
                  <a:path w="77851" h="76454">
                    <a:moveTo>
                      <a:pt x="13843" y="76454"/>
                    </a:moveTo>
                    <a:cubicBezTo>
                      <a:pt x="10668" y="76454"/>
                      <a:pt x="7493" y="75184"/>
                      <a:pt x="4953" y="72771"/>
                    </a:cubicBezTo>
                    <a:cubicBezTo>
                      <a:pt x="0" y="67945"/>
                      <a:pt x="0" y="59944"/>
                      <a:pt x="4953" y="55118"/>
                    </a:cubicBezTo>
                    <a:lnTo>
                      <a:pt x="55118" y="4953"/>
                    </a:lnTo>
                    <a:cubicBezTo>
                      <a:pt x="60071" y="0"/>
                      <a:pt x="67945" y="0"/>
                      <a:pt x="72898" y="4953"/>
                    </a:cubicBezTo>
                    <a:cubicBezTo>
                      <a:pt x="77851" y="9906"/>
                      <a:pt x="77724" y="17780"/>
                      <a:pt x="72898" y="22733"/>
                    </a:cubicBezTo>
                    <a:lnTo>
                      <a:pt x="22733" y="72771"/>
                    </a:lnTo>
                    <a:cubicBezTo>
                      <a:pt x="20320" y="75184"/>
                      <a:pt x="17018" y="76454"/>
                      <a:pt x="13843" y="76454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582295" y="359537"/>
                <a:ext cx="96012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96012" h="25146">
                    <a:moveTo>
                      <a:pt x="83439" y="25146"/>
                    </a:moveTo>
                    <a:lnTo>
                      <a:pt x="12573" y="25146"/>
                    </a:lnTo>
                    <a:cubicBezTo>
                      <a:pt x="5715" y="25146"/>
                      <a:pt x="0" y="19558"/>
                      <a:pt x="0" y="12573"/>
                    </a:cubicBezTo>
                    <a:cubicBezTo>
                      <a:pt x="0" y="5588"/>
                      <a:pt x="5588" y="0"/>
                      <a:pt x="12573" y="0"/>
                    </a:cubicBezTo>
                    <a:lnTo>
                      <a:pt x="83439" y="0"/>
                    </a:lnTo>
                    <a:cubicBezTo>
                      <a:pt x="90297" y="0"/>
                      <a:pt x="96012" y="5588"/>
                      <a:pt x="96012" y="12573"/>
                    </a:cubicBezTo>
                    <a:cubicBezTo>
                      <a:pt x="96012" y="19558"/>
                      <a:pt x="90424" y="25146"/>
                      <a:pt x="83439" y="25146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514477" y="516382"/>
                <a:ext cx="77851" cy="76454"/>
              </a:xfrm>
              <a:custGeom>
                <a:avLst/>
                <a:gdLst/>
                <a:ahLst/>
                <a:cxnLst/>
                <a:rect l="l" t="t" r="r" b="b"/>
                <a:pathLst>
                  <a:path w="77851" h="76454">
                    <a:moveTo>
                      <a:pt x="64008" y="76454"/>
                    </a:moveTo>
                    <a:cubicBezTo>
                      <a:pt x="60833" y="76454"/>
                      <a:pt x="57658" y="75184"/>
                      <a:pt x="55118" y="72771"/>
                    </a:cubicBezTo>
                    <a:lnTo>
                      <a:pt x="4953" y="22606"/>
                    </a:lnTo>
                    <a:cubicBezTo>
                      <a:pt x="0" y="17653"/>
                      <a:pt x="0" y="9779"/>
                      <a:pt x="4953" y="4953"/>
                    </a:cubicBezTo>
                    <a:cubicBezTo>
                      <a:pt x="9906" y="127"/>
                      <a:pt x="17780" y="0"/>
                      <a:pt x="22733" y="4953"/>
                    </a:cubicBezTo>
                    <a:lnTo>
                      <a:pt x="72898" y="55118"/>
                    </a:lnTo>
                    <a:cubicBezTo>
                      <a:pt x="77851" y="60071"/>
                      <a:pt x="77851" y="67945"/>
                      <a:pt x="72898" y="72771"/>
                    </a:cubicBezTo>
                    <a:cubicBezTo>
                      <a:pt x="70485" y="75184"/>
                      <a:pt x="67183" y="76454"/>
                      <a:pt x="64008" y="76454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47701" y="514477"/>
                <a:ext cx="77851" cy="76454"/>
              </a:xfrm>
              <a:custGeom>
                <a:avLst/>
                <a:gdLst/>
                <a:ahLst/>
                <a:cxnLst/>
                <a:rect l="l" t="t" r="r" b="b"/>
                <a:pathLst>
                  <a:path w="77851" h="76454">
                    <a:moveTo>
                      <a:pt x="13843" y="76454"/>
                    </a:moveTo>
                    <a:cubicBezTo>
                      <a:pt x="10668" y="76454"/>
                      <a:pt x="7493" y="75184"/>
                      <a:pt x="4953" y="72771"/>
                    </a:cubicBezTo>
                    <a:cubicBezTo>
                      <a:pt x="0" y="67945"/>
                      <a:pt x="0" y="59944"/>
                      <a:pt x="4953" y="55118"/>
                    </a:cubicBezTo>
                    <a:lnTo>
                      <a:pt x="55118" y="4953"/>
                    </a:lnTo>
                    <a:cubicBezTo>
                      <a:pt x="60071" y="0"/>
                      <a:pt x="67945" y="0"/>
                      <a:pt x="72898" y="4953"/>
                    </a:cubicBezTo>
                    <a:cubicBezTo>
                      <a:pt x="77851" y="9906"/>
                      <a:pt x="77851" y="17780"/>
                      <a:pt x="72898" y="22606"/>
                    </a:cubicBezTo>
                    <a:lnTo>
                      <a:pt x="22733" y="72771"/>
                    </a:lnTo>
                    <a:cubicBezTo>
                      <a:pt x="20320" y="75184"/>
                      <a:pt x="17018" y="76454"/>
                      <a:pt x="13843" y="76454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63500" y="356997"/>
                <a:ext cx="96012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96012" h="25146">
                    <a:moveTo>
                      <a:pt x="83439" y="25146"/>
                    </a:moveTo>
                    <a:lnTo>
                      <a:pt x="12573" y="25146"/>
                    </a:lnTo>
                    <a:cubicBezTo>
                      <a:pt x="5715" y="25146"/>
                      <a:pt x="0" y="19558"/>
                      <a:pt x="0" y="12573"/>
                    </a:cubicBezTo>
                    <a:cubicBezTo>
                      <a:pt x="0" y="5588"/>
                      <a:pt x="5588" y="0"/>
                      <a:pt x="12573" y="0"/>
                    </a:cubicBezTo>
                    <a:lnTo>
                      <a:pt x="83439" y="0"/>
                    </a:lnTo>
                    <a:cubicBezTo>
                      <a:pt x="90297" y="0"/>
                      <a:pt x="96012" y="5588"/>
                      <a:pt x="96012" y="12573"/>
                    </a:cubicBezTo>
                    <a:cubicBezTo>
                      <a:pt x="96012" y="19558"/>
                      <a:pt x="90424" y="25146"/>
                      <a:pt x="83439" y="25146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149479" y="147701"/>
                <a:ext cx="77724" cy="76454"/>
              </a:xfrm>
              <a:custGeom>
                <a:avLst/>
                <a:gdLst/>
                <a:ahLst/>
                <a:cxnLst/>
                <a:rect l="l" t="t" r="r" b="b"/>
                <a:pathLst>
                  <a:path w="77724" h="76454">
                    <a:moveTo>
                      <a:pt x="64008" y="76454"/>
                    </a:moveTo>
                    <a:cubicBezTo>
                      <a:pt x="60833" y="76454"/>
                      <a:pt x="57658" y="75184"/>
                      <a:pt x="55118" y="72771"/>
                    </a:cubicBezTo>
                    <a:lnTo>
                      <a:pt x="4953" y="22606"/>
                    </a:lnTo>
                    <a:cubicBezTo>
                      <a:pt x="0" y="17653"/>
                      <a:pt x="0" y="9779"/>
                      <a:pt x="4953" y="4953"/>
                    </a:cubicBezTo>
                    <a:cubicBezTo>
                      <a:pt x="9906" y="127"/>
                      <a:pt x="17780" y="0"/>
                      <a:pt x="22733" y="4953"/>
                    </a:cubicBezTo>
                    <a:lnTo>
                      <a:pt x="72898" y="55118"/>
                    </a:lnTo>
                    <a:cubicBezTo>
                      <a:pt x="77724" y="60071"/>
                      <a:pt x="77724" y="67945"/>
                      <a:pt x="72898" y="72771"/>
                    </a:cubicBezTo>
                    <a:cubicBezTo>
                      <a:pt x="70485" y="75184"/>
                      <a:pt x="67183" y="76454"/>
                      <a:pt x="64008" y="76454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359537" y="63500"/>
                <a:ext cx="25146" cy="96012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96012">
                    <a:moveTo>
                      <a:pt x="12573" y="96012"/>
                    </a:moveTo>
                    <a:cubicBezTo>
                      <a:pt x="5715" y="96012"/>
                      <a:pt x="0" y="90424"/>
                      <a:pt x="0" y="83439"/>
                    </a:cubicBezTo>
                    <a:lnTo>
                      <a:pt x="0" y="12573"/>
                    </a:lnTo>
                    <a:cubicBezTo>
                      <a:pt x="0" y="5588"/>
                      <a:pt x="5588" y="0"/>
                      <a:pt x="12573" y="0"/>
                    </a:cubicBezTo>
                    <a:cubicBezTo>
                      <a:pt x="19558" y="0"/>
                      <a:pt x="25146" y="5588"/>
                      <a:pt x="25146" y="12573"/>
                    </a:cubicBezTo>
                    <a:lnTo>
                      <a:pt x="25146" y="83439"/>
                    </a:lnTo>
                    <a:cubicBezTo>
                      <a:pt x="25146" y="90297"/>
                      <a:pt x="19558" y="96012"/>
                      <a:pt x="12573" y="96012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60985" y="336931"/>
                <a:ext cx="66294" cy="66294"/>
              </a:xfrm>
              <a:custGeom>
                <a:avLst/>
                <a:gdLst/>
                <a:ahLst/>
                <a:cxnLst/>
                <a:rect l="l" t="t" r="r" b="b"/>
                <a:pathLst>
                  <a:path w="66294" h="66294">
                    <a:moveTo>
                      <a:pt x="33147" y="0"/>
                    </a:moveTo>
                    <a:cubicBezTo>
                      <a:pt x="14859" y="0"/>
                      <a:pt x="0" y="14859"/>
                      <a:pt x="0" y="33147"/>
                    </a:cubicBezTo>
                    <a:cubicBezTo>
                      <a:pt x="0" y="51435"/>
                      <a:pt x="14859" y="66294"/>
                      <a:pt x="33147" y="66294"/>
                    </a:cubicBezTo>
                    <a:lnTo>
                      <a:pt x="66294" y="66294"/>
                    </a:lnTo>
                    <a:lnTo>
                      <a:pt x="66294" y="33147"/>
                    </a:lnTo>
                    <a:cubicBezTo>
                      <a:pt x="66294" y="14859"/>
                      <a:pt x="51435" y="0"/>
                      <a:pt x="33147" y="0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414401" y="336931"/>
                <a:ext cx="66294" cy="66294"/>
              </a:xfrm>
              <a:custGeom>
                <a:avLst/>
                <a:gdLst/>
                <a:ahLst/>
                <a:cxnLst/>
                <a:rect l="l" t="t" r="r" b="b"/>
                <a:pathLst>
                  <a:path w="66294" h="66294">
                    <a:moveTo>
                      <a:pt x="66294" y="33147"/>
                    </a:moveTo>
                    <a:cubicBezTo>
                      <a:pt x="66294" y="14859"/>
                      <a:pt x="51435" y="0"/>
                      <a:pt x="33147" y="0"/>
                    </a:cubicBezTo>
                    <a:cubicBezTo>
                      <a:pt x="14859" y="0"/>
                      <a:pt x="0" y="14859"/>
                      <a:pt x="0" y="33147"/>
                    </a:cubicBezTo>
                    <a:lnTo>
                      <a:pt x="0" y="66294"/>
                    </a:lnTo>
                    <a:lnTo>
                      <a:pt x="33147" y="66294"/>
                    </a:lnTo>
                    <a:cubicBezTo>
                      <a:pt x="51435" y="66294"/>
                      <a:pt x="66294" y="51435"/>
                      <a:pt x="66294" y="33147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348869" y="424815"/>
                <a:ext cx="43942" cy="215773"/>
              </a:xfrm>
              <a:custGeom>
                <a:avLst/>
                <a:gdLst/>
                <a:ahLst/>
                <a:cxnLst/>
                <a:rect l="l" t="t" r="r" b="b"/>
                <a:pathLst>
                  <a:path w="43942" h="215773">
                    <a:moveTo>
                      <a:pt x="22987" y="215519"/>
                    </a:moveTo>
                    <a:cubicBezTo>
                      <a:pt x="22987" y="215773"/>
                      <a:pt x="22987" y="215265"/>
                      <a:pt x="22987" y="215519"/>
                    </a:cubicBezTo>
                    <a:cubicBezTo>
                      <a:pt x="29972" y="215519"/>
                      <a:pt x="36957" y="215519"/>
                      <a:pt x="43942" y="215519"/>
                    </a:cubicBezTo>
                    <a:lnTo>
                      <a:pt x="43942" y="0"/>
                    </a:lnTo>
                    <a:lnTo>
                      <a:pt x="14605" y="0"/>
                    </a:lnTo>
                    <a:lnTo>
                      <a:pt x="0" y="0"/>
                    </a:lnTo>
                    <a:lnTo>
                      <a:pt x="0" y="215646"/>
                    </a:lnTo>
                    <a:cubicBezTo>
                      <a:pt x="6985" y="215646"/>
                      <a:pt x="13970" y="215646"/>
                      <a:pt x="20828" y="215646"/>
                    </a:cubicBezTo>
                    <a:lnTo>
                      <a:pt x="21844" y="215646"/>
                    </a:lnTo>
                    <a:close/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176784" y="187706"/>
                <a:ext cx="388366" cy="452755"/>
              </a:xfrm>
              <a:custGeom>
                <a:avLst/>
                <a:gdLst/>
                <a:ahLst/>
                <a:cxnLst/>
                <a:rect l="l" t="t" r="r" b="b"/>
                <a:pathLst>
                  <a:path w="388366" h="452755">
                    <a:moveTo>
                      <a:pt x="377063" y="122428"/>
                    </a:moveTo>
                    <a:cubicBezTo>
                      <a:pt x="362204" y="63627"/>
                      <a:pt x="291973" y="0"/>
                      <a:pt x="194183" y="0"/>
                    </a:cubicBezTo>
                    <a:cubicBezTo>
                      <a:pt x="96393" y="127"/>
                      <a:pt x="26162" y="63754"/>
                      <a:pt x="11303" y="122428"/>
                    </a:cubicBezTo>
                    <a:cubicBezTo>
                      <a:pt x="0" y="167132"/>
                      <a:pt x="10287" y="209550"/>
                      <a:pt x="31750" y="250825"/>
                    </a:cubicBezTo>
                    <a:cubicBezTo>
                      <a:pt x="51181" y="288163"/>
                      <a:pt x="71247" y="318770"/>
                      <a:pt x="87884" y="356997"/>
                    </a:cubicBezTo>
                    <a:cubicBezTo>
                      <a:pt x="97028" y="377825"/>
                      <a:pt x="100584" y="407035"/>
                      <a:pt x="105410" y="429006"/>
                    </a:cubicBezTo>
                    <a:cubicBezTo>
                      <a:pt x="109347" y="446532"/>
                      <a:pt x="115951" y="452501"/>
                      <a:pt x="137287" y="452628"/>
                    </a:cubicBezTo>
                    <a:cubicBezTo>
                      <a:pt x="141732" y="452628"/>
                      <a:pt x="146177" y="452628"/>
                      <a:pt x="150622" y="452628"/>
                    </a:cubicBezTo>
                    <a:lnTo>
                      <a:pt x="150622" y="237109"/>
                    </a:lnTo>
                    <a:lnTo>
                      <a:pt x="117348" y="237109"/>
                    </a:lnTo>
                    <a:cubicBezTo>
                      <a:pt x="102743" y="237109"/>
                      <a:pt x="89027" y="231394"/>
                      <a:pt x="78613" y="221107"/>
                    </a:cubicBezTo>
                    <a:cubicBezTo>
                      <a:pt x="68199" y="210820"/>
                      <a:pt x="62611" y="196977"/>
                      <a:pt x="62611" y="182372"/>
                    </a:cubicBezTo>
                    <a:cubicBezTo>
                      <a:pt x="62611" y="167767"/>
                      <a:pt x="68326" y="154051"/>
                      <a:pt x="78613" y="143637"/>
                    </a:cubicBezTo>
                    <a:cubicBezTo>
                      <a:pt x="88900" y="133223"/>
                      <a:pt x="102743" y="127635"/>
                      <a:pt x="117348" y="127635"/>
                    </a:cubicBezTo>
                    <a:cubicBezTo>
                      <a:pt x="147320" y="127635"/>
                      <a:pt x="171704" y="151765"/>
                      <a:pt x="172085" y="181737"/>
                    </a:cubicBezTo>
                    <a:lnTo>
                      <a:pt x="172085" y="215519"/>
                    </a:lnTo>
                    <a:lnTo>
                      <a:pt x="186563" y="215519"/>
                    </a:lnTo>
                    <a:lnTo>
                      <a:pt x="216027" y="215519"/>
                    </a:lnTo>
                    <a:lnTo>
                      <a:pt x="216027" y="181737"/>
                    </a:lnTo>
                    <a:lnTo>
                      <a:pt x="216027" y="181737"/>
                    </a:lnTo>
                    <a:cubicBezTo>
                      <a:pt x="216154" y="167386"/>
                      <a:pt x="221869" y="153924"/>
                      <a:pt x="232029" y="143637"/>
                    </a:cubicBezTo>
                    <a:cubicBezTo>
                      <a:pt x="242443" y="133350"/>
                      <a:pt x="256159" y="127635"/>
                      <a:pt x="270764" y="127635"/>
                    </a:cubicBezTo>
                    <a:cubicBezTo>
                      <a:pt x="285369" y="127635"/>
                      <a:pt x="299212" y="133350"/>
                      <a:pt x="309499" y="143637"/>
                    </a:cubicBezTo>
                    <a:cubicBezTo>
                      <a:pt x="319786" y="153924"/>
                      <a:pt x="325501" y="167767"/>
                      <a:pt x="325501" y="182372"/>
                    </a:cubicBezTo>
                    <a:cubicBezTo>
                      <a:pt x="325501" y="196977"/>
                      <a:pt x="319786" y="210820"/>
                      <a:pt x="309499" y="221107"/>
                    </a:cubicBezTo>
                    <a:cubicBezTo>
                      <a:pt x="299212" y="231394"/>
                      <a:pt x="285369" y="237109"/>
                      <a:pt x="270764" y="237109"/>
                    </a:cubicBezTo>
                    <a:lnTo>
                      <a:pt x="237617" y="237109"/>
                    </a:lnTo>
                    <a:lnTo>
                      <a:pt x="237617" y="452755"/>
                    </a:lnTo>
                    <a:cubicBezTo>
                      <a:pt x="242062" y="452755"/>
                      <a:pt x="246507" y="452755"/>
                      <a:pt x="250952" y="452755"/>
                    </a:cubicBezTo>
                    <a:cubicBezTo>
                      <a:pt x="272161" y="452628"/>
                      <a:pt x="278892" y="446659"/>
                      <a:pt x="282829" y="429133"/>
                    </a:cubicBezTo>
                    <a:cubicBezTo>
                      <a:pt x="287782" y="407162"/>
                      <a:pt x="291338" y="377952"/>
                      <a:pt x="300355" y="357124"/>
                    </a:cubicBezTo>
                    <a:cubicBezTo>
                      <a:pt x="317119" y="318897"/>
                      <a:pt x="337185" y="288290"/>
                      <a:pt x="356616" y="250952"/>
                    </a:cubicBezTo>
                    <a:cubicBezTo>
                      <a:pt x="378079" y="209677"/>
                      <a:pt x="388366" y="167259"/>
                      <a:pt x="377063" y="122555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292354" y="657098"/>
                <a:ext cx="160528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160528" h="25146">
                    <a:moveTo>
                      <a:pt x="147955" y="25146"/>
                    </a:moveTo>
                    <a:lnTo>
                      <a:pt x="12573" y="25146"/>
                    </a:lnTo>
                    <a:cubicBezTo>
                      <a:pt x="5588" y="25146"/>
                      <a:pt x="0" y="19558"/>
                      <a:pt x="0" y="12573"/>
                    </a:cubicBezTo>
                    <a:cubicBezTo>
                      <a:pt x="0" y="5588"/>
                      <a:pt x="5588" y="0"/>
                      <a:pt x="12573" y="0"/>
                    </a:cubicBezTo>
                    <a:lnTo>
                      <a:pt x="147955" y="0"/>
                    </a:lnTo>
                    <a:cubicBezTo>
                      <a:pt x="154813" y="0"/>
                      <a:pt x="160528" y="5588"/>
                      <a:pt x="160528" y="12573"/>
                    </a:cubicBezTo>
                    <a:cubicBezTo>
                      <a:pt x="160528" y="19558"/>
                      <a:pt x="154940" y="25146"/>
                      <a:pt x="147955" y="25146"/>
                    </a:cubicBezTo>
                  </a:path>
                </a:pathLst>
              </a:custGeom>
              <a:solidFill>
                <a:srgbClr val="FFCA59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306324" y="699008"/>
                <a:ext cx="132588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132588" h="25146">
                    <a:moveTo>
                      <a:pt x="120015" y="25146"/>
                    </a:moveTo>
                    <a:lnTo>
                      <a:pt x="12573" y="25146"/>
                    </a:lnTo>
                    <a:cubicBezTo>
                      <a:pt x="5715" y="25146"/>
                      <a:pt x="0" y="19558"/>
                      <a:pt x="0" y="12573"/>
                    </a:cubicBezTo>
                    <a:cubicBezTo>
                      <a:pt x="0" y="5588"/>
                      <a:pt x="5588" y="0"/>
                      <a:pt x="12573" y="0"/>
                    </a:cubicBezTo>
                    <a:lnTo>
                      <a:pt x="120015" y="0"/>
                    </a:lnTo>
                    <a:cubicBezTo>
                      <a:pt x="126873" y="0"/>
                      <a:pt x="132588" y="5588"/>
                      <a:pt x="132588" y="12573"/>
                    </a:cubicBezTo>
                    <a:cubicBezTo>
                      <a:pt x="132588" y="19558"/>
                      <a:pt x="127000" y="25146"/>
                      <a:pt x="120015" y="25146"/>
                    </a:cubicBezTo>
                  </a:path>
                </a:pathLst>
              </a:custGeom>
              <a:solidFill>
                <a:srgbClr val="FFCA59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1238241" y="5899344"/>
              <a:ext cx="1665187" cy="577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Lorem ipsum dolor sit am et, consec </a:t>
              </a:r>
            </a:p>
            <a:p>
              <a:pPr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etur adipisic tempor 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537661" y="5363087"/>
              <a:ext cx="968269" cy="43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232323"/>
                  </a:solidFill>
                  <a:latin typeface="Montserrat Semi-Bold Bold"/>
                </a:rPr>
                <a:t>Idea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6B96B8-ECF4-6E4F-A37A-50C286D33359}"/>
              </a:ext>
            </a:extLst>
          </p:cNvPr>
          <p:cNvGrpSpPr/>
          <p:nvPr/>
        </p:nvGrpSpPr>
        <p:grpSpPr>
          <a:xfrm>
            <a:off x="3735862" y="3098991"/>
            <a:ext cx="2197749" cy="2472841"/>
            <a:chOff x="3735862" y="3098991"/>
            <a:chExt cx="2197749" cy="2472841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3735862" y="4267899"/>
              <a:ext cx="2197749" cy="67349"/>
              <a:chOff x="0" y="0"/>
              <a:chExt cx="1438910" cy="4409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438910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438910" h="44196">
                    <a:moveTo>
                      <a:pt x="1416812" y="44069"/>
                    </a:moveTo>
                    <a:lnTo>
                      <a:pt x="22098" y="44069"/>
                    </a:lnTo>
                    <a:cubicBezTo>
                      <a:pt x="9906" y="44069"/>
                      <a:pt x="0" y="34163"/>
                      <a:pt x="0" y="22098"/>
                    </a:cubicBezTo>
                    <a:cubicBezTo>
                      <a:pt x="0" y="10033"/>
                      <a:pt x="9906" y="0"/>
                      <a:pt x="22098" y="0"/>
                    </a:cubicBezTo>
                    <a:lnTo>
                      <a:pt x="1416812" y="0"/>
                    </a:lnTo>
                    <a:cubicBezTo>
                      <a:pt x="1429004" y="0"/>
                      <a:pt x="1438910" y="9906"/>
                      <a:pt x="1438910" y="22098"/>
                    </a:cubicBezTo>
                    <a:cubicBezTo>
                      <a:pt x="1438910" y="34290"/>
                      <a:pt x="1429004" y="44196"/>
                      <a:pt x="1416812" y="44196"/>
                    </a:cubicBezTo>
                  </a:path>
                </a:pathLst>
              </a:custGeom>
              <a:solidFill>
                <a:srgbClr val="FF7438"/>
              </a:solidFill>
            </p:spPr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4355898" y="3098991"/>
              <a:ext cx="1025637" cy="941381"/>
              <a:chOff x="0" y="0"/>
              <a:chExt cx="671505" cy="616341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63500" y="310769"/>
                <a:ext cx="544449" cy="242062"/>
              </a:xfrm>
              <a:custGeom>
                <a:avLst/>
                <a:gdLst/>
                <a:ahLst/>
                <a:cxnLst/>
                <a:rect l="l" t="t" r="r" b="b"/>
                <a:pathLst>
                  <a:path w="544449" h="242062">
                    <a:moveTo>
                      <a:pt x="462153" y="47498"/>
                    </a:moveTo>
                    <a:lnTo>
                      <a:pt x="324866" y="47498"/>
                    </a:lnTo>
                    <a:lnTo>
                      <a:pt x="324866" y="67183"/>
                    </a:lnTo>
                    <a:cubicBezTo>
                      <a:pt x="324866" y="81915"/>
                      <a:pt x="313182" y="93980"/>
                      <a:pt x="298958" y="93980"/>
                    </a:cubicBezTo>
                    <a:lnTo>
                      <a:pt x="245618" y="93980"/>
                    </a:lnTo>
                    <a:cubicBezTo>
                      <a:pt x="231267" y="93980"/>
                      <a:pt x="219710" y="81915"/>
                      <a:pt x="219710" y="67183"/>
                    </a:cubicBezTo>
                    <a:lnTo>
                      <a:pt x="219710" y="47498"/>
                    </a:lnTo>
                    <a:lnTo>
                      <a:pt x="82423" y="47498"/>
                    </a:lnTo>
                    <a:cubicBezTo>
                      <a:pt x="48260" y="47498"/>
                      <a:pt x="18161" y="28702"/>
                      <a:pt x="0" y="0"/>
                    </a:cubicBezTo>
                    <a:lnTo>
                      <a:pt x="0" y="169418"/>
                    </a:lnTo>
                    <a:cubicBezTo>
                      <a:pt x="0" y="209550"/>
                      <a:pt x="28448" y="242062"/>
                      <a:pt x="63373" y="242062"/>
                    </a:cubicBezTo>
                    <a:lnTo>
                      <a:pt x="84582" y="242062"/>
                    </a:lnTo>
                    <a:lnTo>
                      <a:pt x="103886" y="242062"/>
                    </a:lnTo>
                    <a:lnTo>
                      <a:pt x="127000" y="242062"/>
                    </a:lnTo>
                    <a:lnTo>
                      <a:pt x="413385" y="242062"/>
                    </a:lnTo>
                    <a:lnTo>
                      <a:pt x="436626" y="242062"/>
                    </a:lnTo>
                    <a:lnTo>
                      <a:pt x="450088" y="242062"/>
                    </a:lnTo>
                    <a:lnTo>
                      <a:pt x="481076" y="242062"/>
                    </a:lnTo>
                    <a:cubicBezTo>
                      <a:pt x="516128" y="242062"/>
                      <a:pt x="544449" y="209550"/>
                      <a:pt x="544449" y="169418"/>
                    </a:cubicBezTo>
                    <a:lnTo>
                      <a:pt x="544449" y="0"/>
                    </a:lnTo>
                    <a:cubicBezTo>
                      <a:pt x="526415" y="28702"/>
                      <a:pt x="496189" y="47498"/>
                      <a:pt x="462026" y="47498"/>
                    </a:cubicBezTo>
                  </a:path>
                </a:pathLst>
              </a:custGeom>
              <a:solidFill>
                <a:srgbClr val="FF7438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301371" y="309499"/>
                <a:ext cx="68834" cy="76454"/>
              </a:xfrm>
              <a:custGeom>
                <a:avLst/>
                <a:gdLst/>
                <a:ahLst/>
                <a:cxnLst/>
                <a:rect l="l" t="t" r="r" b="b"/>
                <a:pathLst>
                  <a:path w="68834" h="76454">
                    <a:moveTo>
                      <a:pt x="59817" y="76454"/>
                    </a:moveTo>
                    <a:cubicBezTo>
                      <a:pt x="64770" y="76454"/>
                      <a:pt x="68834" y="71882"/>
                      <a:pt x="68834" y="66167"/>
                    </a:cubicBezTo>
                    <a:lnTo>
                      <a:pt x="68834" y="53086"/>
                    </a:lnTo>
                    <a:lnTo>
                      <a:pt x="68834" y="46482"/>
                    </a:lnTo>
                    <a:lnTo>
                      <a:pt x="68834" y="29972"/>
                    </a:lnTo>
                    <a:lnTo>
                      <a:pt x="68834" y="22606"/>
                    </a:lnTo>
                    <a:lnTo>
                      <a:pt x="68834" y="10287"/>
                    </a:lnTo>
                    <a:cubicBezTo>
                      <a:pt x="68834" y="4572"/>
                      <a:pt x="64770" y="0"/>
                      <a:pt x="59817" y="0"/>
                    </a:cubicBezTo>
                    <a:lnTo>
                      <a:pt x="9017" y="0"/>
                    </a:lnTo>
                    <a:cubicBezTo>
                      <a:pt x="4064" y="0"/>
                      <a:pt x="0" y="4572"/>
                      <a:pt x="0" y="10287"/>
                    </a:cubicBezTo>
                    <a:lnTo>
                      <a:pt x="0" y="22606"/>
                    </a:lnTo>
                    <a:lnTo>
                      <a:pt x="0" y="29972"/>
                    </a:lnTo>
                    <a:lnTo>
                      <a:pt x="0" y="46482"/>
                    </a:lnTo>
                    <a:lnTo>
                      <a:pt x="0" y="53086"/>
                    </a:lnTo>
                    <a:lnTo>
                      <a:pt x="0" y="66167"/>
                    </a:lnTo>
                    <a:cubicBezTo>
                      <a:pt x="0" y="71882"/>
                      <a:pt x="4064" y="76454"/>
                      <a:pt x="9017" y="76454"/>
                    </a:cubicBezTo>
                    <a:close/>
                  </a:path>
                </a:pathLst>
              </a:custGeom>
              <a:solidFill>
                <a:srgbClr val="FF7438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63500" y="63500"/>
                <a:ext cx="544576" cy="272288"/>
              </a:xfrm>
              <a:custGeom>
                <a:avLst/>
                <a:gdLst/>
                <a:ahLst/>
                <a:cxnLst/>
                <a:rect l="l" t="t" r="r" b="b"/>
                <a:pathLst>
                  <a:path w="544576" h="272288">
                    <a:moveTo>
                      <a:pt x="335407" y="79375"/>
                    </a:moveTo>
                    <a:lnTo>
                      <a:pt x="209042" y="79375"/>
                    </a:lnTo>
                    <a:lnTo>
                      <a:pt x="192786" y="79375"/>
                    </a:lnTo>
                    <a:cubicBezTo>
                      <a:pt x="195580" y="55499"/>
                      <a:pt x="213741" y="37084"/>
                      <a:pt x="235077" y="37084"/>
                    </a:cubicBezTo>
                    <a:lnTo>
                      <a:pt x="309372" y="37084"/>
                    </a:lnTo>
                    <a:cubicBezTo>
                      <a:pt x="330835" y="37084"/>
                      <a:pt x="348869" y="55372"/>
                      <a:pt x="351790" y="79375"/>
                    </a:cubicBezTo>
                    <a:close/>
                    <a:moveTo>
                      <a:pt x="481076" y="79375"/>
                    </a:moveTo>
                    <a:lnTo>
                      <a:pt x="450088" y="79375"/>
                    </a:lnTo>
                    <a:lnTo>
                      <a:pt x="436626" y="79375"/>
                    </a:lnTo>
                    <a:lnTo>
                      <a:pt x="413512" y="79375"/>
                    </a:lnTo>
                    <a:lnTo>
                      <a:pt x="390906" y="79375"/>
                    </a:lnTo>
                    <a:cubicBezTo>
                      <a:pt x="389382" y="35306"/>
                      <a:pt x="357759" y="0"/>
                      <a:pt x="319151" y="0"/>
                    </a:cubicBezTo>
                    <a:lnTo>
                      <a:pt x="225425" y="0"/>
                    </a:lnTo>
                    <a:cubicBezTo>
                      <a:pt x="186817" y="0"/>
                      <a:pt x="155194" y="35306"/>
                      <a:pt x="153670" y="79375"/>
                    </a:cubicBezTo>
                    <a:lnTo>
                      <a:pt x="127000" y="79375"/>
                    </a:lnTo>
                    <a:lnTo>
                      <a:pt x="103886" y="79375"/>
                    </a:lnTo>
                    <a:lnTo>
                      <a:pt x="84582" y="79375"/>
                    </a:lnTo>
                    <a:lnTo>
                      <a:pt x="63373" y="79375"/>
                    </a:lnTo>
                    <a:cubicBezTo>
                      <a:pt x="28448" y="79375"/>
                      <a:pt x="0" y="111887"/>
                      <a:pt x="0" y="152019"/>
                    </a:cubicBezTo>
                    <a:lnTo>
                      <a:pt x="0" y="194691"/>
                    </a:lnTo>
                    <a:cubicBezTo>
                      <a:pt x="6731" y="238633"/>
                      <a:pt x="41148" y="272288"/>
                      <a:pt x="82423" y="272288"/>
                    </a:cubicBezTo>
                    <a:lnTo>
                      <a:pt x="219710" y="272288"/>
                    </a:lnTo>
                    <a:lnTo>
                      <a:pt x="219710" y="252476"/>
                    </a:lnTo>
                    <a:cubicBezTo>
                      <a:pt x="219710" y="237744"/>
                      <a:pt x="231394" y="225679"/>
                      <a:pt x="245618" y="225679"/>
                    </a:cubicBezTo>
                    <a:lnTo>
                      <a:pt x="298958" y="225679"/>
                    </a:lnTo>
                    <a:cubicBezTo>
                      <a:pt x="313309" y="225679"/>
                      <a:pt x="324866" y="237744"/>
                      <a:pt x="324866" y="252476"/>
                    </a:cubicBezTo>
                    <a:lnTo>
                      <a:pt x="324866" y="272288"/>
                    </a:lnTo>
                    <a:lnTo>
                      <a:pt x="462153" y="272288"/>
                    </a:lnTo>
                    <a:cubicBezTo>
                      <a:pt x="503428" y="272288"/>
                      <a:pt x="537845" y="238633"/>
                      <a:pt x="544576" y="194691"/>
                    </a:cubicBezTo>
                    <a:lnTo>
                      <a:pt x="544576" y="152019"/>
                    </a:lnTo>
                    <a:cubicBezTo>
                      <a:pt x="544576" y="111887"/>
                      <a:pt x="516128" y="79375"/>
                      <a:pt x="481203" y="79375"/>
                    </a:cubicBezTo>
                  </a:path>
                </a:pathLst>
              </a:custGeom>
              <a:solidFill>
                <a:srgbClr val="FF7438"/>
              </a:solidFill>
            </p:spPr>
          </p:sp>
        </p:grpSp>
        <p:sp>
          <p:nvSpPr>
            <p:cNvPr id="33" name="TextBox 33"/>
            <p:cNvSpPr txBox="1"/>
            <p:nvPr/>
          </p:nvSpPr>
          <p:spPr>
            <a:xfrm>
              <a:off x="4024450" y="4994751"/>
              <a:ext cx="1665187" cy="577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Lorem ipsum dolor sit am et, consec </a:t>
              </a:r>
            </a:p>
            <a:p>
              <a:pPr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etur adipisic tempor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4076816" y="4458713"/>
              <a:ext cx="1583802" cy="43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232323"/>
                  </a:solidFill>
                  <a:latin typeface="Montserrat Semi-Bold Bold"/>
                </a:rPr>
                <a:t>Strategy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AA8D04-57B3-7242-87C2-AF17367A18E3}"/>
              </a:ext>
            </a:extLst>
          </p:cNvPr>
          <p:cNvGrpSpPr/>
          <p:nvPr/>
        </p:nvGrpSpPr>
        <p:grpSpPr>
          <a:xfrm>
            <a:off x="6522205" y="2297509"/>
            <a:ext cx="2197710" cy="2369729"/>
            <a:chOff x="6522205" y="2297509"/>
            <a:chExt cx="2197710" cy="2369729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522205" y="3363427"/>
              <a:ext cx="2197710" cy="67349"/>
              <a:chOff x="0" y="0"/>
              <a:chExt cx="1438884" cy="44094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438910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438910" h="44196">
                    <a:moveTo>
                      <a:pt x="1416812" y="44069"/>
                    </a:moveTo>
                    <a:lnTo>
                      <a:pt x="22098" y="44069"/>
                    </a:lnTo>
                    <a:cubicBezTo>
                      <a:pt x="9906" y="44069"/>
                      <a:pt x="0" y="34163"/>
                      <a:pt x="0" y="22098"/>
                    </a:cubicBezTo>
                    <a:cubicBezTo>
                      <a:pt x="0" y="10033"/>
                      <a:pt x="9906" y="0"/>
                      <a:pt x="22098" y="0"/>
                    </a:cubicBezTo>
                    <a:lnTo>
                      <a:pt x="1416812" y="0"/>
                    </a:lnTo>
                    <a:cubicBezTo>
                      <a:pt x="1429004" y="0"/>
                      <a:pt x="1438910" y="9906"/>
                      <a:pt x="1438910" y="22098"/>
                    </a:cubicBezTo>
                    <a:cubicBezTo>
                      <a:pt x="1438910" y="34290"/>
                      <a:pt x="1429004" y="44196"/>
                      <a:pt x="1416812" y="44196"/>
                    </a:cubicBezTo>
                  </a:path>
                </a:pathLst>
              </a:custGeom>
              <a:solidFill>
                <a:srgbClr val="64D1DA"/>
              </a:solidFill>
            </p:spPr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6965409" y="2297509"/>
              <a:ext cx="1310775" cy="694861"/>
              <a:chOff x="0" y="0"/>
              <a:chExt cx="858190" cy="45493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127"/>
                <a:ext cx="857885" cy="454787"/>
              </a:xfrm>
              <a:custGeom>
                <a:avLst/>
                <a:gdLst/>
                <a:ahLst/>
                <a:cxnLst/>
                <a:rect l="l" t="t" r="r" b="b"/>
                <a:pathLst>
                  <a:path w="857885" h="454787">
                    <a:moveTo>
                      <a:pt x="205613" y="397383"/>
                    </a:moveTo>
                    <a:cubicBezTo>
                      <a:pt x="202692" y="380238"/>
                      <a:pt x="209169" y="362204"/>
                      <a:pt x="223520" y="347853"/>
                    </a:cubicBezTo>
                    <a:cubicBezTo>
                      <a:pt x="229235" y="342138"/>
                      <a:pt x="235331" y="336804"/>
                      <a:pt x="241808" y="331597"/>
                    </a:cubicBezTo>
                    <a:cubicBezTo>
                      <a:pt x="237998" y="330073"/>
                      <a:pt x="234188" y="328676"/>
                      <a:pt x="230505" y="327152"/>
                    </a:cubicBezTo>
                    <a:cubicBezTo>
                      <a:pt x="211074" y="319532"/>
                      <a:pt x="205359" y="299720"/>
                      <a:pt x="219964" y="285369"/>
                    </a:cubicBezTo>
                    <a:cubicBezTo>
                      <a:pt x="249301" y="256540"/>
                      <a:pt x="260350" y="220472"/>
                      <a:pt x="258826" y="180848"/>
                    </a:cubicBezTo>
                    <a:cubicBezTo>
                      <a:pt x="257175" y="139192"/>
                      <a:pt x="232791" y="116967"/>
                      <a:pt x="194437" y="107569"/>
                    </a:cubicBezTo>
                    <a:cubicBezTo>
                      <a:pt x="186182" y="105537"/>
                      <a:pt x="178054" y="104521"/>
                      <a:pt x="170180" y="104394"/>
                    </a:cubicBezTo>
                    <a:cubicBezTo>
                      <a:pt x="162306" y="104521"/>
                      <a:pt x="154178" y="105537"/>
                      <a:pt x="145923" y="107569"/>
                    </a:cubicBezTo>
                    <a:cubicBezTo>
                      <a:pt x="107569" y="116967"/>
                      <a:pt x="83185" y="139192"/>
                      <a:pt x="81534" y="180848"/>
                    </a:cubicBezTo>
                    <a:cubicBezTo>
                      <a:pt x="80010" y="220472"/>
                      <a:pt x="91059" y="255778"/>
                      <a:pt x="120396" y="285369"/>
                    </a:cubicBezTo>
                    <a:cubicBezTo>
                      <a:pt x="134874" y="299847"/>
                      <a:pt x="129286" y="319659"/>
                      <a:pt x="109855" y="327152"/>
                    </a:cubicBezTo>
                    <a:cubicBezTo>
                      <a:pt x="99441" y="331216"/>
                      <a:pt x="88900" y="335153"/>
                      <a:pt x="78740" y="339852"/>
                    </a:cubicBezTo>
                    <a:cubicBezTo>
                      <a:pt x="55880" y="350520"/>
                      <a:pt x="34290" y="362966"/>
                      <a:pt x="16383" y="380873"/>
                    </a:cubicBezTo>
                    <a:cubicBezTo>
                      <a:pt x="0" y="397129"/>
                      <a:pt x="381" y="420624"/>
                      <a:pt x="29210" y="434340"/>
                    </a:cubicBezTo>
                    <a:cubicBezTo>
                      <a:pt x="38735" y="438912"/>
                      <a:pt x="49149" y="442214"/>
                      <a:pt x="59436" y="444627"/>
                    </a:cubicBezTo>
                    <a:cubicBezTo>
                      <a:pt x="92964" y="452628"/>
                      <a:pt x="127254" y="453898"/>
                      <a:pt x="170053" y="454787"/>
                    </a:cubicBezTo>
                    <a:cubicBezTo>
                      <a:pt x="204216" y="454152"/>
                      <a:pt x="233045" y="453009"/>
                      <a:pt x="260223" y="448564"/>
                    </a:cubicBezTo>
                    <a:cubicBezTo>
                      <a:pt x="254762" y="446532"/>
                      <a:pt x="249428" y="444373"/>
                      <a:pt x="244475" y="442087"/>
                    </a:cubicBezTo>
                    <a:cubicBezTo>
                      <a:pt x="222504" y="431673"/>
                      <a:pt x="208661" y="415798"/>
                      <a:pt x="205486" y="397383"/>
                    </a:cubicBezTo>
                    <a:moveTo>
                      <a:pt x="843661" y="387985"/>
                    </a:moveTo>
                    <a:cubicBezTo>
                      <a:pt x="827405" y="371729"/>
                      <a:pt x="807974" y="360553"/>
                      <a:pt x="787273" y="350901"/>
                    </a:cubicBezTo>
                    <a:cubicBezTo>
                      <a:pt x="778129" y="346710"/>
                      <a:pt x="768604" y="343154"/>
                      <a:pt x="759206" y="339471"/>
                    </a:cubicBezTo>
                    <a:cubicBezTo>
                      <a:pt x="741680" y="332613"/>
                      <a:pt x="736473" y="314579"/>
                      <a:pt x="749681" y="301625"/>
                    </a:cubicBezTo>
                    <a:cubicBezTo>
                      <a:pt x="776224" y="275590"/>
                      <a:pt x="786130" y="242951"/>
                      <a:pt x="784733" y="207264"/>
                    </a:cubicBezTo>
                    <a:cubicBezTo>
                      <a:pt x="783336" y="169672"/>
                      <a:pt x="761238" y="149606"/>
                      <a:pt x="726567" y="141097"/>
                    </a:cubicBezTo>
                    <a:cubicBezTo>
                      <a:pt x="719074" y="139319"/>
                      <a:pt x="711835" y="138430"/>
                      <a:pt x="704723" y="138303"/>
                    </a:cubicBezTo>
                    <a:cubicBezTo>
                      <a:pt x="697611" y="138430"/>
                      <a:pt x="690372" y="139319"/>
                      <a:pt x="682879" y="141097"/>
                    </a:cubicBezTo>
                    <a:cubicBezTo>
                      <a:pt x="648208" y="149606"/>
                      <a:pt x="626110" y="169672"/>
                      <a:pt x="624713" y="207264"/>
                    </a:cubicBezTo>
                    <a:cubicBezTo>
                      <a:pt x="623316" y="242951"/>
                      <a:pt x="633222" y="274955"/>
                      <a:pt x="659765" y="301625"/>
                    </a:cubicBezTo>
                    <a:cubicBezTo>
                      <a:pt x="672719" y="314706"/>
                      <a:pt x="667766" y="332613"/>
                      <a:pt x="650240" y="339471"/>
                    </a:cubicBezTo>
                    <a:cubicBezTo>
                      <a:pt x="649478" y="339725"/>
                      <a:pt x="648843" y="339979"/>
                      <a:pt x="648081" y="340233"/>
                    </a:cubicBezTo>
                    <a:cubicBezTo>
                      <a:pt x="650748" y="342646"/>
                      <a:pt x="653415" y="345186"/>
                      <a:pt x="655955" y="347726"/>
                    </a:cubicBezTo>
                    <a:cubicBezTo>
                      <a:pt x="668147" y="359918"/>
                      <a:pt x="673989" y="379603"/>
                      <a:pt x="670814" y="397764"/>
                    </a:cubicBezTo>
                    <a:cubicBezTo>
                      <a:pt x="667512" y="416814"/>
                      <a:pt x="654685" y="432562"/>
                      <a:pt x="634873" y="441960"/>
                    </a:cubicBezTo>
                    <a:cubicBezTo>
                      <a:pt x="629920" y="444246"/>
                      <a:pt x="624713" y="446405"/>
                      <a:pt x="619252" y="448437"/>
                    </a:cubicBezTo>
                    <a:cubicBezTo>
                      <a:pt x="645033" y="453009"/>
                      <a:pt x="672084" y="454025"/>
                      <a:pt x="704596" y="454660"/>
                    </a:cubicBezTo>
                    <a:cubicBezTo>
                      <a:pt x="743331" y="453898"/>
                      <a:pt x="774192" y="452628"/>
                      <a:pt x="804545" y="445516"/>
                    </a:cubicBezTo>
                    <a:cubicBezTo>
                      <a:pt x="813943" y="443357"/>
                      <a:pt x="823214" y="440309"/>
                      <a:pt x="831850" y="436118"/>
                    </a:cubicBezTo>
                    <a:cubicBezTo>
                      <a:pt x="857885" y="423799"/>
                      <a:pt x="853440" y="397764"/>
                      <a:pt x="843534" y="387858"/>
                    </a:cubicBezTo>
                    <a:moveTo>
                      <a:pt x="622935" y="428117"/>
                    </a:moveTo>
                    <a:cubicBezTo>
                      <a:pt x="610489" y="433959"/>
                      <a:pt x="597027" y="438404"/>
                      <a:pt x="583565" y="441579"/>
                    </a:cubicBezTo>
                    <a:cubicBezTo>
                      <a:pt x="540004" y="451866"/>
                      <a:pt x="495554" y="453644"/>
                      <a:pt x="439928" y="454787"/>
                    </a:cubicBezTo>
                    <a:cubicBezTo>
                      <a:pt x="384302" y="453644"/>
                      <a:pt x="339852" y="451866"/>
                      <a:pt x="296291" y="441579"/>
                    </a:cubicBezTo>
                    <a:cubicBezTo>
                      <a:pt x="282829" y="438404"/>
                      <a:pt x="269367" y="434086"/>
                      <a:pt x="256921" y="428117"/>
                    </a:cubicBezTo>
                    <a:cubicBezTo>
                      <a:pt x="219456" y="410464"/>
                      <a:pt x="218948" y="379857"/>
                      <a:pt x="240157" y="358775"/>
                    </a:cubicBezTo>
                    <a:cubicBezTo>
                      <a:pt x="263525" y="335534"/>
                      <a:pt x="291465" y="319278"/>
                      <a:pt x="321183" y="305562"/>
                    </a:cubicBezTo>
                    <a:cubicBezTo>
                      <a:pt x="334264" y="299466"/>
                      <a:pt x="347980" y="294386"/>
                      <a:pt x="361569" y="289179"/>
                    </a:cubicBezTo>
                    <a:cubicBezTo>
                      <a:pt x="386715" y="279400"/>
                      <a:pt x="393954" y="253746"/>
                      <a:pt x="375158" y="234823"/>
                    </a:cubicBezTo>
                    <a:cubicBezTo>
                      <a:pt x="337058" y="196469"/>
                      <a:pt x="322707" y="150495"/>
                      <a:pt x="324739" y="99187"/>
                    </a:cubicBezTo>
                    <a:cubicBezTo>
                      <a:pt x="326771" y="45085"/>
                      <a:pt x="358521" y="16256"/>
                      <a:pt x="408305" y="4064"/>
                    </a:cubicBezTo>
                    <a:cubicBezTo>
                      <a:pt x="418973" y="1397"/>
                      <a:pt x="429514" y="127"/>
                      <a:pt x="439801" y="0"/>
                    </a:cubicBezTo>
                    <a:cubicBezTo>
                      <a:pt x="449961" y="127"/>
                      <a:pt x="460502" y="1397"/>
                      <a:pt x="471170" y="4064"/>
                    </a:cubicBezTo>
                    <a:cubicBezTo>
                      <a:pt x="521081" y="16383"/>
                      <a:pt x="552704" y="45085"/>
                      <a:pt x="554863" y="99187"/>
                    </a:cubicBezTo>
                    <a:cubicBezTo>
                      <a:pt x="556768" y="150622"/>
                      <a:pt x="542544" y="197358"/>
                      <a:pt x="504444" y="234823"/>
                    </a:cubicBezTo>
                    <a:cubicBezTo>
                      <a:pt x="485521" y="253492"/>
                      <a:pt x="492887" y="279273"/>
                      <a:pt x="518033" y="289179"/>
                    </a:cubicBezTo>
                    <a:cubicBezTo>
                      <a:pt x="531622" y="294513"/>
                      <a:pt x="545338" y="299466"/>
                      <a:pt x="558419" y="305562"/>
                    </a:cubicBezTo>
                    <a:cubicBezTo>
                      <a:pt x="588137" y="319405"/>
                      <a:pt x="616204" y="335534"/>
                      <a:pt x="639445" y="358775"/>
                    </a:cubicBezTo>
                    <a:cubicBezTo>
                      <a:pt x="653796" y="373126"/>
                      <a:pt x="660019" y="410464"/>
                      <a:pt x="622681" y="428117"/>
                    </a:cubicBezTo>
                  </a:path>
                </a:pathLst>
              </a:custGeom>
              <a:solidFill>
                <a:srgbClr val="64D1DA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810831" y="4090157"/>
              <a:ext cx="1665187" cy="577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Lorem ipsum dolor sit am et, consec </a:t>
              </a:r>
            </a:p>
            <a:p>
              <a:pPr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etur adipisic tempor 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6582624" y="3554340"/>
              <a:ext cx="2076345" cy="43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232323"/>
                  </a:solidFill>
                  <a:latin typeface="Montserrat Semi-Bold Bold"/>
                </a:rPr>
                <a:t>Teamwork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54DF7B-7FF2-F942-8D40-772382A40EEB}"/>
              </a:ext>
            </a:extLst>
          </p:cNvPr>
          <p:cNvGrpSpPr/>
          <p:nvPr/>
        </p:nvGrpSpPr>
        <p:grpSpPr>
          <a:xfrm>
            <a:off x="9308489" y="1400086"/>
            <a:ext cx="2197711" cy="2362731"/>
            <a:chOff x="9308489" y="1400086"/>
            <a:chExt cx="2197711" cy="2362731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9308489" y="2458940"/>
              <a:ext cx="2197711" cy="67349"/>
              <a:chOff x="0" y="0"/>
              <a:chExt cx="1438885" cy="4409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438910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438910" h="44196">
                    <a:moveTo>
                      <a:pt x="1416812" y="44069"/>
                    </a:moveTo>
                    <a:lnTo>
                      <a:pt x="22098" y="44069"/>
                    </a:lnTo>
                    <a:cubicBezTo>
                      <a:pt x="9906" y="44069"/>
                      <a:pt x="0" y="34163"/>
                      <a:pt x="0" y="22098"/>
                    </a:cubicBezTo>
                    <a:cubicBezTo>
                      <a:pt x="0" y="10033"/>
                      <a:pt x="9906" y="0"/>
                      <a:pt x="22098" y="0"/>
                    </a:cubicBezTo>
                    <a:lnTo>
                      <a:pt x="1416812" y="0"/>
                    </a:lnTo>
                    <a:cubicBezTo>
                      <a:pt x="1429004" y="0"/>
                      <a:pt x="1438910" y="9906"/>
                      <a:pt x="1438910" y="22098"/>
                    </a:cubicBezTo>
                    <a:cubicBezTo>
                      <a:pt x="1438910" y="34290"/>
                      <a:pt x="1429004" y="44196"/>
                      <a:pt x="1416812" y="44196"/>
                    </a:cubicBezTo>
                  </a:path>
                </a:pathLst>
              </a:custGeom>
              <a:solidFill>
                <a:srgbClr val="065280"/>
              </a:solidFill>
            </p:spPr>
          </p:sp>
        </p:grpSp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9979181" y="1400086"/>
              <a:ext cx="932443" cy="780638"/>
              <a:chOff x="0" y="0"/>
              <a:chExt cx="610489" cy="511099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10489" cy="511048"/>
              </a:xfrm>
              <a:custGeom>
                <a:avLst/>
                <a:gdLst/>
                <a:ahLst/>
                <a:cxnLst/>
                <a:rect l="l" t="t" r="r" b="b"/>
                <a:pathLst>
                  <a:path w="610489" h="511048">
                    <a:moveTo>
                      <a:pt x="610489" y="475234"/>
                    </a:moveTo>
                    <a:lnTo>
                      <a:pt x="548386" y="439420"/>
                    </a:lnTo>
                    <a:lnTo>
                      <a:pt x="548386" y="461645"/>
                    </a:lnTo>
                    <a:lnTo>
                      <a:pt x="49784" y="461645"/>
                    </a:lnTo>
                    <a:lnTo>
                      <a:pt x="49784" y="62738"/>
                    </a:lnTo>
                    <a:lnTo>
                      <a:pt x="72390" y="62738"/>
                    </a:lnTo>
                    <a:lnTo>
                      <a:pt x="36195" y="0"/>
                    </a:lnTo>
                    <a:lnTo>
                      <a:pt x="0" y="62738"/>
                    </a:lnTo>
                    <a:lnTo>
                      <a:pt x="22606" y="62738"/>
                    </a:lnTo>
                    <a:lnTo>
                      <a:pt x="22606" y="461645"/>
                    </a:lnTo>
                    <a:lnTo>
                      <a:pt x="22606" y="475234"/>
                    </a:lnTo>
                    <a:lnTo>
                      <a:pt x="22606" y="488823"/>
                    </a:lnTo>
                    <a:lnTo>
                      <a:pt x="548386" y="488823"/>
                    </a:lnTo>
                    <a:lnTo>
                      <a:pt x="548386" y="511048"/>
                    </a:lnTo>
                    <a:close/>
                    <a:moveTo>
                      <a:pt x="91440" y="204978"/>
                    </a:moveTo>
                    <a:cubicBezTo>
                      <a:pt x="221615" y="181102"/>
                      <a:pt x="343916" y="134366"/>
                      <a:pt x="453771" y="68707"/>
                    </a:cubicBezTo>
                    <a:lnTo>
                      <a:pt x="463804" y="87884"/>
                    </a:lnTo>
                    <a:lnTo>
                      <a:pt x="502412" y="27051"/>
                    </a:lnTo>
                    <a:lnTo>
                      <a:pt x="430403" y="24003"/>
                    </a:lnTo>
                    <a:lnTo>
                      <a:pt x="441198" y="44704"/>
                    </a:lnTo>
                    <a:cubicBezTo>
                      <a:pt x="333756" y="108966"/>
                      <a:pt x="214249" y="154813"/>
                      <a:pt x="86995" y="178181"/>
                    </a:cubicBezTo>
                    <a:close/>
                    <a:moveTo>
                      <a:pt x="468503" y="124460"/>
                    </a:moveTo>
                    <a:cubicBezTo>
                      <a:pt x="457454" y="124460"/>
                      <a:pt x="448437" y="133477"/>
                      <a:pt x="448437" y="144526"/>
                    </a:cubicBezTo>
                    <a:lnTo>
                      <a:pt x="448437" y="416306"/>
                    </a:lnTo>
                    <a:cubicBezTo>
                      <a:pt x="448437" y="427355"/>
                      <a:pt x="457454" y="436372"/>
                      <a:pt x="468503" y="436372"/>
                    </a:cubicBezTo>
                    <a:lnTo>
                      <a:pt x="502031" y="436372"/>
                    </a:lnTo>
                    <a:cubicBezTo>
                      <a:pt x="513080" y="436372"/>
                      <a:pt x="522097" y="427355"/>
                      <a:pt x="522097" y="416306"/>
                    </a:cubicBezTo>
                    <a:lnTo>
                      <a:pt x="522097" y="144399"/>
                    </a:lnTo>
                    <a:cubicBezTo>
                      <a:pt x="522097" y="133350"/>
                      <a:pt x="513080" y="124333"/>
                      <a:pt x="502031" y="124333"/>
                    </a:cubicBezTo>
                    <a:close/>
                    <a:moveTo>
                      <a:pt x="346202" y="167640"/>
                    </a:moveTo>
                    <a:cubicBezTo>
                      <a:pt x="335153" y="167640"/>
                      <a:pt x="326136" y="176657"/>
                      <a:pt x="326136" y="187706"/>
                    </a:cubicBezTo>
                    <a:lnTo>
                      <a:pt x="326136" y="416306"/>
                    </a:lnTo>
                    <a:cubicBezTo>
                      <a:pt x="326136" y="427355"/>
                      <a:pt x="335153" y="436372"/>
                      <a:pt x="346202" y="436372"/>
                    </a:cubicBezTo>
                    <a:lnTo>
                      <a:pt x="379730" y="436372"/>
                    </a:lnTo>
                    <a:cubicBezTo>
                      <a:pt x="390779" y="436372"/>
                      <a:pt x="399796" y="427355"/>
                      <a:pt x="399796" y="416306"/>
                    </a:cubicBezTo>
                    <a:lnTo>
                      <a:pt x="399796" y="187706"/>
                    </a:lnTo>
                    <a:cubicBezTo>
                      <a:pt x="399796" y="176657"/>
                      <a:pt x="390906" y="167640"/>
                      <a:pt x="379730" y="167640"/>
                    </a:cubicBezTo>
                    <a:close/>
                    <a:moveTo>
                      <a:pt x="224155" y="209550"/>
                    </a:moveTo>
                    <a:cubicBezTo>
                      <a:pt x="213106" y="209550"/>
                      <a:pt x="204089" y="218567"/>
                      <a:pt x="204089" y="229616"/>
                    </a:cubicBezTo>
                    <a:lnTo>
                      <a:pt x="204089" y="416306"/>
                    </a:lnTo>
                    <a:cubicBezTo>
                      <a:pt x="204089" y="427355"/>
                      <a:pt x="213106" y="436372"/>
                      <a:pt x="224155" y="436372"/>
                    </a:cubicBezTo>
                    <a:lnTo>
                      <a:pt x="257683" y="436372"/>
                    </a:lnTo>
                    <a:cubicBezTo>
                      <a:pt x="268732" y="436372"/>
                      <a:pt x="277749" y="427355"/>
                      <a:pt x="277749" y="416306"/>
                    </a:cubicBezTo>
                    <a:lnTo>
                      <a:pt x="277749" y="229616"/>
                    </a:lnTo>
                    <a:cubicBezTo>
                      <a:pt x="277749" y="218567"/>
                      <a:pt x="268732" y="209550"/>
                      <a:pt x="257683" y="209550"/>
                    </a:cubicBezTo>
                    <a:close/>
                    <a:moveTo>
                      <a:pt x="82042" y="416306"/>
                    </a:moveTo>
                    <a:lnTo>
                      <a:pt x="82042" y="278511"/>
                    </a:lnTo>
                    <a:cubicBezTo>
                      <a:pt x="82042" y="267462"/>
                      <a:pt x="91059" y="258445"/>
                      <a:pt x="102108" y="258445"/>
                    </a:cubicBezTo>
                    <a:lnTo>
                      <a:pt x="135636" y="258445"/>
                    </a:lnTo>
                    <a:cubicBezTo>
                      <a:pt x="146685" y="258445"/>
                      <a:pt x="155702" y="267462"/>
                      <a:pt x="155702" y="278511"/>
                    </a:cubicBezTo>
                    <a:lnTo>
                      <a:pt x="155702" y="416306"/>
                    </a:lnTo>
                    <a:cubicBezTo>
                      <a:pt x="155702" y="427355"/>
                      <a:pt x="146685" y="436372"/>
                      <a:pt x="135636" y="436372"/>
                    </a:cubicBezTo>
                    <a:lnTo>
                      <a:pt x="102108" y="436372"/>
                    </a:lnTo>
                    <a:cubicBezTo>
                      <a:pt x="91059" y="436372"/>
                      <a:pt x="82042" y="427355"/>
                      <a:pt x="82042" y="416306"/>
                    </a:cubicBezTo>
                  </a:path>
                </a:pathLst>
              </a:custGeom>
              <a:solidFill>
                <a:srgbClr val="065280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9597040" y="3185736"/>
              <a:ext cx="1665186" cy="577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Lorem ipsum dolor sit am et, consec </a:t>
              </a:r>
            </a:p>
            <a:p>
              <a:pPr>
                <a:lnSpc>
                  <a:spcPts val="1463"/>
                </a:lnSpc>
              </a:pPr>
              <a:r>
                <a:rPr lang="en-US" sz="1354">
                  <a:solidFill>
                    <a:srgbClr val="232323"/>
                  </a:solidFill>
                  <a:latin typeface="Open Sans"/>
                </a:rPr>
                <a:t>etur adipisic tempor 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9602593" y="2649967"/>
              <a:ext cx="1685619" cy="43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232323"/>
                  </a:solidFill>
                  <a:latin typeface="Montserrat Semi-Bold Bold"/>
                </a:rPr>
                <a:t>Business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085234" y="291088"/>
            <a:ext cx="6265925" cy="86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1"/>
              </a:lnSpc>
            </a:pPr>
            <a:r>
              <a:rPr lang="en-US" sz="5172" b="1" dirty="0">
                <a:latin typeface="Montserrat ExtraBold" panose="02000505000000020004" pitchFamily="2" charset="77"/>
              </a:rPr>
              <a:t>4 Steps Strategy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Google Shape;606;p25"/>
          <p:cNvSpPr>
            <a:spLocks noChangeArrowheads="1"/>
          </p:cNvSpPr>
          <p:nvPr/>
        </p:nvSpPr>
        <p:spPr bwMode="auto">
          <a:xfrm>
            <a:off x="628650" y="2722563"/>
            <a:ext cx="1422400" cy="1423987"/>
          </a:xfrm>
          <a:prstGeom prst="ellipse">
            <a:avLst/>
          </a:prstGeom>
          <a:solidFill>
            <a:srgbClr val="FFA5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2" name="Google Shape;607;p25"/>
          <p:cNvSpPr>
            <a:spLocks noChangeArrowheads="1"/>
          </p:cNvSpPr>
          <p:nvPr/>
        </p:nvSpPr>
        <p:spPr bwMode="auto">
          <a:xfrm>
            <a:off x="2532063" y="2722563"/>
            <a:ext cx="1419225" cy="1423987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3" name="Google Shape;608;p25"/>
          <p:cNvSpPr>
            <a:spLocks noChangeArrowheads="1"/>
          </p:cNvSpPr>
          <p:nvPr/>
        </p:nvSpPr>
        <p:spPr bwMode="auto">
          <a:xfrm>
            <a:off x="4435475" y="2722563"/>
            <a:ext cx="1419225" cy="1423987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4" name="Google Shape;609;p25"/>
          <p:cNvSpPr>
            <a:spLocks noChangeArrowheads="1"/>
          </p:cNvSpPr>
          <p:nvPr/>
        </p:nvSpPr>
        <p:spPr bwMode="auto">
          <a:xfrm>
            <a:off x="6340475" y="2722563"/>
            <a:ext cx="1419225" cy="1423987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5" name="Google Shape;610;p25"/>
          <p:cNvSpPr>
            <a:spLocks noChangeArrowheads="1"/>
          </p:cNvSpPr>
          <p:nvPr/>
        </p:nvSpPr>
        <p:spPr bwMode="auto">
          <a:xfrm>
            <a:off x="8243888" y="2722563"/>
            <a:ext cx="1419225" cy="1423987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6" name="Google Shape;611;p25"/>
          <p:cNvSpPr>
            <a:spLocks noChangeArrowheads="1"/>
          </p:cNvSpPr>
          <p:nvPr/>
        </p:nvSpPr>
        <p:spPr bwMode="auto">
          <a:xfrm>
            <a:off x="10144125" y="2722563"/>
            <a:ext cx="1422400" cy="1423987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7" name="Google Shape;612;p25"/>
          <p:cNvSpPr>
            <a:spLocks/>
          </p:cNvSpPr>
          <p:nvPr/>
        </p:nvSpPr>
        <p:spPr bwMode="auto">
          <a:xfrm>
            <a:off x="2054225" y="3162300"/>
            <a:ext cx="471488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3" y="79"/>
                </a:moveTo>
                <a:cubicBezTo>
                  <a:pt x="123" y="51"/>
                  <a:pt x="128" y="25"/>
                  <a:pt x="137" y="0"/>
                </a:cubicBezTo>
                <a:cubicBezTo>
                  <a:pt x="94" y="32"/>
                  <a:pt x="44" y="32"/>
                  <a:pt x="0" y="0"/>
                </a:cubicBezTo>
                <a:cubicBezTo>
                  <a:pt x="10" y="25"/>
                  <a:pt x="15" y="51"/>
                  <a:pt x="15" y="79"/>
                </a:cubicBezTo>
                <a:cubicBezTo>
                  <a:pt x="15" y="107"/>
                  <a:pt x="10" y="133"/>
                  <a:pt x="0" y="158"/>
                </a:cubicBezTo>
                <a:cubicBezTo>
                  <a:pt x="44" y="126"/>
                  <a:pt x="94" y="126"/>
                  <a:pt x="137" y="158"/>
                </a:cubicBezTo>
                <a:cubicBezTo>
                  <a:pt x="128" y="133"/>
                  <a:pt x="123" y="107"/>
                  <a:pt x="123" y="79"/>
                </a:cubicBezTo>
                <a:close/>
              </a:path>
            </a:pathLst>
          </a:custGeom>
          <a:solidFill>
            <a:srgbClr val="FED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8" name="Google Shape;613;p25"/>
          <p:cNvSpPr>
            <a:spLocks/>
          </p:cNvSpPr>
          <p:nvPr/>
        </p:nvSpPr>
        <p:spPr bwMode="auto">
          <a:xfrm>
            <a:off x="3957638" y="3162300"/>
            <a:ext cx="471487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8" y="25"/>
                  <a:pt x="137" y="0"/>
                </a:cubicBezTo>
                <a:cubicBezTo>
                  <a:pt x="93" y="32"/>
                  <a:pt x="44" y="32"/>
                  <a:pt x="0" y="0"/>
                </a:cubicBezTo>
                <a:cubicBezTo>
                  <a:pt x="10" y="25"/>
                  <a:pt x="15" y="51"/>
                  <a:pt x="15" y="79"/>
                </a:cubicBezTo>
                <a:cubicBezTo>
                  <a:pt x="15" y="107"/>
                  <a:pt x="10" y="133"/>
                  <a:pt x="0" y="158"/>
                </a:cubicBezTo>
                <a:cubicBezTo>
                  <a:pt x="44" y="126"/>
                  <a:pt x="93" y="126"/>
                  <a:pt x="137" y="158"/>
                </a:cubicBezTo>
                <a:cubicBezTo>
                  <a:pt x="128" y="133"/>
                  <a:pt x="122" y="107"/>
                  <a:pt x="122" y="79"/>
                </a:cubicBezTo>
                <a:close/>
              </a:path>
            </a:pathLst>
          </a:custGeom>
          <a:solidFill>
            <a:srgbClr val="F5C7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9" name="Google Shape;614;p25"/>
          <p:cNvSpPr>
            <a:spLocks/>
          </p:cNvSpPr>
          <p:nvPr/>
        </p:nvSpPr>
        <p:spPr bwMode="auto">
          <a:xfrm>
            <a:off x="5862638" y="3162300"/>
            <a:ext cx="469900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8" y="25"/>
                  <a:pt x="137" y="0"/>
                </a:cubicBezTo>
                <a:cubicBezTo>
                  <a:pt x="93" y="32"/>
                  <a:pt x="44" y="32"/>
                  <a:pt x="0" y="0"/>
                </a:cubicBezTo>
                <a:cubicBezTo>
                  <a:pt x="9" y="25"/>
                  <a:pt x="15" y="51"/>
                  <a:pt x="15" y="79"/>
                </a:cubicBezTo>
                <a:cubicBezTo>
                  <a:pt x="15" y="107"/>
                  <a:pt x="9" y="133"/>
                  <a:pt x="0" y="158"/>
                </a:cubicBezTo>
                <a:cubicBezTo>
                  <a:pt x="44" y="126"/>
                  <a:pt x="93" y="126"/>
                  <a:pt x="137" y="158"/>
                </a:cubicBezTo>
                <a:cubicBezTo>
                  <a:pt x="128" y="133"/>
                  <a:pt x="122" y="107"/>
                  <a:pt x="122" y="79"/>
                </a:cubicBezTo>
                <a:close/>
              </a:path>
            </a:pathLst>
          </a:custGeom>
          <a:solidFill>
            <a:srgbClr val="DAB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0" name="Google Shape;615;p25"/>
          <p:cNvSpPr>
            <a:spLocks/>
          </p:cNvSpPr>
          <p:nvPr/>
        </p:nvSpPr>
        <p:spPr bwMode="auto">
          <a:xfrm>
            <a:off x="7766050" y="3162300"/>
            <a:ext cx="469900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7" y="25"/>
                  <a:pt x="137" y="0"/>
                </a:cubicBezTo>
                <a:cubicBezTo>
                  <a:pt x="93" y="32"/>
                  <a:pt x="44" y="32"/>
                  <a:pt x="0" y="0"/>
                </a:cubicBezTo>
                <a:cubicBezTo>
                  <a:pt x="9" y="25"/>
                  <a:pt x="14" y="51"/>
                  <a:pt x="14" y="79"/>
                </a:cubicBezTo>
                <a:cubicBezTo>
                  <a:pt x="14" y="107"/>
                  <a:pt x="9" y="133"/>
                  <a:pt x="0" y="158"/>
                </a:cubicBezTo>
                <a:cubicBezTo>
                  <a:pt x="44" y="126"/>
                  <a:pt x="93" y="126"/>
                  <a:pt x="137" y="158"/>
                </a:cubicBezTo>
                <a:cubicBezTo>
                  <a:pt x="127" y="133"/>
                  <a:pt x="122" y="107"/>
                  <a:pt x="122" y="79"/>
                </a:cubicBezTo>
                <a:close/>
              </a:path>
            </a:pathLst>
          </a:custGeom>
          <a:solidFill>
            <a:srgbClr val="C1E7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1" name="Google Shape;616;p25"/>
          <p:cNvSpPr>
            <a:spLocks/>
          </p:cNvSpPr>
          <p:nvPr/>
        </p:nvSpPr>
        <p:spPr bwMode="auto">
          <a:xfrm>
            <a:off x="9669463" y="3162300"/>
            <a:ext cx="471487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7" y="25"/>
                  <a:pt x="137" y="0"/>
                </a:cubicBezTo>
                <a:cubicBezTo>
                  <a:pt x="93" y="32"/>
                  <a:pt x="43" y="32"/>
                  <a:pt x="0" y="0"/>
                </a:cubicBezTo>
                <a:cubicBezTo>
                  <a:pt x="9" y="25"/>
                  <a:pt x="14" y="51"/>
                  <a:pt x="14" y="79"/>
                </a:cubicBezTo>
                <a:cubicBezTo>
                  <a:pt x="14" y="107"/>
                  <a:pt x="9" y="133"/>
                  <a:pt x="0" y="158"/>
                </a:cubicBezTo>
                <a:cubicBezTo>
                  <a:pt x="43" y="126"/>
                  <a:pt x="93" y="126"/>
                  <a:pt x="137" y="158"/>
                </a:cubicBezTo>
                <a:cubicBezTo>
                  <a:pt x="127" y="133"/>
                  <a:pt x="122" y="107"/>
                  <a:pt x="122" y="79"/>
                </a:cubicBezTo>
                <a:close/>
              </a:path>
            </a:pathLst>
          </a:custGeom>
          <a:solidFill>
            <a:srgbClr val="B3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2" name="Google Shape;617;p25"/>
          <p:cNvSpPr>
            <a:spLocks/>
          </p:cNvSpPr>
          <p:nvPr/>
        </p:nvSpPr>
        <p:spPr bwMode="auto">
          <a:xfrm>
            <a:off x="4803775" y="3106738"/>
            <a:ext cx="738188" cy="615950"/>
          </a:xfrm>
          <a:custGeom>
            <a:avLst/>
            <a:gdLst>
              <a:gd name="T0" fmla="*/ 2147483646 w 215"/>
              <a:gd name="T1" fmla="*/ 2147483646 h 179"/>
              <a:gd name="T2" fmla="*/ 2147483646 w 215"/>
              <a:gd name="T3" fmla="*/ 2147483646 h 179"/>
              <a:gd name="T4" fmla="*/ 2147483646 w 215"/>
              <a:gd name="T5" fmla="*/ 2147483646 h 179"/>
              <a:gd name="T6" fmla="*/ 2147483646 w 215"/>
              <a:gd name="T7" fmla="*/ 2147483646 h 179"/>
              <a:gd name="T8" fmla="*/ 2147483646 w 215"/>
              <a:gd name="T9" fmla="*/ 2147483646 h 179"/>
              <a:gd name="T10" fmla="*/ 2147483646 w 215"/>
              <a:gd name="T11" fmla="*/ 2147483646 h 179"/>
              <a:gd name="T12" fmla="*/ 2147483646 w 215"/>
              <a:gd name="T13" fmla="*/ 2147483646 h 179"/>
              <a:gd name="T14" fmla="*/ 2147483646 w 215"/>
              <a:gd name="T15" fmla="*/ 2147483646 h 179"/>
              <a:gd name="T16" fmla="*/ 2147483646 w 215"/>
              <a:gd name="T17" fmla="*/ 2147483646 h 179"/>
              <a:gd name="T18" fmla="*/ 2147483646 w 215"/>
              <a:gd name="T19" fmla="*/ 2147483646 h 179"/>
              <a:gd name="T20" fmla="*/ 2147483646 w 215"/>
              <a:gd name="T21" fmla="*/ 2147483646 h 179"/>
              <a:gd name="T22" fmla="*/ 2147483646 w 215"/>
              <a:gd name="T23" fmla="*/ 2147483646 h 179"/>
              <a:gd name="T24" fmla="*/ 2147483646 w 215"/>
              <a:gd name="T25" fmla="*/ 2147483646 h 179"/>
              <a:gd name="T26" fmla="*/ 2147483646 w 215"/>
              <a:gd name="T27" fmla="*/ 2147483646 h 179"/>
              <a:gd name="T28" fmla="*/ 2147483646 w 215"/>
              <a:gd name="T29" fmla="*/ 2147483646 h 179"/>
              <a:gd name="T30" fmla="*/ 2147483646 w 215"/>
              <a:gd name="T31" fmla="*/ 2147483646 h 179"/>
              <a:gd name="T32" fmla="*/ 2147483646 w 215"/>
              <a:gd name="T33" fmla="*/ 2147483646 h 179"/>
              <a:gd name="T34" fmla="*/ 2147483646 w 215"/>
              <a:gd name="T35" fmla="*/ 2147483646 h 179"/>
              <a:gd name="T36" fmla="*/ 2147483646 w 215"/>
              <a:gd name="T37" fmla="*/ 2147483646 h 179"/>
              <a:gd name="T38" fmla="*/ 2147483646 w 215"/>
              <a:gd name="T39" fmla="*/ 2147483646 h 179"/>
              <a:gd name="T40" fmla="*/ 2147483646 w 215"/>
              <a:gd name="T41" fmla="*/ 2147483646 h 179"/>
              <a:gd name="T42" fmla="*/ 2147483646 w 215"/>
              <a:gd name="T43" fmla="*/ 2147483646 h 179"/>
              <a:gd name="T44" fmla="*/ 2147483646 w 215"/>
              <a:gd name="T45" fmla="*/ 2147483646 h 179"/>
              <a:gd name="T46" fmla="*/ 2147483646 w 215"/>
              <a:gd name="T47" fmla="*/ 2147483646 h 179"/>
              <a:gd name="T48" fmla="*/ 2147483646 w 215"/>
              <a:gd name="T49" fmla="*/ 2147483646 h 179"/>
              <a:gd name="T50" fmla="*/ 2147483646 w 215"/>
              <a:gd name="T51" fmla="*/ 2147483646 h 179"/>
              <a:gd name="T52" fmla="*/ 2147483646 w 215"/>
              <a:gd name="T53" fmla="*/ 2147483646 h 179"/>
              <a:gd name="T54" fmla="*/ 2147483646 w 215"/>
              <a:gd name="T55" fmla="*/ 2147483646 h 179"/>
              <a:gd name="T56" fmla="*/ 2147483646 w 215"/>
              <a:gd name="T57" fmla="*/ 2147483646 h 179"/>
              <a:gd name="T58" fmla="*/ 2147483646 w 215"/>
              <a:gd name="T59" fmla="*/ 2147483646 h 179"/>
              <a:gd name="T60" fmla="*/ 2147483646 w 215"/>
              <a:gd name="T61" fmla="*/ 2147483646 h 179"/>
              <a:gd name="T62" fmla="*/ 2147483646 w 215"/>
              <a:gd name="T63" fmla="*/ 2147483646 h 179"/>
              <a:gd name="T64" fmla="*/ 2147483646 w 215"/>
              <a:gd name="T65" fmla="*/ 2147483646 h 179"/>
              <a:gd name="T66" fmla="*/ 2147483646 w 215"/>
              <a:gd name="T67" fmla="*/ 2147483646 h 179"/>
              <a:gd name="T68" fmla="*/ 2147483646 w 215"/>
              <a:gd name="T69" fmla="*/ 2147483646 h 179"/>
              <a:gd name="T70" fmla="*/ 2147483646 w 215"/>
              <a:gd name="T71" fmla="*/ 2147483646 h 179"/>
              <a:gd name="T72" fmla="*/ 2147483646 w 215"/>
              <a:gd name="T73" fmla="*/ 2147483646 h 179"/>
              <a:gd name="T74" fmla="*/ 2147483646 w 215"/>
              <a:gd name="T75" fmla="*/ 2147483646 h 179"/>
              <a:gd name="T76" fmla="*/ 2147483646 w 215"/>
              <a:gd name="T77" fmla="*/ 2147483646 h 179"/>
              <a:gd name="T78" fmla="*/ 2147483646 w 215"/>
              <a:gd name="T79" fmla="*/ 2147483646 h 179"/>
              <a:gd name="T80" fmla="*/ 2147483646 w 215"/>
              <a:gd name="T81" fmla="*/ 2147483646 h 179"/>
              <a:gd name="T82" fmla="*/ 2147483646 w 215"/>
              <a:gd name="T83" fmla="*/ 2147483646 h 179"/>
              <a:gd name="T84" fmla="*/ 2147483646 w 215"/>
              <a:gd name="T85" fmla="*/ 2147483646 h 179"/>
              <a:gd name="T86" fmla="*/ 2147483646 w 215"/>
              <a:gd name="T87" fmla="*/ 2147483646 h 179"/>
              <a:gd name="T88" fmla="*/ 2147483646 w 215"/>
              <a:gd name="T89" fmla="*/ 2147483646 h 179"/>
              <a:gd name="T90" fmla="*/ 2147483646 w 215"/>
              <a:gd name="T91" fmla="*/ 2147483646 h 179"/>
              <a:gd name="T92" fmla="*/ 2147483646 w 215"/>
              <a:gd name="T93" fmla="*/ 2147483646 h 179"/>
              <a:gd name="T94" fmla="*/ 2147483646 w 215"/>
              <a:gd name="T95" fmla="*/ 2147483646 h 179"/>
              <a:gd name="T96" fmla="*/ 2147483646 w 215"/>
              <a:gd name="T97" fmla="*/ 2147483646 h 179"/>
              <a:gd name="T98" fmla="*/ 2147483646 w 215"/>
              <a:gd name="T99" fmla="*/ 2147483646 h 179"/>
              <a:gd name="T100" fmla="*/ 2147483646 w 215"/>
              <a:gd name="T101" fmla="*/ 0 h 179"/>
              <a:gd name="T102" fmla="*/ 0 w 215"/>
              <a:gd name="T103" fmla="*/ 2147483646 h 179"/>
              <a:gd name="T104" fmla="*/ 2147483646 w 215"/>
              <a:gd name="T105" fmla="*/ 2147483646 h 179"/>
              <a:gd name="T106" fmla="*/ 2147483646 w 215"/>
              <a:gd name="T107" fmla="*/ 2147483646 h 179"/>
              <a:gd name="T108" fmla="*/ 2147483646 w 215"/>
              <a:gd name="T109" fmla="*/ 2147483646 h 179"/>
              <a:gd name="T110" fmla="*/ 2147483646 w 215"/>
              <a:gd name="T111" fmla="*/ 2147483646 h 179"/>
              <a:gd name="T112" fmla="*/ 2147483646 w 215"/>
              <a:gd name="T113" fmla="*/ 2147483646 h 179"/>
              <a:gd name="T114" fmla="*/ 2147483646 w 215"/>
              <a:gd name="T115" fmla="*/ 2147483646 h 179"/>
              <a:gd name="T116" fmla="*/ 2147483646 w 215"/>
              <a:gd name="T117" fmla="*/ 2147483646 h 17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15" h="179" extrusionOk="0">
                <a:moveTo>
                  <a:pt x="29" y="146"/>
                </a:moveTo>
                <a:cubicBezTo>
                  <a:pt x="29" y="97"/>
                  <a:pt x="29" y="97"/>
                  <a:pt x="29" y="97"/>
                </a:cubicBezTo>
                <a:cubicBezTo>
                  <a:pt x="29" y="93"/>
                  <a:pt x="32" y="90"/>
                  <a:pt x="36" y="90"/>
                </a:cubicBezTo>
                <a:cubicBezTo>
                  <a:pt x="48" y="90"/>
                  <a:pt x="48" y="90"/>
                  <a:pt x="48" y="90"/>
                </a:cubicBezTo>
                <a:cubicBezTo>
                  <a:pt x="52" y="90"/>
                  <a:pt x="55" y="93"/>
                  <a:pt x="55" y="97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5" y="149"/>
                  <a:pt x="52" y="153"/>
                  <a:pt x="48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2" y="153"/>
                  <a:pt x="29" y="149"/>
                  <a:pt x="29" y="146"/>
                </a:cubicBezTo>
                <a:close/>
                <a:moveTo>
                  <a:pt x="79" y="73"/>
                </a:moveTo>
                <a:cubicBezTo>
                  <a:pt x="75" y="73"/>
                  <a:pt x="72" y="76"/>
                  <a:pt x="72" y="80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72" y="149"/>
                  <a:pt x="75" y="153"/>
                  <a:pt x="79" y="153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5" y="153"/>
                  <a:pt x="98" y="149"/>
                  <a:pt x="98" y="146"/>
                </a:cubicBezTo>
                <a:cubicBezTo>
                  <a:pt x="98" y="80"/>
                  <a:pt x="98" y="80"/>
                  <a:pt x="98" y="80"/>
                </a:cubicBezTo>
                <a:cubicBezTo>
                  <a:pt x="98" y="76"/>
                  <a:pt x="95" y="73"/>
                  <a:pt x="91" y="73"/>
                </a:cubicBezTo>
                <a:lnTo>
                  <a:pt x="79" y="73"/>
                </a:lnTo>
                <a:close/>
                <a:moveTo>
                  <a:pt x="122" y="58"/>
                </a:moveTo>
                <a:cubicBezTo>
                  <a:pt x="118" y="58"/>
                  <a:pt x="115" y="61"/>
                  <a:pt x="115" y="65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115" y="149"/>
                  <a:pt x="118" y="153"/>
                  <a:pt x="122" y="153"/>
                </a:cubicBezTo>
                <a:cubicBezTo>
                  <a:pt x="134" y="153"/>
                  <a:pt x="134" y="153"/>
                  <a:pt x="134" y="153"/>
                </a:cubicBezTo>
                <a:cubicBezTo>
                  <a:pt x="138" y="153"/>
                  <a:pt x="141" y="149"/>
                  <a:pt x="141" y="146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1"/>
                  <a:pt x="138" y="58"/>
                  <a:pt x="134" y="58"/>
                </a:cubicBezTo>
                <a:lnTo>
                  <a:pt x="122" y="58"/>
                </a:lnTo>
                <a:close/>
                <a:moveTo>
                  <a:pt x="165" y="43"/>
                </a:moveTo>
                <a:cubicBezTo>
                  <a:pt x="161" y="43"/>
                  <a:pt x="158" y="46"/>
                  <a:pt x="158" y="50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9"/>
                  <a:pt x="161" y="153"/>
                  <a:pt x="165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81" y="153"/>
                  <a:pt x="184" y="149"/>
                  <a:pt x="184" y="1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4" y="46"/>
                  <a:pt x="181" y="43"/>
                  <a:pt x="177" y="43"/>
                </a:cubicBezTo>
                <a:lnTo>
                  <a:pt x="165" y="43"/>
                </a:lnTo>
                <a:close/>
                <a:moveTo>
                  <a:pt x="33" y="71"/>
                </a:moveTo>
                <a:cubicBezTo>
                  <a:pt x="78" y="63"/>
                  <a:pt x="121" y="47"/>
                  <a:pt x="160" y="24"/>
                </a:cubicBezTo>
                <a:cubicBezTo>
                  <a:pt x="163" y="30"/>
                  <a:pt x="163" y="30"/>
                  <a:pt x="163" y="30"/>
                </a:cubicBezTo>
                <a:cubicBezTo>
                  <a:pt x="177" y="9"/>
                  <a:pt x="177" y="9"/>
                  <a:pt x="177" y="9"/>
                </a:cubicBezTo>
                <a:cubicBezTo>
                  <a:pt x="151" y="8"/>
                  <a:pt x="151" y="8"/>
                  <a:pt x="151" y="8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18" y="38"/>
                  <a:pt x="76" y="54"/>
                  <a:pt x="31" y="62"/>
                </a:cubicBezTo>
                <a:lnTo>
                  <a:pt x="33" y="71"/>
                </a:lnTo>
                <a:close/>
                <a:moveTo>
                  <a:pt x="215" y="166"/>
                </a:moveTo>
                <a:cubicBezTo>
                  <a:pt x="193" y="154"/>
                  <a:pt x="193" y="154"/>
                  <a:pt x="193" y="154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8" y="22"/>
                  <a:pt x="18" y="22"/>
                  <a:pt x="18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61"/>
                  <a:pt x="8" y="161"/>
                  <a:pt x="8" y="161"/>
                </a:cubicBezTo>
                <a:cubicBezTo>
                  <a:pt x="8" y="166"/>
                  <a:pt x="8" y="166"/>
                  <a:pt x="8" y="166"/>
                </a:cubicBezTo>
                <a:cubicBezTo>
                  <a:pt x="8" y="171"/>
                  <a:pt x="8" y="171"/>
                  <a:pt x="8" y="171"/>
                </a:cubicBezTo>
                <a:cubicBezTo>
                  <a:pt x="193" y="171"/>
                  <a:pt x="193" y="171"/>
                  <a:pt x="193" y="171"/>
                </a:cubicBezTo>
                <a:cubicBezTo>
                  <a:pt x="193" y="179"/>
                  <a:pt x="193" y="179"/>
                  <a:pt x="193" y="179"/>
                </a:cubicBezTo>
                <a:lnTo>
                  <a:pt x="215" y="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3" name="Google Shape;618;p25"/>
          <p:cNvSpPr>
            <a:spLocks/>
          </p:cNvSpPr>
          <p:nvPr/>
        </p:nvSpPr>
        <p:spPr bwMode="auto">
          <a:xfrm>
            <a:off x="982663" y="3094038"/>
            <a:ext cx="714375" cy="642937"/>
          </a:xfrm>
          <a:custGeom>
            <a:avLst/>
            <a:gdLst>
              <a:gd name="T0" fmla="*/ 2147483646 w 208"/>
              <a:gd name="T1" fmla="*/ 2147483646 h 187"/>
              <a:gd name="T2" fmla="*/ 2147483646 w 208"/>
              <a:gd name="T3" fmla="*/ 2147483646 h 187"/>
              <a:gd name="T4" fmla="*/ 2147483646 w 208"/>
              <a:gd name="T5" fmla="*/ 2147483646 h 187"/>
              <a:gd name="T6" fmla="*/ 2147483646 w 208"/>
              <a:gd name="T7" fmla="*/ 0 h 187"/>
              <a:gd name="T8" fmla="*/ 2147483646 w 208"/>
              <a:gd name="T9" fmla="*/ 2147483646 h 187"/>
              <a:gd name="T10" fmla="*/ 2147483646 w 208"/>
              <a:gd name="T11" fmla="*/ 2147483646 h 187"/>
              <a:gd name="T12" fmla="*/ 2147483646 w 208"/>
              <a:gd name="T13" fmla="*/ 2147483646 h 187"/>
              <a:gd name="T14" fmla="*/ 2147483646 w 208"/>
              <a:gd name="T15" fmla="*/ 2147483646 h 187"/>
              <a:gd name="T16" fmla="*/ 2147483646 w 208"/>
              <a:gd name="T17" fmla="*/ 2147483646 h 187"/>
              <a:gd name="T18" fmla="*/ 2147483646 w 208"/>
              <a:gd name="T19" fmla="*/ 2147483646 h 187"/>
              <a:gd name="T20" fmla="*/ 2147483646 w 208"/>
              <a:gd name="T21" fmla="*/ 2147483646 h 187"/>
              <a:gd name="T22" fmla="*/ 2147483646 w 208"/>
              <a:gd name="T23" fmla="*/ 2147483646 h 187"/>
              <a:gd name="T24" fmla="*/ 2147483646 w 208"/>
              <a:gd name="T25" fmla="*/ 2147483646 h 187"/>
              <a:gd name="T26" fmla="*/ 2147483646 w 208"/>
              <a:gd name="T27" fmla="*/ 2147483646 h 187"/>
              <a:gd name="T28" fmla="*/ 2147483646 w 208"/>
              <a:gd name="T29" fmla="*/ 2147483646 h 187"/>
              <a:gd name="T30" fmla="*/ 2147483646 w 208"/>
              <a:gd name="T31" fmla="*/ 2147483646 h 187"/>
              <a:gd name="T32" fmla="*/ 0 w 208"/>
              <a:gd name="T33" fmla="*/ 2147483646 h 187"/>
              <a:gd name="T34" fmla="*/ 2147483646 w 208"/>
              <a:gd name="T35" fmla="*/ 2147483646 h 187"/>
              <a:gd name="T36" fmla="*/ 2147483646 w 208"/>
              <a:gd name="T37" fmla="*/ 2147483646 h 187"/>
              <a:gd name="T38" fmla="*/ 2147483646 w 208"/>
              <a:gd name="T39" fmla="*/ 2147483646 h 187"/>
              <a:gd name="T40" fmla="*/ 2147483646 w 208"/>
              <a:gd name="T41" fmla="*/ 2147483646 h 187"/>
              <a:gd name="T42" fmla="*/ 0 w 208"/>
              <a:gd name="T43" fmla="*/ 2147483646 h 187"/>
              <a:gd name="T44" fmla="*/ 2147483646 w 208"/>
              <a:gd name="T45" fmla="*/ 2147483646 h 187"/>
              <a:gd name="T46" fmla="*/ 2147483646 w 208"/>
              <a:gd name="T47" fmla="*/ 2147483646 h 187"/>
              <a:gd name="T48" fmla="*/ 2147483646 w 208"/>
              <a:gd name="T49" fmla="*/ 2147483646 h 187"/>
              <a:gd name="T50" fmla="*/ 2147483646 w 208"/>
              <a:gd name="T51" fmla="*/ 2147483646 h 187"/>
              <a:gd name="T52" fmla="*/ 2147483646 w 208"/>
              <a:gd name="T53" fmla="*/ 2147483646 h 187"/>
              <a:gd name="T54" fmla="*/ 2147483646 w 208"/>
              <a:gd name="T55" fmla="*/ 2147483646 h 187"/>
              <a:gd name="T56" fmla="*/ 2147483646 w 208"/>
              <a:gd name="T57" fmla="*/ 2147483646 h 187"/>
              <a:gd name="T58" fmla="*/ 2147483646 w 208"/>
              <a:gd name="T59" fmla="*/ 2147483646 h 187"/>
              <a:gd name="T60" fmla="*/ 2147483646 w 208"/>
              <a:gd name="T61" fmla="*/ 2147483646 h 187"/>
              <a:gd name="T62" fmla="*/ 2147483646 w 208"/>
              <a:gd name="T63" fmla="*/ 2147483646 h 187"/>
              <a:gd name="T64" fmla="*/ 2147483646 w 208"/>
              <a:gd name="T65" fmla="*/ 2147483646 h 187"/>
              <a:gd name="T66" fmla="*/ 2147483646 w 208"/>
              <a:gd name="T67" fmla="*/ 2147483646 h 187"/>
              <a:gd name="T68" fmla="*/ 2147483646 w 208"/>
              <a:gd name="T69" fmla="*/ 2147483646 h 187"/>
              <a:gd name="T70" fmla="*/ 2147483646 w 208"/>
              <a:gd name="T71" fmla="*/ 2147483646 h 1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08" h="187" extrusionOk="0">
                <a:moveTo>
                  <a:pt x="141" y="25"/>
                </a:moveTo>
                <a:cubicBezTo>
                  <a:pt x="129" y="25"/>
                  <a:pt x="129" y="25"/>
                  <a:pt x="129" y="25"/>
                </a:cubicBezTo>
                <a:cubicBezTo>
                  <a:pt x="128" y="17"/>
                  <a:pt x="122" y="11"/>
                  <a:pt x="116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85" y="11"/>
                  <a:pt x="80" y="17"/>
                  <a:pt x="79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7" y="11"/>
                  <a:pt x="77" y="0"/>
                  <a:pt x="8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31" y="0"/>
                  <a:pt x="141" y="11"/>
                  <a:pt x="141" y="25"/>
                </a:cubicBezTo>
                <a:close/>
                <a:moveTo>
                  <a:pt x="31" y="104"/>
                </a:moveTo>
                <a:cubicBezTo>
                  <a:pt x="84" y="104"/>
                  <a:pt x="84" y="104"/>
                  <a:pt x="84" y="104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91"/>
                  <a:pt x="88" y="86"/>
                  <a:pt x="9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20" y="86"/>
                  <a:pt x="124" y="91"/>
                  <a:pt x="124" y="96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77" y="104"/>
                  <a:pt x="177" y="104"/>
                  <a:pt x="177" y="104"/>
                </a:cubicBezTo>
                <a:cubicBezTo>
                  <a:pt x="192" y="104"/>
                  <a:pt x="205" y="91"/>
                  <a:pt x="208" y="74"/>
                </a:cubicBezTo>
                <a:cubicBezTo>
                  <a:pt x="208" y="58"/>
                  <a:pt x="208" y="58"/>
                  <a:pt x="208" y="58"/>
                </a:cubicBezTo>
                <a:cubicBezTo>
                  <a:pt x="208" y="42"/>
                  <a:pt x="197" y="30"/>
                  <a:pt x="184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11" y="30"/>
                  <a:pt x="0" y="42"/>
                  <a:pt x="0" y="58"/>
                </a:cubicBezTo>
                <a:cubicBezTo>
                  <a:pt x="0" y="74"/>
                  <a:pt x="0" y="74"/>
                  <a:pt x="0" y="74"/>
                </a:cubicBezTo>
                <a:cubicBezTo>
                  <a:pt x="2" y="91"/>
                  <a:pt x="16" y="104"/>
                  <a:pt x="31" y="104"/>
                </a:cubicBezTo>
                <a:close/>
                <a:moveTo>
                  <a:pt x="177" y="112"/>
                </a:moveTo>
                <a:cubicBezTo>
                  <a:pt x="124" y="112"/>
                  <a:pt x="124" y="112"/>
                  <a:pt x="124" y="112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25"/>
                  <a:pt x="120" y="130"/>
                  <a:pt x="114" y="130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88" y="130"/>
                  <a:pt x="84" y="125"/>
                  <a:pt x="84" y="120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18" y="112"/>
                  <a:pt x="7" y="105"/>
                  <a:pt x="0" y="94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4"/>
                  <a:pt x="11" y="187"/>
                  <a:pt x="24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158" y="187"/>
                  <a:pt x="158" y="187"/>
                  <a:pt x="158" y="187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72" y="187"/>
                  <a:pt x="172" y="187"/>
                  <a:pt x="172" y="187"/>
                </a:cubicBezTo>
                <a:cubicBezTo>
                  <a:pt x="184" y="187"/>
                  <a:pt x="184" y="187"/>
                  <a:pt x="184" y="187"/>
                </a:cubicBezTo>
                <a:cubicBezTo>
                  <a:pt x="197" y="187"/>
                  <a:pt x="208" y="174"/>
                  <a:pt x="208" y="159"/>
                </a:cubicBezTo>
                <a:cubicBezTo>
                  <a:pt x="208" y="94"/>
                  <a:pt x="208" y="94"/>
                  <a:pt x="208" y="94"/>
                </a:cubicBezTo>
                <a:cubicBezTo>
                  <a:pt x="201" y="105"/>
                  <a:pt x="190" y="112"/>
                  <a:pt x="177" y="112"/>
                </a:cubicBezTo>
                <a:close/>
                <a:moveTo>
                  <a:pt x="114" y="94"/>
                </a:moveTo>
                <a:cubicBezTo>
                  <a:pt x="94" y="94"/>
                  <a:pt x="94" y="94"/>
                  <a:pt x="94" y="94"/>
                </a:cubicBezTo>
                <a:cubicBezTo>
                  <a:pt x="92" y="94"/>
                  <a:pt x="91" y="95"/>
                  <a:pt x="91" y="98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1" y="121"/>
                  <a:pt x="92" y="123"/>
                  <a:pt x="94" y="123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6" y="123"/>
                  <a:pt x="117" y="121"/>
                  <a:pt x="117" y="119"/>
                </a:cubicBezTo>
                <a:cubicBezTo>
                  <a:pt x="117" y="114"/>
                  <a:pt x="117" y="114"/>
                  <a:pt x="117" y="114"/>
                </a:cubicBezTo>
                <a:cubicBezTo>
                  <a:pt x="117" y="111"/>
                  <a:pt x="117" y="111"/>
                  <a:pt x="117" y="111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7" y="95"/>
                  <a:pt x="116" y="94"/>
                  <a:pt x="114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4" name="Google Shape;619;p25"/>
          <p:cNvSpPr>
            <a:spLocks/>
          </p:cNvSpPr>
          <p:nvPr/>
        </p:nvSpPr>
        <p:spPr bwMode="auto">
          <a:xfrm>
            <a:off x="8566150" y="3197225"/>
            <a:ext cx="769938" cy="474663"/>
          </a:xfrm>
          <a:custGeom>
            <a:avLst/>
            <a:gdLst>
              <a:gd name="T0" fmla="*/ 2147483646 w 224"/>
              <a:gd name="T1" fmla="*/ 0 h 138"/>
              <a:gd name="T2" fmla="*/ 2147483646 w 224"/>
              <a:gd name="T3" fmla="*/ 0 h 138"/>
              <a:gd name="T4" fmla="*/ 0 w 224"/>
              <a:gd name="T5" fmla="*/ 2147483646 h 138"/>
              <a:gd name="T6" fmla="*/ 0 w 224"/>
              <a:gd name="T7" fmla="*/ 2147483646 h 138"/>
              <a:gd name="T8" fmla="*/ 2147483646 w 224"/>
              <a:gd name="T9" fmla="*/ 2147483646 h 138"/>
              <a:gd name="T10" fmla="*/ 2147483646 w 224"/>
              <a:gd name="T11" fmla="*/ 2147483646 h 138"/>
              <a:gd name="T12" fmla="*/ 2147483646 w 224"/>
              <a:gd name="T13" fmla="*/ 2147483646 h 138"/>
              <a:gd name="T14" fmla="*/ 2147483646 w 224"/>
              <a:gd name="T15" fmla="*/ 2147483646 h 138"/>
              <a:gd name="T16" fmla="*/ 2147483646 w 224"/>
              <a:gd name="T17" fmla="*/ 0 h 138"/>
              <a:gd name="T18" fmla="*/ 2147483646 w 224"/>
              <a:gd name="T19" fmla="*/ 2147483646 h 138"/>
              <a:gd name="T20" fmla="*/ 2147483646 w 224"/>
              <a:gd name="T21" fmla="*/ 2147483646 h 138"/>
              <a:gd name="T22" fmla="*/ 2147483646 w 224"/>
              <a:gd name="T23" fmla="*/ 2147483646 h 138"/>
              <a:gd name="T24" fmla="*/ 2147483646 w 224"/>
              <a:gd name="T25" fmla="*/ 2147483646 h 138"/>
              <a:gd name="T26" fmla="*/ 2147483646 w 224"/>
              <a:gd name="T27" fmla="*/ 2147483646 h 138"/>
              <a:gd name="T28" fmla="*/ 2147483646 w 224"/>
              <a:gd name="T29" fmla="*/ 2147483646 h 138"/>
              <a:gd name="T30" fmla="*/ 2147483646 w 224"/>
              <a:gd name="T31" fmla="*/ 2147483646 h 138"/>
              <a:gd name="T32" fmla="*/ 2147483646 w 224"/>
              <a:gd name="T33" fmla="*/ 2147483646 h 138"/>
              <a:gd name="T34" fmla="*/ 2147483646 w 224"/>
              <a:gd name="T35" fmla="*/ 2147483646 h 138"/>
              <a:gd name="T36" fmla="*/ 2147483646 w 224"/>
              <a:gd name="T37" fmla="*/ 2147483646 h 138"/>
              <a:gd name="T38" fmla="*/ 2147483646 w 224"/>
              <a:gd name="T39" fmla="*/ 2147483646 h 138"/>
              <a:gd name="T40" fmla="*/ 2147483646 w 224"/>
              <a:gd name="T41" fmla="*/ 2147483646 h 138"/>
              <a:gd name="T42" fmla="*/ 2147483646 w 224"/>
              <a:gd name="T43" fmla="*/ 2147483646 h 138"/>
              <a:gd name="T44" fmla="*/ 2147483646 w 224"/>
              <a:gd name="T45" fmla="*/ 2147483646 h 138"/>
              <a:gd name="T46" fmla="*/ 2147483646 w 224"/>
              <a:gd name="T47" fmla="*/ 2147483646 h 138"/>
              <a:gd name="T48" fmla="*/ 2147483646 w 224"/>
              <a:gd name="T49" fmla="*/ 2147483646 h 138"/>
              <a:gd name="T50" fmla="*/ 2147483646 w 224"/>
              <a:gd name="T51" fmla="*/ 2147483646 h 138"/>
              <a:gd name="T52" fmla="*/ 2147483646 w 224"/>
              <a:gd name="T53" fmla="*/ 2147483646 h 138"/>
              <a:gd name="T54" fmla="*/ 2147483646 w 224"/>
              <a:gd name="T55" fmla="*/ 2147483646 h 138"/>
              <a:gd name="T56" fmla="*/ 2147483646 w 224"/>
              <a:gd name="T57" fmla="*/ 2147483646 h 138"/>
              <a:gd name="T58" fmla="*/ 2147483646 w 224"/>
              <a:gd name="T59" fmla="*/ 2147483646 h 138"/>
              <a:gd name="T60" fmla="*/ 2147483646 w 224"/>
              <a:gd name="T61" fmla="*/ 2147483646 h 138"/>
              <a:gd name="T62" fmla="*/ 2147483646 w 224"/>
              <a:gd name="T63" fmla="*/ 2147483646 h 138"/>
              <a:gd name="T64" fmla="*/ 2147483646 w 224"/>
              <a:gd name="T65" fmla="*/ 2147483646 h 138"/>
              <a:gd name="T66" fmla="*/ 2147483646 w 224"/>
              <a:gd name="T67" fmla="*/ 2147483646 h 138"/>
              <a:gd name="T68" fmla="*/ 2147483646 w 224"/>
              <a:gd name="T69" fmla="*/ 2147483646 h 138"/>
              <a:gd name="T70" fmla="*/ 2147483646 w 224"/>
              <a:gd name="T71" fmla="*/ 2147483646 h 1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24" h="138" extrusionOk="0">
                <a:moveTo>
                  <a:pt x="200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7"/>
                  <a:pt x="11" y="138"/>
                  <a:pt x="25" y="138"/>
                </a:cubicBezTo>
                <a:cubicBezTo>
                  <a:pt x="200" y="138"/>
                  <a:pt x="200" y="138"/>
                  <a:pt x="200" y="138"/>
                </a:cubicBezTo>
                <a:cubicBezTo>
                  <a:pt x="213" y="138"/>
                  <a:pt x="224" y="127"/>
                  <a:pt x="224" y="113"/>
                </a:cubicBezTo>
                <a:cubicBezTo>
                  <a:pt x="224" y="25"/>
                  <a:pt x="224" y="25"/>
                  <a:pt x="224" y="25"/>
                </a:cubicBezTo>
                <a:cubicBezTo>
                  <a:pt x="224" y="11"/>
                  <a:pt x="213" y="0"/>
                  <a:pt x="200" y="0"/>
                </a:cubicBezTo>
                <a:close/>
                <a:moveTo>
                  <a:pt x="213" y="122"/>
                </a:moveTo>
                <a:cubicBezTo>
                  <a:pt x="211" y="123"/>
                  <a:pt x="211" y="123"/>
                  <a:pt x="211" y="123"/>
                </a:cubicBezTo>
                <a:cubicBezTo>
                  <a:pt x="210" y="125"/>
                  <a:pt x="208" y="125"/>
                  <a:pt x="206" y="124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5" y="100"/>
                  <a:pt x="114" y="101"/>
                  <a:pt x="112" y="101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12" y="101"/>
                  <a:pt x="112" y="101"/>
                  <a:pt x="111" y="101"/>
                </a:cubicBezTo>
                <a:cubicBezTo>
                  <a:pt x="110" y="101"/>
                  <a:pt x="109" y="100"/>
                  <a:pt x="108" y="99"/>
                </a:cubicBezTo>
                <a:cubicBezTo>
                  <a:pt x="77" y="75"/>
                  <a:pt x="77" y="75"/>
                  <a:pt x="77" y="75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6" y="125"/>
                  <a:pt x="14" y="125"/>
                  <a:pt x="13" y="123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0" y="120"/>
                  <a:pt x="10" y="118"/>
                  <a:pt x="12" y="117"/>
                </a:cubicBezTo>
                <a:cubicBezTo>
                  <a:pt x="69" y="69"/>
                  <a:pt x="69" y="69"/>
                  <a:pt x="69" y="69"/>
                </a:cubicBezTo>
                <a:cubicBezTo>
                  <a:pt x="15" y="27"/>
                  <a:pt x="15" y="27"/>
                  <a:pt x="15" y="27"/>
                </a:cubicBezTo>
                <a:cubicBezTo>
                  <a:pt x="13" y="25"/>
                  <a:pt x="12" y="22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17"/>
                  <a:pt x="19" y="17"/>
                  <a:pt x="21" y="19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5" y="17"/>
                  <a:pt x="208" y="17"/>
                  <a:pt x="210" y="19"/>
                </a:cubicBezTo>
                <a:cubicBezTo>
                  <a:pt x="211" y="20"/>
                  <a:pt x="211" y="20"/>
                  <a:pt x="211" y="20"/>
                </a:cubicBezTo>
                <a:cubicBezTo>
                  <a:pt x="212" y="22"/>
                  <a:pt x="211" y="25"/>
                  <a:pt x="209" y="27"/>
                </a:cubicBezTo>
                <a:cubicBezTo>
                  <a:pt x="155" y="69"/>
                  <a:pt x="155" y="69"/>
                  <a:pt x="155" y="69"/>
                </a:cubicBezTo>
                <a:cubicBezTo>
                  <a:pt x="212" y="117"/>
                  <a:pt x="212" y="117"/>
                  <a:pt x="212" y="117"/>
                </a:cubicBezTo>
                <a:cubicBezTo>
                  <a:pt x="214" y="118"/>
                  <a:pt x="214" y="120"/>
                  <a:pt x="213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5" name="Google Shape;620;p25"/>
          <p:cNvSpPr>
            <a:spLocks/>
          </p:cNvSpPr>
          <p:nvPr/>
        </p:nvSpPr>
        <p:spPr bwMode="auto">
          <a:xfrm>
            <a:off x="2900363" y="3109913"/>
            <a:ext cx="673100" cy="668337"/>
          </a:xfrm>
          <a:custGeom>
            <a:avLst/>
            <a:gdLst>
              <a:gd name="T0" fmla="*/ 2147483646 w 196"/>
              <a:gd name="T1" fmla="*/ 2147483646 h 194"/>
              <a:gd name="T2" fmla="*/ 2147483646 w 196"/>
              <a:gd name="T3" fmla="*/ 2147483646 h 194"/>
              <a:gd name="T4" fmla="*/ 2147483646 w 196"/>
              <a:gd name="T5" fmla="*/ 2147483646 h 194"/>
              <a:gd name="T6" fmla="*/ 2147483646 w 196"/>
              <a:gd name="T7" fmla="*/ 2147483646 h 194"/>
              <a:gd name="T8" fmla="*/ 2147483646 w 196"/>
              <a:gd name="T9" fmla="*/ 2147483646 h 194"/>
              <a:gd name="T10" fmla="*/ 2147483646 w 196"/>
              <a:gd name="T11" fmla="*/ 2147483646 h 194"/>
              <a:gd name="T12" fmla="*/ 2147483646 w 196"/>
              <a:gd name="T13" fmla="*/ 2147483646 h 194"/>
              <a:gd name="T14" fmla="*/ 2147483646 w 196"/>
              <a:gd name="T15" fmla="*/ 2147483646 h 194"/>
              <a:gd name="T16" fmla="*/ 2147483646 w 196"/>
              <a:gd name="T17" fmla="*/ 2147483646 h 194"/>
              <a:gd name="T18" fmla="*/ 2147483646 w 196"/>
              <a:gd name="T19" fmla="*/ 2147483646 h 194"/>
              <a:gd name="T20" fmla="*/ 2147483646 w 196"/>
              <a:gd name="T21" fmla="*/ 2147483646 h 194"/>
              <a:gd name="T22" fmla="*/ 2147483646 w 196"/>
              <a:gd name="T23" fmla="*/ 2147483646 h 194"/>
              <a:gd name="T24" fmla="*/ 2147483646 w 196"/>
              <a:gd name="T25" fmla="*/ 2147483646 h 194"/>
              <a:gd name="T26" fmla="*/ 2147483646 w 196"/>
              <a:gd name="T27" fmla="*/ 2147483646 h 194"/>
              <a:gd name="T28" fmla="*/ 2147483646 w 196"/>
              <a:gd name="T29" fmla="*/ 2147483646 h 194"/>
              <a:gd name="T30" fmla="*/ 2147483646 w 196"/>
              <a:gd name="T31" fmla="*/ 2147483646 h 194"/>
              <a:gd name="T32" fmla="*/ 2147483646 w 196"/>
              <a:gd name="T33" fmla="*/ 2147483646 h 194"/>
              <a:gd name="T34" fmla="*/ 2147483646 w 196"/>
              <a:gd name="T35" fmla="*/ 2147483646 h 194"/>
              <a:gd name="T36" fmla="*/ 2147483646 w 196"/>
              <a:gd name="T37" fmla="*/ 2147483646 h 194"/>
              <a:gd name="T38" fmla="*/ 2147483646 w 196"/>
              <a:gd name="T39" fmla="*/ 2147483646 h 194"/>
              <a:gd name="T40" fmla="*/ 2147483646 w 196"/>
              <a:gd name="T41" fmla="*/ 2147483646 h 194"/>
              <a:gd name="T42" fmla="*/ 2147483646 w 196"/>
              <a:gd name="T43" fmla="*/ 2147483646 h 194"/>
              <a:gd name="T44" fmla="*/ 2147483646 w 196"/>
              <a:gd name="T45" fmla="*/ 2147483646 h 194"/>
              <a:gd name="T46" fmla="*/ 2147483646 w 196"/>
              <a:gd name="T47" fmla="*/ 2147483646 h 194"/>
              <a:gd name="T48" fmla="*/ 2147483646 w 196"/>
              <a:gd name="T49" fmla="*/ 2147483646 h 194"/>
              <a:gd name="T50" fmla="*/ 2147483646 w 196"/>
              <a:gd name="T51" fmla="*/ 2147483646 h 194"/>
              <a:gd name="T52" fmla="*/ 2147483646 w 196"/>
              <a:gd name="T53" fmla="*/ 2147483646 h 194"/>
              <a:gd name="T54" fmla="*/ 2147483646 w 196"/>
              <a:gd name="T55" fmla="*/ 2147483646 h 194"/>
              <a:gd name="T56" fmla="*/ 2147483646 w 196"/>
              <a:gd name="T57" fmla="*/ 2147483646 h 194"/>
              <a:gd name="T58" fmla="*/ 2147483646 w 196"/>
              <a:gd name="T59" fmla="*/ 2147483646 h 194"/>
              <a:gd name="T60" fmla="*/ 2147483646 w 196"/>
              <a:gd name="T61" fmla="*/ 2147483646 h 194"/>
              <a:gd name="T62" fmla="*/ 2147483646 w 196"/>
              <a:gd name="T63" fmla="*/ 2147483646 h 194"/>
              <a:gd name="T64" fmla="*/ 2147483646 w 196"/>
              <a:gd name="T65" fmla="*/ 2147483646 h 194"/>
              <a:gd name="T66" fmla="*/ 2147483646 w 196"/>
              <a:gd name="T67" fmla="*/ 2147483646 h 194"/>
              <a:gd name="T68" fmla="*/ 2147483646 w 196"/>
              <a:gd name="T69" fmla="*/ 2147483646 h 194"/>
              <a:gd name="T70" fmla="*/ 2147483646 w 196"/>
              <a:gd name="T71" fmla="*/ 2147483646 h 194"/>
              <a:gd name="T72" fmla="*/ 2147483646 w 196"/>
              <a:gd name="T73" fmla="*/ 2147483646 h 194"/>
              <a:gd name="T74" fmla="*/ 2147483646 w 196"/>
              <a:gd name="T75" fmla="*/ 2147483646 h 194"/>
              <a:gd name="T76" fmla="*/ 2147483646 w 196"/>
              <a:gd name="T77" fmla="*/ 2147483646 h 194"/>
              <a:gd name="T78" fmla="*/ 2147483646 w 196"/>
              <a:gd name="T79" fmla="*/ 2147483646 h 194"/>
              <a:gd name="T80" fmla="*/ 2147483646 w 196"/>
              <a:gd name="T81" fmla="*/ 2147483646 h 19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96" h="194" extrusionOk="0">
                <a:moveTo>
                  <a:pt x="4" y="121"/>
                </a:moveTo>
                <a:cubicBezTo>
                  <a:pt x="3" y="118"/>
                  <a:pt x="2" y="116"/>
                  <a:pt x="2" y="113"/>
                </a:cubicBezTo>
                <a:cubicBezTo>
                  <a:pt x="0" y="100"/>
                  <a:pt x="0" y="87"/>
                  <a:pt x="3" y="74"/>
                </a:cubicBezTo>
                <a:cubicBezTo>
                  <a:pt x="6" y="62"/>
                  <a:pt x="12" y="51"/>
                  <a:pt x="19" y="40"/>
                </a:cubicBezTo>
                <a:cubicBezTo>
                  <a:pt x="26" y="30"/>
                  <a:pt x="35" y="22"/>
                  <a:pt x="46" y="15"/>
                </a:cubicBezTo>
                <a:cubicBezTo>
                  <a:pt x="57" y="8"/>
                  <a:pt x="69" y="3"/>
                  <a:pt x="82" y="1"/>
                </a:cubicBezTo>
                <a:cubicBezTo>
                  <a:pt x="86" y="1"/>
                  <a:pt x="89" y="0"/>
                  <a:pt x="93" y="0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93" y="45"/>
                  <a:pt x="93" y="45"/>
                  <a:pt x="93" y="45"/>
                </a:cubicBezTo>
                <a:cubicBezTo>
                  <a:pt x="92" y="45"/>
                  <a:pt x="91" y="45"/>
                  <a:pt x="89" y="46"/>
                </a:cubicBezTo>
                <a:cubicBezTo>
                  <a:pt x="61" y="50"/>
                  <a:pt x="42" y="77"/>
                  <a:pt x="46" y="106"/>
                </a:cubicBezTo>
                <a:cubicBezTo>
                  <a:pt x="47" y="108"/>
                  <a:pt x="47" y="110"/>
                  <a:pt x="48" y="113"/>
                </a:cubicBezTo>
                <a:cubicBezTo>
                  <a:pt x="48" y="113"/>
                  <a:pt x="48" y="113"/>
                  <a:pt x="48" y="113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19" y="106"/>
                  <a:pt x="19" y="106"/>
                  <a:pt x="19" y="106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3"/>
                  <a:pt x="7" y="131"/>
                  <a:pt x="6" y="129"/>
                </a:cubicBezTo>
                <a:cubicBezTo>
                  <a:pt x="6" y="128"/>
                  <a:pt x="6" y="127"/>
                  <a:pt x="5" y="127"/>
                </a:cubicBezTo>
                <a:cubicBezTo>
                  <a:pt x="5" y="125"/>
                  <a:pt x="4" y="123"/>
                  <a:pt x="4" y="121"/>
                </a:cubicBezTo>
                <a:close/>
                <a:moveTo>
                  <a:pt x="156" y="159"/>
                </a:moveTo>
                <a:cubicBezTo>
                  <a:pt x="145" y="161"/>
                  <a:pt x="145" y="161"/>
                  <a:pt x="145" y="161"/>
                </a:cubicBezTo>
                <a:cubicBezTo>
                  <a:pt x="142" y="151"/>
                  <a:pt x="142" y="151"/>
                  <a:pt x="142" y="151"/>
                </a:cubicBezTo>
                <a:cubicBezTo>
                  <a:pt x="137" y="132"/>
                  <a:pt x="137" y="132"/>
                  <a:pt x="137" y="132"/>
                </a:cubicBezTo>
                <a:cubicBezTo>
                  <a:pt x="136" y="133"/>
                  <a:pt x="135" y="133"/>
                  <a:pt x="135" y="134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3" y="135"/>
                  <a:pt x="132" y="136"/>
                  <a:pt x="131" y="137"/>
                </a:cubicBezTo>
                <a:cubicBezTo>
                  <a:pt x="131" y="138"/>
                  <a:pt x="130" y="138"/>
                  <a:pt x="130" y="138"/>
                </a:cubicBezTo>
                <a:cubicBezTo>
                  <a:pt x="129" y="139"/>
                  <a:pt x="128" y="140"/>
                  <a:pt x="127" y="141"/>
                </a:cubicBezTo>
                <a:cubicBezTo>
                  <a:pt x="126" y="141"/>
                  <a:pt x="126" y="141"/>
                  <a:pt x="125" y="141"/>
                </a:cubicBezTo>
                <a:cubicBezTo>
                  <a:pt x="124" y="142"/>
                  <a:pt x="123" y="143"/>
                  <a:pt x="122" y="143"/>
                </a:cubicBezTo>
                <a:cubicBezTo>
                  <a:pt x="121" y="144"/>
                  <a:pt x="121" y="144"/>
                  <a:pt x="120" y="144"/>
                </a:cubicBezTo>
                <a:cubicBezTo>
                  <a:pt x="119" y="145"/>
                  <a:pt x="118" y="145"/>
                  <a:pt x="117" y="146"/>
                </a:cubicBezTo>
                <a:cubicBezTo>
                  <a:pt x="116" y="146"/>
                  <a:pt x="115" y="146"/>
                  <a:pt x="114" y="147"/>
                </a:cubicBezTo>
                <a:cubicBezTo>
                  <a:pt x="113" y="147"/>
                  <a:pt x="113" y="147"/>
                  <a:pt x="112" y="147"/>
                </a:cubicBezTo>
                <a:cubicBezTo>
                  <a:pt x="110" y="148"/>
                  <a:pt x="108" y="148"/>
                  <a:pt x="106" y="149"/>
                </a:cubicBezTo>
                <a:cubicBezTo>
                  <a:pt x="104" y="149"/>
                  <a:pt x="102" y="149"/>
                  <a:pt x="99" y="149"/>
                </a:cubicBezTo>
                <a:cubicBezTo>
                  <a:pt x="99" y="149"/>
                  <a:pt x="99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6" y="149"/>
                  <a:pt x="93" y="149"/>
                  <a:pt x="91" y="14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9" y="148"/>
                  <a:pt x="87" y="148"/>
                  <a:pt x="85" y="148"/>
                </a:cubicBezTo>
                <a:cubicBezTo>
                  <a:pt x="84" y="147"/>
                  <a:pt x="83" y="147"/>
                  <a:pt x="82" y="147"/>
                </a:cubicBezTo>
                <a:cubicBezTo>
                  <a:pt x="81" y="146"/>
                  <a:pt x="80" y="146"/>
                  <a:pt x="78" y="145"/>
                </a:cubicBezTo>
                <a:cubicBezTo>
                  <a:pt x="77" y="145"/>
                  <a:pt x="77" y="145"/>
                  <a:pt x="76" y="144"/>
                </a:cubicBezTo>
                <a:cubicBezTo>
                  <a:pt x="75" y="144"/>
                  <a:pt x="73" y="143"/>
                  <a:pt x="72" y="142"/>
                </a:cubicBezTo>
                <a:cubicBezTo>
                  <a:pt x="71" y="142"/>
                  <a:pt x="71" y="142"/>
                  <a:pt x="70" y="141"/>
                </a:cubicBezTo>
                <a:cubicBezTo>
                  <a:pt x="69" y="140"/>
                  <a:pt x="68" y="140"/>
                  <a:pt x="66" y="139"/>
                </a:cubicBezTo>
                <a:cubicBezTo>
                  <a:pt x="66" y="138"/>
                  <a:pt x="65" y="138"/>
                  <a:pt x="64" y="137"/>
                </a:cubicBezTo>
                <a:cubicBezTo>
                  <a:pt x="63" y="136"/>
                  <a:pt x="62" y="135"/>
                  <a:pt x="61" y="134"/>
                </a:cubicBezTo>
                <a:cubicBezTo>
                  <a:pt x="60" y="134"/>
                  <a:pt x="60" y="133"/>
                  <a:pt x="59" y="133"/>
                </a:cubicBezTo>
                <a:cubicBezTo>
                  <a:pt x="58" y="131"/>
                  <a:pt x="57" y="129"/>
                  <a:pt x="55" y="127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16" y="150"/>
                  <a:pt x="16" y="150"/>
                  <a:pt x="16" y="150"/>
                </a:cubicBezTo>
                <a:cubicBezTo>
                  <a:pt x="23" y="160"/>
                  <a:pt x="31" y="169"/>
                  <a:pt x="41" y="176"/>
                </a:cubicBezTo>
                <a:cubicBezTo>
                  <a:pt x="51" y="183"/>
                  <a:pt x="63" y="189"/>
                  <a:pt x="75" y="192"/>
                </a:cubicBezTo>
                <a:cubicBezTo>
                  <a:pt x="78" y="192"/>
                  <a:pt x="82" y="193"/>
                  <a:pt x="85" y="193"/>
                </a:cubicBezTo>
                <a:cubicBezTo>
                  <a:pt x="87" y="194"/>
                  <a:pt x="88" y="194"/>
                  <a:pt x="89" y="194"/>
                </a:cubicBezTo>
                <a:cubicBezTo>
                  <a:pt x="91" y="194"/>
                  <a:pt x="94" y="194"/>
                  <a:pt x="96" y="194"/>
                </a:cubicBezTo>
                <a:cubicBezTo>
                  <a:pt x="98" y="194"/>
                  <a:pt x="100" y="194"/>
                  <a:pt x="102" y="194"/>
                </a:cubicBezTo>
                <a:cubicBezTo>
                  <a:pt x="103" y="194"/>
                  <a:pt x="104" y="194"/>
                  <a:pt x="105" y="194"/>
                </a:cubicBezTo>
                <a:cubicBezTo>
                  <a:pt x="108" y="194"/>
                  <a:pt x="110" y="193"/>
                  <a:pt x="113" y="193"/>
                </a:cubicBezTo>
                <a:cubicBezTo>
                  <a:pt x="126" y="191"/>
                  <a:pt x="139" y="186"/>
                  <a:pt x="150" y="179"/>
                </a:cubicBezTo>
                <a:cubicBezTo>
                  <a:pt x="160" y="173"/>
                  <a:pt x="168" y="165"/>
                  <a:pt x="176" y="155"/>
                </a:cubicBezTo>
                <a:lnTo>
                  <a:pt x="156" y="159"/>
                </a:lnTo>
                <a:close/>
                <a:moveTo>
                  <a:pt x="194" y="81"/>
                </a:moveTo>
                <a:cubicBezTo>
                  <a:pt x="191" y="68"/>
                  <a:pt x="187" y="56"/>
                  <a:pt x="180" y="45"/>
                </a:cubicBezTo>
                <a:cubicBezTo>
                  <a:pt x="173" y="35"/>
                  <a:pt x="165" y="26"/>
                  <a:pt x="154" y="18"/>
                </a:cubicBezTo>
                <a:cubicBezTo>
                  <a:pt x="144" y="11"/>
                  <a:pt x="133" y="6"/>
                  <a:pt x="121" y="3"/>
                </a:cubicBezTo>
                <a:cubicBezTo>
                  <a:pt x="117" y="2"/>
                  <a:pt x="113" y="1"/>
                  <a:pt x="110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29" y="50"/>
                  <a:pt x="146" y="67"/>
                  <a:pt x="149" y="89"/>
                </a:cubicBezTo>
                <a:cubicBezTo>
                  <a:pt x="151" y="99"/>
                  <a:pt x="149" y="110"/>
                  <a:pt x="145" y="119"/>
                </a:cubicBezTo>
                <a:cubicBezTo>
                  <a:pt x="154" y="147"/>
                  <a:pt x="154" y="147"/>
                  <a:pt x="154" y="147"/>
                </a:cubicBezTo>
                <a:cubicBezTo>
                  <a:pt x="184" y="141"/>
                  <a:pt x="184" y="141"/>
                  <a:pt x="184" y="141"/>
                </a:cubicBezTo>
                <a:cubicBezTo>
                  <a:pt x="188" y="134"/>
                  <a:pt x="190" y="127"/>
                  <a:pt x="192" y="120"/>
                </a:cubicBezTo>
                <a:cubicBezTo>
                  <a:pt x="195" y="107"/>
                  <a:pt x="196" y="94"/>
                  <a:pt x="194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6" name="Google Shape;621;p25"/>
          <p:cNvSpPr>
            <a:spLocks/>
          </p:cNvSpPr>
          <p:nvPr/>
        </p:nvSpPr>
        <p:spPr bwMode="auto">
          <a:xfrm>
            <a:off x="6724650" y="3100388"/>
            <a:ext cx="666750" cy="666750"/>
          </a:xfrm>
          <a:custGeom>
            <a:avLst/>
            <a:gdLst>
              <a:gd name="T0" fmla="*/ 2147483646 w 194"/>
              <a:gd name="T1" fmla="*/ 2147483646 h 194"/>
              <a:gd name="T2" fmla="*/ 2147483646 w 194"/>
              <a:gd name="T3" fmla="*/ 2147483646 h 194"/>
              <a:gd name="T4" fmla="*/ 2147483646 w 194"/>
              <a:gd name="T5" fmla="*/ 2147483646 h 194"/>
              <a:gd name="T6" fmla="*/ 0 w 194"/>
              <a:gd name="T7" fmla="*/ 2147483646 h 194"/>
              <a:gd name="T8" fmla="*/ 2147483646 w 194"/>
              <a:gd name="T9" fmla="*/ 2147483646 h 194"/>
              <a:gd name="T10" fmla="*/ 2147483646 w 194"/>
              <a:gd name="T11" fmla="*/ 2147483646 h 194"/>
              <a:gd name="T12" fmla="*/ 2147483646 w 194"/>
              <a:gd name="T13" fmla="*/ 0 h 194"/>
              <a:gd name="T14" fmla="*/ 2147483646 w 194"/>
              <a:gd name="T15" fmla="*/ 2147483646 h 194"/>
              <a:gd name="T16" fmla="*/ 2147483646 w 194"/>
              <a:gd name="T17" fmla="*/ 2147483646 h 194"/>
              <a:gd name="T18" fmla="*/ 2147483646 w 194"/>
              <a:gd name="T19" fmla="*/ 0 h 1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4" h="194" extrusionOk="0">
                <a:moveTo>
                  <a:pt x="91" y="103"/>
                </a:moveTo>
                <a:cubicBezTo>
                  <a:pt x="183" y="103"/>
                  <a:pt x="183" y="103"/>
                  <a:pt x="183" y="103"/>
                </a:cubicBezTo>
                <a:cubicBezTo>
                  <a:pt x="183" y="153"/>
                  <a:pt x="142" y="194"/>
                  <a:pt x="91" y="194"/>
                </a:cubicBezTo>
                <a:cubicBezTo>
                  <a:pt x="41" y="194"/>
                  <a:pt x="0" y="153"/>
                  <a:pt x="0" y="103"/>
                </a:cubicBezTo>
                <a:cubicBezTo>
                  <a:pt x="0" y="52"/>
                  <a:pt x="41" y="11"/>
                  <a:pt x="91" y="11"/>
                </a:cubicBezTo>
                <a:lnTo>
                  <a:pt x="91" y="103"/>
                </a:lnTo>
                <a:close/>
                <a:moveTo>
                  <a:pt x="102" y="0"/>
                </a:moveTo>
                <a:cubicBezTo>
                  <a:pt x="102" y="92"/>
                  <a:pt x="102" y="92"/>
                  <a:pt x="102" y="92"/>
                </a:cubicBezTo>
                <a:cubicBezTo>
                  <a:pt x="194" y="92"/>
                  <a:pt x="194" y="92"/>
                  <a:pt x="194" y="92"/>
                </a:cubicBezTo>
                <a:cubicBezTo>
                  <a:pt x="194" y="41"/>
                  <a:pt x="153" y="0"/>
                  <a:pt x="1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7" name="Google Shape;622;p25"/>
          <p:cNvSpPr>
            <a:spLocks/>
          </p:cNvSpPr>
          <p:nvPr/>
        </p:nvSpPr>
        <p:spPr bwMode="auto">
          <a:xfrm>
            <a:off x="10504488" y="3082925"/>
            <a:ext cx="701675" cy="701675"/>
          </a:xfrm>
          <a:custGeom>
            <a:avLst/>
            <a:gdLst>
              <a:gd name="T0" fmla="*/ 2147483646 w 204"/>
              <a:gd name="T1" fmla="*/ 2147483646 h 204"/>
              <a:gd name="T2" fmla="*/ 2147483646 w 204"/>
              <a:gd name="T3" fmla="*/ 2147483646 h 204"/>
              <a:gd name="T4" fmla="*/ 2147483646 w 204"/>
              <a:gd name="T5" fmla="*/ 2147483646 h 204"/>
              <a:gd name="T6" fmla="*/ 2147483646 w 204"/>
              <a:gd name="T7" fmla="*/ 2147483646 h 204"/>
              <a:gd name="T8" fmla="*/ 2147483646 w 204"/>
              <a:gd name="T9" fmla="*/ 2147483646 h 204"/>
              <a:gd name="T10" fmla="*/ 2147483646 w 204"/>
              <a:gd name="T11" fmla="*/ 2147483646 h 204"/>
              <a:gd name="T12" fmla="*/ 2147483646 w 204"/>
              <a:gd name="T13" fmla="*/ 2147483646 h 204"/>
              <a:gd name="T14" fmla="*/ 2147483646 w 204"/>
              <a:gd name="T15" fmla="*/ 2147483646 h 204"/>
              <a:gd name="T16" fmla="*/ 2147483646 w 204"/>
              <a:gd name="T17" fmla="*/ 2147483646 h 204"/>
              <a:gd name="T18" fmla="*/ 2147483646 w 204"/>
              <a:gd name="T19" fmla="*/ 2147483646 h 204"/>
              <a:gd name="T20" fmla="*/ 2147483646 w 204"/>
              <a:gd name="T21" fmla="*/ 0 h 204"/>
              <a:gd name="T22" fmla="*/ 2147483646 w 204"/>
              <a:gd name="T23" fmla="*/ 0 h 204"/>
              <a:gd name="T24" fmla="*/ 2147483646 w 204"/>
              <a:gd name="T25" fmla="*/ 2147483646 h 204"/>
              <a:gd name="T26" fmla="*/ 2147483646 w 204"/>
              <a:gd name="T27" fmla="*/ 2147483646 h 204"/>
              <a:gd name="T28" fmla="*/ 2147483646 w 204"/>
              <a:gd name="T29" fmla="*/ 2147483646 h 204"/>
              <a:gd name="T30" fmla="*/ 2147483646 w 204"/>
              <a:gd name="T31" fmla="*/ 2147483646 h 204"/>
              <a:gd name="T32" fmla="*/ 2147483646 w 204"/>
              <a:gd name="T33" fmla="*/ 2147483646 h 204"/>
              <a:gd name="T34" fmla="*/ 2147483646 w 204"/>
              <a:gd name="T35" fmla="*/ 2147483646 h 204"/>
              <a:gd name="T36" fmla="*/ 2147483646 w 204"/>
              <a:gd name="T37" fmla="*/ 2147483646 h 204"/>
              <a:gd name="T38" fmla="*/ 2147483646 w 204"/>
              <a:gd name="T39" fmla="*/ 2147483646 h 204"/>
              <a:gd name="T40" fmla="*/ 2147483646 w 204"/>
              <a:gd name="T41" fmla="*/ 2147483646 h 204"/>
              <a:gd name="T42" fmla="*/ 2147483646 w 204"/>
              <a:gd name="T43" fmla="*/ 2147483646 h 204"/>
              <a:gd name="T44" fmla="*/ 0 w 204"/>
              <a:gd name="T45" fmla="*/ 2147483646 h 204"/>
              <a:gd name="T46" fmla="*/ 0 w 204"/>
              <a:gd name="T47" fmla="*/ 2147483646 h 204"/>
              <a:gd name="T48" fmla="*/ 2147483646 w 204"/>
              <a:gd name="T49" fmla="*/ 2147483646 h 204"/>
              <a:gd name="T50" fmla="*/ 2147483646 w 204"/>
              <a:gd name="T51" fmla="*/ 2147483646 h 204"/>
              <a:gd name="T52" fmla="*/ 2147483646 w 204"/>
              <a:gd name="T53" fmla="*/ 2147483646 h 204"/>
              <a:gd name="T54" fmla="*/ 2147483646 w 204"/>
              <a:gd name="T55" fmla="*/ 2147483646 h 204"/>
              <a:gd name="T56" fmla="*/ 2147483646 w 204"/>
              <a:gd name="T57" fmla="*/ 2147483646 h 204"/>
              <a:gd name="T58" fmla="*/ 2147483646 w 204"/>
              <a:gd name="T59" fmla="*/ 2147483646 h 204"/>
              <a:gd name="T60" fmla="*/ 2147483646 w 204"/>
              <a:gd name="T61" fmla="*/ 2147483646 h 204"/>
              <a:gd name="T62" fmla="*/ 2147483646 w 204"/>
              <a:gd name="T63" fmla="*/ 2147483646 h 204"/>
              <a:gd name="T64" fmla="*/ 2147483646 w 204"/>
              <a:gd name="T65" fmla="*/ 2147483646 h 204"/>
              <a:gd name="T66" fmla="*/ 2147483646 w 204"/>
              <a:gd name="T67" fmla="*/ 2147483646 h 204"/>
              <a:gd name="T68" fmla="*/ 2147483646 w 204"/>
              <a:gd name="T69" fmla="*/ 2147483646 h 204"/>
              <a:gd name="T70" fmla="*/ 2147483646 w 204"/>
              <a:gd name="T71" fmla="*/ 2147483646 h 204"/>
              <a:gd name="T72" fmla="*/ 2147483646 w 204"/>
              <a:gd name="T73" fmla="*/ 2147483646 h 204"/>
              <a:gd name="T74" fmla="*/ 2147483646 w 204"/>
              <a:gd name="T75" fmla="*/ 2147483646 h 204"/>
              <a:gd name="T76" fmla="*/ 2147483646 w 204"/>
              <a:gd name="T77" fmla="*/ 2147483646 h 204"/>
              <a:gd name="T78" fmla="*/ 2147483646 w 204"/>
              <a:gd name="T79" fmla="*/ 2147483646 h 204"/>
              <a:gd name="T80" fmla="*/ 2147483646 w 204"/>
              <a:gd name="T81" fmla="*/ 2147483646 h 204"/>
              <a:gd name="T82" fmla="*/ 2147483646 w 204"/>
              <a:gd name="T83" fmla="*/ 2147483646 h 204"/>
              <a:gd name="T84" fmla="*/ 2147483646 w 204"/>
              <a:gd name="T85" fmla="*/ 2147483646 h 204"/>
              <a:gd name="T86" fmla="*/ 2147483646 w 204"/>
              <a:gd name="T87" fmla="*/ 2147483646 h 204"/>
              <a:gd name="T88" fmla="*/ 2147483646 w 204"/>
              <a:gd name="T89" fmla="*/ 2147483646 h 204"/>
              <a:gd name="T90" fmla="*/ 2147483646 w 204"/>
              <a:gd name="T91" fmla="*/ 2147483646 h 204"/>
              <a:gd name="T92" fmla="*/ 2147483646 w 204"/>
              <a:gd name="T93" fmla="*/ 2147483646 h 204"/>
              <a:gd name="T94" fmla="*/ 2147483646 w 204"/>
              <a:gd name="T95" fmla="*/ 2147483646 h 204"/>
              <a:gd name="T96" fmla="*/ 2147483646 w 204"/>
              <a:gd name="T97" fmla="*/ 2147483646 h 204"/>
              <a:gd name="T98" fmla="*/ 2147483646 w 204"/>
              <a:gd name="T99" fmla="*/ 2147483646 h 204"/>
              <a:gd name="T100" fmla="*/ 2147483646 w 204"/>
              <a:gd name="T101" fmla="*/ 2147483646 h 204"/>
              <a:gd name="T102" fmla="*/ 2147483646 w 204"/>
              <a:gd name="T103" fmla="*/ 2147483646 h 204"/>
              <a:gd name="T104" fmla="*/ 2147483646 w 204"/>
              <a:gd name="T105" fmla="*/ 2147483646 h 204"/>
              <a:gd name="T106" fmla="*/ 2147483646 w 204"/>
              <a:gd name="T107" fmla="*/ 2147483646 h 2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4" h="204" extrusionOk="0">
                <a:moveTo>
                  <a:pt x="200" y="87"/>
                </a:moveTo>
                <a:cubicBezTo>
                  <a:pt x="175" y="83"/>
                  <a:pt x="175" y="83"/>
                  <a:pt x="175" y="83"/>
                </a:cubicBezTo>
                <a:cubicBezTo>
                  <a:pt x="173" y="76"/>
                  <a:pt x="170" y="70"/>
                  <a:pt x="166" y="64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3" y="41"/>
                  <a:pt x="183" y="39"/>
                  <a:pt x="181" y="37"/>
                </a:cubicBezTo>
                <a:cubicBezTo>
                  <a:pt x="166" y="23"/>
                  <a:pt x="166" y="23"/>
                  <a:pt x="166" y="23"/>
                </a:cubicBezTo>
                <a:cubicBezTo>
                  <a:pt x="165" y="21"/>
                  <a:pt x="163" y="21"/>
                  <a:pt x="161" y="22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34" y="34"/>
                  <a:pt x="128" y="31"/>
                  <a:pt x="121" y="29"/>
                </a:cubicBezTo>
                <a:cubicBezTo>
                  <a:pt x="117" y="4"/>
                  <a:pt x="117" y="4"/>
                  <a:pt x="117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7" y="4"/>
                </a:cubicBezTo>
                <a:cubicBezTo>
                  <a:pt x="83" y="29"/>
                  <a:pt x="83" y="29"/>
                  <a:pt x="83" y="29"/>
                </a:cubicBezTo>
                <a:cubicBezTo>
                  <a:pt x="76" y="31"/>
                  <a:pt x="70" y="34"/>
                  <a:pt x="64" y="38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1"/>
                  <a:pt x="39" y="21"/>
                  <a:pt x="38" y="23"/>
                </a:cubicBezTo>
                <a:cubicBezTo>
                  <a:pt x="23" y="37"/>
                  <a:pt x="23" y="37"/>
                  <a:pt x="23" y="37"/>
                </a:cubicBezTo>
                <a:cubicBezTo>
                  <a:pt x="21" y="39"/>
                  <a:pt x="21" y="41"/>
                  <a:pt x="22" y="43"/>
                </a:cubicBezTo>
                <a:cubicBezTo>
                  <a:pt x="38" y="64"/>
                  <a:pt x="38" y="64"/>
                  <a:pt x="38" y="64"/>
                </a:cubicBezTo>
                <a:cubicBezTo>
                  <a:pt x="34" y="70"/>
                  <a:pt x="31" y="76"/>
                  <a:pt x="29" y="83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4"/>
                  <a:pt x="2" y="116"/>
                  <a:pt x="4" y="117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31" y="128"/>
                  <a:pt x="34" y="134"/>
                  <a:pt x="38" y="140"/>
                </a:cubicBezTo>
                <a:cubicBezTo>
                  <a:pt x="22" y="161"/>
                  <a:pt x="22" y="161"/>
                  <a:pt x="22" y="161"/>
                </a:cubicBezTo>
                <a:cubicBezTo>
                  <a:pt x="21" y="162"/>
                  <a:pt x="21" y="165"/>
                  <a:pt x="23" y="166"/>
                </a:cubicBezTo>
                <a:cubicBezTo>
                  <a:pt x="38" y="181"/>
                  <a:pt x="38" y="181"/>
                  <a:pt x="38" y="181"/>
                </a:cubicBezTo>
                <a:cubicBezTo>
                  <a:pt x="39" y="183"/>
                  <a:pt x="42" y="183"/>
                  <a:pt x="43" y="182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70" y="170"/>
                  <a:pt x="76" y="173"/>
                  <a:pt x="83" y="175"/>
                </a:cubicBezTo>
                <a:cubicBezTo>
                  <a:pt x="87" y="200"/>
                  <a:pt x="87" y="200"/>
                  <a:pt x="87" y="200"/>
                </a:cubicBezTo>
                <a:cubicBezTo>
                  <a:pt x="88" y="202"/>
                  <a:pt x="90" y="204"/>
                  <a:pt x="92" y="204"/>
                </a:cubicBezTo>
                <a:cubicBezTo>
                  <a:pt x="112" y="204"/>
                  <a:pt x="112" y="204"/>
                  <a:pt x="112" y="204"/>
                </a:cubicBezTo>
                <a:cubicBezTo>
                  <a:pt x="114" y="204"/>
                  <a:pt x="116" y="202"/>
                  <a:pt x="117" y="200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8" y="173"/>
                  <a:pt x="134" y="170"/>
                  <a:pt x="140" y="166"/>
                </a:cubicBezTo>
                <a:cubicBezTo>
                  <a:pt x="161" y="182"/>
                  <a:pt x="161" y="182"/>
                  <a:pt x="161" y="182"/>
                </a:cubicBezTo>
                <a:cubicBezTo>
                  <a:pt x="163" y="183"/>
                  <a:pt x="165" y="183"/>
                  <a:pt x="167" y="181"/>
                </a:cubicBezTo>
                <a:cubicBezTo>
                  <a:pt x="181" y="166"/>
                  <a:pt x="181" y="166"/>
                  <a:pt x="181" y="166"/>
                </a:cubicBezTo>
                <a:cubicBezTo>
                  <a:pt x="183" y="165"/>
                  <a:pt x="183" y="162"/>
                  <a:pt x="182" y="161"/>
                </a:cubicBezTo>
                <a:cubicBezTo>
                  <a:pt x="166" y="140"/>
                  <a:pt x="166" y="140"/>
                  <a:pt x="166" y="140"/>
                </a:cubicBezTo>
                <a:cubicBezTo>
                  <a:pt x="170" y="134"/>
                  <a:pt x="173" y="128"/>
                  <a:pt x="175" y="121"/>
                </a:cubicBezTo>
                <a:cubicBezTo>
                  <a:pt x="200" y="117"/>
                  <a:pt x="200" y="117"/>
                  <a:pt x="200" y="117"/>
                </a:cubicBezTo>
                <a:cubicBezTo>
                  <a:pt x="202" y="116"/>
                  <a:pt x="204" y="114"/>
                  <a:pt x="204" y="11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04" y="90"/>
                  <a:pt x="202" y="88"/>
                  <a:pt x="200" y="87"/>
                </a:cubicBezTo>
                <a:close/>
                <a:moveTo>
                  <a:pt x="102" y="139"/>
                </a:moveTo>
                <a:cubicBezTo>
                  <a:pt x="81" y="139"/>
                  <a:pt x="65" y="123"/>
                  <a:pt x="65" y="102"/>
                </a:cubicBezTo>
                <a:cubicBezTo>
                  <a:pt x="65" y="81"/>
                  <a:pt x="81" y="65"/>
                  <a:pt x="102" y="65"/>
                </a:cubicBezTo>
                <a:cubicBezTo>
                  <a:pt x="123" y="65"/>
                  <a:pt x="139" y="81"/>
                  <a:pt x="139" y="102"/>
                </a:cubicBezTo>
                <a:cubicBezTo>
                  <a:pt x="139" y="123"/>
                  <a:pt x="123" y="139"/>
                  <a:pt x="102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0" name="Google Shape;605;p25"/>
          <p:cNvSpPr txBox="1">
            <a:spLocks noChangeArrowheads="1"/>
          </p:cNvSpPr>
          <p:nvPr/>
        </p:nvSpPr>
        <p:spPr bwMode="auto">
          <a:xfrm>
            <a:off x="493496" y="1226488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29" name="Google Shape;624;p25"/>
          <p:cNvSpPr txBox="1">
            <a:spLocks noChangeArrowheads="1"/>
          </p:cNvSpPr>
          <p:nvPr/>
        </p:nvSpPr>
        <p:spPr bwMode="auto">
          <a:xfrm>
            <a:off x="471149" y="850703"/>
            <a:ext cx="162743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A</a:t>
            </a:r>
            <a:endParaRPr lang="en-US" altLang="en-US" sz="24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3031" name="Google Shape;626;p25"/>
          <p:cNvSpPr txBox="1">
            <a:spLocks noChangeArrowheads="1"/>
          </p:cNvSpPr>
          <p:nvPr/>
        </p:nvSpPr>
        <p:spPr bwMode="auto">
          <a:xfrm>
            <a:off x="3806394" y="850703"/>
            <a:ext cx="262615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C</a:t>
            </a:r>
            <a:endParaRPr lang="en-US" altLang="en-US" sz="24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3033" name="Google Shape;628;p25"/>
          <p:cNvSpPr txBox="1">
            <a:spLocks noChangeArrowheads="1"/>
          </p:cNvSpPr>
          <p:nvPr/>
        </p:nvSpPr>
        <p:spPr bwMode="auto">
          <a:xfrm>
            <a:off x="7885450" y="850703"/>
            <a:ext cx="207866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E</a:t>
            </a:r>
            <a:endParaRPr lang="en-US" altLang="en-US" sz="24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3035" name="Google Shape;630;p25"/>
          <p:cNvSpPr txBox="1">
            <a:spLocks noChangeArrowheads="1"/>
          </p:cNvSpPr>
          <p:nvPr/>
        </p:nvSpPr>
        <p:spPr bwMode="auto">
          <a:xfrm>
            <a:off x="9505279" y="5635178"/>
            <a:ext cx="271640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F</a:t>
            </a:r>
            <a:endParaRPr lang="en-US" altLang="en-US" sz="24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3037" name="Google Shape;632;p25"/>
          <p:cNvSpPr txBox="1">
            <a:spLocks noChangeArrowheads="1"/>
          </p:cNvSpPr>
          <p:nvPr/>
        </p:nvSpPr>
        <p:spPr bwMode="auto">
          <a:xfrm>
            <a:off x="5773870" y="5635178"/>
            <a:ext cx="254493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4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3039" name="Google Shape;634;p25"/>
          <p:cNvSpPr txBox="1">
            <a:spLocks noChangeArrowheads="1"/>
          </p:cNvSpPr>
          <p:nvPr/>
        </p:nvSpPr>
        <p:spPr bwMode="auto">
          <a:xfrm>
            <a:off x="2247428" y="5635178"/>
            <a:ext cx="19011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latin typeface="Montserrat ExtraBold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B</a:t>
            </a:r>
            <a:endParaRPr lang="en-US" altLang="en-US" sz="2400" b="1" dirty="0">
              <a:latin typeface="Montserrat ExtraBold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43040" name="Google Shape;635;p25"/>
          <p:cNvSpPr txBox="1">
            <a:spLocks noChangeArrowheads="1"/>
          </p:cNvSpPr>
          <p:nvPr/>
        </p:nvSpPr>
        <p:spPr bwMode="auto">
          <a:xfrm>
            <a:off x="4283652" y="1226488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41" name="Google Shape;636;p25"/>
          <p:cNvSpPr txBox="1">
            <a:spLocks noChangeArrowheads="1"/>
          </p:cNvSpPr>
          <p:nvPr/>
        </p:nvSpPr>
        <p:spPr bwMode="auto">
          <a:xfrm>
            <a:off x="8088962" y="1226488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42" name="Google Shape;637;p25"/>
          <p:cNvSpPr txBox="1">
            <a:spLocks noChangeArrowheads="1"/>
          </p:cNvSpPr>
          <p:nvPr/>
        </p:nvSpPr>
        <p:spPr bwMode="auto">
          <a:xfrm>
            <a:off x="2362200" y="4909488"/>
            <a:ext cx="16716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3043" name="Google Shape;638;p25"/>
          <p:cNvSpPr txBox="1">
            <a:spLocks noChangeArrowheads="1"/>
          </p:cNvSpPr>
          <p:nvPr/>
        </p:nvSpPr>
        <p:spPr bwMode="auto">
          <a:xfrm>
            <a:off x="6210517" y="4909488"/>
            <a:ext cx="16716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44" name="Google Shape;639;p25"/>
          <p:cNvSpPr txBox="1">
            <a:spLocks noChangeArrowheads="1"/>
          </p:cNvSpPr>
          <p:nvPr/>
        </p:nvSpPr>
        <p:spPr bwMode="auto">
          <a:xfrm>
            <a:off x="10028455" y="4909488"/>
            <a:ext cx="16700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1" fill="hold" grpId="0" nodeType="click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011" grpId="0" animBg="1"/>
          <p:bldP spid="43012" grpId="0" animBg="1"/>
          <p:bldP spid="43013" grpId="0" animBg="1"/>
          <p:bldP spid="43014" grpId="0" animBg="1"/>
          <p:bldP spid="43015" grpId="0" animBg="1"/>
          <p:bldP spid="43016" grpId="0" animBg="1"/>
          <p:bldP spid="43017" grpId="0" animBg="1"/>
          <p:bldP spid="43018" grpId="0" animBg="1"/>
          <p:bldP spid="43019" grpId="0" animBg="1"/>
          <p:bldP spid="43020" grpId="0" animBg="1"/>
          <p:bldP spid="43021" grpId="0" animBg="1"/>
          <p:bldP spid="43022" grpId="0" animBg="1"/>
          <p:bldP spid="43023" grpId="0" animBg="1"/>
          <p:bldP spid="43024" grpId="0" animBg="1"/>
          <p:bldP spid="43025" grpId="0" animBg="1"/>
          <p:bldP spid="43026" grpId="0" animBg="1"/>
          <p:bldP spid="43027" grpId="0" animBg="1"/>
          <p:bldP spid="43010" grpId="0"/>
          <p:bldP spid="43029" grpId="0"/>
          <p:bldP spid="43031" grpId="0"/>
          <p:bldP spid="43033" grpId="0"/>
          <p:bldP spid="43035" grpId="0"/>
          <p:bldP spid="43037" grpId="0"/>
          <p:bldP spid="43039" grpId="0"/>
          <p:bldP spid="43040" grpId="0"/>
          <p:bldP spid="43041" grpId="0"/>
          <p:bldP spid="43042" grpId="0"/>
          <p:bldP spid="43043" grpId="0"/>
          <p:bldP spid="430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1" fill="hold" grpId="0" nodeType="click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011" grpId="0" animBg="1"/>
          <p:bldP spid="43012" grpId="0" animBg="1"/>
          <p:bldP spid="43013" grpId="0" animBg="1"/>
          <p:bldP spid="43014" grpId="0" animBg="1"/>
          <p:bldP spid="43015" grpId="0" animBg="1"/>
          <p:bldP spid="43016" grpId="0" animBg="1"/>
          <p:bldP spid="43017" grpId="0" animBg="1"/>
          <p:bldP spid="43018" grpId="0" animBg="1"/>
          <p:bldP spid="43019" grpId="0" animBg="1"/>
          <p:bldP spid="43020" grpId="0" animBg="1"/>
          <p:bldP spid="43021" grpId="0" animBg="1"/>
          <p:bldP spid="43022" grpId="0" animBg="1"/>
          <p:bldP spid="43023" grpId="0" animBg="1"/>
          <p:bldP spid="43024" grpId="0" animBg="1"/>
          <p:bldP spid="43025" grpId="0" animBg="1"/>
          <p:bldP spid="43026" grpId="0" animBg="1"/>
          <p:bldP spid="43027" grpId="0" animBg="1"/>
          <p:bldP spid="43010" grpId="0"/>
          <p:bldP spid="43029" grpId="0"/>
          <p:bldP spid="43031" grpId="0"/>
          <p:bldP spid="43033" grpId="0"/>
          <p:bldP spid="43035" grpId="0"/>
          <p:bldP spid="43037" grpId="0"/>
          <p:bldP spid="43039" grpId="0"/>
          <p:bldP spid="43040" grpId="0"/>
          <p:bldP spid="43041" grpId="0"/>
          <p:bldP spid="43042" grpId="0"/>
          <p:bldP spid="43043" grpId="0"/>
          <p:bldP spid="4304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/>
        </p:nvSpPr>
        <p:spPr>
          <a:xfrm>
            <a:off x="8745537" y="1120775"/>
            <a:ext cx="1547812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6561137" y="655637"/>
            <a:ext cx="1443037" cy="1449387"/>
          </a:xfrm>
          <a:prstGeom prst="ellipse">
            <a:avLst/>
          </a:prstGeom>
          <a:solidFill>
            <a:srgbClr val="64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4194175" y="655637"/>
            <a:ext cx="1443037" cy="1449387"/>
          </a:xfrm>
          <a:prstGeom prst="ellipse">
            <a:avLst/>
          </a:prstGeom>
          <a:solidFill>
            <a:srgbClr val="FFB3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6561137" y="4764087"/>
            <a:ext cx="1443037" cy="1449387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7742237" y="2711450"/>
            <a:ext cx="1444625" cy="1444625"/>
          </a:xfrm>
          <a:prstGeom prst="ellipse">
            <a:avLst/>
          </a:pr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000375" y="2711450"/>
            <a:ext cx="1447800" cy="1444625"/>
          </a:xfrm>
          <a:prstGeom prst="ellipse">
            <a:avLst/>
          </a:prstGeom>
          <a:solidFill>
            <a:srgbClr val="E2495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4194175" y="4764087"/>
            <a:ext cx="1443037" cy="1449387"/>
          </a:xfrm>
          <a:prstGeom prst="ellipse">
            <a:avLst/>
          </a:prstGeom>
          <a:solidFill>
            <a:srgbClr val="8C103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3719512" y="1763712"/>
            <a:ext cx="1198562" cy="1284287"/>
          </a:xfrm>
          <a:custGeom>
            <a:avLst/>
            <a:gdLst/>
            <a:ahLst/>
            <a:cxnLst/>
            <a:rect l="l" t="t" r="r" b="b"/>
            <a:pathLst>
              <a:path w="306" h="328" extrusionOk="0">
                <a:moveTo>
                  <a:pt x="305" y="101"/>
                </a:moveTo>
                <a:cubicBezTo>
                  <a:pt x="231" y="101"/>
                  <a:pt x="166" y="61"/>
                  <a:pt x="132" y="0"/>
                </a:cubicBezTo>
                <a:cubicBezTo>
                  <a:pt x="140" y="114"/>
                  <a:pt x="103" y="178"/>
                  <a:pt x="0" y="227"/>
                </a:cubicBezTo>
                <a:cubicBezTo>
                  <a:pt x="1" y="227"/>
                  <a:pt x="1" y="227"/>
                  <a:pt x="1" y="227"/>
                </a:cubicBezTo>
                <a:cubicBezTo>
                  <a:pt x="75" y="227"/>
                  <a:pt x="140" y="268"/>
                  <a:pt x="174" y="328"/>
                </a:cubicBezTo>
                <a:cubicBezTo>
                  <a:pt x="166" y="214"/>
                  <a:pt x="203" y="151"/>
                  <a:pt x="306" y="101"/>
                </a:cubicBezTo>
                <a:cubicBezTo>
                  <a:pt x="306" y="101"/>
                  <a:pt x="305" y="101"/>
                  <a:pt x="305" y="101"/>
                </a:cubicBezTo>
                <a:close/>
              </a:path>
            </a:pathLst>
          </a:custGeom>
          <a:solidFill>
            <a:srgbClr val="F5C7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5586412" y="984250"/>
            <a:ext cx="1025525" cy="792162"/>
          </a:xfrm>
          <a:custGeom>
            <a:avLst/>
            <a:gdLst/>
            <a:ahLst/>
            <a:cxnLst/>
            <a:rect l="l" t="t" r="r" b="b"/>
            <a:pathLst>
              <a:path w="262" h="202" extrusionOk="0">
                <a:moveTo>
                  <a:pt x="234" y="101"/>
                </a:moveTo>
                <a:cubicBezTo>
                  <a:pt x="234" y="64"/>
                  <a:pt x="245" y="30"/>
                  <a:pt x="262" y="0"/>
                </a:cubicBezTo>
                <a:cubicBezTo>
                  <a:pt x="167" y="65"/>
                  <a:pt x="95" y="65"/>
                  <a:pt x="0" y="0"/>
                </a:cubicBezTo>
                <a:cubicBezTo>
                  <a:pt x="17" y="30"/>
                  <a:pt x="28" y="64"/>
                  <a:pt x="28" y="101"/>
                </a:cubicBezTo>
                <a:cubicBezTo>
                  <a:pt x="28" y="138"/>
                  <a:pt x="17" y="172"/>
                  <a:pt x="0" y="202"/>
                </a:cubicBezTo>
                <a:cubicBezTo>
                  <a:pt x="95" y="138"/>
                  <a:pt x="167" y="138"/>
                  <a:pt x="262" y="202"/>
                </a:cubicBezTo>
                <a:cubicBezTo>
                  <a:pt x="245" y="172"/>
                  <a:pt x="234" y="138"/>
                  <a:pt x="234" y="101"/>
                </a:cubicBezTo>
                <a:close/>
              </a:path>
            </a:pathLst>
          </a:custGeom>
          <a:solidFill>
            <a:srgbClr val="FEDD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7277100" y="3819525"/>
            <a:ext cx="1193800" cy="1281112"/>
          </a:xfrm>
          <a:custGeom>
            <a:avLst/>
            <a:gdLst/>
            <a:ahLst/>
            <a:cxnLst/>
            <a:rect l="l" t="t" r="r" b="b"/>
            <a:pathLst>
              <a:path w="305" h="327" extrusionOk="0">
                <a:moveTo>
                  <a:pt x="304" y="101"/>
                </a:moveTo>
                <a:cubicBezTo>
                  <a:pt x="230" y="101"/>
                  <a:pt x="165" y="60"/>
                  <a:pt x="131" y="0"/>
                </a:cubicBezTo>
                <a:cubicBezTo>
                  <a:pt x="139" y="114"/>
                  <a:pt x="103" y="177"/>
                  <a:pt x="0" y="227"/>
                </a:cubicBezTo>
                <a:cubicBezTo>
                  <a:pt x="1" y="227"/>
                  <a:pt x="1" y="227"/>
                  <a:pt x="2" y="227"/>
                </a:cubicBezTo>
                <a:cubicBezTo>
                  <a:pt x="76" y="227"/>
                  <a:pt x="140" y="267"/>
                  <a:pt x="175" y="327"/>
                </a:cubicBezTo>
                <a:cubicBezTo>
                  <a:pt x="166" y="214"/>
                  <a:pt x="203" y="151"/>
                  <a:pt x="305" y="101"/>
                </a:cubicBezTo>
                <a:cubicBezTo>
                  <a:pt x="305" y="101"/>
                  <a:pt x="304" y="101"/>
                  <a:pt x="304" y="101"/>
                </a:cubicBezTo>
                <a:close/>
              </a:path>
            </a:pathLst>
          </a:custGeom>
          <a:solidFill>
            <a:srgbClr val="C1E7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7277100" y="1768475"/>
            <a:ext cx="1193800" cy="1279525"/>
          </a:xfrm>
          <a:custGeom>
            <a:avLst/>
            <a:gdLst/>
            <a:ahLst/>
            <a:cxnLst/>
            <a:rect l="l" t="t" r="r" b="b"/>
            <a:pathLst>
              <a:path w="305" h="327" extrusionOk="0">
                <a:moveTo>
                  <a:pt x="131" y="327"/>
                </a:moveTo>
                <a:cubicBezTo>
                  <a:pt x="165" y="267"/>
                  <a:pt x="230" y="226"/>
                  <a:pt x="304" y="226"/>
                </a:cubicBezTo>
                <a:cubicBezTo>
                  <a:pt x="304" y="226"/>
                  <a:pt x="305" y="226"/>
                  <a:pt x="305" y="226"/>
                </a:cubicBezTo>
                <a:cubicBezTo>
                  <a:pt x="203" y="176"/>
                  <a:pt x="166" y="113"/>
                  <a:pt x="175" y="0"/>
                </a:cubicBezTo>
                <a:cubicBezTo>
                  <a:pt x="140" y="60"/>
                  <a:pt x="76" y="100"/>
                  <a:pt x="2" y="100"/>
                </a:cubicBezTo>
                <a:cubicBezTo>
                  <a:pt x="1" y="100"/>
                  <a:pt x="1" y="100"/>
                  <a:pt x="0" y="100"/>
                </a:cubicBezTo>
                <a:cubicBezTo>
                  <a:pt x="103" y="150"/>
                  <a:pt x="139" y="213"/>
                  <a:pt x="131" y="327"/>
                </a:cubicBezTo>
                <a:close/>
              </a:path>
            </a:pathLst>
          </a:custGeom>
          <a:solidFill>
            <a:srgbClr val="D0F1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3719512" y="3819525"/>
            <a:ext cx="1198562" cy="1284287"/>
          </a:xfrm>
          <a:custGeom>
            <a:avLst/>
            <a:gdLst/>
            <a:ahLst/>
            <a:cxnLst/>
            <a:rect l="l" t="t" r="r" b="b"/>
            <a:pathLst>
              <a:path w="306" h="328" extrusionOk="0">
                <a:moveTo>
                  <a:pt x="132" y="328"/>
                </a:moveTo>
                <a:cubicBezTo>
                  <a:pt x="166" y="267"/>
                  <a:pt x="231" y="227"/>
                  <a:pt x="305" y="227"/>
                </a:cubicBezTo>
                <a:cubicBezTo>
                  <a:pt x="305" y="227"/>
                  <a:pt x="306" y="227"/>
                  <a:pt x="306" y="227"/>
                </a:cubicBezTo>
                <a:cubicBezTo>
                  <a:pt x="203" y="177"/>
                  <a:pt x="166" y="114"/>
                  <a:pt x="174" y="0"/>
                </a:cubicBezTo>
                <a:cubicBezTo>
                  <a:pt x="140" y="60"/>
                  <a:pt x="75" y="101"/>
                  <a:pt x="1" y="101"/>
                </a:cubicBezTo>
                <a:cubicBezTo>
                  <a:pt x="1" y="101"/>
                  <a:pt x="1" y="101"/>
                  <a:pt x="0" y="101"/>
                </a:cubicBezTo>
                <a:cubicBezTo>
                  <a:pt x="103" y="150"/>
                  <a:pt x="140" y="214"/>
                  <a:pt x="132" y="328"/>
                </a:cubicBezTo>
                <a:close/>
              </a:path>
            </a:pathLst>
          </a:custGeom>
          <a:solidFill>
            <a:srgbClr val="DA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5586412" y="5092700"/>
            <a:ext cx="1025525" cy="790575"/>
          </a:xfrm>
          <a:custGeom>
            <a:avLst/>
            <a:gdLst/>
            <a:ahLst/>
            <a:cxnLst/>
            <a:rect l="l" t="t" r="r" b="b"/>
            <a:pathLst>
              <a:path w="262" h="202" extrusionOk="0">
                <a:moveTo>
                  <a:pt x="234" y="101"/>
                </a:moveTo>
                <a:cubicBezTo>
                  <a:pt x="234" y="64"/>
                  <a:pt x="245" y="30"/>
                  <a:pt x="262" y="0"/>
                </a:cubicBezTo>
                <a:cubicBezTo>
                  <a:pt x="167" y="64"/>
                  <a:pt x="95" y="64"/>
                  <a:pt x="0" y="0"/>
                </a:cubicBezTo>
                <a:cubicBezTo>
                  <a:pt x="17" y="30"/>
                  <a:pt x="28" y="64"/>
                  <a:pt x="28" y="101"/>
                </a:cubicBezTo>
                <a:cubicBezTo>
                  <a:pt x="28" y="138"/>
                  <a:pt x="17" y="172"/>
                  <a:pt x="0" y="202"/>
                </a:cubicBezTo>
                <a:cubicBezTo>
                  <a:pt x="95" y="137"/>
                  <a:pt x="167" y="137"/>
                  <a:pt x="262" y="202"/>
                </a:cubicBezTo>
                <a:cubicBezTo>
                  <a:pt x="245" y="172"/>
                  <a:pt x="234" y="138"/>
                  <a:pt x="234" y="101"/>
                </a:cubicBezTo>
                <a:close/>
              </a:path>
            </a:pathLst>
          </a:custGeom>
          <a:solidFill>
            <a:srgbClr val="B3C9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8842375" y="4983162"/>
            <a:ext cx="11557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65280"/>
              </a:buClr>
              <a:buSzPts val="2200"/>
            </a:pPr>
            <a:r>
              <a:rPr lang="en-US" sz="2200" b="1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Title</a:t>
            </a:r>
            <a:r>
              <a:rPr lang="en-US" sz="2200" b="1" u="none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 F</a:t>
            </a:r>
            <a:endParaRPr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9891712" y="2898775"/>
            <a:ext cx="116681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34B2E3"/>
              </a:buClr>
              <a:buSzPts val="2200"/>
            </a:pPr>
            <a:r>
              <a:rPr lang="en-US" sz="2200" b="1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Title</a:t>
            </a:r>
            <a:r>
              <a:rPr lang="en-US" sz="2200" b="1" u="none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 E</a:t>
            </a:r>
            <a:endParaRPr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8842375" y="812800"/>
            <a:ext cx="121761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64D1DA"/>
              </a:buClr>
              <a:buSzPts val="2200"/>
            </a:pPr>
            <a:r>
              <a:rPr lang="en-US" sz="2200" b="1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Title</a:t>
            </a:r>
            <a:r>
              <a:rPr lang="en-US" sz="2200" b="1" u="none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 D</a:t>
            </a:r>
            <a:endParaRPr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2179265" y="4967259"/>
            <a:ext cx="118586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>
              <a:buClr>
                <a:srgbClr val="8C103D"/>
              </a:buClr>
              <a:buSzPts val="2200"/>
            </a:pPr>
            <a:r>
              <a:rPr lang="en-US" sz="2200" b="1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Title</a:t>
            </a:r>
            <a:r>
              <a:rPr lang="en-US" sz="2200" b="1" u="none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 C</a:t>
            </a:r>
            <a:endParaRPr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1118815" y="2882872"/>
            <a:ext cx="11938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>
              <a:buClr>
                <a:srgbClr val="E24956"/>
              </a:buClr>
              <a:buSzPts val="2200"/>
            </a:pPr>
            <a:r>
              <a:rPr lang="en-US" sz="2200" b="1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Title</a:t>
            </a:r>
            <a:r>
              <a:rPr lang="en-US" sz="2200" b="1" u="none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 B</a:t>
            </a:r>
            <a:endParaRPr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2179265" y="776259"/>
            <a:ext cx="11938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12B"/>
              </a:buClr>
              <a:buSzPts val="2200"/>
              <a:buFont typeface="Open Sans SemiBold"/>
              <a:buNone/>
            </a:pPr>
            <a:r>
              <a:rPr lang="en-US" sz="2200" b="1" u="none" dirty="0">
                <a:solidFill>
                  <a:schemeClr val="tx1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Title A</a:t>
            </a:r>
            <a:endParaRPr b="1" dirty="0">
              <a:solidFill>
                <a:schemeClr val="tx1"/>
              </a:solidFill>
              <a:latin typeface="Montserrat" panose="02000505000000020004" pitchFamily="2" charset="77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4581525" y="1181100"/>
            <a:ext cx="723900" cy="481012"/>
          </a:xfrm>
          <a:custGeom>
            <a:avLst/>
            <a:gdLst/>
            <a:ahLst/>
            <a:cxnLst/>
            <a:rect l="l" t="t" r="r" b="b"/>
            <a:pathLst>
              <a:path w="185" h="123" extrusionOk="0">
                <a:moveTo>
                  <a:pt x="147" y="12"/>
                </a:moveTo>
                <a:cubicBezTo>
                  <a:pt x="164" y="55"/>
                  <a:pt x="164" y="55"/>
                  <a:pt x="164" y="55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32" y="54"/>
                  <a:pt x="97" y="24"/>
                  <a:pt x="94" y="24"/>
                </a:cubicBezTo>
                <a:cubicBezTo>
                  <a:pt x="92" y="24"/>
                  <a:pt x="81" y="28"/>
                  <a:pt x="80" y="28"/>
                </a:cubicBezTo>
                <a:cubicBezTo>
                  <a:pt x="80" y="28"/>
                  <a:pt x="73" y="30"/>
                  <a:pt x="67" y="30"/>
                </a:cubicBezTo>
                <a:cubicBezTo>
                  <a:pt x="65" y="30"/>
                  <a:pt x="63" y="30"/>
                  <a:pt x="61" y="29"/>
                </a:cubicBezTo>
                <a:cubicBezTo>
                  <a:pt x="60" y="28"/>
                  <a:pt x="59" y="27"/>
                  <a:pt x="59" y="26"/>
                </a:cubicBezTo>
                <a:cubicBezTo>
                  <a:pt x="59" y="23"/>
                  <a:pt x="62" y="21"/>
                  <a:pt x="63" y="21"/>
                </a:cubicBezTo>
                <a:cubicBezTo>
                  <a:pt x="72" y="16"/>
                  <a:pt x="97" y="6"/>
                  <a:pt x="99" y="6"/>
                </a:cubicBezTo>
                <a:cubicBezTo>
                  <a:pt x="99" y="6"/>
                  <a:pt x="99" y="6"/>
                  <a:pt x="100" y="6"/>
                </a:cubicBezTo>
                <a:cubicBezTo>
                  <a:pt x="106" y="6"/>
                  <a:pt x="143" y="11"/>
                  <a:pt x="147" y="12"/>
                </a:cubicBezTo>
                <a:close/>
                <a:moveTo>
                  <a:pt x="162" y="0"/>
                </a:moveTo>
                <a:cubicBezTo>
                  <a:pt x="162" y="0"/>
                  <a:pt x="161" y="0"/>
                  <a:pt x="161" y="0"/>
                </a:cubicBezTo>
                <a:cubicBezTo>
                  <a:pt x="154" y="3"/>
                  <a:pt x="154" y="3"/>
                  <a:pt x="154" y="3"/>
                </a:cubicBezTo>
                <a:cubicBezTo>
                  <a:pt x="152" y="4"/>
                  <a:pt x="151" y="4"/>
                  <a:pt x="151" y="6"/>
                </a:cubicBezTo>
                <a:cubicBezTo>
                  <a:pt x="150" y="7"/>
                  <a:pt x="150" y="8"/>
                  <a:pt x="151" y="9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70" y="56"/>
                  <a:pt x="172" y="58"/>
                  <a:pt x="175" y="57"/>
                </a:cubicBezTo>
                <a:cubicBezTo>
                  <a:pt x="182" y="54"/>
                  <a:pt x="182" y="54"/>
                  <a:pt x="182" y="54"/>
                </a:cubicBezTo>
                <a:cubicBezTo>
                  <a:pt x="183" y="54"/>
                  <a:pt x="184" y="53"/>
                  <a:pt x="185" y="51"/>
                </a:cubicBezTo>
                <a:cubicBezTo>
                  <a:pt x="185" y="50"/>
                  <a:pt x="185" y="49"/>
                  <a:pt x="185" y="48"/>
                </a:cubicBezTo>
                <a:cubicBezTo>
                  <a:pt x="167" y="3"/>
                  <a:pt x="167" y="3"/>
                  <a:pt x="167" y="3"/>
                </a:cubicBezTo>
                <a:cubicBezTo>
                  <a:pt x="166" y="1"/>
                  <a:pt x="164" y="0"/>
                  <a:pt x="162" y="0"/>
                </a:cubicBezTo>
                <a:close/>
                <a:moveTo>
                  <a:pt x="1" y="61"/>
                </a:moveTo>
                <a:cubicBezTo>
                  <a:pt x="0" y="63"/>
                  <a:pt x="1" y="64"/>
                  <a:pt x="2" y="65"/>
                </a:cubicBezTo>
                <a:cubicBezTo>
                  <a:pt x="3" y="66"/>
                  <a:pt x="4" y="66"/>
                  <a:pt x="5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5" y="67"/>
                  <a:pt x="17" y="65"/>
                  <a:pt x="18" y="63"/>
                </a:cubicBezTo>
                <a:cubicBezTo>
                  <a:pt x="21" y="12"/>
                  <a:pt x="21" y="12"/>
                  <a:pt x="21" y="12"/>
                </a:cubicBezTo>
                <a:cubicBezTo>
                  <a:pt x="22" y="11"/>
                  <a:pt x="21" y="10"/>
                  <a:pt x="20" y="9"/>
                </a:cubicBezTo>
                <a:cubicBezTo>
                  <a:pt x="19" y="8"/>
                  <a:pt x="18" y="7"/>
                  <a:pt x="17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7" y="7"/>
                  <a:pt x="5" y="9"/>
                  <a:pt x="4" y="11"/>
                </a:cubicBezTo>
                <a:lnTo>
                  <a:pt x="1" y="61"/>
                </a:lnTo>
                <a:close/>
                <a:moveTo>
                  <a:pt x="76" y="106"/>
                </a:moveTo>
                <a:cubicBezTo>
                  <a:pt x="76" y="105"/>
                  <a:pt x="75" y="103"/>
                  <a:pt x="73" y="102"/>
                </a:cubicBezTo>
                <a:cubicBezTo>
                  <a:pt x="70" y="99"/>
                  <a:pt x="67" y="100"/>
                  <a:pt x="64" y="103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3" y="117"/>
                  <a:pt x="57" y="120"/>
                  <a:pt x="58" y="121"/>
                </a:cubicBezTo>
                <a:cubicBezTo>
                  <a:pt x="60" y="123"/>
                  <a:pt x="61" y="123"/>
                  <a:pt x="63" y="123"/>
                </a:cubicBezTo>
                <a:cubicBezTo>
                  <a:pt x="64" y="123"/>
                  <a:pt x="66" y="122"/>
                  <a:pt x="68" y="120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5" y="112"/>
                  <a:pt x="75" y="112"/>
                  <a:pt x="75" y="112"/>
                </a:cubicBezTo>
                <a:cubicBezTo>
                  <a:pt x="76" y="110"/>
                  <a:pt x="77" y="108"/>
                  <a:pt x="76" y="106"/>
                </a:cubicBezTo>
                <a:close/>
                <a:moveTo>
                  <a:pt x="40" y="103"/>
                </a:moveTo>
                <a:cubicBezTo>
                  <a:pt x="38" y="106"/>
                  <a:pt x="39" y="109"/>
                  <a:pt x="43" y="112"/>
                </a:cubicBezTo>
                <a:cubicBezTo>
                  <a:pt x="46" y="115"/>
                  <a:pt x="49" y="115"/>
                  <a:pt x="52" y="111"/>
                </a:cubicBezTo>
                <a:cubicBezTo>
                  <a:pt x="61" y="101"/>
                  <a:pt x="61" y="101"/>
                  <a:pt x="61" y="101"/>
                </a:cubicBezTo>
                <a:cubicBezTo>
                  <a:pt x="65" y="96"/>
                  <a:pt x="61" y="92"/>
                  <a:pt x="59" y="91"/>
                </a:cubicBezTo>
                <a:cubicBezTo>
                  <a:pt x="56" y="88"/>
                  <a:pt x="53" y="89"/>
                  <a:pt x="50" y="92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lnTo>
                  <a:pt x="40" y="103"/>
                </a:lnTo>
                <a:close/>
                <a:moveTo>
                  <a:pt x="28" y="91"/>
                </a:moveTo>
                <a:cubicBezTo>
                  <a:pt x="26" y="92"/>
                  <a:pt x="26" y="94"/>
                  <a:pt x="26" y="96"/>
                </a:cubicBezTo>
                <a:cubicBezTo>
                  <a:pt x="26" y="98"/>
                  <a:pt x="27" y="99"/>
                  <a:pt x="29" y="101"/>
                </a:cubicBezTo>
                <a:cubicBezTo>
                  <a:pt x="32" y="103"/>
                  <a:pt x="35" y="103"/>
                  <a:pt x="38" y="99"/>
                </a:cubicBezTo>
                <a:cubicBezTo>
                  <a:pt x="48" y="88"/>
                  <a:pt x="48" y="88"/>
                  <a:pt x="48" y="88"/>
                </a:cubicBezTo>
                <a:cubicBezTo>
                  <a:pt x="49" y="86"/>
                  <a:pt x="50" y="84"/>
                  <a:pt x="50" y="83"/>
                </a:cubicBezTo>
                <a:cubicBezTo>
                  <a:pt x="49" y="81"/>
                  <a:pt x="48" y="79"/>
                  <a:pt x="47" y="78"/>
                </a:cubicBezTo>
                <a:cubicBezTo>
                  <a:pt x="43" y="75"/>
                  <a:pt x="40" y="76"/>
                  <a:pt x="37" y="79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2" y="86"/>
                  <a:pt x="32" y="86"/>
                  <a:pt x="32" y="86"/>
                </a:cubicBezTo>
                <a:lnTo>
                  <a:pt x="28" y="91"/>
                </a:lnTo>
                <a:close/>
                <a:moveTo>
                  <a:pt x="26" y="87"/>
                </a:moveTo>
                <a:cubicBezTo>
                  <a:pt x="35" y="75"/>
                  <a:pt x="35" y="75"/>
                  <a:pt x="35" y="75"/>
                </a:cubicBezTo>
                <a:cubicBezTo>
                  <a:pt x="39" y="70"/>
                  <a:pt x="35" y="66"/>
                  <a:pt x="34" y="65"/>
                </a:cubicBezTo>
                <a:cubicBezTo>
                  <a:pt x="31" y="63"/>
                  <a:pt x="28" y="63"/>
                  <a:pt x="25" y="67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17" y="76"/>
                  <a:pt x="17" y="76"/>
                  <a:pt x="17" y="76"/>
                </a:cubicBezTo>
                <a:cubicBezTo>
                  <a:pt x="15" y="78"/>
                  <a:pt x="14" y="80"/>
                  <a:pt x="14" y="82"/>
                </a:cubicBezTo>
                <a:cubicBezTo>
                  <a:pt x="15" y="84"/>
                  <a:pt x="16" y="85"/>
                  <a:pt x="17" y="85"/>
                </a:cubicBezTo>
                <a:cubicBezTo>
                  <a:pt x="18" y="87"/>
                  <a:pt x="20" y="88"/>
                  <a:pt x="22" y="88"/>
                </a:cubicBezTo>
                <a:cubicBezTo>
                  <a:pt x="23" y="88"/>
                  <a:pt x="24" y="88"/>
                  <a:pt x="26" y="87"/>
                </a:cubicBezTo>
                <a:close/>
                <a:moveTo>
                  <a:pt x="140" y="77"/>
                </a:moveTo>
                <a:cubicBezTo>
                  <a:pt x="142" y="74"/>
                  <a:pt x="144" y="70"/>
                  <a:pt x="139" y="67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19" y="49"/>
                  <a:pt x="98" y="31"/>
                  <a:pt x="94" y="28"/>
                </a:cubicBezTo>
                <a:cubicBezTo>
                  <a:pt x="91" y="29"/>
                  <a:pt x="86" y="31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74" y="34"/>
                  <a:pt x="67" y="34"/>
                </a:cubicBezTo>
                <a:cubicBezTo>
                  <a:pt x="64" y="34"/>
                  <a:pt x="61" y="34"/>
                  <a:pt x="59" y="33"/>
                </a:cubicBezTo>
                <a:cubicBezTo>
                  <a:pt x="55" y="30"/>
                  <a:pt x="55" y="27"/>
                  <a:pt x="55" y="25"/>
                </a:cubicBezTo>
                <a:cubicBezTo>
                  <a:pt x="55" y="22"/>
                  <a:pt x="58" y="18"/>
                  <a:pt x="61" y="17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0"/>
                  <a:pt x="28" y="59"/>
                  <a:pt x="30" y="59"/>
                </a:cubicBezTo>
                <a:cubicBezTo>
                  <a:pt x="32" y="59"/>
                  <a:pt x="35" y="60"/>
                  <a:pt x="37" y="62"/>
                </a:cubicBezTo>
                <a:cubicBezTo>
                  <a:pt x="40" y="65"/>
                  <a:pt x="42" y="68"/>
                  <a:pt x="41" y="72"/>
                </a:cubicBezTo>
                <a:cubicBezTo>
                  <a:pt x="44" y="72"/>
                  <a:pt x="47" y="73"/>
                  <a:pt x="49" y="75"/>
                </a:cubicBezTo>
                <a:cubicBezTo>
                  <a:pt x="53" y="77"/>
                  <a:pt x="54" y="81"/>
                  <a:pt x="54" y="85"/>
                </a:cubicBezTo>
                <a:cubicBezTo>
                  <a:pt x="57" y="84"/>
                  <a:pt x="60" y="85"/>
                  <a:pt x="62" y="87"/>
                </a:cubicBezTo>
                <a:cubicBezTo>
                  <a:pt x="65" y="90"/>
                  <a:pt x="67" y="93"/>
                  <a:pt x="67" y="96"/>
                </a:cubicBezTo>
                <a:cubicBezTo>
                  <a:pt x="70" y="95"/>
                  <a:pt x="73" y="96"/>
                  <a:pt x="76" y="99"/>
                </a:cubicBezTo>
                <a:cubicBezTo>
                  <a:pt x="80" y="102"/>
                  <a:pt x="82" y="106"/>
                  <a:pt x="80" y="111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83" y="113"/>
                  <a:pt x="84" y="114"/>
                  <a:pt x="84" y="11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5" y="115"/>
                  <a:pt x="86" y="115"/>
                  <a:pt x="88" y="115"/>
                </a:cubicBezTo>
                <a:cubicBezTo>
                  <a:pt x="90" y="115"/>
                  <a:pt x="91" y="114"/>
                  <a:pt x="92" y="113"/>
                </a:cubicBezTo>
                <a:cubicBezTo>
                  <a:pt x="94" y="110"/>
                  <a:pt x="96" y="108"/>
                  <a:pt x="93" y="105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77" y="92"/>
                  <a:pt x="77" y="92"/>
                  <a:pt x="77" y="92"/>
                </a:cubicBezTo>
                <a:cubicBezTo>
                  <a:pt x="77" y="91"/>
                  <a:pt x="76" y="91"/>
                  <a:pt x="76" y="90"/>
                </a:cubicBezTo>
                <a:cubicBezTo>
                  <a:pt x="76" y="89"/>
                  <a:pt x="77" y="89"/>
                  <a:pt x="77" y="88"/>
                </a:cubicBezTo>
                <a:cubicBezTo>
                  <a:pt x="78" y="87"/>
                  <a:pt x="80" y="87"/>
                  <a:pt x="81" y="88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2" y="106"/>
                  <a:pt x="103" y="106"/>
                  <a:pt x="104" y="106"/>
                </a:cubicBezTo>
                <a:cubicBezTo>
                  <a:pt x="106" y="106"/>
                  <a:pt x="108" y="105"/>
                  <a:pt x="110" y="103"/>
                </a:cubicBezTo>
                <a:cubicBezTo>
                  <a:pt x="111" y="102"/>
                  <a:pt x="112" y="100"/>
                  <a:pt x="112" y="98"/>
                </a:cubicBezTo>
                <a:cubicBezTo>
                  <a:pt x="111" y="97"/>
                  <a:pt x="110" y="95"/>
                  <a:pt x="109" y="93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95" y="82"/>
                  <a:pt x="95" y="82"/>
                  <a:pt x="95" y="82"/>
                </a:cubicBezTo>
                <a:cubicBezTo>
                  <a:pt x="94" y="82"/>
                  <a:pt x="94" y="81"/>
                  <a:pt x="94" y="80"/>
                </a:cubicBezTo>
                <a:cubicBezTo>
                  <a:pt x="94" y="80"/>
                  <a:pt x="94" y="79"/>
                  <a:pt x="95" y="79"/>
                </a:cubicBezTo>
                <a:cubicBezTo>
                  <a:pt x="95" y="78"/>
                  <a:pt x="97" y="77"/>
                  <a:pt x="98" y="78"/>
                </a:cubicBezTo>
                <a:cubicBezTo>
                  <a:pt x="117" y="93"/>
                  <a:pt x="117" y="93"/>
                  <a:pt x="117" y="93"/>
                </a:cubicBezTo>
                <a:cubicBezTo>
                  <a:pt x="118" y="95"/>
                  <a:pt x="120" y="95"/>
                  <a:pt x="121" y="95"/>
                </a:cubicBezTo>
                <a:cubicBezTo>
                  <a:pt x="123" y="95"/>
                  <a:pt x="125" y="94"/>
                  <a:pt x="127" y="92"/>
                </a:cubicBezTo>
                <a:cubicBezTo>
                  <a:pt x="129" y="90"/>
                  <a:pt x="129" y="88"/>
                  <a:pt x="129" y="87"/>
                </a:cubicBezTo>
                <a:cubicBezTo>
                  <a:pt x="129" y="85"/>
                  <a:pt x="128" y="83"/>
                  <a:pt x="126" y="82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0" y="69"/>
                  <a:pt x="110" y="67"/>
                  <a:pt x="111" y="66"/>
                </a:cubicBezTo>
                <a:cubicBezTo>
                  <a:pt x="111" y="65"/>
                  <a:pt x="113" y="65"/>
                  <a:pt x="114" y="66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3" y="81"/>
                  <a:pt x="137" y="80"/>
                  <a:pt x="14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6975475" y="1066800"/>
            <a:ext cx="641350" cy="539750"/>
          </a:xfrm>
          <a:custGeom>
            <a:avLst/>
            <a:gdLst/>
            <a:ahLst/>
            <a:cxnLst/>
            <a:rect l="l" t="t" r="r" b="b"/>
            <a:pathLst>
              <a:path w="164" h="138" extrusionOk="0">
                <a:moveTo>
                  <a:pt x="22" y="113"/>
                </a:moveTo>
                <a:cubicBezTo>
                  <a:pt x="22" y="75"/>
                  <a:pt x="22" y="75"/>
                  <a:pt x="22" y="75"/>
                </a:cubicBezTo>
                <a:cubicBezTo>
                  <a:pt x="22" y="72"/>
                  <a:pt x="24" y="70"/>
                  <a:pt x="27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9" y="70"/>
                  <a:pt x="42" y="72"/>
                  <a:pt x="42" y="75"/>
                </a:cubicBezTo>
                <a:cubicBezTo>
                  <a:pt x="42" y="113"/>
                  <a:pt x="42" y="113"/>
                  <a:pt x="42" y="113"/>
                </a:cubicBezTo>
                <a:cubicBezTo>
                  <a:pt x="42" y="116"/>
                  <a:pt x="39" y="118"/>
                  <a:pt x="36" y="118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4" y="118"/>
                  <a:pt x="22" y="116"/>
                  <a:pt x="22" y="113"/>
                </a:cubicBezTo>
                <a:close/>
                <a:moveTo>
                  <a:pt x="60" y="57"/>
                </a:moveTo>
                <a:cubicBezTo>
                  <a:pt x="57" y="57"/>
                  <a:pt x="55" y="59"/>
                  <a:pt x="55" y="62"/>
                </a:cubicBezTo>
                <a:cubicBezTo>
                  <a:pt x="55" y="113"/>
                  <a:pt x="55" y="113"/>
                  <a:pt x="55" y="113"/>
                </a:cubicBezTo>
                <a:cubicBezTo>
                  <a:pt x="55" y="116"/>
                  <a:pt x="57" y="118"/>
                  <a:pt x="60" y="118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72" y="118"/>
                  <a:pt x="75" y="116"/>
                  <a:pt x="75" y="113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59"/>
                  <a:pt x="72" y="57"/>
                  <a:pt x="69" y="57"/>
                </a:cubicBezTo>
                <a:lnTo>
                  <a:pt x="60" y="57"/>
                </a:lnTo>
                <a:close/>
                <a:moveTo>
                  <a:pt x="93" y="45"/>
                </a:moveTo>
                <a:cubicBezTo>
                  <a:pt x="90" y="45"/>
                  <a:pt x="88" y="48"/>
                  <a:pt x="88" y="51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88" y="116"/>
                  <a:pt x="90" y="118"/>
                  <a:pt x="93" y="118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5" y="118"/>
                  <a:pt x="108" y="116"/>
                  <a:pt x="108" y="113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08" y="48"/>
                  <a:pt x="105" y="45"/>
                  <a:pt x="102" y="45"/>
                </a:cubicBezTo>
                <a:lnTo>
                  <a:pt x="93" y="45"/>
                </a:lnTo>
                <a:close/>
                <a:moveTo>
                  <a:pt x="126" y="34"/>
                </a:moveTo>
                <a:cubicBezTo>
                  <a:pt x="123" y="34"/>
                  <a:pt x="121" y="36"/>
                  <a:pt x="121" y="39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1" y="116"/>
                  <a:pt x="123" y="118"/>
                  <a:pt x="126" y="11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8" y="118"/>
                  <a:pt x="141" y="116"/>
                  <a:pt x="141" y="113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1" y="36"/>
                  <a:pt x="138" y="34"/>
                  <a:pt x="135" y="34"/>
                </a:cubicBezTo>
                <a:lnTo>
                  <a:pt x="126" y="34"/>
                </a:lnTo>
                <a:close/>
                <a:moveTo>
                  <a:pt x="24" y="56"/>
                </a:moveTo>
                <a:cubicBezTo>
                  <a:pt x="59" y="49"/>
                  <a:pt x="92" y="36"/>
                  <a:pt x="122" y="19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35" y="7"/>
                  <a:pt x="135" y="7"/>
                  <a:pt x="135" y="7"/>
                </a:cubicBezTo>
                <a:cubicBezTo>
                  <a:pt x="116" y="7"/>
                  <a:pt x="116" y="7"/>
                  <a:pt x="116" y="7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90" y="30"/>
                  <a:pt x="57" y="42"/>
                  <a:pt x="23" y="48"/>
                </a:cubicBezTo>
                <a:lnTo>
                  <a:pt x="24" y="56"/>
                </a:lnTo>
                <a:close/>
                <a:moveTo>
                  <a:pt x="164" y="128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13" y="17"/>
                  <a:pt x="13" y="17"/>
                  <a:pt x="13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9" y="0"/>
                  <a:pt x="9" y="0"/>
                  <a:pt x="9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25"/>
                  <a:pt x="6" y="125"/>
                  <a:pt x="6" y="125"/>
                </a:cubicBezTo>
                <a:cubicBezTo>
                  <a:pt x="6" y="128"/>
                  <a:pt x="6" y="128"/>
                  <a:pt x="6" y="128"/>
                </a:cubicBezTo>
                <a:cubicBezTo>
                  <a:pt x="6" y="132"/>
                  <a:pt x="6" y="132"/>
                  <a:pt x="6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48" y="138"/>
                  <a:pt x="148" y="138"/>
                  <a:pt x="148" y="138"/>
                </a:cubicBezTo>
                <a:lnTo>
                  <a:pt x="16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6846887" y="5186362"/>
            <a:ext cx="900112" cy="469900"/>
          </a:xfrm>
          <a:custGeom>
            <a:avLst/>
            <a:gdLst/>
            <a:ahLst/>
            <a:cxnLst/>
            <a:rect l="l" t="t" r="r" b="b"/>
            <a:pathLst>
              <a:path w="230" h="120" extrusionOk="0">
                <a:moveTo>
                  <a:pt x="166" y="113"/>
                </a:moveTo>
                <a:cubicBezTo>
                  <a:pt x="163" y="114"/>
                  <a:pt x="160" y="116"/>
                  <a:pt x="156" y="116"/>
                </a:cubicBezTo>
                <a:cubicBezTo>
                  <a:pt x="145" y="119"/>
                  <a:pt x="133" y="120"/>
                  <a:pt x="118" y="120"/>
                </a:cubicBezTo>
                <a:cubicBezTo>
                  <a:pt x="104" y="120"/>
                  <a:pt x="92" y="119"/>
                  <a:pt x="80" y="116"/>
                </a:cubicBezTo>
                <a:cubicBezTo>
                  <a:pt x="77" y="116"/>
                  <a:pt x="73" y="114"/>
                  <a:pt x="70" y="113"/>
                </a:cubicBezTo>
                <a:cubicBezTo>
                  <a:pt x="60" y="108"/>
                  <a:pt x="60" y="100"/>
                  <a:pt x="66" y="95"/>
                </a:cubicBezTo>
                <a:cubicBezTo>
                  <a:pt x="72" y="88"/>
                  <a:pt x="79" y="84"/>
                  <a:pt x="87" y="81"/>
                </a:cubicBezTo>
                <a:cubicBezTo>
                  <a:pt x="91" y="79"/>
                  <a:pt x="94" y="78"/>
                  <a:pt x="98" y="76"/>
                </a:cubicBezTo>
                <a:cubicBezTo>
                  <a:pt x="104" y="74"/>
                  <a:pt x="106" y="67"/>
                  <a:pt x="101" y="62"/>
                </a:cubicBezTo>
                <a:cubicBezTo>
                  <a:pt x="91" y="52"/>
                  <a:pt x="87" y="40"/>
                  <a:pt x="88" y="26"/>
                </a:cubicBezTo>
                <a:cubicBezTo>
                  <a:pt x="89" y="12"/>
                  <a:pt x="97" y="4"/>
                  <a:pt x="110" y="1"/>
                </a:cubicBezTo>
                <a:cubicBezTo>
                  <a:pt x="113" y="0"/>
                  <a:pt x="116" y="0"/>
                  <a:pt x="118" y="0"/>
                </a:cubicBezTo>
                <a:cubicBezTo>
                  <a:pt x="121" y="0"/>
                  <a:pt x="124" y="0"/>
                  <a:pt x="127" y="1"/>
                </a:cubicBezTo>
                <a:cubicBezTo>
                  <a:pt x="140" y="4"/>
                  <a:pt x="148" y="12"/>
                  <a:pt x="149" y="26"/>
                </a:cubicBezTo>
                <a:cubicBezTo>
                  <a:pt x="149" y="40"/>
                  <a:pt x="145" y="52"/>
                  <a:pt x="135" y="62"/>
                </a:cubicBezTo>
                <a:cubicBezTo>
                  <a:pt x="130" y="67"/>
                  <a:pt x="132" y="74"/>
                  <a:pt x="139" y="76"/>
                </a:cubicBezTo>
                <a:cubicBezTo>
                  <a:pt x="142" y="78"/>
                  <a:pt x="146" y="79"/>
                  <a:pt x="150" y="81"/>
                </a:cubicBezTo>
                <a:cubicBezTo>
                  <a:pt x="157" y="84"/>
                  <a:pt x="165" y="88"/>
                  <a:pt x="171" y="95"/>
                </a:cubicBezTo>
                <a:cubicBezTo>
                  <a:pt x="175" y="98"/>
                  <a:pt x="176" y="108"/>
                  <a:pt x="166" y="113"/>
                </a:cubicBezTo>
                <a:close/>
                <a:moveTo>
                  <a:pt x="227" y="102"/>
                </a:moveTo>
                <a:cubicBezTo>
                  <a:pt x="222" y="98"/>
                  <a:pt x="217" y="95"/>
                  <a:pt x="212" y="93"/>
                </a:cubicBezTo>
                <a:cubicBezTo>
                  <a:pt x="209" y="91"/>
                  <a:pt x="207" y="90"/>
                  <a:pt x="204" y="90"/>
                </a:cubicBezTo>
                <a:cubicBezTo>
                  <a:pt x="200" y="88"/>
                  <a:pt x="198" y="83"/>
                  <a:pt x="202" y="80"/>
                </a:cubicBezTo>
                <a:cubicBezTo>
                  <a:pt x="209" y="73"/>
                  <a:pt x="212" y="64"/>
                  <a:pt x="211" y="55"/>
                </a:cubicBezTo>
                <a:cubicBezTo>
                  <a:pt x="211" y="45"/>
                  <a:pt x="205" y="40"/>
                  <a:pt x="196" y="37"/>
                </a:cubicBezTo>
                <a:cubicBezTo>
                  <a:pt x="194" y="37"/>
                  <a:pt x="192" y="37"/>
                  <a:pt x="190" y="37"/>
                </a:cubicBezTo>
                <a:cubicBezTo>
                  <a:pt x="188" y="37"/>
                  <a:pt x="186" y="37"/>
                  <a:pt x="184" y="37"/>
                </a:cubicBezTo>
                <a:cubicBezTo>
                  <a:pt x="175" y="40"/>
                  <a:pt x="169" y="45"/>
                  <a:pt x="169" y="55"/>
                </a:cubicBezTo>
                <a:cubicBezTo>
                  <a:pt x="169" y="64"/>
                  <a:pt x="171" y="73"/>
                  <a:pt x="178" y="80"/>
                </a:cubicBezTo>
                <a:cubicBezTo>
                  <a:pt x="182" y="83"/>
                  <a:pt x="180" y="88"/>
                  <a:pt x="176" y="90"/>
                </a:cubicBezTo>
                <a:cubicBezTo>
                  <a:pt x="176" y="90"/>
                  <a:pt x="175" y="90"/>
                  <a:pt x="175" y="90"/>
                </a:cubicBezTo>
                <a:cubicBezTo>
                  <a:pt x="176" y="90"/>
                  <a:pt x="177" y="91"/>
                  <a:pt x="177" y="92"/>
                </a:cubicBezTo>
                <a:cubicBezTo>
                  <a:pt x="181" y="95"/>
                  <a:pt x="182" y="100"/>
                  <a:pt x="181" y="105"/>
                </a:cubicBezTo>
                <a:cubicBezTo>
                  <a:pt x="180" y="110"/>
                  <a:pt x="177" y="114"/>
                  <a:pt x="172" y="117"/>
                </a:cubicBezTo>
                <a:cubicBezTo>
                  <a:pt x="170" y="117"/>
                  <a:pt x="169" y="118"/>
                  <a:pt x="168" y="118"/>
                </a:cubicBezTo>
                <a:cubicBezTo>
                  <a:pt x="174" y="119"/>
                  <a:pt x="182" y="120"/>
                  <a:pt x="190" y="120"/>
                </a:cubicBezTo>
                <a:cubicBezTo>
                  <a:pt x="200" y="120"/>
                  <a:pt x="208" y="119"/>
                  <a:pt x="216" y="117"/>
                </a:cubicBezTo>
                <a:cubicBezTo>
                  <a:pt x="219" y="117"/>
                  <a:pt x="221" y="116"/>
                  <a:pt x="224" y="115"/>
                </a:cubicBezTo>
                <a:cubicBezTo>
                  <a:pt x="230" y="112"/>
                  <a:pt x="229" y="105"/>
                  <a:pt x="227" y="102"/>
                </a:cubicBezTo>
                <a:close/>
                <a:moveTo>
                  <a:pt x="55" y="105"/>
                </a:moveTo>
                <a:cubicBezTo>
                  <a:pt x="54" y="100"/>
                  <a:pt x="55" y="95"/>
                  <a:pt x="59" y="92"/>
                </a:cubicBezTo>
                <a:cubicBezTo>
                  <a:pt x="61" y="90"/>
                  <a:pt x="62" y="89"/>
                  <a:pt x="64" y="87"/>
                </a:cubicBezTo>
                <a:cubicBezTo>
                  <a:pt x="63" y="87"/>
                  <a:pt x="62" y="87"/>
                  <a:pt x="61" y="86"/>
                </a:cubicBezTo>
                <a:cubicBezTo>
                  <a:pt x="56" y="84"/>
                  <a:pt x="54" y="79"/>
                  <a:pt x="58" y="75"/>
                </a:cubicBezTo>
                <a:cubicBezTo>
                  <a:pt x="66" y="68"/>
                  <a:pt x="69" y="58"/>
                  <a:pt x="69" y="48"/>
                </a:cubicBezTo>
                <a:cubicBezTo>
                  <a:pt x="68" y="37"/>
                  <a:pt x="62" y="31"/>
                  <a:pt x="52" y="28"/>
                </a:cubicBezTo>
                <a:cubicBezTo>
                  <a:pt x="49" y="28"/>
                  <a:pt x="47" y="28"/>
                  <a:pt x="45" y="28"/>
                </a:cubicBezTo>
                <a:cubicBezTo>
                  <a:pt x="43" y="28"/>
                  <a:pt x="41" y="28"/>
                  <a:pt x="39" y="28"/>
                </a:cubicBezTo>
                <a:cubicBezTo>
                  <a:pt x="29" y="31"/>
                  <a:pt x="22" y="37"/>
                  <a:pt x="22" y="48"/>
                </a:cubicBezTo>
                <a:cubicBezTo>
                  <a:pt x="21" y="58"/>
                  <a:pt x="24" y="67"/>
                  <a:pt x="32" y="75"/>
                </a:cubicBezTo>
                <a:cubicBezTo>
                  <a:pt x="36" y="79"/>
                  <a:pt x="34" y="84"/>
                  <a:pt x="29" y="86"/>
                </a:cubicBezTo>
                <a:cubicBezTo>
                  <a:pt x="27" y="87"/>
                  <a:pt x="24" y="88"/>
                  <a:pt x="21" y="90"/>
                </a:cubicBezTo>
                <a:cubicBezTo>
                  <a:pt x="15" y="92"/>
                  <a:pt x="9" y="96"/>
                  <a:pt x="5" y="100"/>
                </a:cubicBezTo>
                <a:cubicBezTo>
                  <a:pt x="0" y="105"/>
                  <a:pt x="0" y="111"/>
                  <a:pt x="8" y="114"/>
                </a:cubicBezTo>
                <a:cubicBezTo>
                  <a:pt x="11" y="116"/>
                  <a:pt x="13" y="117"/>
                  <a:pt x="16" y="117"/>
                </a:cubicBezTo>
                <a:cubicBezTo>
                  <a:pt x="25" y="119"/>
                  <a:pt x="34" y="120"/>
                  <a:pt x="45" y="120"/>
                </a:cubicBezTo>
                <a:cubicBezTo>
                  <a:pt x="54" y="120"/>
                  <a:pt x="62" y="119"/>
                  <a:pt x="69" y="118"/>
                </a:cubicBezTo>
                <a:cubicBezTo>
                  <a:pt x="67" y="118"/>
                  <a:pt x="66" y="117"/>
                  <a:pt x="65" y="117"/>
                </a:cubicBezTo>
                <a:cubicBezTo>
                  <a:pt x="59" y="114"/>
                  <a:pt x="55" y="110"/>
                  <a:pt x="55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4632325" y="5183187"/>
            <a:ext cx="577850" cy="579437"/>
          </a:xfrm>
          <a:custGeom>
            <a:avLst/>
            <a:gdLst/>
            <a:ahLst/>
            <a:cxnLst/>
            <a:rect l="l" t="t" r="r" b="b"/>
            <a:pathLst>
              <a:path w="148" h="148" extrusionOk="0">
                <a:moveTo>
                  <a:pt x="70" y="78"/>
                </a:moveTo>
                <a:cubicBezTo>
                  <a:pt x="139" y="78"/>
                  <a:pt x="139" y="78"/>
                  <a:pt x="139" y="78"/>
                </a:cubicBezTo>
                <a:cubicBezTo>
                  <a:pt x="139" y="116"/>
                  <a:pt x="108" y="148"/>
                  <a:pt x="70" y="148"/>
                </a:cubicBezTo>
                <a:cubicBezTo>
                  <a:pt x="31" y="148"/>
                  <a:pt x="0" y="116"/>
                  <a:pt x="0" y="78"/>
                </a:cubicBezTo>
                <a:cubicBezTo>
                  <a:pt x="0" y="40"/>
                  <a:pt x="31" y="8"/>
                  <a:pt x="70" y="8"/>
                </a:cubicBezTo>
                <a:lnTo>
                  <a:pt x="70" y="78"/>
                </a:lnTo>
                <a:close/>
                <a:moveTo>
                  <a:pt x="78" y="0"/>
                </a:moveTo>
                <a:cubicBezTo>
                  <a:pt x="78" y="70"/>
                  <a:pt x="78" y="70"/>
                  <a:pt x="78" y="70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48" y="31"/>
                  <a:pt x="116" y="0"/>
                  <a:pt x="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8262937" y="3111500"/>
            <a:ext cx="434975" cy="646112"/>
          </a:xfrm>
          <a:custGeom>
            <a:avLst/>
            <a:gdLst/>
            <a:ahLst/>
            <a:cxnLst/>
            <a:rect l="l" t="t" r="r" b="b"/>
            <a:pathLst>
              <a:path w="111" h="165" extrusionOk="0">
                <a:moveTo>
                  <a:pt x="111" y="110"/>
                </a:moveTo>
                <a:cubicBezTo>
                  <a:pt x="111" y="94"/>
                  <a:pt x="98" y="81"/>
                  <a:pt x="73" y="75"/>
                </a:cubicBezTo>
                <a:cubicBezTo>
                  <a:pt x="70" y="74"/>
                  <a:pt x="54" y="70"/>
                  <a:pt x="51" y="70"/>
                </a:cubicBezTo>
                <a:cubicBezTo>
                  <a:pt x="31" y="65"/>
                  <a:pt x="22" y="61"/>
                  <a:pt x="22" y="53"/>
                </a:cubicBezTo>
                <a:cubicBezTo>
                  <a:pt x="22" y="45"/>
                  <a:pt x="31" y="37"/>
                  <a:pt x="54" y="37"/>
                </a:cubicBezTo>
                <a:cubicBezTo>
                  <a:pt x="70" y="37"/>
                  <a:pt x="86" y="48"/>
                  <a:pt x="86" y="49"/>
                </a:cubicBezTo>
                <a:cubicBezTo>
                  <a:pt x="88" y="50"/>
                  <a:pt x="90" y="51"/>
                  <a:pt x="92" y="51"/>
                </a:cubicBezTo>
                <a:cubicBezTo>
                  <a:pt x="93" y="51"/>
                  <a:pt x="94" y="51"/>
                  <a:pt x="97" y="48"/>
                </a:cubicBezTo>
                <a:cubicBezTo>
                  <a:pt x="99" y="46"/>
                  <a:pt x="103" y="42"/>
                  <a:pt x="103" y="40"/>
                </a:cubicBezTo>
                <a:cubicBezTo>
                  <a:pt x="103" y="34"/>
                  <a:pt x="87" y="24"/>
                  <a:pt x="67" y="20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3"/>
                  <a:pt x="65" y="3"/>
                  <a:pt x="65" y="3"/>
                </a:cubicBezTo>
                <a:cubicBezTo>
                  <a:pt x="65" y="1"/>
                  <a:pt x="63" y="0"/>
                  <a:pt x="6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6" y="1"/>
                  <a:pt x="46" y="3"/>
                </a:cubicBezTo>
                <a:cubicBezTo>
                  <a:pt x="46" y="19"/>
                  <a:pt x="46" y="19"/>
                  <a:pt x="46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17" y="22"/>
                  <a:pt x="0" y="35"/>
                  <a:pt x="0" y="53"/>
                </a:cubicBezTo>
                <a:cubicBezTo>
                  <a:pt x="0" y="74"/>
                  <a:pt x="20" y="82"/>
                  <a:pt x="42" y="87"/>
                </a:cubicBezTo>
                <a:cubicBezTo>
                  <a:pt x="45" y="88"/>
                  <a:pt x="63" y="93"/>
                  <a:pt x="66" y="93"/>
                </a:cubicBezTo>
                <a:cubicBezTo>
                  <a:pt x="86" y="98"/>
                  <a:pt x="89" y="106"/>
                  <a:pt x="89" y="111"/>
                </a:cubicBezTo>
                <a:cubicBezTo>
                  <a:pt x="89" y="116"/>
                  <a:pt x="86" y="128"/>
                  <a:pt x="57" y="128"/>
                </a:cubicBezTo>
                <a:cubicBezTo>
                  <a:pt x="41" y="128"/>
                  <a:pt x="21" y="115"/>
                  <a:pt x="20" y="115"/>
                </a:cubicBezTo>
                <a:cubicBezTo>
                  <a:pt x="15" y="112"/>
                  <a:pt x="11" y="113"/>
                  <a:pt x="8" y="117"/>
                </a:cubicBezTo>
                <a:cubicBezTo>
                  <a:pt x="8" y="117"/>
                  <a:pt x="5" y="121"/>
                  <a:pt x="5" y="125"/>
                </a:cubicBezTo>
                <a:cubicBezTo>
                  <a:pt x="5" y="130"/>
                  <a:pt x="23" y="141"/>
                  <a:pt x="44" y="145"/>
                </a:cubicBezTo>
                <a:cubicBezTo>
                  <a:pt x="46" y="146"/>
                  <a:pt x="46" y="146"/>
                  <a:pt x="46" y="146"/>
                </a:cubicBezTo>
                <a:cubicBezTo>
                  <a:pt x="46" y="161"/>
                  <a:pt x="46" y="161"/>
                  <a:pt x="46" y="161"/>
                </a:cubicBezTo>
                <a:cubicBezTo>
                  <a:pt x="46" y="163"/>
                  <a:pt x="49" y="165"/>
                  <a:pt x="51" y="165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3" y="165"/>
                  <a:pt x="65" y="163"/>
                  <a:pt x="65" y="161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100" y="142"/>
                  <a:pt x="111" y="125"/>
                  <a:pt x="111" y="1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3419475" y="3082925"/>
            <a:ext cx="574675" cy="690562"/>
          </a:xfrm>
          <a:custGeom>
            <a:avLst/>
            <a:gdLst/>
            <a:ahLst/>
            <a:cxnLst/>
            <a:rect l="l" t="t" r="r" b="b"/>
            <a:pathLst>
              <a:path w="147" h="176" extrusionOk="0">
                <a:moveTo>
                  <a:pt x="98" y="170"/>
                </a:moveTo>
                <a:cubicBezTo>
                  <a:pt x="98" y="173"/>
                  <a:pt x="95" y="176"/>
                  <a:pt x="92" y="176"/>
                </a:cubicBezTo>
                <a:cubicBezTo>
                  <a:pt x="55" y="176"/>
                  <a:pt x="55" y="176"/>
                  <a:pt x="55" y="176"/>
                </a:cubicBezTo>
                <a:cubicBezTo>
                  <a:pt x="52" y="176"/>
                  <a:pt x="49" y="173"/>
                  <a:pt x="49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9" y="167"/>
                  <a:pt x="52" y="164"/>
                  <a:pt x="55" y="164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5" y="164"/>
                  <a:pt x="98" y="167"/>
                  <a:pt x="98" y="170"/>
                </a:cubicBezTo>
                <a:close/>
                <a:moveTo>
                  <a:pt x="98" y="154"/>
                </a:moveTo>
                <a:cubicBezTo>
                  <a:pt x="98" y="151"/>
                  <a:pt x="95" y="148"/>
                  <a:pt x="92" y="148"/>
                </a:cubicBezTo>
                <a:cubicBezTo>
                  <a:pt x="55" y="148"/>
                  <a:pt x="55" y="148"/>
                  <a:pt x="55" y="148"/>
                </a:cubicBezTo>
                <a:cubicBezTo>
                  <a:pt x="52" y="148"/>
                  <a:pt x="49" y="151"/>
                  <a:pt x="49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57"/>
                  <a:pt x="52" y="160"/>
                  <a:pt x="55" y="160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95" y="160"/>
                  <a:pt x="98" y="157"/>
                  <a:pt x="98" y="154"/>
                </a:cubicBezTo>
                <a:close/>
                <a:moveTo>
                  <a:pt x="79" y="87"/>
                </a:moveTo>
                <a:cubicBezTo>
                  <a:pt x="71" y="87"/>
                  <a:pt x="71" y="87"/>
                  <a:pt x="71" y="87"/>
                </a:cubicBezTo>
                <a:cubicBezTo>
                  <a:pt x="68" y="87"/>
                  <a:pt x="68" y="87"/>
                  <a:pt x="68" y="87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69" y="144"/>
                  <a:pt x="71" y="144"/>
                  <a:pt x="73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6" y="144"/>
                  <a:pt x="77" y="144"/>
                  <a:pt x="79" y="144"/>
                </a:cubicBezTo>
                <a:lnTo>
                  <a:pt x="79" y="87"/>
                </a:lnTo>
                <a:close/>
                <a:moveTo>
                  <a:pt x="53" y="64"/>
                </a:moveTo>
                <a:cubicBezTo>
                  <a:pt x="48" y="64"/>
                  <a:pt x="44" y="67"/>
                  <a:pt x="44" y="72"/>
                </a:cubicBezTo>
                <a:cubicBezTo>
                  <a:pt x="44" y="77"/>
                  <a:pt x="48" y="81"/>
                  <a:pt x="53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67"/>
                  <a:pt x="58" y="64"/>
                  <a:pt x="53" y="64"/>
                </a:cubicBezTo>
                <a:close/>
                <a:moveTo>
                  <a:pt x="103" y="72"/>
                </a:moveTo>
                <a:cubicBezTo>
                  <a:pt x="103" y="67"/>
                  <a:pt x="99" y="64"/>
                  <a:pt x="94" y="64"/>
                </a:cubicBezTo>
                <a:cubicBezTo>
                  <a:pt x="89" y="64"/>
                  <a:pt x="85" y="67"/>
                  <a:pt x="85" y="72"/>
                </a:cubicBezTo>
                <a:cubicBezTo>
                  <a:pt x="85" y="81"/>
                  <a:pt x="85" y="81"/>
                  <a:pt x="85" y="81"/>
                </a:cubicBezTo>
                <a:cubicBezTo>
                  <a:pt x="94" y="81"/>
                  <a:pt x="94" y="81"/>
                  <a:pt x="94" y="81"/>
                </a:cubicBezTo>
                <a:cubicBezTo>
                  <a:pt x="99" y="81"/>
                  <a:pt x="103" y="77"/>
                  <a:pt x="103" y="72"/>
                </a:cubicBezTo>
                <a:close/>
                <a:moveTo>
                  <a:pt x="122" y="56"/>
                </a:moveTo>
                <a:cubicBezTo>
                  <a:pt x="118" y="41"/>
                  <a:pt x="99" y="24"/>
                  <a:pt x="73" y="24"/>
                </a:cubicBezTo>
                <a:cubicBezTo>
                  <a:pt x="47" y="24"/>
                  <a:pt x="29" y="41"/>
                  <a:pt x="25" y="56"/>
                </a:cubicBezTo>
                <a:cubicBezTo>
                  <a:pt x="22" y="68"/>
                  <a:pt x="25" y="80"/>
                  <a:pt x="30" y="91"/>
                </a:cubicBezTo>
                <a:cubicBezTo>
                  <a:pt x="35" y="100"/>
                  <a:pt x="41" y="109"/>
                  <a:pt x="45" y="119"/>
                </a:cubicBezTo>
                <a:cubicBezTo>
                  <a:pt x="48" y="124"/>
                  <a:pt x="49" y="132"/>
                  <a:pt x="50" y="138"/>
                </a:cubicBezTo>
                <a:cubicBezTo>
                  <a:pt x="51" y="143"/>
                  <a:pt x="53" y="144"/>
                  <a:pt x="58" y="144"/>
                </a:cubicBezTo>
                <a:cubicBezTo>
                  <a:pt x="60" y="144"/>
                  <a:pt x="61" y="144"/>
                  <a:pt x="62" y="144"/>
                </a:cubicBezTo>
                <a:cubicBezTo>
                  <a:pt x="62" y="87"/>
                  <a:pt x="62" y="87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49" y="87"/>
                  <a:pt x="46" y="85"/>
                  <a:pt x="43" y="83"/>
                </a:cubicBezTo>
                <a:cubicBezTo>
                  <a:pt x="40" y="80"/>
                  <a:pt x="39" y="76"/>
                  <a:pt x="39" y="72"/>
                </a:cubicBezTo>
                <a:cubicBezTo>
                  <a:pt x="39" y="68"/>
                  <a:pt x="40" y="65"/>
                  <a:pt x="43" y="62"/>
                </a:cubicBezTo>
                <a:cubicBezTo>
                  <a:pt x="46" y="59"/>
                  <a:pt x="49" y="58"/>
                  <a:pt x="53" y="58"/>
                </a:cubicBezTo>
                <a:cubicBezTo>
                  <a:pt x="61" y="58"/>
                  <a:pt x="68" y="64"/>
                  <a:pt x="68" y="72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81"/>
                  <a:pt x="68" y="81"/>
                  <a:pt x="6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68"/>
                  <a:pt x="81" y="65"/>
                  <a:pt x="84" y="62"/>
                </a:cubicBezTo>
                <a:cubicBezTo>
                  <a:pt x="86" y="59"/>
                  <a:pt x="90" y="58"/>
                  <a:pt x="94" y="58"/>
                </a:cubicBezTo>
                <a:cubicBezTo>
                  <a:pt x="98" y="58"/>
                  <a:pt x="101" y="59"/>
                  <a:pt x="104" y="62"/>
                </a:cubicBezTo>
                <a:cubicBezTo>
                  <a:pt x="107" y="65"/>
                  <a:pt x="108" y="68"/>
                  <a:pt x="108" y="72"/>
                </a:cubicBezTo>
                <a:cubicBezTo>
                  <a:pt x="108" y="76"/>
                  <a:pt x="107" y="80"/>
                  <a:pt x="104" y="83"/>
                </a:cubicBezTo>
                <a:cubicBezTo>
                  <a:pt x="101" y="85"/>
                  <a:pt x="98" y="87"/>
                  <a:pt x="94" y="87"/>
                </a:cubicBezTo>
                <a:cubicBezTo>
                  <a:pt x="85" y="87"/>
                  <a:pt x="85" y="87"/>
                  <a:pt x="85" y="87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6" y="144"/>
                  <a:pt x="87" y="144"/>
                  <a:pt x="89" y="144"/>
                </a:cubicBezTo>
                <a:cubicBezTo>
                  <a:pt x="94" y="144"/>
                  <a:pt x="96" y="143"/>
                  <a:pt x="97" y="138"/>
                </a:cubicBezTo>
                <a:cubicBezTo>
                  <a:pt x="98" y="132"/>
                  <a:pt x="99" y="124"/>
                  <a:pt x="102" y="119"/>
                </a:cubicBezTo>
                <a:cubicBezTo>
                  <a:pt x="106" y="109"/>
                  <a:pt x="112" y="100"/>
                  <a:pt x="117" y="91"/>
                </a:cubicBezTo>
                <a:cubicBezTo>
                  <a:pt x="122" y="80"/>
                  <a:pt x="125" y="68"/>
                  <a:pt x="122" y="56"/>
                </a:cubicBezTo>
                <a:close/>
                <a:moveTo>
                  <a:pt x="79" y="6"/>
                </a:moveTo>
                <a:cubicBezTo>
                  <a:pt x="79" y="3"/>
                  <a:pt x="76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1" y="0"/>
                  <a:pt x="68" y="3"/>
                  <a:pt x="68" y="6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9"/>
                  <a:pt x="71" y="21"/>
                  <a:pt x="73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6" y="21"/>
                  <a:pt x="79" y="19"/>
                  <a:pt x="79" y="16"/>
                </a:cubicBezTo>
                <a:lnTo>
                  <a:pt x="79" y="6"/>
                </a:lnTo>
                <a:close/>
                <a:moveTo>
                  <a:pt x="108" y="14"/>
                </a:moveTo>
                <a:cubicBezTo>
                  <a:pt x="110" y="12"/>
                  <a:pt x="109" y="9"/>
                  <a:pt x="106" y="7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6"/>
                  <a:pt x="100" y="7"/>
                  <a:pt x="99" y="9"/>
                </a:cubicBezTo>
                <a:cubicBezTo>
                  <a:pt x="94" y="18"/>
                  <a:pt x="94" y="18"/>
                  <a:pt x="94" y="18"/>
                </a:cubicBezTo>
                <a:cubicBezTo>
                  <a:pt x="93" y="21"/>
                  <a:pt x="94" y="24"/>
                  <a:pt x="97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9" y="27"/>
                  <a:pt x="102" y="26"/>
                  <a:pt x="104" y="23"/>
                </a:cubicBezTo>
                <a:lnTo>
                  <a:pt x="108" y="14"/>
                </a:lnTo>
                <a:close/>
                <a:moveTo>
                  <a:pt x="130" y="32"/>
                </a:moveTo>
                <a:cubicBezTo>
                  <a:pt x="133" y="30"/>
                  <a:pt x="133" y="26"/>
                  <a:pt x="131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9" y="22"/>
                  <a:pt x="125" y="22"/>
                  <a:pt x="123" y="24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32"/>
                  <a:pt x="113" y="36"/>
                  <a:pt x="115" y="3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7" y="40"/>
                  <a:pt x="121" y="40"/>
                  <a:pt x="123" y="38"/>
                </a:cubicBezTo>
                <a:lnTo>
                  <a:pt x="130" y="32"/>
                </a:lnTo>
                <a:close/>
                <a:moveTo>
                  <a:pt x="142" y="58"/>
                </a:moveTo>
                <a:cubicBezTo>
                  <a:pt x="145" y="57"/>
                  <a:pt x="147" y="55"/>
                  <a:pt x="146" y="52"/>
                </a:cubicBezTo>
                <a:cubicBezTo>
                  <a:pt x="146" y="52"/>
                  <a:pt x="146" y="52"/>
                  <a:pt x="146" y="52"/>
                </a:cubicBezTo>
                <a:cubicBezTo>
                  <a:pt x="146" y="49"/>
                  <a:pt x="143" y="47"/>
                  <a:pt x="140" y="47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27" y="50"/>
                  <a:pt x="125" y="52"/>
                  <a:pt x="12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8"/>
                  <a:pt x="129" y="60"/>
                  <a:pt x="132" y="60"/>
                </a:cubicBezTo>
                <a:lnTo>
                  <a:pt x="142" y="58"/>
                </a:lnTo>
                <a:close/>
                <a:moveTo>
                  <a:pt x="139" y="87"/>
                </a:moveTo>
                <a:cubicBezTo>
                  <a:pt x="142" y="87"/>
                  <a:pt x="145" y="85"/>
                  <a:pt x="146" y="82"/>
                </a:cubicBezTo>
                <a:cubicBezTo>
                  <a:pt x="146" y="82"/>
                  <a:pt x="146" y="82"/>
                  <a:pt x="146" y="82"/>
                </a:cubicBezTo>
                <a:cubicBezTo>
                  <a:pt x="146" y="79"/>
                  <a:pt x="145" y="77"/>
                  <a:pt x="142" y="76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29" y="74"/>
                  <a:pt x="126" y="75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81"/>
                  <a:pt x="127" y="84"/>
                  <a:pt x="130" y="85"/>
                </a:cubicBezTo>
                <a:lnTo>
                  <a:pt x="139" y="87"/>
                </a:lnTo>
                <a:close/>
                <a:moveTo>
                  <a:pt x="42" y="23"/>
                </a:moveTo>
                <a:cubicBezTo>
                  <a:pt x="44" y="26"/>
                  <a:pt x="47" y="27"/>
                  <a:pt x="50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2" y="24"/>
                  <a:pt x="53" y="21"/>
                  <a:pt x="52" y="18"/>
                </a:cubicBezTo>
                <a:cubicBezTo>
                  <a:pt x="47" y="9"/>
                  <a:pt x="47" y="9"/>
                  <a:pt x="47" y="9"/>
                </a:cubicBezTo>
                <a:cubicBezTo>
                  <a:pt x="46" y="7"/>
                  <a:pt x="43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37" y="9"/>
                  <a:pt x="36" y="12"/>
                  <a:pt x="38" y="14"/>
                </a:cubicBezTo>
                <a:lnTo>
                  <a:pt x="42" y="23"/>
                </a:lnTo>
                <a:close/>
                <a:moveTo>
                  <a:pt x="23" y="38"/>
                </a:moveTo>
                <a:cubicBezTo>
                  <a:pt x="25" y="40"/>
                  <a:pt x="29" y="40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3" y="36"/>
                  <a:pt x="33" y="32"/>
                  <a:pt x="30" y="30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2"/>
                  <a:pt x="17" y="22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26"/>
                  <a:pt x="14" y="30"/>
                  <a:pt x="16" y="32"/>
                </a:cubicBezTo>
                <a:lnTo>
                  <a:pt x="23" y="38"/>
                </a:lnTo>
                <a:close/>
                <a:moveTo>
                  <a:pt x="14" y="60"/>
                </a:moveTo>
                <a:cubicBezTo>
                  <a:pt x="17" y="60"/>
                  <a:pt x="20" y="58"/>
                  <a:pt x="20" y="55"/>
                </a:cubicBezTo>
                <a:cubicBezTo>
                  <a:pt x="20" y="55"/>
                  <a:pt x="20" y="55"/>
                  <a:pt x="20" y="55"/>
                </a:cubicBezTo>
                <a:cubicBezTo>
                  <a:pt x="21" y="52"/>
                  <a:pt x="19" y="50"/>
                  <a:pt x="16" y="49"/>
                </a:cubicBezTo>
                <a:cubicBezTo>
                  <a:pt x="6" y="47"/>
                  <a:pt x="6" y="47"/>
                  <a:pt x="6" y="47"/>
                </a:cubicBezTo>
                <a:cubicBezTo>
                  <a:pt x="3" y="47"/>
                  <a:pt x="1" y="49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1" y="57"/>
                  <a:pt x="4" y="58"/>
                </a:cubicBezTo>
                <a:lnTo>
                  <a:pt x="14" y="60"/>
                </a:lnTo>
                <a:close/>
                <a:moveTo>
                  <a:pt x="16" y="85"/>
                </a:moveTo>
                <a:cubicBezTo>
                  <a:pt x="19" y="84"/>
                  <a:pt x="21" y="81"/>
                  <a:pt x="21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0" y="75"/>
                  <a:pt x="17" y="74"/>
                  <a:pt x="14" y="74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7"/>
                  <a:pt x="0" y="79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85"/>
                  <a:pt x="4" y="87"/>
                  <a:pt x="7" y="87"/>
                </a:cubicBezTo>
                <a:lnTo>
                  <a:pt x="16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812337" y="3208337"/>
            <a:ext cx="15478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438" name="Google Shape;438;p24"/>
          <p:cNvSpPr txBox="1"/>
          <p:nvPr/>
        </p:nvSpPr>
        <p:spPr>
          <a:xfrm>
            <a:off x="8745537" y="5305425"/>
            <a:ext cx="15478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1912937" y="5305425"/>
            <a:ext cx="15478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440" name="Google Shape;440;p24"/>
          <p:cNvSpPr txBox="1"/>
          <p:nvPr/>
        </p:nvSpPr>
        <p:spPr>
          <a:xfrm>
            <a:off x="831850" y="3219450"/>
            <a:ext cx="15478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1912937" y="1084262"/>
            <a:ext cx="15478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50"/>
                            </p:stCondLst>
                            <p:childTnLst>
                              <p:par>
                                <p:cTn id="6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800"/>
                            </p:stCondLst>
                            <p:childTnLst>
                              <p:par>
                                <p:cTn id="80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650"/>
                            </p:stCondLst>
                            <p:childTnLst>
                              <p:par>
                                <p:cTn id="94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350"/>
                            </p:stCondLst>
                            <p:childTnLst>
                              <p:par>
                                <p:cTn id="122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200"/>
                            </p:stCondLst>
                            <p:childTnLst>
                              <p:par>
                                <p:cTn id="13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/>
      <p:bldP spid="426" grpId="0"/>
      <p:bldP spid="427" grpId="0"/>
      <p:bldP spid="428" grpId="0"/>
      <p:bldP spid="429" grpId="0"/>
      <p:bldP spid="430" grpId="0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/>
      <p:bldP spid="438" grpId="0"/>
      <p:bldP spid="439" grpId="0"/>
      <p:bldP spid="440" grpId="0"/>
      <p:bldP spid="44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1724</Words>
  <Application>Microsoft Macintosh PowerPoint</Application>
  <PresentationFormat>Widescreen</PresentationFormat>
  <Paragraphs>447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Montserrat</vt:lpstr>
      <vt:lpstr>Montserrat Classic</vt:lpstr>
      <vt:lpstr>Montserrat ExtraBold</vt:lpstr>
      <vt:lpstr>Montserrat Semi-Bold Bold</vt:lpstr>
      <vt:lpstr>Open Sans</vt:lpstr>
      <vt:lpstr>Open Sans SemiBold</vt:lpstr>
      <vt:lpstr>Open Sans SemiBold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Vadym</cp:lastModifiedBy>
  <cp:revision>58</cp:revision>
  <dcterms:modified xsi:type="dcterms:W3CDTF">2022-02-23T12:22:50Z</dcterms:modified>
</cp:coreProperties>
</file>