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3" r:id="rId2"/>
    <p:sldId id="256" r:id="rId3"/>
    <p:sldId id="257" r:id="rId4"/>
    <p:sldId id="4097" r:id="rId5"/>
    <p:sldId id="259" r:id="rId6"/>
    <p:sldId id="260" r:id="rId7"/>
    <p:sldId id="261" r:id="rId8"/>
    <p:sldId id="4096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5" autoAdjust="0"/>
    <p:restoredTop sz="91973" autoAdjust="0"/>
  </p:normalViewPr>
  <p:slideViewPr>
    <p:cSldViewPr snapToGrid="0" snapToObjects="1">
      <p:cViewPr varScale="1">
        <p:scale>
          <a:sx n="43" d="100"/>
          <a:sy n="43" d="100"/>
        </p:scale>
        <p:origin x="42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FDDCCE-517A-499F-A2F3-F5D07BAAEA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5050E4-2F40-45C4-AEFB-03AE86993983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716B7FA4-C8D0-4FCF-B4E6-0CCFB4178D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48041BF-040B-48DA-8705-5D2C88419D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814CC7-3294-4966-94EE-F80FBC96B5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45D84B-3CB9-4908-B324-D81E9094C80E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3B6B6C20-F3A0-42F9-9038-D7686D2A0D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6A7C9A7-BD46-4819-B89C-61F3D85FD3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A72F1E-9160-4412-B64F-8D3AF58120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5DB8E4-E0B2-4EDF-8D79-CB942733411A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C04A8C21-C8C5-4709-BEE7-3C1682B3BA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4BE2754-6482-4669-AA73-F12CC30EA5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43F824-F675-4EE5-AFE5-2F6B6569B7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133D7B-155D-4C35-B652-513BB1EAF397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18D8769-2D13-40E7-B341-64443D03EE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8CB66F0-FBF8-442C-98BD-400575F0F3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796A85-B14D-4C61-B6C5-327AAC24882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69A6AB-DFC4-446B-B85D-BBFD4E302F97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1716B200-ADEE-4AEB-8462-542460BEC2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64183D5-1DDA-49F5-AB3A-E2EA7A04AA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74BBA6-36AD-4201-9C2C-1E4103C489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55ED06-3D90-41BB-8CC0-2996669CDB53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1B495271-0F72-4EA5-A9A8-1BD5416823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E3456DF-2899-45E1-9C95-8F66B54C14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BB046-8C08-44B3-BE7C-67934E8C87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B352C0-78AE-46AB-BE43-2A396F2A23F6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EAB00078-81D8-463D-9888-597B714509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BBD43E2-CCDC-4C43-9BD0-CB4D1F395B7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DBA323-D706-4829-A8F0-C50D1D721E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1D5A0E-BC3B-4108-9DEB-E1E282604EEF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6101D09C-5FD7-495B-852E-10FB4C71AC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B3E4587-50C1-4827-A4FF-F1C7B210EE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CAC236-6E1B-4C3B-B069-EB0DA5BADC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DD8FEB-DCE1-48B1-B45F-934ADDA2348B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AD8C9C21-E45E-48B2-968F-6B75F12254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3F47754-553C-4DEB-96F4-20094E3EF1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95EE93-D748-43E5-8C46-881550BB4E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F5F625-1178-4221-980C-E7649353D113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B81DC83E-635F-4934-9CF8-0432DEA7B3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C87250B-111F-4875-B76D-2EAF1BC2C3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86F328-DBD8-40B3-AEDF-AB82FFF48F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AE9E2-B5F4-4332-BB18-6862FDEAEC8D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CF55B23C-BDB5-41A4-91C3-A828EF2FD6A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3CCFB94-D697-4989-AF0C-4BDECA107F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091712-DC55-4106-9A8A-BB2D6A072D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37D58A-1E9D-4F76-9A44-D8DE6FAABFCF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2B7D69F3-699B-4A0A-8177-343EE62CB9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08544CD-FD40-4708-9D19-313F506B0B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30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F7A93F-135D-4F38-BBEB-432E527084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61164-F04E-4FF6-AE95-5B28BFBD26CE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BAFA8FBC-9B65-4A7C-A789-71C9F5DEC3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A19A298-9141-4242-A3A3-74C202B33C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C5F0F0-325F-4E3A-A915-B174B90709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330833-AEC6-4B85-BB9D-0E7DF667DCFE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E01E3CAB-B230-4E4F-890C-836EDB6809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4E54878-9336-42C3-9571-21CCF89D2A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D0F7E2-ADB8-4CFB-A08E-CAA4018DD9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43DD17-4BE3-45D4-A723-583C14489284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7497F71D-A410-41D0-93F6-E810ED1BC3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B526462-F716-47A5-892E-DBEC5E257A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2B2422-E6E4-47DE-8E15-038A5CAFBA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A76B79-D047-434D-A967-BFC2CAC346DC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FEDF68C1-EA23-4727-9550-F3D5341D45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46EF94F-6777-45E4-9EB9-4E1595AB1A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D9DF3C-3384-400E-98DF-4C5D732F60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8D9E44-8BB1-4859-914D-A17DE3EC8EB4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5E263607-A2B1-4EAC-B8ED-6F15CA1FAB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6C9AEB7-2B47-4F19-9718-0A86114F09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41A536-9D00-4B49-8EC3-6584F3D86C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EFA9FC-8D28-4B78-B348-DB6FA6B1B1E0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1788C602-AB56-408F-A823-5268E64B44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DE0B50A-764F-4167-87FC-5FF56DE95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1" i="0" kern="1200" spc="-290" baseline="0">
          <a:solidFill>
            <a:schemeClr val="tx2"/>
          </a:solidFill>
          <a:latin typeface="Montserrat" panose="00000500000000000000" pitchFamily="2" charset="0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06B5D97A-DD3E-4C34-AB8E-5E0CDCE9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33" y="3366493"/>
            <a:ext cx="5418562" cy="1039767"/>
          </a:xfrm>
          <a:prstGeom prst="roundRect">
            <a:avLst>
              <a:gd name="adj" fmla="val 17766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0E272599-2304-41CE-9152-4309C1B2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33" y="4673067"/>
            <a:ext cx="5418562" cy="1408592"/>
          </a:xfrm>
          <a:prstGeom prst="roundRect">
            <a:avLst>
              <a:gd name="adj" fmla="val 8823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6C46D0A4-0A59-4B53-82F3-F59EFE8C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33" y="6348468"/>
            <a:ext cx="5418562" cy="1408590"/>
          </a:xfrm>
          <a:prstGeom prst="roundRect">
            <a:avLst>
              <a:gd name="adj" fmla="val 10716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F1DDB62-B89F-46A2-8896-EFDF88B8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33" y="8023866"/>
            <a:ext cx="5418562" cy="1408592"/>
          </a:xfrm>
          <a:prstGeom prst="roundRect">
            <a:avLst>
              <a:gd name="adj" fmla="val 8553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96AD4787-78A6-43BE-BB6B-606345F2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33" y="9699267"/>
            <a:ext cx="5418562" cy="1408590"/>
          </a:xfrm>
          <a:prstGeom prst="roundRect">
            <a:avLst>
              <a:gd name="adj" fmla="val 9905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D7470D07-577C-4AFB-B13D-E07592C2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33" y="11374665"/>
            <a:ext cx="5418562" cy="1408592"/>
          </a:xfrm>
          <a:prstGeom prst="roundRect">
            <a:avLst>
              <a:gd name="adj" fmla="val 11257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621362CB-95CE-4304-B87B-1DFB6CC45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104" y="3366493"/>
            <a:ext cx="5210610" cy="1039767"/>
          </a:xfrm>
          <a:prstGeom prst="roundRect">
            <a:avLst>
              <a:gd name="adj" fmla="val 174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FF741E5F-EC80-40EB-B466-F07F85933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104" y="4673067"/>
            <a:ext cx="5210610" cy="1408592"/>
          </a:xfrm>
          <a:prstGeom prst="roundRect">
            <a:avLst>
              <a:gd name="adj" fmla="val 9634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3F44BA5F-B1C0-46AA-86D1-78E80841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104" y="6348468"/>
            <a:ext cx="5210610" cy="1408590"/>
          </a:xfrm>
          <a:prstGeom prst="roundRect">
            <a:avLst>
              <a:gd name="adj" fmla="val 9364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F4F8C1EA-3EB0-425D-B445-ACDEAC28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104" y="8023866"/>
            <a:ext cx="5210610" cy="1408592"/>
          </a:xfrm>
          <a:prstGeom prst="roundRect">
            <a:avLst>
              <a:gd name="adj" fmla="val 9634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9A54C6B8-5F71-4A15-81FA-BC89ED17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104" y="9699267"/>
            <a:ext cx="5210610" cy="1408590"/>
          </a:xfrm>
          <a:prstGeom prst="roundRect">
            <a:avLst>
              <a:gd name="adj" fmla="val 10446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16B2EFCC-A5A8-43C6-944E-4695B7C9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104" y="11374665"/>
            <a:ext cx="5210610" cy="1408592"/>
          </a:xfrm>
          <a:prstGeom prst="roundRect">
            <a:avLst>
              <a:gd name="adj" fmla="val 10716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2D01A34-61B4-40D5-BDB3-5E2ABAE8F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52" y="3366493"/>
            <a:ext cx="3217395" cy="1039767"/>
          </a:xfrm>
          <a:prstGeom prst="roundRect">
            <a:avLst>
              <a:gd name="adj" fmla="val 174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6" name="Freeform 15">
            <a:extLst>
              <a:ext uri="{FF2B5EF4-FFF2-40B4-BE49-F238E27FC236}">
                <a16:creationId xmlns:a16="http://schemas.microsoft.com/office/drawing/2014/main" id="{4138A868-E16F-48C9-A08F-2BECBC54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52" y="4673067"/>
            <a:ext cx="3217395" cy="1408592"/>
          </a:xfrm>
          <a:prstGeom prst="roundRect">
            <a:avLst>
              <a:gd name="adj" fmla="val 8553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655A5BC0-0C91-45F3-99FA-F08E88EA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52" y="6348468"/>
            <a:ext cx="3217395" cy="1408590"/>
          </a:xfrm>
          <a:prstGeom prst="roundRect">
            <a:avLst>
              <a:gd name="adj" fmla="val 8553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 17">
            <a:extLst>
              <a:ext uri="{FF2B5EF4-FFF2-40B4-BE49-F238E27FC236}">
                <a16:creationId xmlns:a16="http://schemas.microsoft.com/office/drawing/2014/main" id="{6CC02B3E-FF57-4D0B-993E-B8815F88E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52" y="8023866"/>
            <a:ext cx="3217395" cy="1408592"/>
          </a:xfrm>
          <a:prstGeom prst="roundRect">
            <a:avLst>
              <a:gd name="adj" fmla="val 9093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18">
            <a:extLst>
              <a:ext uri="{FF2B5EF4-FFF2-40B4-BE49-F238E27FC236}">
                <a16:creationId xmlns:a16="http://schemas.microsoft.com/office/drawing/2014/main" id="{F6ED188F-CC22-427A-883A-339868EC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52" y="9699267"/>
            <a:ext cx="3217395" cy="1408590"/>
          </a:xfrm>
          <a:prstGeom prst="roundRect">
            <a:avLst>
              <a:gd name="adj" fmla="val 9093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 19">
            <a:extLst>
              <a:ext uri="{FF2B5EF4-FFF2-40B4-BE49-F238E27FC236}">
                <a16:creationId xmlns:a16="http://schemas.microsoft.com/office/drawing/2014/main" id="{9CB8D592-AE23-45C6-B129-A0ABA260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52" y="11374665"/>
            <a:ext cx="3217395" cy="1408592"/>
          </a:xfrm>
          <a:prstGeom prst="roundRect">
            <a:avLst>
              <a:gd name="adj" fmla="val 10446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 20">
            <a:extLst>
              <a:ext uri="{FF2B5EF4-FFF2-40B4-BE49-F238E27FC236}">
                <a16:creationId xmlns:a16="http://schemas.microsoft.com/office/drawing/2014/main" id="{49090A66-3BD1-49E8-95FA-4485A627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522" y="3366493"/>
            <a:ext cx="3217395" cy="1039767"/>
          </a:xfrm>
          <a:prstGeom prst="roundRect">
            <a:avLst>
              <a:gd name="adj" fmla="val 18133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 21">
            <a:extLst>
              <a:ext uri="{FF2B5EF4-FFF2-40B4-BE49-F238E27FC236}">
                <a16:creationId xmlns:a16="http://schemas.microsoft.com/office/drawing/2014/main" id="{9D0117EA-99AA-4E89-B1B4-C3D0071A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522" y="4673067"/>
            <a:ext cx="3217395" cy="1408592"/>
          </a:xfrm>
          <a:prstGeom prst="roundRect">
            <a:avLst>
              <a:gd name="adj" fmla="val 9364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22">
            <a:extLst>
              <a:ext uri="{FF2B5EF4-FFF2-40B4-BE49-F238E27FC236}">
                <a16:creationId xmlns:a16="http://schemas.microsoft.com/office/drawing/2014/main" id="{734BB43A-1CC9-4FE8-A51A-DAFF7595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522" y="6348468"/>
            <a:ext cx="3217395" cy="1408590"/>
          </a:xfrm>
          <a:prstGeom prst="roundRect">
            <a:avLst>
              <a:gd name="adj" fmla="val 8823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40283241-2F3C-4342-8256-9E3A3901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522" y="8023866"/>
            <a:ext cx="3217395" cy="1408592"/>
          </a:xfrm>
          <a:prstGeom prst="roundRect">
            <a:avLst>
              <a:gd name="adj" fmla="val 10175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Freeform 24">
            <a:extLst>
              <a:ext uri="{FF2B5EF4-FFF2-40B4-BE49-F238E27FC236}">
                <a16:creationId xmlns:a16="http://schemas.microsoft.com/office/drawing/2014/main" id="{034041D0-E8F9-4923-9FF7-AC988A4E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522" y="9699267"/>
            <a:ext cx="3217395" cy="1408590"/>
          </a:xfrm>
          <a:prstGeom prst="roundRect">
            <a:avLst>
              <a:gd name="adj" fmla="val 8012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Freeform 25">
            <a:extLst>
              <a:ext uri="{FF2B5EF4-FFF2-40B4-BE49-F238E27FC236}">
                <a16:creationId xmlns:a16="http://schemas.microsoft.com/office/drawing/2014/main" id="{2D476DA5-2528-4DFC-B30D-5CBF0FD4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522" y="11374665"/>
            <a:ext cx="3217395" cy="1408592"/>
          </a:xfrm>
          <a:prstGeom prst="roundRect">
            <a:avLst>
              <a:gd name="adj" fmla="val 9364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 26">
            <a:extLst>
              <a:ext uri="{FF2B5EF4-FFF2-40B4-BE49-F238E27FC236}">
                <a16:creationId xmlns:a16="http://schemas.microsoft.com/office/drawing/2014/main" id="{B5372913-7998-40DB-8726-94F1D1EC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725" y="3366493"/>
            <a:ext cx="3217395" cy="1039767"/>
          </a:xfrm>
          <a:prstGeom prst="roundRect">
            <a:avLst>
              <a:gd name="adj" fmla="val 17766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 27">
            <a:extLst>
              <a:ext uri="{FF2B5EF4-FFF2-40B4-BE49-F238E27FC236}">
                <a16:creationId xmlns:a16="http://schemas.microsoft.com/office/drawing/2014/main" id="{CB01DF92-FC42-4CA6-8E00-B5CCD9F9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725" y="4673067"/>
            <a:ext cx="3217395" cy="1408592"/>
          </a:xfrm>
          <a:prstGeom prst="roundRect">
            <a:avLst>
              <a:gd name="adj" fmla="val 10175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B8DE174-7C0E-4F62-9732-D38EA26A2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884" y="5257693"/>
            <a:ext cx="2102190" cy="238456"/>
          </a:xfrm>
          <a:custGeom>
            <a:avLst/>
            <a:gdLst>
              <a:gd name="connsiteX0" fmla="*/ 1716824 w 2102190"/>
              <a:gd name="connsiteY0" fmla="*/ 0 h 238456"/>
              <a:gd name="connsiteX1" fmla="*/ 1982318 w 2102190"/>
              <a:gd name="connsiteY1" fmla="*/ 0 h 238456"/>
              <a:gd name="connsiteX2" fmla="*/ 2102190 w 2102190"/>
              <a:gd name="connsiteY2" fmla="*/ 119671 h 238456"/>
              <a:gd name="connsiteX3" fmla="*/ 1982318 w 2102190"/>
              <a:gd name="connsiteY3" fmla="*/ 238456 h 238456"/>
              <a:gd name="connsiteX4" fmla="*/ 1644012 w 2102190"/>
              <a:gd name="connsiteY4" fmla="*/ 238456 h 238456"/>
              <a:gd name="connsiteX5" fmla="*/ 1332802 w 2102190"/>
              <a:gd name="connsiteY5" fmla="*/ 0 h 238456"/>
              <a:gd name="connsiteX6" fmla="*/ 1611728 w 2102190"/>
              <a:gd name="connsiteY6" fmla="*/ 0 h 238456"/>
              <a:gd name="connsiteX7" fmla="*/ 1538422 w 2102190"/>
              <a:gd name="connsiteY7" fmla="*/ 238456 h 238456"/>
              <a:gd name="connsiteX8" fmla="*/ 1259494 w 2102190"/>
              <a:gd name="connsiteY8" fmla="*/ 238456 h 238456"/>
              <a:gd name="connsiteX9" fmla="*/ 949178 w 2102190"/>
              <a:gd name="connsiteY9" fmla="*/ 0 h 238456"/>
              <a:gd name="connsiteX10" fmla="*/ 1227212 w 2102190"/>
              <a:gd name="connsiteY10" fmla="*/ 0 h 238456"/>
              <a:gd name="connsiteX11" fmla="*/ 1153904 w 2102190"/>
              <a:gd name="connsiteY11" fmla="*/ 238456 h 238456"/>
              <a:gd name="connsiteX12" fmla="*/ 874976 w 2102190"/>
              <a:gd name="connsiteY12" fmla="*/ 238456 h 238456"/>
              <a:gd name="connsiteX13" fmla="*/ 562248 w 2102190"/>
              <a:gd name="connsiteY13" fmla="*/ 0 h 238456"/>
              <a:gd name="connsiteX14" fmla="*/ 838776 w 2102190"/>
              <a:gd name="connsiteY14" fmla="*/ 0 h 238456"/>
              <a:gd name="connsiteX15" fmla="*/ 766986 w 2102190"/>
              <a:gd name="connsiteY15" fmla="*/ 238456 h 238456"/>
              <a:gd name="connsiteX16" fmla="*/ 490458 w 2102190"/>
              <a:gd name="connsiteY16" fmla="*/ 238456 h 238456"/>
              <a:gd name="connsiteX17" fmla="*/ 119680 w 2102190"/>
              <a:gd name="connsiteY17" fmla="*/ 0 h 238456"/>
              <a:gd name="connsiteX18" fmla="*/ 458176 w 2102190"/>
              <a:gd name="connsiteY18" fmla="*/ 0 h 238456"/>
              <a:gd name="connsiteX19" fmla="*/ 384940 w 2102190"/>
              <a:gd name="connsiteY19" fmla="*/ 238456 h 238456"/>
              <a:gd name="connsiteX20" fmla="*/ 119680 w 2102190"/>
              <a:gd name="connsiteY20" fmla="*/ 238456 h 238456"/>
              <a:gd name="connsiteX21" fmla="*/ 0 w 2102190"/>
              <a:gd name="connsiteY21" fmla="*/ 119671 h 238456"/>
              <a:gd name="connsiteX22" fmla="*/ 119680 w 2102190"/>
              <a:gd name="connsiteY22" fmla="*/ 0 h 23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2190" h="238456">
                <a:moveTo>
                  <a:pt x="1716824" y="0"/>
                </a:moveTo>
                <a:lnTo>
                  <a:pt x="1982318" y="0"/>
                </a:lnTo>
                <a:cubicBezTo>
                  <a:pt x="2048026" y="0"/>
                  <a:pt x="2102190" y="54074"/>
                  <a:pt x="2102190" y="119671"/>
                </a:cubicBezTo>
                <a:cubicBezTo>
                  <a:pt x="2102190" y="185269"/>
                  <a:pt x="2048026" y="238456"/>
                  <a:pt x="1982318" y="238456"/>
                </a:cubicBezTo>
                <a:lnTo>
                  <a:pt x="1644012" y="238456"/>
                </a:lnTo>
                <a:close/>
                <a:moveTo>
                  <a:pt x="1332802" y="0"/>
                </a:moveTo>
                <a:lnTo>
                  <a:pt x="1611728" y="0"/>
                </a:lnTo>
                <a:lnTo>
                  <a:pt x="1538422" y="238456"/>
                </a:lnTo>
                <a:lnTo>
                  <a:pt x="1259494" y="238456"/>
                </a:lnTo>
                <a:close/>
                <a:moveTo>
                  <a:pt x="949178" y="0"/>
                </a:moveTo>
                <a:lnTo>
                  <a:pt x="1227212" y="0"/>
                </a:lnTo>
                <a:lnTo>
                  <a:pt x="1153904" y="238456"/>
                </a:lnTo>
                <a:lnTo>
                  <a:pt x="874976" y="238456"/>
                </a:lnTo>
                <a:close/>
                <a:moveTo>
                  <a:pt x="562248" y="0"/>
                </a:moveTo>
                <a:lnTo>
                  <a:pt x="838776" y="0"/>
                </a:lnTo>
                <a:lnTo>
                  <a:pt x="766986" y="238456"/>
                </a:lnTo>
                <a:lnTo>
                  <a:pt x="490458" y="238456"/>
                </a:lnTo>
                <a:close/>
                <a:moveTo>
                  <a:pt x="119680" y="0"/>
                </a:moveTo>
                <a:lnTo>
                  <a:pt x="458176" y="0"/>
                </a:lnTo>
                <a:lnTo>
                  <a:pt x="384940" y="238456"/>
                </a:lnTo>
                <a:lnTo>
                  <a:pt x="119680" y="238456"/>
                </a:lnTo>
                <a:cubicBezTo>
                  <a:pt x="53588" y="238456"/>
                  <a:pt x="0" y="185269"/>
                  <a:pt x="0" y="119671"/>
                </a:cubicBezTo>
                <a:cubicBezTo>
                  <a:pt x="0" y="54074"/>
                  <a:pt x="53588" y="0"/>
                  <a:pt x="1196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Freeform 33">
            <a:extLst>
              <a:ext uri="{FF2B5EF4-FFF2-40B4-BE49-F238E27FC236}">
                <a16:creationId xmlns:a16="http://schemas.microsoft.com/office/drawing/2014/main" id="{37DCEC1F-6ABF-4A70-8D0F-A6AE3A34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725" y="6348468"/>
            <a:ext cx="3217395" cy="1408590"/>
          </a:xfrm>
          <a:prstGeom prst="roundRect">
            <a:avLst>
              <a:gd name="adj" fmla="val 10175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4442B7D-2D6A-4AAC-B1D1-279BFEE0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884" y="6933091"/>
            <a:ext cx="2102190" cy="238458"/>
          </a:xfrm>
          <a:custGeom>
            <a:avLst/>
            <a:gdLst>
              <a:gd name="connsiteX0" fmla="*/ 1716824 w 2102190"/>
              <a:gd name="connsiteY0" fmla="*/ 0 h 238458"/>
              <a:gd name="connsiteX1" fmla="*/ 1982318 w 2102190"/>
              <a:gd name="connsiteY1" fmla="*/ 0 h 238458"/>
              <a:gd name="connsiteX2" fmla="*/ 2102190 w 2102190"/>
              <a:gd name="connsiteY2" fmla="*/ 118786 h 238458"/>
              <a:gd name="connsiteX3" fmla="*/ 1982318 w 2102190"/>
              <a:gd name="connsiteY3" fmla="*/ 238458 h 238458"/>
              <a:gd name="connsiteX4" fmla="*/ 1644012 w 2102190"/>
              <a:gd name="connsiteY4" fmla="*/ 238458 h 238458"/>
              <a:gd name="connsiteX5" fmla="*/ 1332802 w 2102190"/>
              <a:gd name="connsiteY5" fmla="*/ 0 h 238458"/>
              <a:gd name="connsiteX6" fmla="*/ 1611728 w 2102190"/>
              <a:gd name="connsiteY6" fmla="*/ 0 h 238458"/>
              <a:gd name="connsiteX7" fmla="*/ 1538422 w 2102190"/>
              <a:gd name="connsiteY7" fmla="*/ 238458 h 238458"/>
              <a:gd name="connsiteX8" fmla="*/ 1259494 w 2102190"/>
              <a:gd name="connsiteY8" fmla="*/ 238458 h 238458"/>
              <a:gd name="connsiteX9" fmla="*/ 949178 w 2102190"/>
              <a:gd name="connsiteY9" fmla="*/ 0 h 238458"/>
              <a:gd name="connsiteX10" fmla="*/ 1227212 w 2102190"/>
              <a:gd name="connsiteY10" fmla="*/ 0 h 238458"/>
              <a:gd name="connsiteX11" fmla="*/ 1153904 w 2102190"/>
              <a:gd name="connsiteY11" fmla="*/ 238458 h 238458"/>
              <a:gd name="connsiteX12" fmla="*/ 874976 w 2102190"/>
              <a:gd name="connsiteY12" fmla="*/ 238458 h 238458"/>
              <a:gd name="connsiteX13" fmla="*/ 562248 w 2102190"/>
              <a:gd name="connsiteY13" fmla="*/ 0 h 238458"/>
              <a:gd name="connsiteX14" fmla="*/ 838776 w 2102190"/>
              <a:gd name="connsiteY14" fmla="*/ 0 h 238458"/>
              <a:gd name="connsiteX15" fmla="*/ 766986 w 2102190"/>
              <a:gd name="connsiteY15" fmla="*/ 238458 h 238458"/>
              <a:gd name="connsiteX16" fmla="*/ 490458 w 2102190"/>
              <a:gd name="connsiteY16" fmla="*/ 238458 h 238458"/>
              <a:gd name="connsiteX17" fmla="*/ 119680 w 2102190"/>
              <a:gd name="connsiteY17" fmla="*/ 0 h 238458"/>
              <a:gd name="connsiteX18" fmla="*/ 458176 w 2102190"/>
              <a:gd name="connsiteY18" fmla="*/ 0 h 238458"/>
              <a:gd name="connsiteX19" fmla="*/ 384940 w 2102190"/>
              <a:gd name="connsiteY19" fmla="*/ 238458 h 238458"/>
              <a:gd name="connsiteX20" fmla="*/ 119680 w 2102190"/>
              <a:gd name="connsiteY20" fmla="*/ 238458 h 238458"/>
              <a:gd name="connsiteX21" fmla="*/ 0 w 2102190"/>
              <a:gd name="connsiteY21" fmla="*/ 118786 h 238458"/>
              <a:gd name="connsiteX22" fmla="*/ 119680 w 2102190"/>
              <a:gd name="connsiteY22" fmla="*/ 0 h 2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2190" h="238458">
                <a:moveTo>
                  <a:pt x="1716824" y="0"/>
                </a:moveTo>
                <a:lnTo>
                  <a:pt x="1982318" y="0"/>
                </a:lnTo>
                <a:cubicBezTo>
                  <a:pt x="2048026" y="0"/>
                  <a:pt x="2102190" y="54074"/>
                  <a:pt x="2102190" y="118786"/>
                </a:cubicBezTo>
                <a:cubicBezTo>
                  <a:pt x="2102190" y="184384"/>
                  <a:pt x="2048026" y="238458"/>
                  <a:pt x="1982318" y="238458"/>
                </a:cubicBezTo>
                <a:lnTo>
                  <a:pt x="1644012" y="238458"/>
                </a:lnTo>
                <a:close/>
                <a:moveTo>
                  <a:pt x="1332802" y="0"/>
                </a:moveTo>
                <a:lnTo>
                  <a:pt x="1611728" y="0"/>
                </a:lnTo>
                <a:lnTo>
                  <a:pt x="1538422" y="238458"/>
                </a:lnTo>
                <a:lnTo>
                  <a:pt x="1259494" y="238458"/>
                </a:lnTo>
                <a:close/>
                <a:moveTo>
                  <a:pt x="949178" y="0"/>
                </a:moveTo>
                <a:lnTo>
                  <a:pt x="1227212" y="0"/>
                </a:lnTo>
                <a:lnTo>
                  <a:pt x="1153904" y="238458"/>
                </a:lnTo>
                <a:lnTo>
                  <a:pt x="874976" y="238458"/>
                </a:lnTo>
                <a:close/>
                <a:moveTo>
                  <a:pt x="562248" y="0"/>
                </a:moveTo>
                <a:lnTo>
                  <a:pt x="838776" y="0"/>
                </a:lnTo>
                <a:lnTo>
                  <a:pt x="766986" y="238458"/>
                </a:lnTo>
                <a:lnTo>
                  <a:pt x="490458" y="238458"/>
                </a:lnTo>
                <a:close/>
                <a:moveTo>
                  <a:pt x="119680" y="0"/>
                </a:moveTo>
                <a:lnTo>
                  <a:pt x="458176" y="0"/>
                </a:lnTo>
                <a:lnTo>
                  <a:pt x="384940" y="238458"/>
                </a:lnTo>
                <a:lnTo>
                  <a:pt x="119680" y="238458"/>
                </a:lnTo>
                <a:cubicBezTo>
                  <a:pt x="53588" y="238458"/>
                  <a:pt x="0" y="184384"/>
                  <a:pt x="0" y="118786"/>
                </a:cubicBezTo>
                <a:cubicBezTo>
                  <a:pt x="0" y="54074"/>
                  <a:pt x="53588" y="0"/>
                  <a:pt x="1196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 39">
            <a:extLst>
              <a:ext uri="{FF2B5EF4-FFF2-40B4-BE49-F238E27FC236}">
                <a16:creationId xmlns:a16="http://schemas.microsoft.com/office/drawing/2014/main" id="{2A227279-5881-4EA4-9921-67E73975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725" y="8023866"/>
            <a:ext cx="3217395" cy="1408592"/>
          </a:xfrm>
          <a:prstGeom prst="roundRect">
            <a:avLst>
              <a:gd name="adj" fmla="val 11257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F591DB8-90E7-4CDF-9088-6E8E1C3F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884" y="8608492"/>
            <a:ext cx="2102190" cy="238452"/>
          </a:xfrm>
          <a:custGeom>
            <a:avLst/>
            <a:gdLst>
              <a:gd name="connsiteX0" fmla="*/ 1716824 w 2102190"/>
              <a:gd name="connsiteY0" fmla="*/ 0 h 238452"/>
              <a:gd name="connsiteX1" fmla="*/ 1982318 w 2102190"/>
              <a:gd name="connsiteY1" fmla="*/ 0 h 238452"/>
              <a:gd name="connsiteX2" fmla="*/ 2102190 w 2102190"/>
              <a:gd name="connsiteY2" fmla="*/ 119226 h 238452"/>
              <a:gd name="connsiteX3" fmla="*/ 1982318 w 2102190"/>
              <a:gd name="connsiteY3" fmla="*/ 238452 h 238452"/>
              <a:gd name="connsiteX4" fmla="*/ 1644012 w 2102190"/>
              <a:gd name="connsiteY4" fmla="*/ 238452 h 238452"/>
              <a:gd name="connsiteX5" fmla="*/ 1332802 w 2102190"/>
              <a:gd name="connsiteY5" fmla="*/ 0 h 238452"/>
              <a:gd name="connsiteX6" fmla="*/ 1611728 w 2102190"/>
              <a:gd name="connsiteY6" fmla="*/ 0 h 238452"/>
              <a:gd name="connsiteX7" fmla="*/ 1538422 w 2102190"/>
              <a:gd name="connsiteY7" fmla="*/ 238452 h 238452"/>
              <a:gd name="connsiteX8" fmla="*/ 1259494 w 2102190"/>
              <a:gd name="connsiteY8" fmla="*/ 238452 h 238452"/>
              <a:gd name="connsiteX9" fmla="*/ 949178 w 2102190"/>
              <a:gd name="connsiteY9" fmla="*/ 0 h 238452"/>
              <a:gd name="connsiteX10" fmla="*/ 1227212 w 2102190"/>
              <a:gd name="connsiteY10" fmla="*/ 0 h 238452"/>
              <a:gd name="connsiteX11" fmla="*/ 1153904 w 2102190"/>
              <a:gd name="connsiteY11" fmla="*/ 238452 h 238452"/>
              <a:gd name="connsiteX12" fmla="*/ 874976 w 2102190"/>
              <a:gd name="connsiteY12" fmla="*/ 238452 h 238452"/>
              <a:gd name="connsiteX13" fmla="*/ 562248 w 2102190"/>
              <a:gd name="connsiteY13" fmla="*/ 0 h 238452"/>
              <a:gd name="connsiteX14" fmla="*/ 838776 w 2102190"/>
              <a:gd name="connsiteY14" fmla="*/ 0 h 238452"/>
              <a:gd name="connsiteX15" fmla="*/ 766986 w 2102190"/>
              <a:gd name="connsiteY15" fmla="*/ 238452 h 238452"/>
              <a:gd name="connsiteX16" fmla="*/ 490458 w 2102190"/>
              <a:gd name="connsiteY16" fmla="*/ 238452 h 238452"/>
              <a:gd name="connsiteX17" fmla="*/ 119680 w 2102190"/>
              <a:gd name="connsiteY17" fmla="*/ 0 h 238452"/>
              <a:gd name="connsiteX18" fmla="*/ 458176 w 2102190"/>
              <a:gd name="connsiteY18" fmla="*/ 0 h 238452"/>
              <a:gd name="connsiteX19" fmla="*/ 384940 w 2102190"/>
              <a:gd name="connsiteY19" fmla="*/ 238452 h 238452"/>
              <a:gd name="connsiteX20" fmla="*/ 119680 w 2102190"/>
              <a:gd name="connsiteY20" fmla="*/ 238452 h 238452"/>
              <a:gd name="connsiteX21" fmla="*/ 0 w 2102190"/>
              <a:gd name="connsiteY21" fmla="*/ 119226 h 238452"/>
              <a:gd name="connsiteX22" fmla="*/ 119680 w 2102190"/>
              <a:gd name="connsiteY22" fmla="*/ 0 h 23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2190" h="238452">
                <a:moveTo>
                  <a:pt x="1716824" y="0"/>
                </a:moveTo>
                <a:lnTo>
                  <a:pt x="1982318" y="0"/>
                </a:lnTo>
                <a:cubicBezTo>
                  <a:pt x="2048026" y="0"/>
                  <a:pt x="2102190" y="52495"/>
                  <a:pt x="2102190" y="119226"/>
                </a:cubicBezTo>
                <a:cubicBezTo>
                  <a:pt x="2102190" y="184178"/>
                  <a:pt x="2048026" y="238452"/>
                  <a:pt x="1982318" y="238452"/>
                </a:cubicBezTo>
                <a:lnTo>
                  <a:pt x="1644012" y="238452"/>
                </a:lnTo>
                <a:close/>
                <a:moveTo>
                  <a:pt x="1332802" y="0"/>
                </a:moveTo>
                <a:lnTo>
                  <a:pt x="1611728" y="0"/>
                </a:lnTo>
                <a:lnTo>
                  <a:pt x="1538422" y="238452"/>
                </a:lnTo>
                <a:lnTo>
                  <a:pt x="1259494" y="238452"/>
                </a:lnTo>
                <a:close/>
                <a:moveTo>
                  <a:pt x="949178" y="0"/>
                </a:moveTo>
                <a:lnTo>
                  <a:pt x="1227212" y="0"/>
                </a:lnTo>
                <a:lnTo>
                  <a:pt x="1153904" y="238452"/>
                </a:lnTo>
                <a:lnTo>
                  <a:pt x="874976" y="238452"/>
                </a:lnTo>
                <a:close/>
                <a:moveTo>
                  <a:pt x="562248" y="0"/>
                </a:moveTo>
                <a:lnTo>
                  <a:pt x="838776" y="0"/>
                </a:lnTo>
                <a:lnTo>
                  <a:pt x="766986" y="238452"/>
                </a:lnTo>
                <a:lnTo>
                  <a:pt x="490458" y="238452"/>
                </a:lnTo>
                <a:close/>
                <a:moveTo>
                  <a:pt x="119680" y="0"/>
                </a:moveTo>
                <a:lnTo>
                  <a:pt x="458176" y="0"/>
                </a:lnTo>
                <a:lnTo>
                  <a:pt x="384940" y="238452"/>
                </a:lnTo>
                <a:lnTo>
                  <a:pt x="119680" y="238452"/>
                </a:lnTo>
                <a:cubicBezTo>
                  <a:pt x="53588" y="238452"/>
                  <a:pt x="0" y="184178"/>
                  <a:pt x="0" y="119226"/>
                </a:cubicBezTo>
                <a:cubicBezTo>
                  <a:pt x="0" y="52495"/>
                  <a:pt x="53588" y="0"/>
                  <a:pt x="1196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Freeform 45">
            <a:extLst>
              <a:ext uri="{FF2B5EF4-FFF2-40B4-BE49-F238E27FC236}">
                <a16:creationId xmlns:a16="http://schemas.microsoft.com/office/drawing/2014/main" id="{19442228-C754-4719-9D6F-2F6C41B87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725" y="9699267"/>
            <a:ext cx="3217395" cy="1408590"/>
          </a:xfrm>
          <a:prstGeom prst="roundRect">
            <a:avLst>
              <a:gd name="adj" fmla="val 10987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D6266A9-E583-472D-9CDF-62DD1959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884" y="10283890"/>
            <a:ext cx="2102190" cy="238458"/>
          </a:xfrm>
          <a:custGeom>
            <a:avLst/>
            <a:gdLst>
              <a:gd name="connsiteX0" fmla="*/ 1716824 w 2102190"/>
              <a:gd name="connsiteY0" fmla="*/ 0 h 238458"/>
              <a:gd name="connsiteX1" fmla="*/ 1982318 w 2102190"/>
              <a:gd name="connsiteY1" fmla="*/ 0 h 238458"/>
              <a:gd name="connsiteX2" fmla="*/ 2102190 w 2102190"/>
              <a:gd name="connsiteY2" fmla="*/ 119672 h 238458"/>
              <a:gd name="connsiteX3" fmla="*/ 1982318 w 2102190"/>
              <a:gd name="connsiteY3" fmla="*/ 238458 h 238458"/>
              <a:gd name="connsiteX4" fmla="*/ 1644012 w 2102190"/>
              <a:gd name="connsiteY4" fmla="*/ 238458 h 238458"/>
              <a:gd name="connsiteX5" fmla="*/ 1332802 w 2102190"/>
              <a:gd name="connsiteY5" fmla="*/ 0 h 238458"/>
              <a:gd name="connsiteX6" fmla="*/ 1611728 w 2102190"/>
              <a:gd name="connsiteY6" fmla="*/ 0 h 238458"/>
              <a:gd name="connsiteX7" fmla="*/ 1538422 w 2102190"/>
              <a:gd name="connsiteY7" fmla="*/ 238458 h 238458"/>
              <a:gd name="connsiteX8" fmla="*/ 1259494 w 2102190"/>
              <a:gd name="connsiteY8" fmla="*/ 238458 h 238458"/>
              <a:gd name="connsiteX9" fmla="*/ 949178 w 2102190"/>
              <a:gd name="connsiteY9" fmla="*/ 0 h 238458"/>
              <a:gd name="connsiteX10" fmla="*/ 1227212 w 2102190"/>
              <a:gd name="connsiteY10" fmla="*/ 0 h 238458"/>
              <a:gd name="connsiteX11" fmla="*/ 1153904 w 2102190"/>
              <a:gd name="connsiteY11" fmla="*/ 238458 h 238458"/>
              <a:gd name="connsiteX12" fmla="*/ 874976 w 2102190"/>
              <a:gd name="connsiteY12" fmla="*/ 238458 h 238458"/>
              <a:gd name="connsiteX13" fmla="*/ 562248 w 2102190"/>
              <a:gd name="connsiteY13" fmla="*/ 0 h 238458"/>
              <a:gd name="connsiteX14" fmla="*/ 838776 w 2102190"/>
              <a:gd name="connsiteY14" fmla="*/ 0 h 238458"/>
              <a:gd name="connsiteX15" fmla="*/ 766986 w 2102190"/>
              <a:gd name="connsiteY15" fmla="*/ 238458 h 238458"/>
              <a:gd name="connsiteX16" fmla="*/ 490458 w 2102190"/>
              <a:gd name="connsiteY16" fmla="*/ 238458 h 238458"/>
              <a:gd name="connsiteX17" fmla="*/ 119680 w 2102190"/>
              <a:gd name="connsiteY17" fmla="*/ 0 h 238458"/>
              <a:gd name="connsiteX18" fmla="*/ 458176 w 2102190"/>
              <a:gd name="connsiteY18" fmla="*/ 0 h 238458"/>
              <a:gd name="connsiteX19" fmla="*/ 384940 w 2102190"/>
              <a:gd name="connsiteY19" fmla="*/ 238458 h 238458"/>
              <a:gd name="connsiteX20" fmla="*/ 119680 w 2102190"/>
              <a:gd name="connsiteY20" fmla="*/ 238458 h 238458"/>
              <a:gd name="connsiteX21" fmla="*/ 0 w 2102190"/>
              <a:gd name="connsiteY21" fmla="*/ 119672 h 238458"/>
              <a:gd name="connsiteX22" fmla="*/ 119680 w 2102190"/>
              <a:gd name="connsiteY22" fmla="*/ 0 h 2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2190" h="238458">
                <a:moveTo>
                  <a:pt x="1716824" y="0"/>
                </a:moveTo>
                <a:lnTo>
                  <a:pt x="1982318" y="0"/>
                </a:lnTo>
                <a:cubicBezTo>
                  <a:pt x="2048026" y="0"/>
                  <a:pt x="2102190" y="54074"/>
                  <a:pt x="2102190" y="119672"/>
                </a:cubicBezTo>
                <a:cubicBezTo>
                  <a:pt x="2102190" y="185270"/>
                  <a:pt x="2048026" y="238458"/>
                  <a:pt x="1982318" y="238458"/>
                </a:cubicBezTo>
                <a:lnTo>
                  <a:pt x="1644012" y="238458"/>
                </a:lnTo>
                <a:close/>
                <a:moveTo>
                  <a:pt x="1332802" y="0"/>
                </a:moveTo>
                <a:lnTo>
                  <a:pt x="1611728" y="0"/>
                </a:lnTo>
                <a:lnTo>
                  <a:pt x="1538422" y="238458"/>
                </a:lnTo>
                <a:lnTo>
                  <a:pt x="1259494" y="238458"/>
                </a:lnTo>
                <a:close/>
                <a:moveTo>
                  <a:pt x="949178" y="0"/>
                </a:moveTo>
                <a:lnTo>
                  <a:pt x="1227212" y="0"/>
                </a:lnTo>
                <a:lnTo>
                  <a:pt x="1153904" y="238458"/>
                </a:lnTo>
                <a:lnTo>
                  <a:pt x="874976" y="238458"/>
                </a:lnTo>
                <a:close/>
                <a:moveTo>
                  <a:pt x="562248" y="0"/>
                </a:moveTo>
                <a:lnTo>
                  <a:pt x="838776" y="0"/>
                </a:lnTo>
                <a:lnTo>
                  <a:pt x="766986" y="238458"/>
                </a:lnTo>
                <a:lnTo>
                  <a:pt x="490458" y="238458"/>
                </a:lnTo>
                <a:close/>
                <a:moveTo>
                  <a:pt x="119680" y="0"/>
                </a:moveTo>
                <a:lnTo>
                  <a:pt x="458176" y="0"/>
                </a:lnTo>
                <a:lnTo>
                  <a:pt x="384940" y="238458"/>
                </a:lnTo>
                <a:lnTo>
                  <a:pt x="119680" y="238458"/>
                </a:lnTo>
                <a:cubicBezTo>
                  <a:pt x="53588" y="238458"/>
                  <a:pt x="0" y="185270"/>
                  <a:pt x="0" y="119672"/>
                </a:cubicBezTo>
                <a:cubicBezTo>
                  <a:pt x="0" y="54074"/>
                  <a:pt x="53588" y="0"/>
                  <a:pt x="1196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Freeform 51">
            <a:extLst>
              <a:ext uri="{FF2B5EF4-FFF2-40B4-BE49-F238E27FC236}">
                <a16:creationId xmlns:a16="http://schemas.microsoft.com/office/drawing/2014/main" id="{49A9DB3C-BBA5-4F3B-8DE5-701984C1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725" y="11374665"/>
            <a:ext cx="3217395" cy="1408592"/>
          </a:xfrm>
          <a:prstGeom prst="roundRect">
            <a:avLst>
              <a:gd name="adj" fmla="val 10716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91BE534-6BA5-4046-B844-58CCE481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884" y="11959291"/>
            <a:ext cx="2102190" cy="238456"/>
          </a:xfrm>
          <a:custGeom>
            <a:avLst/>
            <a:gdLst>
              <a:gd name="connsiteX0" fmla="*/ 1716824 w 2102190"/>
              <a:gd name="connsiteY0" fmla="*/ 0 h 238456"/>
              <a:gd name="connsiteX1" fmla="*/ 1982318 w 2102190"/>
              <a:gd name="connsiteY1" fmla="*/ 0 h 238456"/>
              <a:gd name="connsiteX2" fmla="*/ 2102190 w 2102190"/>
              <a:gd name="connsiteY2" fmla="*/ 118785 h 238456"/>
              <a:gd name="connsiteX3" fmla="*/ 1982318 w 2102190"/>
              <a:gd name="connsiteY3" fmla="*/ 238456 h 238456"/>
              <a:gd name="connsiteX4" fmla="*/ 1644012 w 2102190"/>
              <a:gd name="connsiteY4" fmla="*/ 238456 h 238456"/>
              <a:gd name="connsiteX5" fmla="*/ 1332802 w 2102190"/>
              <a:gd name="connsiteY5" fmla="*/ 0 h 238456"/>
              <a:gd name="connsiteX6" fmla="*/ 1611728 w 2102190"/>
              <a:gd name="connsiteY6" fmla="*/ 0 h 238456"/>
              <a:gd name="connsiteX7" fmla="*/ 1538422 w 2102190"/>
              <a:gd name="connsiteY7" fmla="*/ 238456 h 238456"/>
              <a:gd name="connsiteX8" fmla="*/ 1259494 w 2102190"/>
              <a:gd name="connsiteY8" fmla="*/ 238456 h 238456"/>
              <a:gd name="connsiteX9" fmla="*/ 949178 w 2102190"/>
              <a:gd name="connsiteY9" fmla="*/ 0 h 238456"/>
              <a:gd name="connsiteX10" fmla="*/ 1227212 w 2102190"/>
              <a:gd name="connsiteY10" fmla="*/ 0 h 238456"/>
              <a:gd name="connsiteX11" fmla="*/ 1153904 w 2102190"/>
              <a:gd name="connsiteY11" fmla="*/ 238456 h 238456"/>
              <a:gd name="connsiteX12" fmla="*/ 874976 w 2102190"/>
              <a:gd name="connsiteY12" fmla="*/ 238456 h 238456"/>
              <a:gd name="connsiteX13" fmla="*/ 562248 w 2102190"/>
              <a:gd name="connsiteY13" fmla="*/ 0 h 238456"/>
              <a:gd name="connsiteX14" fmla="*/ 838776 w 2102190"/>
              <a:gd name="connsiteY14" fmla="*/ 0 h 238456"/>
              <a:gd name="connsiteX15" fmla="*/ 766986 w 2102190"/>
              <a:gd name="connsiteY15" fmla="*/ 238456 h 238456"/>
              <a:gd name="connsiteX16" fmla="*/ 490458 w 2102190"/>
              <a:gd name="connsiteY16" fmla="*/ 238456 h 238456"/>
              <a:gd name="connsiteX17" fmla="*/ 119680 w 2102190"/>
              <a:gd name="connsiteY17" fmla="*/ 0 h 238456"/>
              <a:gd name="connsiteX18" fmla="*/ 458176 w 2102190"/>
              <a:gd name="connsiteY18" fmla="*/ 0 h 238456"/>
              <a:gd name="connsiteX19" fmla="*/ 384940 w 2102190"/>
              <a:gd name="connsiteY19" fmla="*/ 238456 h 238456"/>
              <a:gd name="connsiteX20" fmla="*/ 119680 w 2102190"/>
              <a:gd name="connsiteY20" fmla="*/ 238456 h 238456"/>
              <a:gd name="connsiteX21" fmla="*/ 0 w 2102190"/>
              <a:gd name="connsiteY21" fmla="*/ 118785 h 238456"/>
              <a:gd name="connsiteX22" fmla="*/ 119680 w 2102190"/>
              <a:gd name="connsiteY22" fmla="*/ 0 h 23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2190" h="238456">
                <a:moveTo>
                  <a:pt x="1716824" y="0"/>
                </a:moveTo>
                <a:lnTo>
                  <a:pt x="1982318" y="0"/>
                </a:lnTo>
                <a:cubicBezTo>
                  <a:pt x="2048026" y="0"/>
                  <a:pt x="2102190" y="53187"/>
                  <a:pt x="2102190" y="118785"/>
                </a:cubicBezTo>
                <a:cubicBezTo>
                  <a:pt x="2102190" y="184382"/>
                  <a:pt x="2048026" y="238456"/>
                  <a:pt x="1982318" y="238456"/>
                </a:cubicBezTo>
                <a:lnTo>
                  <a:pt x="1644012" y="238456"/>
                </a:lnTo>
                <a:close/>
                <a:moveTo>
                  <a:pt x="1332802" y="0"/>
                </a:moveTo>
                <a:lnTo>
                  <a:pt x="1611728" y="0"/>
                </a:lnTo>
                <a:lnTo>
                  <a:pt x="1538422" y="238456"/>
                </a:lnTo>
                <a:lnTo>
                  <a:pt x="1259494" y="238456"/>
                </a:lnTo>
                <a:close/>
                <a:moveTo>
                  <a:pt x="949178" y="0"/>
                </a:moveTo>
                <a:lnTo>
                  <a:pt x="1227212" y="0"/>
                </a:lnTo>
                <a:lnTo>
                  <a:pt x="1153904" y="238456"/>
                </a:lnTo>
                <a:lnTo>
                  <a:pt x="874976" y="238456"/>
                </a:lnTo>
                <a:close/>
                <a:moveTo>
                  <a:pt x="562248" y="0"/>
                </a:moveTo>
                <a:lnTo>
                  <a:pt x="838776" y="0"/>
                </a:lnTo>
                <a:lnTo>
                  <a:pt x="766986" y="238456"/>
                </a:lnTo>
                <a:lnTo>
                  <a:pt x="490458" y="238456"/>
                </a:lnTo>
                <a:close/>
                <a:moveTo>
                  <a:pt x="119680" y="0"/>
                </a:moveTo>
                <a:lnTo>
                  <a:pt x="458176" y="0"/>
                </a:lnTo>
                <a:lnTo>
                  <a:pt x="384940" y="238456"/>
                </a:lnTo>
                <a:lnTo>
                  <a:pt x="119680" y="238456"/>
                </a:lnTo>
                <a:cubicBezTo>
                  <a:pt x="53588" y="238456"/>
                  <a:pt x="0" y="184382"/>
                  <a:pt x="0" y="118785"/>
                </a:cubicBezTo>
                <a:cubicBezTo>
                  <a:pt x="0" y="53187"/>
                  <a:pt x="53588" y="0"/>
                  <a:pt x="1196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CA563-4C71-452E-A9C2-345B22DC40D0}"/>
              </a:ext>
            </a:extLst>
          </p:cNvPr>
          <p:cNvSpPr txBox="1"/>
          <p:nvPr/>
        </p:nvSpPr>
        <p:spPr>
          <a:xfrm>
            <a:off x="5114956" y="3588652"/>
            <a:ext cx="5166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ACTIVITY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4A61D-5FD3-4A29-92CB-41A9F586F0C7}"/>
              </a:ext>
            </a:extLst>
          </p:cNvPr>
          <p:cNvSpPr txBox="1"/>
          <p:nvPr/>
        </p:nvSpPr>
        <p:spPr>
          <a:xfrm>
            <a:off x="5114956" y="4837868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29C50-1374-4B0D-87EB-839F67E3D7B4}"/>
              </a:ext>
            </a:extLst>
          </p:cNvPr>
          <p:cNvSpPr txBox="1"/>
          <p:nvPr/>
        </p:nvSpPr>
        <p:spPr>
          <a:xfrm>
            <a:off x="10858500" y="3588652"/>
            <a:ext cx="48355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HOW I FEEL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1977F-55E3-4101-9708-1EBE1E9E46F8}"/>
              </a:ext>
            </a:extLst>
          </p:cNvPr>
          <p:cNvSpPr txBox="1"/>
          <p:nvPr/>
        </p:nvSpPr>
        <p:spPr>
          <a:xfrm>
            <a:off x="10858500" y="4837868"/>
            <a:ext cx="483555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2DDA3-B3CC-45FB-8599-930241A8A65F}"/>
              </a:ext>
            </a:extLst>
          </p:cNvPr>
          <p:cNvSpPr txBox="1"/>
          <p:nvPr/>
        </p:nvSpPr>
        <p:spPr>
          <a:xfrm>
            <a:off x="16270636" y="3588652"/>
            <a:ext cx="3007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1E93F-63B7-4535-A159-52B523D391E8}"/>
              </a:ext>
            </a:extLst>
          </p:cNvPr>
          <p:cNvSpPr txBox="1"/>
          <p:nvPr/>
        </p:nvSpPr>
        <p:spPr>
          <a:xfrm>
            <a:off x="16270636" y="5068700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04.12.21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4B9C3-5441-4D7D-8236-78E264A5AA76}"/>
              </a:ext>
            </a:extLst>
          </p:cNvPr>
          <p:cNvSpPr txBox="1"/>
          <p:nvPr/>
        </p:nvSpPr>
        <p:spPr>
          <a:xfrm>
            <a:off x="1611690" y="3588652"/>
            <a:ext cx="3007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DATE \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DD429-26CD-4208-9806-BC027C7A3A9A}"/>
              </a:ext>
            </a:extLst>
          </p:cNvPr>
          <p:cNvSpPr txBox="1"/>
          <p:nvPr/>
        </p:nvSpPr>
        <p:spPr>
          <a:xfrm>
            <a:off x="1611690" y="5068700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02.11.21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44706-BDE0-403A-A18A-4572F536A6F7}"/>
              </a:ext>
            </a:extLst>
          </p:cNvPr>
          <p:cNvSpPr txBox="1"/>
          <p:nvPr/>
        </p:nvSpPr>
        <p:spPr>
          <a:xfrm>
            <a:off x="19747838" y="3588652"/>
            <a:ext cx="3007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EE365-776B-40D7-A37D-565DAEC80506}"/>
              </a:ext>
            </a:extLst>
          </p:cNvPr>
          <p:cNvSpPr txBox="1"/>
          <p:nvPr/>
        </p:nvSpPr>
        <p:spPr>
          <a:xfrm>
            <a:off x="5114956" y="6514113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34414-05BA-4017-A16C-0695B75453BC}"/>
              </a:ext>
            </a:extLst>
          </p:cNvPr>
          <p:cNvSpPr txBox="1"/>
          <p:nvPr/>
        </p:nvSpPr>
        <p:spPr>
          <a:xfrm>
            <a:off x="10858500" y="6514113"/>
            <a:ext cx="483555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20091-3095-48D9-9E53-1AA6DF2EDF9C}"/>
              </a:ext>
            </a:extLst>
          </p:cNvPr>
          <p:cNvSpPr txBox="1"/>
          <p:nvPr/>
        </p:nvSpPr>
        <p:spPr>
          <a:xfrm>
            <a:off x="16270636" y="6744945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01.11.21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5D8A8-20F4-4C9E-BC27-B5CBBABAE2F8}"/>
              </a:ext>
            </a:extLst>
          </p:cNvPr>
          <p:cNvSpPr txBox="1"/>
          <p:nvPr/>
        </p:nvSpPr>
        <p:spPr>
          <a:xfrm>
            <a:off x="1611690" y="6744945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15.10.21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52F28-9A8C-473F-AE6E-FE14BFECB390}"/>
              </a:ext>
            </a:extLst>
          </p:cNvPr>
          <p:cNvSpPr txBox="1"/>
          <p:nvPr/>
        </p:nvSpPr>
        <p:spPr>
          <a:xfrm>
            <a:off x="5114956" y="8190358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DECEE-201F-4DB7-B17D-A0FEB9467428}"/>
              </a:ext>
            </a:extLst>
          </p:cNvPr>
          <p:cNvSpPr txBox="1"/>
          <p:nvPr/>
        </p:nvSpPr>
        <p:spPr>
          <a:xfrm>
            <a:off x="10858500" y="8190358"/>
            <a:ext cx="483555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78002-A2CF-4121-A755-6ED756DD417F}"/>
              </a:ext>
            </a:extLst>
          </p:cNvPr>
          <p:cNvSpPr txBox="1"/>
          <p:nvPr/>
        </p:nvSpPr>
        <p:spPr>
          <a:xfrm>
            <a:off x="16270636" y="8421190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14.10.21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0BF1E-308E-4FAA-839B-9F34158773CD}"/>
              </a:ext>
            </a:extLst>
          </p:cNvPr>
          <p:cNvSpPr txBox="1"/>
          <p:nvPr/>
        </p:nvSpPr>
        <p:spPr>
          <a:xfrm>
            <a:off x="1611690" y="8421190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02.09.21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66C5ED-75E5-4A60-8B17-925E65E5CD81}"/>
              </a:ext>
            </a:extLst>
          </p:cNvPr>
          <p:cNvSpPr txBox="1"/>
          <p:nvPr/>
        </p:nvSpPr>
        <p:spPr>
          <a:xfrm>
            <a:off x="5114956" y="9866603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520F2-76FF-4CD4-A197-F41F1355AB09}"/>
              </a:ext>
            </a:extLst>
          </p:cNvPr>
          <p:cNvSpPr txBox="1"/>
          <p:nvPr/>
        </p:nvSpPr>
        <p:spPr>
          <a:xfrm>
            <a:off x="10858500" y="9866603"/>
            <a:ext cx="483555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3575D-E3CD-4CC3-97E5-32AC56385D47}"/>
              </a:ext>
            </a:extLst>
          </p:cNvPr>
          <p:cNvSpPr txBox="1"/>
          <p:nvPr/>
        </p:nvSpPr>
        <p:spPr>
          <a:xfrm>
            <a:off x="16270636" y="10097435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01.09.21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40014-5F1F-46EB-9FC3-472DDF28A28D}"/>
              </a:ext>
            </a:extLst>
          </p:cNvPr>
          <p:cNvSpPr txBox="1"/>
          <p:nvPr/>
        </p:nvSpPr>
        <p:spPr>
          <a:xfrm>
            <a:off x="1611690" y="10097435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03.08.21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9DEC1-778A-412F-B8E2-1CB7B020B33F}"/>
              </a:ext>
            </a:extLst>
          </p:cNvPr>
          <p:cNvSpPr txBox="1"/>
          <p:nvPr/>
        </p:nvSpPr>
        <p:spPr>
          <a:xfrm>
            <a:off x="5114956" y="11546846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ADB5E-77D3-445C-BD8B-A47FAC76EFCB}"/>
              </a:ext>
            </a:extLst>
          </p:cNvPr>
          <p:cNvSpPr txBox="1"/>
          <p:nvPr/>
        </p:nvSpPr>
        <p:spPr>
          <a:xfrm>
            <a:off x="10858500" y="11546846"/>
            <a:ext cx="483555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8658E-CDA5-4F1C-934B-B1A31FD26FDE}"/>
              </a:ext>
            </a:extLst>
          </p:cNvPr>
          <p:cNvSpPr txBox="1"/>
          <p:nvPr/>
        </p:nvSpPr>
        <p:spPr>
          <a:xfrm>
            <a:off x="16270636" y="11777678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01.09.21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89F8E-90C4-4BE4-82F9-7907C4D4F5EB}"/>
              </a:ext>
            </a:extLst>
          </p:cNvPr>
          <p:cNvSpPr txBox="1"/>
          <p:nvPr/>
        </p:nvSpPr>
        <p:spPr>
          <a:xfrm>
            <a:off x="1611690" y="11777678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03.08.21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1CDEE2-5DB3-4424-A34E-634526FBE1A4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6C86F8-4DAB-448C-9DFA-0FA97988D7FD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">
            <a:extLst>
              <a:ext uri="{FF2B5EF4-FFF2-40B4-BE49-F238E27FC236}">
                <a16:creationId xmlns:a16="http://schemas.microsoft.com/office/drawing/2014/main" id="{B9FAC9FD-F43A-4360-9425-5F00FAB1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75" y="3824331"/>
            <a:ext cx="2357357" cy="1514042"/>
          </a:xfrm>
          <a:custGeom>
            <a:avLst/>
            <a:gdLst>
              <a:gd name="T0" fmla="*/ 0 w 2651"/>
              <a:gd name="T1" fmla="*/ 1699 h 1700"/>
              <a:gd name="T2" fmla="*/ 1801 w 2651"/>
              <a:gd name="T3" fmla="*/ 1699 h 1700"/>
              <a:gd name="T4" fmla="*/ 1801 w 2651"/>
              <a:gd name="T5" fmla="*/ 1699 h 1700"/>
              <a:gd name="T6" fmla="*/ 2650 w 2651"/>
              <a:gd name="T7" fmla="*/ 849 h 1700"/>
              <a:gd name="T8" fmla="*/ 2650 w 2651"/>
              <a:gd name="T9" fmla="*/ 849 h 1700"/>
              <a:gd name="T10" fmla="*/ 2650 w 2651"/>
              <a:gd name="T11" fmla="*/ 849 h 1700"/>
              <a:gd name="T12" fmla="*/ 1801 w 2651"/>
              <a:gd name="T13" fmla="*/ 0 h 1700"/>
              <a:gd name="T14" fmla="*/ 850 w 2651"/>
              <a:gd name="T15" fmla="*/ 0 h 1700"/>
              <a:gd name="T16" fmla="*/ 850 w 2651"/>
              <a:gd name="T17" fmla="*/ 0 h 1700"/>
              <a:gd name="T18" fmla="*/ 0 w 2651"/>
              <a:gd name="T19" fmla="*/ 849 h 1700"/>
              <a:gd name="T20" fmla="*/ 0 w 2651"/>
              <a:gd name="T21" fmla="*/ 169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1" h="1700">
                <a:moveTo>
                  <a:pt x="0" y="1699"/>
                </a:moveTo>
                <a:lnTo>
                  <a:pt x="1801" y="1699"/>
                </a:lnTo>
                <a:lnTo>
                  <a:pt x="1801" y="1699"/>
                </a:lnTo>
                <a:cubicBezTo>
                  <a:pt x="2269" y="1699"/>
                  <a:pt x="2650" y="1319"/>
                  <a:pt x="2650" y="849"/>
                </a:cubicBezTo>
                <a:lnTo>
                  <a:pt x="2650" y="849"/>
                </a:lnTo>
                <a:lnTo>
                  <a:pt x="2650" y="849"/>
                </a:lnTo>
                <a:cubicBezTo>
                  <a:pt x="2650" y="381"/>
                  <a:pt x="2269" y="0"/>
                  <a:pt x="1801" y="0"/>
                </a:cubicBezTo>
                <a:lnTo>
                  <a:pt x="850" y="0"/>
                </a:lnTo>
                <a:lnTo>
                  <a:pt x="850" y="0"/>
                </a:lnTo>
                <a:cubicBezTo>
                  <a:pt x="380" y="0"/>
                  <a:pt x="0" y="381"/>
                  <a:pt x="0" y="849"/>
                </a:cubicBezTo>
                <a:lnTo>
                  <a:pt x="0" y="16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097585E1-692A-4CE3-802E-4AD861A6A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75" y="6189530"/>
            <a:ext cx="2357357" cy="1510121"/>
          </a:xfrm>
          <a:custGeom>
            <a:avLst/>
            <a:gdLst>
              <a:gd name="T0" fmla="*/ 0 w 2651"/>
              <a:gd name="T1" fmla="*/ 1697 h 1698"/>
              <a:gd name="T2" fmla="*/ 1801 w 2651"/>
              <a:gd name="T3" fmla="*/ 1697 h 1698"/>
              <a:gd name="T4" fmla="*/ 1801 w 2651"/>
              <a:gd name="T5" fmla="*/ 1697 h 1698"/>
              <a:gd name="T6" fmla="*/ 2650 w 2651"/>
              <a:gd name="T7" fmla="*/ 848 h 1698"/>
              <a:gd name="T8" fmla="*/ 2650 w 2651"/>
              <a:gd name="T9" fmla="*/ 848 h 1698"/>
              <a:gd name="T10" fmla="*/ 2650 w 2651"/>
              <a:gd name="T11" fmla="*/ 848 h 1698"/>
              <a:gd name="T12" fmla="*/ 1801 w 2651"/>
              <a:gd name="T13" fmla="*/ 0 h 1698"/>
              <a:gd name="T14" fmla="*/ 850 w 2651"/>
              <a:gd name="T15" fmla="*/ 0 h 1698"/>
              <a:gd name="T16" fmla="*/ 850 w 2651"/>
              <a:gd name="T17" fmla="*/ 0 h 1698"/>
              <a:gd name="T18" fmla="*/ 0 w 2651"/>
              <a:gd name="T19" fmla="*/ 848 h 1698"/>
              <a:gd name="T20" fmla="*/ 0 w 2651"/>
              <a:gd name="T21" fmla="*/ 1697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1" h="1698">
                <a:moveTo>
                  <a:pt x="0" y="1697"/>
                </a:moveTo>
                <a:lnTo>
                  <a:pt x="1801" y="1697"/>
                </a:lnTo>
                <a:lnTo>
                  <a:pt x="1801" y="1697"/>
                </a:lnTo>
                <a:cubicBezTo>
                  <a:pt x="2269" y="1697"/>
                  <a:pt x="2650" y="1316"/>
                  <a:pt x="2650" y="848"/>
                </a:cubicBezTo>
                <a:lnTo>
                  <a:pt x="2650" y="848"/>
                </a:lnTo>
                <a:lnTo>
                  <a:pt x="2650" y="848"/>
                </a:lnTo>
                <a:cubicBezTo>
                  <a:pt x="2650" y="380"/>
                  <a:pt x="2269" y="0"/>
                  <a:pt x="1801" y="0"/>
                </a:cubicBezTo>
                <a:lnTo>
                  <a:pt x="850" y="0"/>
                </a:lnTo>
                <a:lnTo>
                  <a:pt x="850" y="0"/>
                </a:lnTo>
                <a:cubicBezTo>
                  <a:pt x="380" y="0"/>
                  <a:pt x="0" y="380"/>
                  <a:pt x="0" y="848"/>
                </a:cubicBezTo>
                <a:lnTo>
                  <a:pt x="0" y="16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9988AFD1-037A-4B09-8147-D4AC7EF9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75" y="8550809"/>
            <a:ext cx="2357357" cy="1514042"/>
          </a:xfrm>
          <a:custGeom>
            <a:avLst/>
            <a:gdLst>
              <a:gd name="T0" fmla="*/ 0 w 2651"/>
              <a:gd name="T1" fmla="*/ 1699 h 1700"/>
              <a:gd name="T2" fmla="*/ 1801 w 2651"/>
              <a:gd name="T3" fmla="*/ 1699 h 1700"/>
              <a:gd name="T4" fmla="*/ 1801 w 2651"/>
              <a:gd name="T5" fmla="*/ 1699 h 1700"/>
              <a:gd name="T6" fmla="*/ 2650 w 2651"/>
              <a:gd name="T7" fmla="*/ 850 h 1700"/>
              <a:gd name="T8" fmla="*/ 2650 w 2651"/>
              <a:gd name="T9" fmla="*/ 850 h 1700"/>
              <a:gd name="T10" fmla="*/ 2650 w 2651"/>
              <a:gd name="T11" fmla="*/ 850 h 1700"/>
              <a:gd name="T12" fmla="*/ 1801 w 2651"/>
              <a:gd name="T13" fmla="*/ 0 h 1700"/>
              <a:gd name="T14" fmla="*/ 850 w 2651"/>
              <a:gd name="T15" fmla="*/ 0 h 1700"/>
              <a:gd name="T16" fmla="*/ 850 w 2651"/>
              <a:gd name="T17" fmla="*/ 0 h 1700"/>
              <a:gd name="T18" fmla="*/ 0 w 2651"/>
              <a:gd name="T19" fmla="*/ 850 h 1700"/>
              <a:gd name="T20" fmla="*/ 0 w 2651"/>
              <a:gd name="T21" fmla="*/ 169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1" h="1700">
                <a:moveTo>
                  <a:pt x="0" y="1699"/>
                </a:moveTo>
                <a:lnTo>
                  <a:pt x="1801" y="1699"/>
                </a:lnTo>
                <a:lnTo>
                  <a:pt x="1801" y="1699"/>
                </a:lnTo>
                <a:cubicBezTo>
                  <a:pt x="2269" y="1699"/>
                  <a:pt x="2650" y="1319"/>
                  <a:pt x="2650" y="850"/>
                </a:cubicBezTo>
                <a:lnTo>
                  <a:pt x="2650" y="850"/>
                </a:lnTo>
                <a:lnTo>
                  <a:pt x="2650" y="850"/>
                </a:lnTo>
                <a:cubicBezTo>
                  <a:pt x="2650" y="380"/>
                  <a:pt x="2269" y="0"/>
                  <a:pt x="1801" y="0"/>
                </a:cubicBezTo>
                <a:lnTo>
                  <a:pt x="850" y="0"/>
                </a:lnTo>
                <a:lnTo>
                  <a:pt x="850" y="0"/>
                </a:lnTo>
                <a:cubicBezTo>
                  <a:pt x="380" y="0"/>
                  <a:pt x="0" y="380"/>
                  <a:pt x="0" y="850"/>
                </a:cubicBezTo>
                <a:lnTo>
                  <a:pt x="0" y="16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7F1ADE4A-7C52-4006-8D7D-C5819324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75" y="10912087"/>
            <a:ext cx="2357357" cy="1510121"/>
          </a:xfrm>
          <a:custGeom>
            <a:avLst/>
            <a:gdLst>
              <a:gd name="T0" fmla="*/ 0 w 2651"/>
              <a:gd name="T1" fmla="*/ 1698 h 1699"/>
              <a:gd name="T2" fmla="*/ 1801 w 2651"/>
              <a:gd name="T3" fmla="*/ 1698 h 1699"/>
              <a:gd name="T4" fmla="*/ 1801 w 2651"/>
              <a:gd name="T5" fmla="*/ 1698 h 1699"/>
              <a:gd name="T6" fmla="*/ 2650 w 2651"/>
              <a:gd name="T7" fmla="*/ 849 h 1699"/>
              <a:gd name="T8" fmla="*/ 2650 w 2651"/>
              <a:gd name="T9" fmla="*/ 849 h 1699"/>
              <a:gd name="T10" fmla="*/ 2650 w 2651"/>
              <a:gd name="T11" fmla="*/ 849 h 1699"/>
              <a:gd name="T12" fmla="*/ 1801 w 2651"/>
              <a:gd name="T13" fmla="*/ 0 h 1699"/>
              <a:gd name="T14" fmla="*/ 850 w 2651"/>
              <a:gd name="T15" fmla="*/ 0 h 1699"/>
              <a:gd name="T16" fmla="*/ 850 w 2651"/>
              <a:gd name="T17" fmla="*/ 0 h 1699"/>
              <a:gd name="T18" fmla="*/ 0 w 2651"/>
              <a:gd name="T19" fmla="*/ 849 h 1699"/>
              <a:gd name="T20" fmla="*/ 0 w 2651"/>
              <a:gd name="T21" fmla="*/ 1698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1" h="1699">
                <a:moveTo>
                  <a:pt x="0" y="1698"/>
                </a:moveTo>
                <a:lnTo>
                  <a:pt x="1801" y="1698"/>
                </a:lnTo>
                <a:lnTo>
                  <a:pt x="1801" y="1698"/>
                </a:lnTo>
                <a:cubicBezTo>
                  <a:pt x="2269" y="1698"/>
                  <a:pt x="2650" y="1318"/>
                  <a:pt x="2650" y="849"/>
                </a:cubicBezTo>
                <a:lnTo>
                  <a:pt x="2650" y="849"/>
                </a:lnTo>
                <a:lnTo>
                  <a:pt x="2650" y="849"/>
                </a:lnTo>
                <a:cubicBezTo>
                  <a:pt x="2650" y="380"/>
                  <a:pt x="2269" y="0"/>
                  <a:pt x="1801" y="0"/>
                </a:cubicBezTo>
                <a:lnTo>
                  <a:pt x="850" y="0"/>
                </a:lnTo>
                <a:lnTo>
                  <a:pt x="850" y="0"/>
                </a:lnTo>
                <a:cubicBezTo>
                  <a:pt x="380" y="0"/>
                  <a:pt x="0" y="380"/>
                  <a:pt x="0" y="849"/>
                </a:cubicBezTo>
                <a:lnTo>
                  <a:pt x="0" y="169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FC65F582-1FA7-4A26-AEB1-2273F52C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181" y="3871399"/>
            <a:ext cx="5459966" cy="3918466"/>
          </a:xfrm>
          <a:prstGeom prst="roundRect">
            <a:avLst>
              <a:gd name="adj" fmla="val 1763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E21B19CE-57D5-4208-BA08-6723B28B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005" y="4424455"/>
            <a:ext cx="1270854" cy="1270854"/>
          </a:xfrm>
          <a:custGeom>
            <a:avLst/>
            <a:gdLst>
              <a:gd name="T0" fmla="*/ 1427 w 1428"/>
              <a:gd name="T1" fmla="*/ 714 h 1429"/>
              <a:gd name="T2" fmla="*/ 1427 w 1428"/>
              <a:gd name="T3" fmla="*/ 714 h 1429"/>
              <a:gd name="T4" fmla="*/ 713 w 1428"/>
              <a:gd name="T5" fmla="*/ 1428 h 1429"/>
              <a:gd name="T6" fmla="*/ 713 w 1428"/>
              <a:gd name="T7" fmla="*/ 1428 h 1429"/>
              <a:gd name="T8" fmla="*/ 0 w 1428"/>
              <a:gd name="T9" fmla="*/ 714 h 1429"/>
              <a:gd name="T10" fmla="*/ 0 w 1428"/>
              <a:gd name="T11" fmla="*/ 714 h 1429"/>
              <a:gd name="T12" fmla="*/ 713 w 1428"/>
              <a:gd name="T13" fmla="*/ 0 h 1429"/>
              <a:gd name="T14" fmla="*/ 713 w 1428"/>
              <a:gd name="T15" fmla="*/ 0 h 1429"/>
              <a:gd name="T16" fmla="*/ 1427 w 1428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429">
                <a:moveTo>
                  <a:pt x="1427" y="714"/>
                </a:moveTo>
                <a:lnTo>
                  <a:pt x="1427" y="714"/>
                </a:lnTo>
                <a:cubicBezTo>
                  <a:pt x="1427" y="1108"/>
                  <a:pt x="1108" y="1428"/>
                  <a:pt x="713" y="1428"/>
                </a:cubicBezTo>
                <a:lnTo>
                  <a:pt x="713" y="1428"/>
                </a:lnTo>
                <a:cubicBezTo>
                  <a:pt x="320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19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7" y="319"/>
                  <a:pt x="1427" y="7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2503DAF-5597-4586-83BB-07A51F18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890" y="4667643"/>
            <a:ext cx="854195" cy="654145"/>
          </a:xfrm>
          <a:custGeom>
            <a:avLst/>
            <a:gdLst>
              <a:gd name="connsiteX0" fmla="*/ 625594 w 854195"/>
              <a:gd name="connsiteY0" fmla="*/ 513579 h 654145"/>
              <a:gd name="connsiteX1" fmla="*/ 556482 w 854195"/>
              <a:gd name="connsiteY1" fmla="*/ 583414 h 654145"/>
              <a:gd name="connsiteX2" fmla="*/ 556482 w 854195"/>
              <a:gd name="connsiteY2" fmla="*/ 627285 h 654145"/>
              <a:gd name="connsiteX3" fmla="*/ 560026 w 854195"/>
              <a:gd name="connsiteY3" fmla="*/ 630866 h 654145"/>
              <a:gd name="connsiteX4" fmla="*/ 827613 w 854195"/>
              <a:gd name="connsiteY4" fmla="*/ 630866 h 654145"/>
              <a:gd name="connsiteX5" fmla="*/ 831158 w 854195"/>
              <a:gd name="connsiteY5" fmla="*/ 627285 h 654145"/>
              <a:gd name="connsiteX6" fmla="*/ 831158 w 854195"/>
              <a:gd name="connsiteY6" fmla="*/ 583414 h 654145"/>
              <a:gd name="connsiteX7" fmla="*/ 762046 w 854195"/>
              <a:gd name="connsiteY7" fmla="*/ 513579 h 654145"/>
              <a:gd name="connsiteX8" fmla="*/ 92404 w 854195"/>
              <a:gd name="connsiteY8" fmla="*/ 513579 h 654145"/>
              <a:gd name="connsiteX9" fmla="*/ 23101 w 854195"/>
              <a:gd name="connsiteY9" fmla="*/ 583414 h 654145"/>
              <a:gd name="connsiteX10" fmla="*/ 23101 w 854195"/>
              <a:gd name="connsiteY10" fmla="*/ 627285 h 654145"/>
              <a:gd name="connsiteX11" fmla="*/ 27543 w 854195"/>
              <a:gd name="connsiteY11" fmla="*/ 630866 h 654145"/>
              <a:gd name="connsiteX12" fmla="*/ 294093 w 854195"/>
              <a:gd name="connsiteY12" fmla="*/ 630866 h 654145"/>
              <a:gd name="connsiteX13" fmla="*/ 297647 w 854195"/>
              <a:gd name="connsiteY13" fmla="*/ 627285 h 654145"/>
              <a:gd name="connsiteX14" fmla="*/ 297647 w 854195"/>
              <a:gd name="connsiteY14" fmla="*/ 583414 h 654145"/>
              <a:gd name="connsiteX15" fmla="*/ 228344 w 854195"/>
              <a:gd name="connsiteY15" fmla="*/ 513579 h 654145"/>
              <a:gd name="connsiteX16" fmla="*/ 625594 w 854195"/>
              <a:gd name="connsiteY16" fmla="*/ 490300 h 654145"/>
              <a:gd name="connsiteX17" fmla="*/ 762046 w 854195"/>
              <a:gd name="connsiteY17" fmla="*/ 490300 h 654145"/>
              <a:gd name="connsiteX18" fmla="*/ 854195 w 854195"/>
              <a:gd name="connsiteY18" fmla="*/ 583414 h 654145"/>
              <a:gd name="connsiteX19" fmla="*/ 854195 w 854195"/>
              <a:gd name="connsiteY19" fmla="*/ 627285 h 654145"/>
              <a:gd name="connsiteX20" fmla="*/ 827613 w 854195"/>
              <a:gd name="connsiteY20" fmla="*/ 654145 h 654145"/>
              <a:gd name="connsiteX21" fmla="*/ 560026 w 854195"/>
              <a:gd name="connsiteY21" fmla="*/ 654145 h 654145"/>
              <a:gd name="connsiteX22" fmla="*/ 533445 w 854195"/>
              <a:gd name="connsiteY22" fmla="*/ 627285 h 654145"/>
              <a:gd name="connsiteX23" fmla="*/ 533445 w 854195"/>
              <a:gd name="connsiteY23" fmla="*/ 583414 h 654145"/>
              <a:gd name="connsiteX24" fmla="*/ 625594 w 854195"/>
              <a:gd name="connsiteY24" fmla="*/ 490300 h 654145"/>
              <a:gd name="connsiteX25" fmla="*/ 92404 w 854195"/>
              <a:gd name="connsiteY25" fmla="*/ 490300 h 654145"/>
              <a:gd name="connsiteX26" fmla="*/ 228344 w 854195"/>
              <a:gd name="connsiteY26" fmla="*/ 490300 h 654145"/>
              <a:gd name="connsiteX27" fmla="*/ 320748 w 854195"/>
              <a:gd name="connsiteY27" fmla="*/ 583414 h 654145"/>
              <a:gd name="connsiteX28" fmla="*/ 320748 w 854195"/>
              <a:gd name="connsiteY28" fmla="*/ 627285 h 654145"/>
              <a:gd name="connsiteX29" fmla="*/ 294093 w 854195"/>
              <a:gd name="connsiteY29" fmla="*/ 654145 h 654145"/>
              <a:gd name="connsiteX30" fmla="*/ 27543 w 854195"/>
              <a:gd name="connsiteY30" fmla="*/ 654145 h 654145"/>
              <a:gd name="connsiteX31" fmla="*/ 0 w 854195"/>
              <a:gd name="connsiteY31" fmla="*/ 627285 h 654145"/>
              <a:gd name="connsiteX32" fmla="*/ 0 w 854195"/>
              <a:gd name="connsiteY32" fmla="*/ 583414 h 654145"/>
              <a:gd name="connsiteX33" fmla="*/ 92404 w 854195"/>
              <a:gd name="connsiteY33" fmla="*/ 490300 h 654145"/>
              <a:gd name="connsiteX34" fmla="*/ 695774 w 854195"/>
              <a:gd name="connsiteY34" fmla="*/ 356697 h 654145"/>
              <a:gd name="connsiteX35" fmla="*/ 647098 w 854195"/>
              <a:gd name="connsiteY35" fmla="*/ 405073 h 654145"/>
              <a:gd name="connsiteX36" fmla="*/ 695774 w 854195"/>
              <a:gd name="connsiteY36" fmla="*/ 454344 h 654145"/>
              <a:gd name="connsiteX37" fmla="*/ 745351 w 854195"/>
              <a:gd name="connsiteY37" fmla="*/ 405073 h 654145"/>
              <a:gd name="connsiteX38" fmla="*/ 695774 w 854195"/>
              <a:gd name="connsiteY38" fmla="*/ 356697 h 654145"/>
              <a:gd name="connsiteX39" fmla="*/ 160819 w 854195"/>
              <a:gd name="connsiteY39" fmla="*/ 356697 h 654145"/>
              <a:gd name="connsiteX40" fmla="*/ 113162 w 854195"/>
              <a:gd name="connsiteY40" fmla="*/ 405073 h 654145"/>
              <a:gd name="connsiteX41" fmla="*/ 160819 w 854195"/>
              <a:gd name="connsiteY41" fmla="*/ 454344 h 654145"/>
              <a:gd name="connsiteX42" fmla="*/ 208476 w 854195"/>
              <a:gd name="connsiteY42" fmla="*/ 405073 h 654145"/>
              <a:gd name="connsiteX43" fmla="*/ 160819 w 854195"/>
              <a:gd name="connsiteY43" fmla="*/ 356697 h 654145"/>
              <a:gd name="connsiteX44" fmla="*/ 426655 w 854195"/>
              <a:gd name="connsiteY44" fmla="*/ 341249 h 654145"/>
              <a:gd name="connsiteX45" fmla="*/ 438184 w 854195"/>
              <a:gd name="connsiteY45" fmla="*/ 352886 h 654145"/>
              <a:gd name="connsiteX46" fmla="*/ 438184 w 854195"/>
              <a:gd name="connsiteY46" fmla="*/ 450457 h 654145"/>
              <a:gd name="connsiteX47" fmla="*/ 524203 w 854195"/>
              <a:gd name="connsiteY47" fmla="*/ 536391 h 654145"/>
              <a:gd name="connsiteX48" fmla="*/ 524203 w 854195"/>
              <a:gd name="connsiteY48" fmla="*/ 552504 h 654145"/>
              <a:gd name="connsiteX49" fmla="*/ 517109 w 854195"/>
              <a:gd name="connsiteY49" fmla="*/ 556084 h 654145"/>
              <a:gd name="connsiteX50" fmla="*/ 508241 w 854195"/>
              <a:gd name="connsiteY50" fmla="*/ 552504 h 654145"/>
              <a:gd name="connsiteX51" fmla="*/ 426655 w 854195"/>
              <a:gd name="connsiteY51" fmla="*/ 471045 h 654145"/>
              <a:gd name="connsiteX52" fmla="*/ 345956 w 854195"/>
              <a:gd name="connsiteY52" fmla="*/ 553399 h 654145"/>
              <a:gd name="connsiteX53" fmla="*/ 337088 w 854195"/>
              <a:gd name="connsiteY53" fmla="*/ 556084 h 654145"/>
              <a:gd name="connsiteX54" fmla="*/ 329994 w 854195"/>
              <a:gd name="connsiteY54" fmla="*/ 553399 h 654145"/>
              <a:gd name="connsiteX55" fmla="*/ 329994 w 854195"/>
              <a:gd name="connsiteY55" fmla="*/ 536391 h 654145"/>
              <a:gd name="connsiteX56" fmla="*/ 416014 w 854195"/>
              <a:gd name="connsiteY56" fmla="*/ 450457 h 654145"/>
              <a:gd name="connsiteX57" fmla="*/ 416014 w 854195"/>
              <a:gd name="connsiteY57" fmla="*/ 352886 h 654145"/>
              <a:gd name="connsiteX58" fmla="*/ 426655 w 854195"/>
              <a:gd name="connsiteY58" fmla="*/ 341249 h 654145"/>
              <a:gd name="connsiteX59" fmla="*/ 695774 w 854195"/>
              <a:gd name="connsiteY59" fmla="*/ 333405 h 654145"/>
              <a:gd name="connsiteX60" fmla="*/ 767887 w 854195"/>
              <a:gd name="connsiteY60" fmla="*/ 405073 h 654145"/>
              <a:gd name="connsiteX61" fmla="*/ 695774 w 854195"/>
              <a:gd name="connsiteY61" fmla="*/ 477636 h 654145"/>
              <a:gd name="connsiteX62" fmla="*/ 623661 w 854195"/>
              <a:gd name="connsiteY62" fmla="*/ 405073 h 654145"/>
              <a:gd name="connsiteX63" fmla="*/ 695774 w 854195"/>
              <a:gd name="connsiteY63" fmla="*/ 333405 h 654145"/>
              <a:gd name="connsiteX64" fmla="*/ 160819 w 854195"/>
              <a:gd name="connsiteY64" fmla="*/ 333405 h 654145"/>
              <a:gd name="connsiteX65" fmla="*/ 230539 w 854195"/>
              <a:gd name="connsiteY65" fmla="*/ 405073 h 654145"/>
              <a:gd name="connsiteX66" fmla="*/ 160819 w 854195"/>
              <a:gd name="connsiteY66" fmla="*/ 477636 h 654145"/>
              <a:gd name="connsiteX67" fmla="*/ 90216 w 854195"/>
              <a:gd name="connsiteY67" fmla="*/ 405073 h 654145"/>
              <a:gd name="connsiteX68" fmla="*/ 160819 w 854195"/>
              <a:gd name="connsiteY68" fmla="*/ 333405 h 654145"/>
              <a:gd name="connsiteX69" fmla="*/ 463425 w 854195"/>
              <a:gd name="connsiteY69" fmla="*/ 183668 h 654145"/>
              <a:gd name="connsiteX70" fmla="*/ 448362 w 854195"/>
              <a:gd name="connsiteY70" fmla="*/ 209152 h 654145"/>
              <a:gd name="connsiteX71" fmla="*/ 444818 w 854195"/>
              <a:gd name="connsiteY71" fmla="*/ 214425 h 654145"/>
              <a:gd name="connsiteX72" fmla="*/ 458995 w 854195"/>
              <a:gd name="connsiteY72" fmla="*/ 298788 h 654145"/>
              <a:gd name="connsiteX73" fmla="*/ 560890 w 854195"/>
              <a:gd name="connsiteY73" fmla="*/ 298788 h 654145"/>
              <a:gd name="connsiteX74" fmla="*/ 564435 w 854195"/>
              <a:gd name="connsiteY74" fmla="*/ 294394 h 654145"/>
              <a:gd name="connsiteX75" fmla="*/ 564435 w 854195"/>
              <a:gd name="connsiteY75" fmla="*/ 252213 h 654145"/>
              <a:gd name="connsiteX76" fmla="*/ 496209 w 854195"/>
              <a:gd name="connsiteY76" fmla="*/ 183668 h 654145"/>
              <a:gd name="connsiteX77" fmla="*/ 357985 w 854195"/>
              <a:gd name="connsiteY77" fmla="*/ 183668 h 654145"/>
              <a:gd name="connsiteX78" fmla="*/ 289759 w 854195"/>
              <a:gd name="connsiteY78" fmla="*/ 252213 h 654145"/>
              <a:gd name="connsiteX79" fmla="*/ 289759 w 854195"/>
              <a:gd name="connsiteY79" fmla="*/ 294394 h 654145"/>
              <a:gd name="connsiteX80" fmla="*/ 293303 w 854195"/>
              <a:gd name="connsiteY80" fmla="*/ 298788 h 654145"/>
              <a:gd name="connsiteX81" fmla="*/ 396085 w 854195"/>
              <a:gd name="connsiteY81" fmla="*/ 298788 h 654145"/>
              <a:gd name="connsiteX82" fmla="*/ 410262 w 854195"/>
              <a:gd name="connsiteY82" fmla="*/ 214425 h 654145"/>
              <a:gd name="connsiteX83" fmla="*/ 406718 w 854195"/>
              <a:gd name="connsiteY83" fmla="*/ 209152 h 654145"/>
              <a:gd name="connsiteX84" fmla="*/ 390769 w 854195"/>
              <a:gd name="connsiteY84" fmla="*/ 183668 h 654145"/>
              <a:gd name="connsiteX85" fmla="*/ 357985 w 854195"/>
              <a:gd name="connsiteY85" fmla="*/ 160819 h 654145"/>
              <a:gd name="connsiteX86" fmla="*/ 378364 w 854195"/>
              <a:gd name="connsiteY86" fmla="*/ 160819 h 654145"/>
              <a:gd name="connsiteX87" fmla="*/ 476716 w 854195"/>
              <a:gd name="connsiteY87" fmla="*/ 160819 h 654145"/>
              <a:gd name="connsiteX88" fmla="*/ 496209 w 854195"/>
              <a:gd name="connsiteY88" fmla="*/ 160819 h 654145"/>
              <a:gd name="connsiteX89" fmla="*/ 587472 w 854195"/>
              <a:gd name="connsiteY89" fmla="*/ 252213 h 654145"/>
              <a:gd name="connsiteX90" fmla="*/ 587472 w 854195"/>
              <a:gd name="connsiteY90" fmla="*/ 294394 h 654145"/>
              <a:gd name="connsiteX91" fmla="*/ 560890 w 854195"/>
              <a:gd name="connsiteY91" fmla="*/ 320757 h 654145"/>
              <a:gd name="connsiteX92" fmla="*/ 293303 w 854195"/>
              <a:gd name="connsiteY92" fmla="*/ 320757 h 654145"/>
              <a:gd name="connsiteX93" fmla="*/ 266722 w 854195"/>
              <a:gd name="connsiteY93" fmla="*/ 294394 h 654145"/>
              <a:gd name="connsiteX94" fmla="*/ 266722 w 854195"/>
              <a:gd name="connsiteY94" fmla="*/ 252213 h 654145"/>
              <a:gd name="connsiteX95" fmla="*/ 357985 w 854195"/>
              <a:gd name="connsiteY95" fmla="*/ 160819 h 654145"/>
              <a:gd name="connsiteX96" fmla="*/ 429052 w 854195"/>
              <a:gd name="connsiteY96" fmla="*/ 23437 h 654145"/>
              <a:gd name="connsiteX97" fmla="*/ 380376 w 854195"/>
              <a:gd name="connsiteY97" fmla="*/ 72114 h 654145"/>
              <a:gd name="connsiteX98" fmla="*/ 429052 w 854195"/>
              <a:gd name="connsiteY98" fmla="*/ 120791 h 654145"/>
              <a:gd name="connsiteX99" fmla="*/ 477728 w 854195"/>
              <a:gd name="connsiteY99" fmla="*/ 72114 h 654145"/>
              <a:gd name="connsiteX100" fmla="*/ 429052 w 854195"/>
              <a:gd name="connsiteY100" fmla="*/ 23437 h 654145"/>
              <a:gd name="connsiteX101" fmla="*/ 429052 w 854195"/>
              <a:gd name="connsiteY101" fmla="*/ 0 h 654145"/>
              <a:gd name="connsiteX102" fmla="*/ 501165 w 854195"/>
              <a:gd name="connsiteY102" fmla="*/ 72114 h 654145"/>
              <a:gd name="connsiteX103" fmla="*/ 429052 w 854195"/>
              <a:gd name="connsiteY103" fmla="*/ 144228 h 654145"/>
              <a:gd name="connsiteX104" fmla="*/ 356939 w 854195"/>
              <a:gd name="connsiteY104" fmla="*/ 72114 h 654145"/>
              <a:gd name="connsiteX105" fmla="*/ 429052 w 854195"/>
              <a:gd name="connsiteY105" fmla="*/ 0 h 65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4195" h="654145">
                <a:moveTo>
                  <a:pt x="625594" y="513579"/>
                </a:moveTo>
                <a:cubicBezTo>
                  <a:pt x="587494" y="513579"/>
                  <a:pt x="556482" y="544915"/>
                  <a:pt x="556482" y="583414"/>
                </a:cubicBezTo>
                <a:lnTo>
                  <a:pt x="556482" y="627285"/>
                </a:lnTo>
                <a:cubicBezTo>
                  <a:pt x="556482" y="629076"/>
                  <a:pt x="558254" y="630866"/>
                  <a:pt x="560026" y="630866"/>
                </a:cubicBezTo>
                <a:lnTo>
                  <a:pt x="827613" y="630866"/>
                </a:lnTo>
                <a:cubicBezTo>
                  <a:pt x="829386" y="630866"/>
                  <a:pt x="831158" y="629076"/>
                  <a:pt x="831158" y="627285"/>
                </a:cubicBezTo>
                <a:lnTo>
                  <a:pt x="831158" y="583414"/>
                </a:lnTo>
                <a:cubicBezTo>
                  <a:pt x="831158" y="544915"/>
                  <a:pt x="801032" y="513579"/>
                  <a:pt x="762046" y="513579"/>
                </a:cubicBezTo>
                <a:close/>
                <a:moveTo>
                  <a:pt x="92404" y="513579"/>
                </a:moveTo>
                <a:cubicBezTo>
                  <a:pt x="54198" y="513579"/>
                  <a:pt x="23101" y="544915"/>
                  <a:pt x="23101" y="583414"/>
                </a:cubicBezTo>
                <a:lnTo>
                  <a:pt x="23101" y="627285"/>
                </a:lnTo>
                <a:cubicBezTo>
                  <a:pt x="23101" y="629076"/>
                  <a:pt x="24878" y="630866"/>
                  <a:pt x="27543" y="630866"/>
                </a:cubicBezTo>
                <a:lnTo>
                  <a:pt x="294093" y="630866"/>
                </a:lnTo>
                <a:cubicBezTo>
                  <a:pt x="295870" y="630866"/>
                  <a:pt x="297647" y="629076"/>
                  <a:pt x="297647" y="627285"/>
                </a:cubicBezTo>
                <a:lnTo>
                  <a:pt x="297647" y="583414"/>
                </a:lnTo>
                <a:cubicBezTo>
                  <a:pt x="297647" y="544915"/>
                  <a:pt x="267438" y="513579"/>
                  <a:pt x="228344" y="513579"/>
                </a:cubicBezTo>
                <a:close/>
                <a:moveTo>
                  <a:pt x="625594" y="490300"/>
                </a:moveTo>
                <a:lnTo>
                  <a:pt x="762046" y="490300"/>
                </a:lnTo>
                <a:cubicBezTo>
                  <a:pt x="812551" y="490300"/>
                  <a:pt x="854195" y="532381"/>
                  <a:pt x="854195" y="583414"/>
                </a:cubicBezTo>
                <a:lnTo>
                  <a:pt x="854195" y="627285"/>
                </a:lnTo>
                <a:cubicBezTo>
                  <a:pt x="854195" y="642506"/>
                  <a:pt x="842676" y="654145"/>
                  <a:pt x="827613" y="654145"/>
                </a:cubicBezTo>
                <a:lnTo>
                  <a:pt x="560026" y="654145"/>
                </a:lnTo>
                <a:cubicBezTo>
                  <a:pt x="545850" y="654145"/>
                  <a:pt x="533445" y="642506"/>
                  <a:pt x="533445" y="627285"/>
                </a:cubicBezTo>
                <a:lnTo>
                  <a:pt x="533445" y="583414"/>
                </a:lnTo>
                <a:cubicBezTo>
                  <a:pt x="533445" y="532381"/>
                  <a:pt x="575089" y="490300"/>
                  <a:pt x="625594" y="490300"/>
                </a:cubicBezTo>
                <a:close/>
                <a:moveTo>
                  <a:pt x="92404" y="490300"/>
                </a:moveTo>
                <a:lnTo>
                  <a:pt x="228344" y="490300"/>
                </a:lnTo>
                <a:cubicBezTo>
                  <a:pt x="278988" y="490300"/>
                  <a:pt x="320748" y="532381"/>
                  <a:pt x="320748" y="583414"/>
                </a:cubicBezTo>
                <a:lnTo>
                  <a:pt x="320748" y="627285"/>
                </a:lnTo>
                <a:cubicBezTo>
                  <a:pt x="320748" y="642506"/>
                  <a:pt x="309197" y="654145"/>
                  <a:pt x="294093" y="654145"/>
                </a:cubicBezTo>
                <a:lnTo>
                  <a:pt x="27543" y="654145"/>
                </a:lnTo>
                <a:cubicBezTo>
                  <a:pt x="12439" y="654145"/>
                  <a:pt x="0" y="642506"/>
                  <a:pt x="0" y="627285"/>
                </a:cubicBezTo>
                <a:lnTo>
                  <a:pt x="0" y="583414"/>
                </a:lnTo>
                <a:cubicBezTo>
                  <a:pt x="0" y="532381"/>
                  <a:pt x="41759" y="490300"/>
                  <a:pt x="92404" y="490300"/>
                </a:cubicBezTo>
                <a:close/>
                <a:moveTo>
                  <a:pt x="695774" y="356697"/>
                </a:moveTo>
                <a:cubicBezTo>
                  <a:pt x="668731" y="356697"/>
                  <a:pt x="647098" y="378198"/>
                  <a:pt x="647098" y="405073"/>
                </a:cubicBezTo>
                <a:cubicBezTo>
                  <a:pt x="647098" y="431948"/>
                  <a:pt x="668731" y="454344"/>
                  <a:pt x="695774" y="454344"/>
                </a:cubicBezTo>
                <a:cubicBezTo>
                  <a:pt x="722816" y="454344"/>
                  <a:pt x="745351" y="431948"/>
                  <a:pt x="745351" y="405073"/>
                </a:cubicBezTo>
                <a:cubicBezTo>
                  <a:pt x="745351" y="378198"/>
                  <a:pt x="722816" y="356697"/>
                  <a:pt x="695774" y="356697"/>
                </a:cubicBezTo>
                <a:close/>
                <a:moveTo>
                  <a:pt x="160819" y="356697"/>
                </a:moveTo>
                <a:cubicBezTo>
                  <a:pt x="134343" y="356697"/>
                  <a:pt x="113162" y="378198"/>
                  <a:pt x="113162" y="405073"/>
                </a:cubicBezTo>
                <a:cubicBezTo>
                  <a:pt x="113162" y="431948"/>
                  <a:pt x="134343" y="454344"/>
                  <a:pt x="160819" y="454344"/>
                </a:cubicBezTo>
                <a:cubicBezTo>
                  <a:pt x="186413" y="454344"/>
                  <a:pt x="208476" y="431948"/>
                  <a:pt x="208476" y="405073"/>
                </a:cubicBezTo>
                <a:cubicBezTo>
                  <a:pt x="208476" y="378198"/>
                  <a:pt x="186413" y="356697"/>
                  <a:pt x="160819" y="356697"/>
                </a:cubicBezTo>
                <a:close/>
                <a:moveTo>
                  <a:pt x="426655" y="341249"/>
                </a:moveTo>
                <a:cubicBezTo>
                  <a:pt x="432863" y="341249"/>
                  <a:pt x="438184" y="346620"/>
                  <a:pt x="438184" y="352886"/>
                </a:cubicBezTo>
                <a:lnTo>
                  <a:pt x="438184" y="450457"/>
                </a:lnTo>
                <a:lnTo>
                  <a:pt x="524203" y="536391"/>
                </a:lnTo>
                <a:cubicBezTo>
                  <a:pt x="528637" y="540867"/>
                  <a:pt x="528637" y="548028"/>
                  <a:pt x="524203" y="552504"/>
                </a:cubicBezTo>
                <a:cubicBezTo>
                  <a:pt x="522430" y="555189"/>
                  <a:pt x="519769" y="556084"/>
                  <a:pt x="517109" y="556084"/>
                </a:cubicBezTo>
                <a:cubicBezTo>
                  <a:pt x="513562" y="556084"/>
                  <a:pt x="510901" y="555189"/>
                  <a:pt x="508241" y="552504"/>
                </a:cubicBezTo>
                <a:lnTo>
                  <a:pt x="426655" y="471045"/>
                </a:lnTo>
                <a:lnTo>
                  <a:pt x="345956" y="553399"/>
                </a:lnTo>
                <a:cubicBezTo>
                  <a:pt x="343296" y="556084"/>
                  <a:pt x="340636" y="556084"/>
                  <a:pt x="337088" y="556084"/>
                </a:cubicBezTo>
                <a:cubicBezTo>
                  <a:pt x="334428" y="556084"/>
                  <a:pt x="332654" y="556084"/>
                  <a:pt x="329994" y="553399"/>
                </a:cubicBezTo>
                <a:cubicBezTo>
                  <a:pt x="325560" y="548923"/>
                  <a:pt x="325560" y="540867"/>
                  <a:pt x="329994" y="536391"/>
                </a:cubicBezTo>
                <a:lnTo>
                  <a:pt x="416014" y="450457"/>
                </a:lnTo>
                <a:lnTo>
                  <a:pt x="416014" y="352886"/>
                </a:lnTo>
                <a:cubicBezTo>
                  <a:pt x="416014" y="346620"/>
                  <a:pt x="421334" y="341249"/>
                  <a:pt x="426655" y="341249"/>
                </a:cubicBezTo>
                <a:close/>
                <a:moveTo>
                  <a:pt x="695774" y="333405"/>
                </a:moveTo>
                <a:cubicBezTo>
                  <a:pt x="736337" y="333405"/>
                  <a:pt x="767887" y="365656"/>
                  <a:pt x="767887" y="405073"/>
                </a:cubicBezTo>
                <a:cubicBezTo>
                  <a:pt x="767887" y="445386"/>
                  <a:pt x="736337" y="477636"/>
                  <a:pt x="695774" y="477636"/>
                </a:cubicBezTo>
                <a:cubicBezTo>
                  <a:pt x="656112" y="477636"/>
                  <a:pt x="623661" y="445386"/>
                  <a:pt x="623661" y="405073"/>
                </a:cubicBezTo>
                <a:cubicBezTo>
                  <a:pt x="623661" y="365656"/>
                  <a:pt x="656112" y="333405"/>
                  <a:pt x="695774" y="333405"/>
                </a:cubicBezTo>
                <a:close/>
                <a:moveTo>
                  <a:pt x="160819" y="333405"/>
                </a:moveTo>
                <a:cubicBezTo>
                  <a:pt x="199651" y="333405"/>
                  <a:pt x="230539" y="365656"/>
                  <a:pt x="230539" y="405073"/>
                </a:cubicBezTo>
                <a:cubicBezTo>
                  <a:pt x="230539" y="445386"/>
                  <a:pt x="199651" y="477636"/>
                  <a:pt x="160819" y="477636"/>
                </a:cubicBezTo>
                <a:cubicBezTo>
                  <a:pt x="121987" y="477636"/>
                  <a:pt x="90216" y="445386"/>
                  <a:pt x="90216" y="405073"/>
                </a:cubicBezTo>
                <a:cubicBezTo>
                  <a:pt x="90216" y="365656"/>
                  <a:pt x="121987" y="333405"/>
                  <a:pt x="160819" y="333405"/>
                </a:cubicBezTo>
                <a:close/>
                <a:moveTo>
                  <a:pt x="463425" y="183668"/>
                </a:moveTo>
                <a:lnTo>
                  <a:pt x="448362" y="209152"/>
                </a:lnTo>
                <a:cubicBezTo>
                  <a:pt x="447476" y="210910"/>
                  <a:pt x="445704" y="212667"/>
                  <a:pt x="444818" y="214425"/>
                </a:cubicBezTo>
                <a:lnTo>
                  <a:pt x="458995" y="298788"/>
                </a:lnTo>
                <a:lnTo>
                  <a:pt x="560890" y="298788"/>
                </a:lnTo>
                <a:cubicBezTo>
                  <a:pt x="563549" y="298788"/>
                  <a:pt x="564435" y="297030"/>
                  <a:pt x="564435" y="294394"/>
                </a:cubicBezTo>
                <a:lnTo>
                  <a:pt x="564435" y="252213"/>
                </a:lnTo>
                <a:cubicBezTo>
                  <a:pt x="564435" y="214425"/>
                  <a:pt x="533423" y="183668"/>
                  <a:pt x="496209" y="183668"/>
                </a:cubicBezTo>
                <a:close/>
                <a:moveTo>
                  <a:pt x="357985" y="183668"/>
                </a:moveTo>
                <a:cubicBezTo>
                  <a:pt x="320771" y="183668"/>
                  <a:pt x="289759" y="214425"/>
                  <a:pt x="289759" y="252213"/>
                </a:cubicBezTo>
                <a:lnTo>
                  <a:pt x="289759" y="294394"/>
                </a:lnTo>
                <a:cubicBezTo>
                  <a:pt x="289759" y="297030"/>
                  <a:pt x="291531" y="298788"/>
                  <a:pt x="293303" y="298788"/>
                </a:cubicBezTo>
                <a:lnTo>
                  <a:pt x="396085" y="298788"/>
                </a:lnTo>
                <a:lnTo>
                  <a:pt x="410262" y="214425"/>
                </a:lnTo>
                <a:cubicBezTo>
                  <a:pt x="408490" y="212667"/>
                  <a:pt x="406718" y="210910"/>
                  <a:pt x="406718" y="209152"/>
                </a:cubicBezTo>
                <a:lnTo>
                  <a:pt x="390769" y="183668"/>
                </a:lnTo>
                <a:close/>
                <a:moveTo>
                  <a:pt x="357985" y="160819"/>
                </a:moveTo>
                <a:lnTo>
                  <a:pt x="378364" y="160819"/>
                </a:lnTo>
                <a:lnTo>
                  <a:pt x="476716" y="160819"/>
                </a:lnTo>
                <a:lnTo>
                  <a:pt x="496209" y="160819"/>
                </a:lnTo>
                <a:cubicBezTo>
                  <a:pt x="546714" y="160819"/>
                  <a:pt x="587472" y="201243"/>
                  <a:pt x="587472" y="252213"/>
                </a:cubicBezTo>
                <a:lnTo>
                  <a:pt x="587472" y="294394"/>
                </a:lnTo>
                <a:cubicBezTo>
                  <a:pt x="587472" y="310212"/>
                  <a:pt x="575953" y="320757"/>
                  <a:pt x="560890" y="320757"/>
                </a:cubicBezTo>
                <a:lnTo>
                  <a:pt x="293303" y="320757"/>
                </a:lnTo>
                <a:cubicBezTo>
                  <a:pt x="279127" y="320757"/>
                  <a:pt x="266722" y="310212"/>
                  <a:pt x="266722" y="294394"/>
                </a:cubicBezTo>
                <a:lnTo>
                  <a:pt x="266722" y="252213"/>
                </a:lnTo>
                <a:cubicBezTo>
                  <a:pt x="266722" y="201243"/>
                  <a:pt x="308366" y="160819"/>
                  <a:pt x="357985" y="160819"/>
                </a:cubicBezTo>
                <a:close/>
                <a:moveTo>
                  <a:pt x="429052" y="23437"/>
                </a:moveTo>
                <a:cubicBezTo>
                  <a:pt x="402911" y="23437"/>
                  <a:pt x="380376" y="45071"/>
                  <a:pt x="380376" y="72114"/>
                </a:cubicBezTo>
                <a:cubicBezTo>
                  <a:pt x="380376" y="99157"/>
                  <a:pt x="402911" y="120791"/>
                  <a:pt x="429052" y="120791"/>
                </a:cubicBezTo>
                <a:cubicBezTo>
                  <a:pt x="456094" y="120791"/>
                  <a:pt x="477728" y="99157"/>
                  <a:pt x="477728" y="72114"/>
                </a:cubicBezTo>
                <a:cubicBezTo>
                  <a:pt x="477728" y="45071"/>
                  <a:pt x="456094" y="23437"/>
                  <a:pt x="429052" y="23437"/>
                </a:cubicBezTo>
                <a:close/>
                <a:moveTo>
                  <a:pt x="429052" y="0"/>
                </a:moveTo>
                <a:cubicBezTo>
                  <a:pt x="468714" y="0"/>
                  <a:pt x="501165" y="32451"/>
                  <a:pt x="501165" y="72114"/>
                </a:cubicBezTo>
                <a:cubicBezTo>
                  <a:pt x="501165" y="111777"/>
                  <a:pt x="468714" y="144228"/>
                  <a:pt x="429052" y="144228"/>
                </a:cubicBezTo>
                <a:cubicBezTo>
                  <a:pt x="389390" y="144228"/>
                  <a:pt x="356939" y="111777"/>
                  <a:pt x="356939" y="72114"/>
                </a:cubicBezTo>
                <a:cubicBezTo>
                  <a:pt x="356939" y="32451"/>
                  <a:pt x="389390" y="0"/>
                  <a:pt x="429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Line 24">
            <a:extLst>
              <a:ext uri="{FF2B5EF4-FFF2-40B4-BE49-F238E27FC236}">
                <a16:creationId xmlns:a16="http://schemas.microsoft.com/office/drawing/2014/main" id="{638F112D-9C5C-4A8A-B397-02D30EBAC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6178" y="6103238"/>
            <a:ext cx="4542127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Freeform 44">
            <a:extLst>
              <a:ext uri="{FF2B5EF4-FFF2-40B4-BE49-F238E27FC236}">
                <a16:creationId xmlns:a16="http://schemas.microsoft.com/office/drawing/2014/main" id="{86409367-F25F-4B0D-A16E-F758A3F9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181" y="8472361"/>
            <a:ext cx="5459966" cy="3918468"/>
          </a:xfrm>
          <a:prstGeom prst="roundRect">
            <a:avLst>
              <a:gd name="adj" fmla="val 17834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82A72C66-C89E-43F4-AA45-3C970069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005" y="9025419"/>
            <a:ext cx="1270854" cy="1270854"/>
          </a:xfrm>
          <a:custGeom>
            <a:avLst/>
            <a:gdLst>
              <a:gd name="T0" fmla="*/ 1427 w 1428"/>
              <a:gd name="T1" fmla="*/ 714 h 1429"/>
              <a:gd name="T2" fmla="*/ 1427 w 1428"/>
              <a:gd name="T3" fmla="*/ 714 h 1429"/>
              <a:gd name="T4" fmla="*/ 713 w 1428"/>
              <a:gd name="T5" fmla="*/ 1428 h 1429"/>
              <a:gd name="T6" fmla="*/ 713 w 1428"/>
              <a:gd name="T7" fmla="*/ 1428 h 1429"/>
              <a:gd name="T8" fmla="*/ 0 w 1428"/>
              <a:gd name="T9" fmla="*/ 714 h 1429"/>
              <a:gd name="T10" fmla="*/ 0 w 1428"/>
              <a:gd name="T11" fmla="*/ 714 h 1429"/>
              <a:gd name="T12" fmla="*/ 713 w 1428"/>
              <a:gd name="T13" fmla="*/ 0 h 1429"/>
              <a:gd name="T14" fmla="*/ 713 w 1428"/>
              <a:gd name="T15" fmla="*/ 0 h 1429"/>
              <a:gd name="T16" fmla="*/ 1427 w 1428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429">
                <a:moveTo>
                  <a:pt x="1427" y="714"/>
                </a:moveTo>
                <a:lnTo>
                  <a:pt x="1427" y="714"/>
                </a:lnTo>
                <a:cubicBezTo>
                  <a:pt x="1427" y="1108"/>
                  <a:pt x="1108" y="1428"/>
                  <a:pt x="713" y="1428"/>
                </a:cubicBezTo>
                <a:lnTo>
                  <a:pt x="713" y="1428"/>
                </a:lnTo>
                <a:cubicBezTo>
                  <a:pt x="320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19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7" y="319"/>
                  <a:pt x="1427" y="7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Line 54">
            <a:extLst>
              <a:ext uri="{FF2B5EF4-FFF2-40B4-BE49-F238E27FC236}">
                <a16:creationId xmlns:a16="http://schemas.microsoft.com/office/drawing/2014/main" id="{C3E955E0-7338-469A-816D-6640EBDE5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6178" y="10704202"/>
            <a:ext cx="4542127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57B3B48-943E-454E-AFD2-274CFF78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2510" y="9356824"/>
            <a:ext cx="920096" cy="785587"/>
          </a:xfrm>
          <a:custGeom>
            <a:avLst/>
            <a:gdLst>
              <a:gd name="connsiteX0" fmla="*/ 395041 w 920096"/>
              <a:gd name="connsiteY0" fmla="*/ 726990 h 785587"/>
              <a:gd name="connsiteX1" fmla="*/ 391482 w 920096"/>
              <a:gd name="connsiteY1" fmla="*/ 729653 h 785587"/>
              <a:gd name="connsiteX2" fmla="*/ 391482 w 920096"/>
              <a:gd name="connsiteY2" fmla="*/ 745634 h 785587"/>
              <a:gd name="connsiteX3" fmla="*/ 394152 w 920096"/>
              <a:gd name="connsiteY3" fmla="*/ 750074 h 785587"/>
              <a:gd name="connsiteX4" fmla="*/ 411056 w 920096"/>
              <a:gd name="connsiteY4" fmla="*/ 753625 h 785587"/>
              <a:gd name="connsiteX5" fmla="*/ 418174 w 920096"/>
              <a:gd name="connsiteY5" fmla="*/ 748298 h 785587"/>
              <a:gd name="connsiteX6" fmla="*/ 398600 w 920096"/>
              <a:gd name="connsiteY6" fmla="*/ 728766 h 785587"/>
              <a:gd name="connsiteX7" fmla="*/ 357673 w 920096"/>
              <a:gd name="connsiteY7" fmla="*/ 688813 h 785587"/>
              <a:gd name="connsiteX8" fmla="*/ 347885 w 920096"/>
              <a:gd name="connsiteY8" fmla="*/ 695916 h 785587"/>
              <a:gd name="connsiteX9" fmla="*/ 345216 w 920096"/>
              <a:gd name="connsiteY9" fmla="*/ 703018 h 785587"/>
              <a:gd name="connsiteX10" fmla="*/ 347885 w 920096"/>
              <a:gd name="connsiteY10" fmla="*/ 712785 h 785587"/>
              <a:gd name="connsiteX11" fmla="*/ 349665 w 920096"/>
              <a:gd name="connsiteY11" fmla="*/ 715448 h 785587"/>
              <a:gd name="connsiteX12" fmla="*/ 359452 w 920096"/>
              <a:gd name="connsiteY12" fmla="*/ 721663 h 785587"/>
              <a:gd name="connsiteX13" fmla="*/ 366570 w 920096"/>
              <a:gd name="connsiteY13" fmla="*/ 719887 h 785587"/>
              <a:gd name="connsiteX14" fmla="*/ 378136 w 920096"/>
              <a:gd name="connsiteY14" fmla="*/ 711897 h 785587"/>
              <a:gd name="connsiteX15" fmla="*/ 379916 w 920096"/>
              <a:gd name="connsiteY15" fmla="*/ 711009 h 785587"/>
              <a:gd name="connsiteX16" fmla="*/ 320304 w 920096"/>
              <a:gd name="connsiteY16" fmla="*/ 650636 h 785587"/>
              <a:gd name="connsiteX17" fmla="*/ 307847 w 920096"/>
              <a:gd name="connsiteY17" fmla="*/ 659514 h 785587"/>
              <a:gd name="connsiteX18" fmla="*/ 303399 w 920096"/>
              <a:gd name="connsiteY18" fmla="*/ 668393 h 785587"/>
              <a:gd name="connsiteX19" fmla="*/ 306958 w 920096"/>
              <a:gd name="connsiteY19" fmla="*/ 679047 h 785587"/>
              <a:gd name="connsiteX20" fmla="*/ 307847 w 920096"/>
              <a:gd name="connsiteY20" fmla="*/ 680822 h 785587"/>
              <a:gd name="connsiteX21" fmla="*/ 316745 w 920096"/>
              <a:gd name="connsiteY21" fmla="*/ 686149 h 785587"/>
              <a:gd name="connsiteX22" fmla="*/ 327422 w 920096"/>
              <a:gd name="connsiteY22" fmla="*/ 684374 h 785587"/>
              <a:gd name="connsiteX23" fmla="*/ 341657 w 920096"/>
              <a:gd name="connsiteY23" fmla="*/ 672832 h 785587"/>
              <a:gd name="connsiteX24" fmla="*/ 290943 w 920096"/>
              <a:gd name="connsiteY24" fmla="*/ 622225 h 785587"/>
              <a:gd name="connsiteX25" fmla="*/ 291832 w 920096"/>
              <a:gd name="connsiteY25" fmla="*/ 623113 h 785587"/>
              <a:gd name="connsiteX26" fmla="*/ 293612 w 920096"/>
              <a:gd name="connsiteY26" fmla="*/ 624889 h 785587"/>
              <a:gd name="connsiteX27" fmla="*/ 298950 w 920096"/>
              <a:gd name="connsiteY27" fmla="*/ 630216 h 785587"/>
              <a:gd name="connsiteX28" fmla="*/ 346551 w 920096"/>
              <a:gd name="connsiteY28" fmla="*/ 376739 h 785587"/>
              <a:gd name="connsiteX29" fmla="*/ 326532 w 920096"/>
              <a:gd name="connsiteY29" fmla="*/ 383397 h 785587"/>
              <a:gd name="connsiteX30" fmla="*/ 233110 w 920096"/>
              <a:gd name="connsiteY30" fmla="*/ 474844 h 785587"/>
              <a:gd name="connsiteX31" fmla="*/ 239338 w 920096"/>
              <a:gd name="connsiteY31" fmla="*/ 537881 h 785587"/>
              <a:gd name="connsiteX32" fmla="*/ 370129 w 920096"/>
              <a:gd name="connsiteY32" fmla="*/ 669281 h 785587"/>
              <a:gd name="connsiteX33" fmla="*/ 414615 w 920096"/>
              <a:gd name="connsiteY33" fmla="*/ 712785 h 785587"/>
              <a:gd name="connsiteX34" fmla="*/ 459992 w 920096"/>
              <a:gd name="connsiteY34" fmla="*/ 758952 h 785587"/>
              <a:gd name="connsiteX35" fmla="*/ 483125 w 920096"/>
              <a:gd name="connsiteY35" fmla="*/ 758952 h 785587"/>
              <a:gd name="connsiteX36" fmla="*/ 487573 w 920096"/>
              <a:gd name="connsiteY36" fmla="*/ 754513 h 785587"/>
              <a:gd name="connsiteX37" fmla="*/ 492022 w 920096"/>
              <a:gd name="connsiteY37" fmla="*/ 742971 h 785587"/>
              <a:gd name="connsiteX38" fmla="*/ 487573 w 920096"/>
              <a:gd name="connsiteY38" fmla="*/ 731429 h 785587"/>
              <a:gd name="connsiteX39" fmla="*/ 398600 w 920096"/>
              <a:gd name="connsiteY39" fmla="*/ 642645 h 785587"/>
              <a:gd name="connsiteX40" fmla="*/ 398600 w 920096"/>
              <a:gd name="connsiteY40" fmla="*/ 625777 h 785587"/>
              <a:gd name="connsiteX41" fmla="*/ 414615 w 920096"/>
              <a:gd name="connsiteY41" fmla="*/ 625777 h 785587"/>
              <a:gd name="connsiteX42" fmla="*/ 524053 w 920096"/>
              <a:gd name="connsiteY42" fmla="*/ 735868 h 785587"/>
              <a:gd name="connsiteX43" fmla="*/ 549855 w 920096"/>
              <a:gd name="connsiteY43" fmla="*/ 735868 h 785587"/>
              <a:gd name="connsiteX44" fmla="*/ 552524 w 920096"/>
              <a:gd name="connsiteY44" fmla="*/ 733205 h 785587"/>
              <a:gd name="connsiteX45" fmla="*/ 556973 w 920096"/>
              <a:gd name="connsiteY45" fmla="*/ 721663 h 785587"/>
              <a:gd name="connsiteX46" fmla="*/ 552524 w 920096"/>
              <a:gd name="connsiteY46" fmla="*/ 708345 h 785587"/>
              <a:gd name="connsiteX47" fmla="*/ 442197 w 920096"/>
              <a:gd name="connsiteY47" fmla="*/ 598254 h 785587"/>
              <a:gd name="connsiteX48" fmla="*/ 442197 w 920096"/>
              <a:gd name="connsiteY48" fmla="*/ 582273 h 785587"/>
              <a:gd name="connsiteX49" fmla="*/ 458212 w 920096"/>
              <a:gd name="connsiteY49" fmla="*/ 582273 h 785587"/>
              <a:gd name="connsiteX50" fmla="*/ 568539 w 920096"/>
              <a:gd name="connsiteY50" fmla="*/ 692364 h 785587"/>
              <a:gd name="connsiteX51" fmla="*/ 587224 w 920096"/>
              <a:gd name="connsiteY51" fmla="*/ 711009 h 785587"/>
              <a:gd name="connsiteX52" fmla="*/ 614805 w 920096"/>
              <a:gd name="connsiteY52" fmla="*/ 714560 h 785587"/>
              <a:gd name="connsiteX53" fmla="*/ 617474 w 920096"/>
              <a:gd name="connsiteY53" fmla="*/ 712785 h 785587"/>
              <a:gd name="connsiteX54" fmla="*/ 613915 w 920096"/>
              <a:gd name="connsiteY54" fmla="*/ 683486 h 785587"/>
              <a:gd name="connsiteX55" fmla="*/ 485794 w 920096"/>
              <a:gd name="connsiteY55" fmla="*/ 554750 h 785587"/>
              <a:gd name="connsiteX56" fmla="*/ 485794 w 920096"/>
              <a:gd name="connsiteY56" fmla="*/ 538769 h 785587"/>
              <a:gd name="connsiteX57" fmla="*/ 500919 w 920096"/>
              <a:gd name="connsiteY57" fmla="*/ 538769 h 785587"/>
              <a:gd name="connsiteX58" fmla="*/ 612136 w 920096"/>
              <a:gd name="connsiteY58" fmla="*/ 648860 h 785587"/>
              <a:gd name="connsiteX59" fmla="*/ 637049 w 920096"/>
              <a:gd name="connsiteY59" fmla="*/ 648860 h 785587"/>
              <a:gd name="connsiteX60" fmla="*/ 639718 w 920096"/>
              <a:gd name="connsiteY60" fmla="*/ 647085 h 785587"/>
              <a:gd name="connsiteX61" fmla="*/ 644166 w 920096"/>
              <a:gd name="connsiteY61" fmla="*/ 633767 h 785587"/>
              <a:gd name="connsiteX62" fmla="*/ 639718 w 920096"/>
              <a:gd name="connsiteY62" fmla="*/ 621337 h 785587"/>
              <a:gd name="connsiteX63" fmla="*/ 572988 w 920096"/>
              <a:gd name="connsiteY63" fmla="*/ 554750 h 785587"/>
              <a:gd name="connsiteX64" fmla="*/ 561421 w 920096"/>
              <a:gd name="connsiteY64" fmla="*/ 543208 h 785587"/>
              <a:gd name="connsiteX65" fmla="*/ 553414 w 920096"/>
              <a:gd name="connsiteY65" fmla="*/ 535217 h 785587"/>
              <a:gd name="connsiteX66" fmla="*/ 448425 w 920096"/>
              <a:gd name="connsiteY66" fmla="*/ 490825 h 785587"/>
              <a:gd name="connsiteX67" fmla="*/ 445756 w 920096"/>
              <a:gd name="connsiteY67" fmla="*/ 490825 h 785587"/>
              <a:gd name="connsiteX68" fmla="*/ 414615 w 920096"/>
              <a:gd name="connsiteY68" fmla="*/ 527227 h 785587"/>
              <a:gd name="connsiteX69" fmla="*/ 368349 w 920096"/>
              <a:gd name="connsiteY69" fmla="*/ 559189 h 785587"/>
              <a:gd name="connsiteX70" fmla="*/ 352334 w 920096"/>
              <a:gd name="connsiteY70" fmla="*/ 557413 h 785587"/>
              <a:gd name="connsiteX71" fmla="*/ 329201 w 920096"/>
              <a:gd name="connsiteY71" fmla="*/ 540544 h 785587"/>
              <a:gd name="connsiteX72" fmla="*/ 322083 w 920096"/>
              <a:gd name="connsiteY72" fmla="*/ 494377 h 785587"/>
              <a:gd name="connsiteX73" fmla="*/ 389703 w 920096"/>
              <a:gd name="connsiteY73" fmla="*/ 400266 h 785587"/>
              <a:gd name="connsiteX74" fmla="*/ 366570 w 920096"/>
              <a:gd name="connsiteY74" fmla="*/ 383397 h 785587"/>
              <a:gd name="connsiteX75" fmla="*/ 346551 w 920096"/>
              <a:gd name="connsiteY75" fmla="*/ 376739 h 785587"/>
              <a:gd name="connsiteX76" fmla="*/ 527500 w 920096"/>
              <a:gd name="connsiteY76" fmla="*/ 360646 h 785587"/>
              <a:gd name="connsiteX77" fmla="*/ 443977 w 920096"/>
              <a:gd name="connsiteY77" fmla="*/ 383397 h 785587"/>
              <a:gd name="connsiteX78" fmla="*/ 442197 w 920096"/>
              <a:gd name="connsiteY78" fmla="*/ 383397 h 785587"/>
              <a:gd name="connsiteX79" fmla="*/ 441307 w 920096"/>
              <a:gd name="connsiteY79" fmla="*/ 384285 h 785587"/>
              <a:gd name="connsiteX80" fmla="*/ 343437 w 920096"/>
              <a:gd name="connsiteY80" fmla="*/ 501479 h 785587"/>
              <a:gd name="connsiteX81" fmla="*/ 347885 w 920096"/>
              <a:gd name="connsiteY81" fmla="*/ 526339 h 785587"/>
              <a:gd name="connsiteX82" fmla="*/ 359452 w 920096"/>
              <a:gd name="connsiteY82" fmla="*/ 536105 h 785587"/>
              <a:gd name="connsiteX83" fmla="*/ 393262 w 920096"/>
              <a:gd name="connsiteY83" fmla="*/ 519236 h 785587"/>
              <a:gd name="connsiteX84" fmla="*/ 432410 w 920096"/>
              <a:gd name="connsiteY84" fmla="*/ 473069 h 785587"/>
              <a:gd name="connsiteX85" fmla="*/ 465330 w 920096"/>
              <a:gd name="connsiteY85" fmla="*/ 475732 h 785587"/>
              <a:gd name="connsiteX86" fmla="*/ 617474 w 920096"/>
              <a:gd name="connsiteY86" fmla="*/ 489050 h 785587"/>
              <a:gd name="connsiteX87" fmla="*/ 633490 w 920096"/>
              <a:gd name="connsiteY87" fmla="*/ 490825 h 785587"/>
              <a:gd name="connsiteX88" fmla="*/ 630820 w 920096"/>
              <a:gd name="connsiteY88" fmla="*/ 506806 h 785587"/>
              <a:gd name="connsiteX89" fmla="*/ 581885 w 920096"/>
              <a:gd name="connsiteY89" fmla="*/ 531666 h 785587"/>
              <a:gd name="connsiteX90" fmla="*/ 633490 w 920096"/>
              <a:gd name="connsiteY90" fmla="*/ 583160 h 785587"/>
              <a:gd name="connsiteX91" fmla="*/ 685094 w 920096"/>
              <a:gd name="connsiteY91" fmla="*/ 543208 h 785587"/>
              <a:gd name="connsiteX92" fmla="*/ 693102 w 920096"/>
              <a:gd name="connsiteY92" fmla="*/ 531666 h 785587"/>
              <a:gd name="connsiteX93" fmla="*/ 688653 w 920096"/>
              <a:gd name="connsiteY93" fmla="*/ 516573 h 785587"/>
              <a:gd name="connsiteX94" fmla="*/ 608577 w 920096"/>
              <a:gd name="connsiteY94" fmla="*/ 412696 h 785587"/>
              <a:gd name="connsiteX95" fmla="*/ 606798 w 920096"/>
              <a:gd name="connsiteY95" fmla="*/ 409144 h 785587"/>
              <a:gd name="connsiteX96" fmla="*/ 603239 w 920096"/>
              <a:gd name="connsiteY96" fmla="*/ 403817 h 785587"/>
              <a:gd name="connsiteX97" fmla="*/ 602349 w 920096"/>
              <a:gd name="connsiteY97" fmla="*/ 403817 h 785587"/>
              <a:gd name="connsiteX98" fmla="*/ 527500 w 920096"/>
              <a:gd name="connsiteY98" fmla="*/ 360646 h 785587"/>
              <a:gd name="connsiteX99" fmla="*/ 667473 w 920096"/>
              <a:gd name="connsiteY99" fmla="*/ 359847 h 785587"/>
              <a:gd name="connsiteX100" fmla="*/ 675466 w 920096"/>
              <a:gd name="connsiteY100" fmla="*/ 360757 h 785587"/>
              <a:gd name="connsiteX101" fmla="*/ 699445 w 920096"/>
              <a:gd name="connsiteY101" fmla="*/ 390805 h 785587"/>
              <a:gd name="connsiteX102" fmla="*/ 698557 w 920096"/>
              <a:gd name="connsiteY102" fmla="*/ 399000 h 785587"/>
              <a:gd name="connsiteX103" fmla="*/ 688788 w 920096"/>
              <a:gd name="connsiteY103" fmla="*/ 407194 h 785587"/>
              <a:gd name="connsiteX104" fmla="*/ 680795 w 920096"/>
              <a:gd name="connsiteY104" fmla="*/ 406284 h 785587"/>
              <a:gd name="connsiteX105" fmla="*/ 656816 w 920096"/>
              <a:gd name="connsiteY105" fmla="*/ 377147 h 785587"/>
              <a:gd name="connsiteX106" fmla="*/ 657704 w 920096"/>
              <a:gd name="connsiteY106" fmla="*/ 368952 h 785587"/>
              <a:gd name="connsiteX107" fmla="*/ 283197 w 920096"/>
              <a:gd name="connsiteY107" fmla="*/ 322279 h 785587"/>
              <a:gd name="connsiteX108" fmla="*/ 290900 w 920096"/>
              <a:gd name="connsiteY108" fmla="*/ 322279 h 785587"/>
              <a:gd name="connsiteX109" fmla="*/ 299458 w 920096"/>
              <a:gd name="connsiteY109" fmla="*/ 330837 h 785587"/>
              <a:gd name="connsiteX110" fmla="*/ 299458 w 920096"/>
              <a:gd name="connsiteY110" fmla="*/ 338540 h 785587"/>
              <a:gd name="connsiteX111" fmla="*/ 274639 w 920096"/>
              <a:gd name="connsiteY111" fmla="*/ 364214 h 785587"/>
              <a:gd name="connsiteX112" fmla="*/ 266081 w 920096"/>
              <a:gd name="connsiteY112" fmla="*/ 364214 h 785587"/>
              <a:gd name="connsiteX113" fmla="*/ 257523 w 920096"/>
              <a:gd name="connsiteY113" fmla="*/ 354800 h 785587"/>
              <a:gd name="connsiteX114" fmla="*/ 257523 w 920096"/>
              <a:gd name="connsiteY114" fmla="*/ 347098 h 785587"/>
              <a:gd name="connsiteX115" fmla="*/ 638078 w 920096"/>
              <a:gd name="connsiteY115" fmla="*/ 320560 h 785587"/>
              <a:gd name="connsiteX116" fmla="*/ 643167 w 920096"/>
              <a:gd name="connsiteY116" fmla="*/ 322256 h 785587"/>
              <a:gd name="connsiteX117" fmla="*/ 653344 w 920096"/>
              <a:gd name="connsiteY117" fmla="*/ 333281 h 785587"/>
              <a:gd name="connsiteX118" fmla="*/ 653344 w 920096"/>
              <a:gd name="connsiteY118" fmla="*/ 338370 h 785587"/>
              <a:gd name="connsiteX119" fmla="*/ 640623 w 920096"/>
              <a:gd name="connsiteY119" fmla="*/ 348547 h 785587"/>
              <a:gd name="connsiteX120" fmla="*/ 635534 w 920096"/>
              <a:gd name="connsiteY120" fmla="*/ 347699 h 785587"/>
              <a:gd name="connsiteX121" fmla="*/ 625357 w 920096"/>
              <a:gd name="connsiteY121" fmla="*/ 336674 h 785587"/>
              <a:gd name="connsiteX122" fmla="*/ 626205 w 920096"/>
              <a:gd name="connsiteY122" fmla="*/ 330737 h 785587"/>
              <a:gd name="connsiteX123" fmla="*/ 287384 w 920096"/>
              <a:gd name="connsiteY123" fmla="*/ 283959 h 785587"/>
              <a:gd name="connsiteX124" fmla="*/ 114776 w 920096"/>
              <a:gd name="connsiteY124" fmla="*/ 456200 h 785587"/>
              <a:gd name="connsiteX125" fmla="*/ 148585 w 920096"/>
              <a:gd name="connsiteY125" fmla="*/ 489050 h 785587"/>
              <a:gd name="connsiteX126" fmla="*/ 187734 w 920096"/>
              <a:gd name="connsiteY126" fmla="*/ 489050 h 785587"/>
              <a:gd name="connsiteX127" fmla="*/ 216205 w 920096"/>
              <a:gd name="connsiteY127" fmla="*/ 459751 h 785587"/>
              <a:gd name="connsiteX128" fmla="*/ 223323 w 920096"/>
              <a:gd name="connsiteY128" fmla="*/ 452648 h 785587"/>
              <a:gd name="connsiteX129" fmla="*/ 304289 w 920096"/>
              <a:gd name="connsiteY129" fmla="*/ 371855 h 785587"/>
              <a:gd name="connsiteX130" fmla="*/ 311406 w 920096"/>
              <a:gd name="connsiteY130" fmla="*/ 365640 h 785587"/>
              <a:gd name="connsiteX131" fmla="*/ 335429 w 920096"/>
              <a:gd name="connsiteY131" fmla="*/ 341669 h 785587"/>
              <a:gd name="connsiteX132" fmla="*/ 335429 w 920096"/>
              <a:gd name="connsiteY132" fmla="*/ 331903 h 785587"/>
              <a:gd name="connsiteX133" fmla="*/ 645946 w 920096"/>
              <a:gd name="connsiteY133" fmla="*/ 282184 h 785587"/>
              <a:gd name="connsiteX134" fmla="*/ 592562 w 920096"/>
              <a:gd name="connsiteY134" fmla="*/ 324800 h 785587"/>
              <a:gd name="connsiteX135" fmla="*/ 590782 w 920096"/>
              <a:gd name="connsiteY135" fmla="*/ 330127 h 785587"/>
              <a:gd name="connsiteX136" fmla="*/ 591672 w 920096"/>
              <a:gd name="connsiteY136" fmla="*/ 334566 h 785587"/>
              <a:gd name="connsiteX137" fmla="*/ 726022 w 920096"/>
              <a:gd name="connsiteY137" fmla="*/ 496152 h 785587"/>
              <a:gd name="connsiteX138" fmla="*/ 744706 w 920096"/>
              <a:gd name="connsiteY138" fmla="*/ 505919 h 785587"/>
              <a:gd name="connsiteX139" fmla="*/ 765170 w 920096"/>
              <a:gd name="connsiteY139" fmla="*/ 499704 h 785587"/>
              <a:gd name="connsiteX140" fmla="*/ 800759 w 920096"/>
              <a:gd name="connsiteY140" fmla="*/ 469517 h 785587"/>
              <a:gd name="connsiteX141" fmla="*/ 896851 w 920096"/>
              <a:gd name="connsiteY141" fmla="*/ 25599 h 785587"/>
              <a:gd name="connsiteX142" fmla="*/ 652174 w 920096"/>
              <a:gd name="connsiteY142" fmla="*/ 244895 h 785587"/>
              <a:gd name="connsiteX143" fmla="*/ 651284 w 920096"/>
              <a:gd name="connsiteY143" fmla="*/ 253773 h 785587"/>
              <a:gd name="connsiteX144" fmla="*/ 740258 w 920096"/>
              <a:gd name="connsiteY144" fmla="*/ 362089 h 785587"/>
              <a:gd name="connsiteX145" fmla="*/ 830121 w 920096"/>
              <a:gd name="connsiteY145" fmla="*/ 469517 h 785587"/>
              <a:gd name="connsiteX146" fmla="*/ 834569 w 920096"/>
              <a:gd name="connsiteY146" fmla="*/ 472181 h 785587"/>
              <a:gd name="connsiteX147" fmla="*/ 838128 w 920096"/>
              <a:gd name="connsiteY147" fmla="*/ 470405 h 785587"/>
              <a:gd name="connsiteX148" fmla="*/ 878166 w 920096"/>
              <a:gd name="connsiteY148" fmla="*/ 424238 h 785587"/>
              <a:gd name="connsiteX149" fmla="*/ 896851 w 920096"/>
              <a:gd name="connsiteY149" fmla="*/ 384285 h 785587"/>
              <a:gd name="connsiteX150" fmla="*/ 22243 w 920096"/>
              <a:gd name="connsiteY150" fmla="*/ 22935 h 785587"/>
              <a:gd name="connsiteX151" fmla="*/ 22243 w 920096"/>
              <a:gd name="connsiteY151" fmla="*/ 361201 h 785587"/>
              <a:gd name="connsiteX152" fmla="*/ 36479 w 920096"/>
              <a:gd name="connsiteY152" fmla="*/ 402042 h 785587"/>
              <a:gd name="connsiteX153" fmla="*/ 78296 w 920096"/>
              <a:gd name="connsiteY153" fmla="*/ 453536 h 785587"/>
              <a:gd name="connsiteX154" fmla="*/ 86304 w 920096"/>
              <a:gd name="connsiteY154" fmla="*/ 452648 h 785587"/>
              <a:gd name="connsiteX155" fmla="*/ 283825 w 920096"/>
              <a:gd name="connsiteY155" fmla="*/ 255549 h 785587"/>
              <a:gd name="connsiteX156" fmla="*/ 285604 w 920096"/>
              <a:gd name="connsiteY156" fmla="*/ 251109 h 785587"/>
              <a:gd name="connsiteX157" fmla="*/ 283825 w 920096"/>
              <a:gd name="connsiteY157" fmla="*/ 246670 h 785587"/>
              <a:gd name="connsiteX158" fmla="*/ 25135 w 920096"/>
              <a:gd name="connsiteY158" fmla="*/ 185 h 785587"/>
              <a:gd name="connsiteX159" fmla="*/ 36479 w 920096"/>
              <a:gd name="connsiteY159" fmla="*/ 5179 h 785587"/>
              <a:gd name="connsiteX160" fmla="*/ 300730 w 920096"/>
              <a:gd name="connsiteY160" fmla="*/ 230689 h 785587"/>
              <a:gd name="connsiteX161" fmla="*/ 308737 w 920096"/>
              <a:gd name="connsiteY161" fmla="*/ 251109 h 785587"/>
              <a:gd name="connsiteX162" fmla="*/ 303399 w 920096"/>
              <a:gd name="connsiteY162" fmla="*/ 267091 h 785587"/>
              <a:gd name="connsiteX163" fmla="*/ 352334 w 920096"/>
              <a:gd name="connsiteY163" fmla="*/ 315922 h 785587"/>
              <a:gd name="connsiteX164" fmla="*/ 354114 w 920096"/>
              <a:gd name="connsiteY164" fmla="*/ 354986 h 785587"/>
              <a:gd name="connsiteX165" fmla="*/ 379916 w 920096"/>
              <a:gd name="connsiteY165" fmla="*/ 365640 h 785587"/>
              <a:gd name="connsiteX166" fmla="*/ 406608 w 920096"/>
              <a:gd name="connsiteY166" fmla="*/ 384285 h 785587"/>
              <a:gd name="connsiteX167" fmla="*/ 427072 w 920096"/>
              <a:gd name="connsiteY167" fmla="*/ 367416 h 785587"/>
              <a:gd name="connsiteX168" fmla="*/ 428851 w 920096"/>
              <a:gd name="connsiteY168" fmla="*/ 366528 h 785587"/>
              <a:gd name="connsiteX169" fmla="*/ 429741 w 920096"/>
              <a:gd name="connsiteY169" fmla="*/ 364753 h 785587"/>
              <a:gd name="connsiteX170" fmla="*/ 579216 w 920096"/>
              <a:gd name="connsiteY170" fmla="*/ 354986 h 785587"/>
              <a:gd name="connsiteX171" fmla="*/ 574767 w 920096"/>
              <a:gd name="connsiteY171" fmla="*/ 348772 h 785587"/>
              <a:gd name="connsiteX172" fmla="*/ 567649 w 920096"/>
              <a:gd name="connsiteY172" fmla="*/ 327463 h 785587"/>
              <a:gd name="connsiteX173" fmla="*/ 578326 w 920096"/>
              <a:gd name="connsiteY173" fmla="*/ 307931 h 785587"/>
              <a:gd name="connsiteX174" fmla="*/ 630820 w 920096"/>
              <a:gd name="connsiteY174" fmla="*/ 264427 h 785587"/>
              <a:gd name="connsiteX175" fmla="*/ 637938 w 920096"/>
              <a:gd name="connsiteY175" fmla="*/ 227138 h 785587"/>
              <a:gd name="connsiteX176" fmla="*/ 884394 w 920096"/>
              <a:gd name="connsiteY176" fmla="*/ 6954 h 785587"/>
              <a:gd name="connsiteX177" fmla="*/ 908417 w 920096"/>
              <a:gd name="connsiteY177" fmla="*/ 5179 h 785587"/>
              <a:gd name="connsiteX178" fmla="*/ 919984 w 920096"/>
              <a:gd name="connsiteY178" fmla="*/ 26487 h 785587"/>
              <a:gd name="connsiteX179" fmla="*/ 919984 w 920096"/>
              <a:gd name="connsiteY179" fmla="*/ 385173 h 785587"/>
              <a:gd name="connsiteX180" fmla="*/ 919984 w 920096"/>
              <a:gd name="connsiteY180" fmla="*/ 386061 h 785587"/>
              <a:gd name="connsiteX181" fmla="*/ 895071 w 920096"/>
              <a:gd name="connsiteY181" fmla="*/ 439331 h 785587"/>
              <a:gd name="connsiteX182" fmla="*/ 853254 w 920096"/>
              <a:gd name="connsiteY182" fmla="*/ 488162 h 785587"/>
              <a:gd name="connsiteX183" fmla="*/ 835459 w 920096"/>
              <a:gd name="connsiteY183" fmla="*/ 494377 h 785587"/>
              <a:gd name="connsiteX184" fmla="*/ 831900 w 920096"/>
              <a:gd name="connsiteY184" fmla="*/ 494377 h 785587"/>
              <a:gd name="connsiteX185" fmla="*/ 815885 w 920096"/>
              <a:gd name="connsiteY185" fmla="*/ 487274 h 785587"/>
              <a:gd name="connsiteX186" fmla="*/ 779406 w 920096"/>
              <a:gd name="connsiteY186" fmla="*/ 517460 h 785587"/>
              <a:gd name="connsiteX187" fmla="*/ 747375 w 920096"/>
              <a:gd name="connsiteY187" fmla="*/ 529002 h 785587"/>
              <a:gd name="connsiteX188" fmla="*/ 742037 w 920096"/>
              <a:gd name="connsiteY188" fmla="*/ 528114 h 785587"/>
              <a:gd name="connsiteX189" fmla="*/ 713566 w 920096"/>
              <a:gd name="connsiteY189" fmla="*/ 516573 h 785587"/>
              <a:gd name="connsiteX190" fmla="*/ 715345 w 920096"/>
              <a:gd name="connsiteY190" fmla="*/ 534329 h 785587"/>
              <a:gd name="connsiteX191" fmla="*/ 699330 w 920096"/>
              <a:gd name="connsiteY191" fmla="*/ 561852 h 785587"/>
              <a:gd name="connsiteX192" fmla="*/ 668151 w 920096"/>
              <a:gd name="connsiteY192" fmla="*/ 585610 h 785587"/>
              <a:gd name="connsiteX193" fmla="*/ 650395 w 920096"/>
              <a:gd name="connsiteY193" fmla="*/ 599141 h 785587"/>
              <a:gd name="connsiteX194" fmla="*/ 655733 w 920096"/>
              <a:gd name="connsiteY194" fmla="*/ 605356 h 785587"/>
              <a:gd name="connsiteX195" fmla="*/ 657243 w 920096"/>
              <a:gd name="connsiteY195" fmla="*/ 609196 h 785587"/>
              <a:gd name="connsiteX196" fmla="*/ 667077 w 920096"/>
              <a:gd name="connsiteY196" fmla="*/ 634211 h 785587"/>
              <a:gd name="connsiteX197" fmla="*/ 655733 w 920096"/>
              <a:gd name="connsiteY197" fmla="*/ 663066 h 785587"/>
              <a:gd name="connsiteX198" fmla="*/ 653064 w 920096"/>
              <a:gd name="connsiteY198" fmla="*/ 664841 h 785587"/>
              <a:gd name="connsiteX199" fmla="*/ 636159 w 920096"/>
              <a:gd name="connsiteY199" fmla="*/ 674608 h 785587"/>
              <a:gd name="connsiteX200" fmla="*/ 644166 w 920096"/>
              <a:gd name="connsiteY200" fmla="*/ 696804 h 785587"/>
              <a:gd name="connsiteX201" fmla="*/ 634379 w 920096"/>
              <a:gd name="connsiteY201" fmla="*/ 727878 h 785587"/>
              <a:gd name="connsiteX202" fmla="*/ 631710 w 920096"/>
              <a:gd name="connsiteY202" fmla="*/ 730541 h 785587"/>
              <a:gd name="connsiteX203" fmla="*/ 604128 w 920096"/>
              <a:gd name="connsiteY203" fmla="*/ 741195 h 785587"/>
              <a:gd name="connsiteX204" fmla="*/ 600569 w 920096"/>
              <a:gd name="connsiteY204" fmla="*/ 741195 h 785587"/>
              <a:gd name="connsiteX205" fmla="*/ 578326 w 920096"/>
              <a:gd name="connsiteY205" fmla="*/ 733205 h 785587"/>
              <a:gd name="connsiteX206" fmla="*/ 568539 w 920096"/>
              <a:gd name="connsiteY206" fmla="*/ 749186 h 785587"/>
              <a:gd name="connsiteX207" fmla="*/ 565870 w 920096"/>
              <a:gd name="connsiteY207" fmla="*/ 751849 h 785587"/>
              <a:gd name="connsiteX208" fmla="*/ 537399 w 920096"/>
              <a:gd name="connsiteY208" fmla="*/ 764279 h 785587"/>
              <a:gd name="connsiteX209" fmla="*/ 512486 w 920096"/>
              <a:gd name="connsiteY209" fmla="*/ 755401 h 785587"/>
              <a:gd name="connsiteX210" fmla="*/ 503589 w 920096"/>
              <a:gd name="connsiteY210" fmla="*/ 770494 h 785587"/>
              <a:gd name="connsiteX211" fmla="*/ 500030 w 920096"/>
              <a:gd name="connsiteY211" fmla="*/ 774933 h 785587"/>
              <a:gd name="connsiteX212" fmla="*/ 471558 w 920096"/>
              <a:gd name="connsiteY212" fmla="*/ 785587 h 785587"/>
              <a:gd name="connsiteX213" fmla="*/ 443977 w 920096"/>
              <a:gd name="connsiteY213" fmla="*/ 774933 h 785587"/>
              <a:gd name="connsiteX214" fmla="*/ 433300 w 920096"/>
              <a:gd name="connsiteY214" fmla="*/ 765167 h 785587"/>
              <a:gd name="connsiteX215" fmla="*/ 424402 w 920096"/>
              <a:gd name="connsiteY215" fmla="*/ 771382 h 785587"/>
              <a:gd name="connsiteX216" fmla="*/ 404828 w 920096"/>
              <a:gd name="connsiteY216" fmla="*/ 778484 h 785587"/>
              <a:gd name="connsiteX217" fmla="*/ 376357 w 920096"/>
              <a:gd name="connsiteY217" fmla="*/ 764279 h 785587"/>
              <a:gd name="connsiteX218" fmla="*/ 373688 w 920096"/>
              <a:gd name="connsiteY218" fmla="*/ 759840 h 785587"/>
              <a:gd name="connsiteX219" fmla="*/ 366570 w 920096"/>
              <a:gd name="connsiteY219" fmla="*/ 744747 h 785587"/>
              <a:gd name="connsiteX220" fmla="*/ 361231 w 920096"/>
              <a:gd name="connsiteY220" fmla="*/ 744747 h 785587"/>
              <a:gd name="connsiteX221" fmla="*/ 354114 w 920096"/>
              <a:gd name="connsiteY221" fmla="*/ 742971 h 785587"/>
              <a:gd name="connsiteX222" fmla="*/ 332760 w 920096"/>
              <a:gd name="connsiteY222" fmla="*/ 728766 h 785587"/>
              <a:gd name="connsiteX223" fmla="*/ 330091 w 920096"/>
              <a:gd name="connsiteY223" fmla="*/ 726990 h 785587"/>
              <a:gd name="connsiteX224" fmla="*/ 322083 w 920096"/>
              <a:gd name="connsiteY224" fmla="*/ 708345 h 785587"/>
              <a:gd name="connsiteX225" fmla="*/ 319414 w 920096"/>
              <a:gd name="connsiteY225" fmla="*/ 709233 h 785587"/>
              <a:gd name="connsiteX226" fmla="*/ 314076 w 920096"/>
              <a:gd name="connsiteY226" fmla="*/ 708345 h 785587"/>
              <a:gd name="connsiteX227" fmla="*/ 290053 w 920096"/>
              <a:gd name="connsiteY227" fmla="*/ 695028 h 785587"/>
              <a:gd name="connsiteX228" fmla="*/ 288273 w 920096"/>
              <a:gd name="connsiteY228" fmla="*/ 692364 h 785587"/>
              <a:gd name="connsiteX229" fmla="*/ 281155 w 920096"/>
              <a:gd name="connsiteY229" fmla="*/ 665729 h 785587"/>
              <a:gd name="connsiteX230" fmla="*/ 287384 w 920096"/>
              <a:gd name="connsiteY230" fmla="*/ 648860 h 785587"/>
              <a:gd name="connsiteX231" fmla="*/ 274927 w 920096"/>
              <a:gd name="connsiteY231" fmla="*/ 639094 h 785587"/>
              <a:gd name="connsiteX232" fmla="*/ 274038 w 920096"/>
              <a:gd name="connsiteY232" fmla="*/ 637318 h 785587"/>
              <a:gd name="connsiteX233" fmla="*/ 265140 w 920096"/>
              <a:gd name="connsiteY233" fmla="*/ 611571 h 785587"/>
              <a:gd name="connsiteX234" fmla="*/ 268699 w 920096"/>
              <a:gd name="connsiteY234" fmla="*/ 599141 h 785587"/>
              <a:gd name="connsiteX235" fmla="*/ 223323 w 920096"/>
              <a:gd name="connsiteY235" fmla="*/ 553862 h 785587"/>
              <a:gd name="connsiteX236" fmla="*/ 201969 w 920096"/>
              <a:gd name="connsiteY236" fmla="*/ 505919 h 785587"/>
              <a:gd name="connsiteX237" fmla="*/ 168159 w 920096"/>
              <a:gd name="connsiteY237" fmla="*/ 520124 h 785587"/>
              <a:gd name="connsiteX238" fmla="*/ 132570 w 920096"/>
              <a:gd name="connsiteY238" fmla="*/ 505031 h 785587"/>
              <a:gd name="connsiteX239" fmla="*/ 99650 w 920096"/>
              <a:gd name="connsiteY239" fmla="*/ 472181 h 785587"/>
              <a:gd name="connsiteX240" fmla="*/ 82745 w 920096"/>
              <a:gd name="connsiteY240" fmla="*/ 478396 h 785587"/>
              <a:gd name="connsiteX241" fmla="*/ 62281 w 920096"/>
              <a:gd name="connsiteY241" fmla="*/ 468629 h 785587"/>
              <a:gd name="connsiteX242" fmla="*/ 61392 w 920096"/>
              <a:gd name="connsiteY242" fmla="*/ 467742 h 785587"/>
              <a:gd name="connsiteX243" fmla="*/ 19574 w 920096"/>
              <a:gd name="connsiteY243" fmla="*/ 416247 h 785587"/>
              <a:gd name="connsiteX244" fmla="*/ 0 w 920096"/>
              <a:gd name="connsiteY244" fmla="*/ 361201 h 785587"/>
              <a:gd name="connsiteX245" fmla="*/ 0 w 920096"/>
              <a:gd name="connsiteY245" fmla="*/ 22935 h 785587"/>
              <a:gd name="connsiteX246" fmla="*/ 12456 w 920096"/>
              <a:gd name="connsiteY246" fmla="*/ 2515 h 785587"/>
              <a:gd name="connsiteX247" fmla="*/ 25135 w 920096"/>
              <a:gd name="connsiteY247" fmla="*/ 185 h 78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920096" h="785587">
                <a:moveTo>
                  <a:pt x="395041" y="726990"/>
                </a:moveTo>
                <a:lnTo>
                  <a:pt x="391482" y="729653"/>
                </a:lnTo>
                <a:cubicBezTo>
                  <a:pt x="387034" y="733205"/>
                  <a:pt x="387034" y="740308"/>
                  <a:pt x="391482" y="745634"/>
                </a:cubicBezTo>
                <a:lnTo>
                  <a:pt x="394152" y="750074"/>
                </a:lnTo>
                <a:cubicBezTo>
                  <a:pt x="398600" y="755401"/>
                  <a:pt x="406608" y="757176"/>
                  <a:pt x="411056" y="753625"/>
                </a:cubicBezTo>
                <a:lnTo>
                  <a:pt x="418174" y="748298"/>
                </a:lnTo>
                <a:lnTo>
                  <a:pt x="398600" y="728766"/>
                </a:lnTo>
                <a:close/>
                <a:moveTo>
                  <a:pt x="357673" y="688813"/>
                </a:moveTo>
                <a:lnTo>
                  <a:pt x="347885" y="695916"/>
                </a:lnTo>
                <a:cubicBezTo>
                  <a:pt x="346106" y="697691"/>
                  <a:pt x="345216" y="701243"/>
                  <a:pt x="345216" y="703018"/>
                </a:cubicBezTo>
                <a:cubicBezTo>
                  <a:pt x="344327" y="706570"/>
                  <a:pt x="346106" y="710121"/>
                  <a:pt x="347885" y="712785"/>
                </a:cubicBezTo>
                <a:lnTo>
                  <a:pt x="349665" y="715448"/>
                </a:lnTo>
                <a:cubicBezTo>
                  <a:pt x="353224" y="718112"/>
                  <a:pt x="355893" y="720775"/>
                  <a:pt x="359452" y="721663"/>
                </a:cubicBezTo>
                <a:cubicBezTo>
                  <a:pt x="361231" y="721663"/>
                  <a:pt x="364790" y="721663"/>
                  <a:pt x="366570" y="719887"/>
                </a:cubicBezTo>
                <a:lnTo>
                  <a:pt x="378136" y="711897"/>
                </a:lnTo>
                <a:lnTo>
                  <a:pt x="379916" y="711009"/>
                </a:lnTo>
                <a:close/>
                <a:moveTo>
                  <a:pt x="320304" y="650636"/>
                </a:moveTo>
                <a:lnTo>
                  <a:pt x="307847" y="659514"/>
                </a:lnTo>
                <a:cubicBezTo>
                  <a:pt x="306068" y="662178"/>
                  <a:pt x="304289" y="664841"/>
                  <a:pt x="303399" y="668393"/>
                </a:cubicBezTo>
                <a:cubicBezTo>
                  <a:pt x="303399" y="671944"/>
                  <a:pt x="304289" y="675495"/>
                  <a:pt x="306958" y="679047"/>
                </a:cubicBezTo>
                <a:lnTo>
                  <a:pt x="307847" y="680822"/>
                </a:lnTo>
                <a:cubicBezTo>
                  <a:pt x="310517" y="683486"/>
                  <a:pt x="314076" y="686149"/>
                  <a:pt x="316745" y="686149"/>
                </a:cubicBezTo>
                <a:cubicBezTo>
                  <a:pt x="321193" y="686149"/>
                  <a:pt x="323863" y="686149"/>
                  <a:pt x="327422" y="684374"/>
                </a:cubicBezTo>
                <a:lnTo>
                  <a:pt x="341657" y="672832"/>
                </a:lnTo>
                <a:close/>
                <a:moveTo>
                  <a:pt x="290943" y="622225"/>
                </a:moveTo>
                <a:cubicBezTo>
                  <a:pt x="290943" y="622225"/>
                  <a:pt x="290943" y="622225"/>
                  <a:pt x="291832" y="623113"/>
                </a:cubicBezTo>
                <a:lnTo>
                  <a:pt x="293612" y="624889"/>
                </a:lnTo>
                <a:cubicBezTo>
                  <a:pt x="295391" y="627552"/>
                  <a:pt x="297171" y="628440"/>
                  <a:pt x="298950" y="630216"/>
                </a:cubicBezTo>
                <a:close/>
                <a:moveTo>
                  <a:pt x="346551" y="376739"/>
                </a:moveTo>
                <a:cubicBezTo>
                  <a:pt x="339656" y="376739"/>
                  <a:pt x="332760" y="378958"/>
                  <a:pt x="326532" y="383397"/>
                </a:cubicBezTo>
                <a:lnTo>
                  <a:pt x="233110" y="474844"/>
                </a:lnTo>
                <a:cubicBezTo>
                  <a:pt x="219764" y="494377"/>
                  <a:pt x="221543" y="520124"/>
                  <a:pt x="239338" y="537881"/>
                </a:cubicBezTo>
                <a:lnTo>
                  <a:pt x="370129" y="669281"/>
                </a:lnTo>
                <a:lnTo>
                  <a:pt x="414615" y="712785"/>
                </a:lnTo>
                <a:lnTo>
                  <a:pt x="459992" y="758952"/>
                </a:lnTo>
                <a:cubicBezTo>
                  <a:pt x="466220" y="765167"/>
                  <a:pt x="476897" y="765167"/>
                  <a:pt x="483125" y="758952"/>
                </a:cubicBezTo>
                <a:lnTo>
                  <a:pt x="487573" y="754513"/>
                </a:lnTo>
                <a:cubicBezTo>
                  <a:pt x="491132" y="750962"/>
                  <a:pt x="492022" y="747410"/>
                  <a:pt x="492022" y="742971"/>
                </a:cubicBezTo>
                <a:cubicBezTo>
                  <a:pt x="492022" y="738532"/>
                  <a:pt x="491132" y="734093"/>
                  <a:pt x="487573" y="731429"/>
                </a:cubicBezTo>
                <a:lnTo>
                  <a:pt x="398600" y="642645"/>
                </a:lnTo>
                <a:cubicBezTo>
                  <a:pt x="394152" y="637318"/>
                  <a:pt x="394152" y="630216"/>
                  <a:pt x="398600" y="625777"/>
                </a:cubicBezTo>
                <a:cubicBezTo>
                  <a:pt x="402159" y="622225"/>
                  <a:pt x="410167" y="622225"/>
                  <a:pt x="414615" y="625777"/>
                </a:cubicBezTo>
                <a:lnTo>
                  <a:pt x="524053" y="735868"/>
                </a:lnTo>
                <a:cubicBezTo>
                  <a:pt x="531170" y="742971"/>
                  <a:pt x="543627" y="742971"/>
                  <a:pt x="549855" y="735868"/>
                </a:cubicBezTo>
                <a:lnTo>
                  <a:pt x="552524" y="733205"/>
                </a:lnTo>
                <a:cubicBezTo>
                  <a:pt x="556083" y="730541"/>
                  <a:pt x="556973" y="726102"/>
                  <a:pt x="556973" y="721663"/>
                </a:cubicBezTo>
                <a:cubicBezTo>
                  <a:pt x="556973" y="716336"/>
                  <a:pt x="556083" y="711897"/>
                  <a:pt x="552524" y="708345"/>
                </a:cubicBezTo>
                <a:lnTo>
                  <a:pt x="442197" y="598254"/>
                </a:lnTo>
                <a:cubicBezTo>
                  <a:pt x="437748" y="593814"/>
                  <a:pt x="437748" y="586712"/>
                  <a:pt x="442197" y="582273"/>
                </a:cubicBezTo>
                <a:cubicBezTo>
                  <a:pt x="446646" y="577833"/>
                  <a:pt x="453764" y="577833"/>
                  <a:pt x="458212" y="582273"/>
                </a:cubicBezTo>
                <a:lnTo>
                  <a:pt x="568539" y="692364"/>
                </a:lnTo>
                <a:lnTo>
                  <a:pt x="587224" y="711009"/>
                </a:lnTo>
                <a:cubicBezTo>
                  <a:pt x="595231" y="719887"/>
                  <a:pt x="608577" y="721663"/>
                  <a:pt x="614805" y="714560"/>
                </a:cubicBezTo>
                <a:lnTo>
                  <a:pt x="617474" y="712785"/>
                </a:lnTo>
                <a:cubicBezTo>
                  <a:pt x="624592" y="704794"/>
                  <a:pt x="623703" y="691476"/>
                  <a:pt x="613915" y="683486"/>
                </a:cubicBezTo>
                <a:lnTo>
                  <a:pt x="485794" y="554750"/>
                </a:lnTo>
                <a:cubicBezTo>
                  <a:pt x="480456" y="550310"/>
                  <a:pt x="480456" y="543208"/>
                  <a:pt x="485794" y="538769"/>
                </a:cubicBezTo>
                <a:cubicBezTo>
                  <a:pt x="490243" y="534329"/>
                  <a:pt x="497361" y="534329"/>
                  <a:pt x="500919" y="538769"/>
                </a:cubicBezTo>
                <a:lnTo>
                  <a:pt x="612136" y="648860"/>
                </a:lnTo>
                <a:cubicBezTo>
                  <a:pt x="618364" y="655075"/>
                  <a:pt x="629931" y="655075"/>
                  <a:pt x="637049" y="648860"/>
                </a:cubicBezTo>
                <a:lnTo>
                  <a:pt x="639718" y="647085"/>
                </a:lnTo>
                <a:cubicBezTo>
                  <a:pt x="643277" y="642645"/>
                  <a:pt x="644166" y="638206"/>
                  <a:pt x="644166" y="633767"/>
                </a:cubicBezTo>
                <a:cubicBezTo>
                  <a:pt x="644166" y="629328"/>
                  <a:pt x="643277" y="624889"/>
                  <a:pt x="639718" y="621337"/>
                </a:cubicBezTo>
                <a:lnTo>
                  <a:pt x="572988" y="554750"/>
                </a:lnTo>
                <a:lnTo>
                  <a:pt x="561421" y="543208"/>
                </a:lnTo>
                <a:lnTo>
                  <a:pt x="553414" y="535217"/>
                </a:lnTo>
                <a:cubicBezTo>
                  <a:pt x="514265" y="536993"/>
                  <a:pt x="476897" y="521012"/>
                  <a:pt x="448425" y="490825"/>
                </a:cubicBezTo>
                <a:cubicBezTo>
                  <a:pt x="447535" y="490825"/>
                  <a:pt x="446646" y="490825"/>
                  <a:pt x="445756" y="490825"/>
                </a:cubicBezTo>
                <a:cubicBezTo>
                  <a:pt x="436859" y="497040"/>
                  <a:pt x="421733" y="510358"/>
                  <a:pt x="414615" y="527227"/>
                </a:cubicBezTo>
                <a:cubicBezTo>
                  <a:pt x="407498" y="546759"/>
                  <a:pt x="388813" y="559189"/>
                  <a:pt x="368349" y="559189"/>
                </a:cubicBezTo>
                <a:cubicBezTo>
                  <a:pt x="363011" y="559189"/>
                  <a:pt x="357673" y="558301"/>
                  <a:pt x="352334" y="557413"/>
                </a:cubicBezTo>
                <a:cubicBezTo>
                  <a:pt x="342547" y="553862"/>
                  <a:pt x="335429" y="547647"/>
                  <a:pt x="329201" y="540544"/>
                </a:cubicBezTo>
                <a:cubicBezTo>
                  <a:pt x="319414" y="527227"/>
                  <a:pt x="315855" y="510358"/>
                  <a:pt x="322083" y="494377"/>
                </a:cubicBezTo>
                <a:cubicBezTo>
                  <a:pt x="333650" y="461527"/>
                  <a:pt x="364790" y="426013"/>
                  <a:pt x="389703" y="400266"/>
                </a:cubicBezTo>
                <a:lnTo>
                  <a:pt x="366570" y="383397"/>
                </a:lnTo>
                <a:cubicBezTo>
                  <a:pt x="360342" y="378958"/>
                  <a:pt x="353447" y="376739"/>
                  <a:pt x="346551" y="376739"/>
                </a:cubicBezTo>
                <a:close/>
                <a:moveTo>
                  <a:pt x="527500" y="360646"/>
                </a:moveTo>
                <a:cubicBezTo>
                  <a:pt x="498695" y="356984"/>
                  <a:pt x="468445" y="364309"/>
                  <a:pt x="443977" y="383397"/>
                </a:cubicBezTo>
                <a:cubicBezTo>
                  <a:pt x="443977" y="383397"/>
                  <a:pt x="443087" y="383397"/>
                  <a:pt x="442197" y="383397"/>
                </a:cubicBezTo>
                <a:cubicBezTo>
                  <a:pt x="442197" y="383397"/>
                  <a:pt x="442197" y="384285"/>
                  <a:pt x="441307" y="384285"/>
                </a:cubicBezTo>
                <a:cubicBezTo>
                  <a:pt x="427961" y="395827"/>
                  <a:pt x="360342" y="452648"/>
                  <a:pt x="343437" y="501479"/>
                </a:cubicBezTo>
                <a:cubicBezTo>
                  <a:pt x="340768" y="510358"/>
                  <a:pt x="342547" y="520124"/>
                  <a:pt x="347885" y="526339"/>
                </a:cubicBezTo>
                <a:cubicBezTo>
                  <a:pt x="350555" y="530778"/>
                  <a:pt x="354114" y="533442"/>
                  <a:pt x="359452" y="536105"/>
                </a:cubicBezTo>
                <a:cubicBezTo>
                  <a:pt x="373688" y="540544"/>
                  <a:pt x="388813" y="532554"/>
                  <a:pt x="393262" y="519236"/>
                </a:cubicBezTo>
                <a:cubicBezTo>
                  <a:pt x="401269" y="497928"/>
                  <a:pt x="419064" y="481947"/>
                  <a:pt x="432410" y="473069"/>
                </a:cubicBezTo>
                <a:cubicBezTo>
                  <a:pt x="442197" y="465078"/>
                  <a:pt x="456433" y="466854"/>
                  <a:pt x="465330" y="475732"/>
                </a:cubicBezTo>
                <a:cubicBezTo>
                  <a:pt x="503589" y="518348"/>
                  <a:pt x="571208" y="524563"/>
                  <a:pt x="617474" y="489050"/>
                </a:cubicBezTo>
                <a:cubicBezTo>
                  <a:pt x="621923" y="485498"/>
                  <a:pt x="629041" y="486386"/>
                  <a:pt x="633490" y="490825"/>
                </a:cubicBezTo>
                <a:cubicBezTo>
                  <a:pt x="637049" y="496152"/>
                  <a:pt x="635269" y="503255"/>
                  <a:pt x="630820" y="506806"/>
                </a:cubicBezTo>
                <a:cubicBezTo>
                  <a:pt x="615695" y="519236"/>
                  <a:pt x="598790" y="526339"/>
                  <a:pt x="581885" y="531666"/>
                </a:cubicBezTo>
                <a:lnTo>
                  <a:pt x="633490" y="583160"/>
                </a:lnTo>
                <a:lnTo>
                  <a:pt x="685094" y="543208"/>
                </a:lnTo>
                <a:cubicBezTo>
                  <a:pt x="689543" y="540544"/>
                  <a:pt x="692212" y="536105"/>
                  <a:pt x="693102" y="531666"/>
                </a:cubicBezTo>
                <a:cubicBezTo>
                  <a:pt x="693102" y="526339"/>
                  <a:pt x="692212" y="520124"/>
                  <a:pt x="688653" y="516573"/>
                </a:cubicBezTo>
                <a:lnTo>
                  <a:pt x="608577" y="412696"/>
                </a:lnTo>
                <a:cubicBezTo>
                  <a:pt x="608577" y="411808"/>
                  <a:pt x="607687" y="410032"/>
                  <a:pt x="606798" y="409144"/>
                </a:cubicBezTo>
                <a:cubicBezTo>
                  <a:pt x="605018" y="408257"/>
                  <a:pt x="604128" y="406481"/>
                  <a:pt x="603239" y="403817"/>
                </a:cubicBezTo>
                <a:cubicBezTo>
                  <a:pt x="603239" y="403817"/>
                  <a:pt x="603239" y="403817"/>
                  <a:pt x="602349" y="403817"/>
                </a:cubicBezTo>
                <a:cubicBezTo>
                  <a:pt x="583665" y="378958"/>
                  <a:pt x="556305" y="364309"/>
                  <a:pt x="527500" y="360646"/>
                </a:cubicBezTo>
                <a:close/>
                <a:moveTo>
                  <a:pt x="667473" y="359847"/>
                </a:moveTo>
                <a:cubicBezTo>
                  <a:pt x="670138" y="358936"/>
                  <a:pt x="673690" y="358936"/>
                  <a:pt x="675466" y="360757"/>
                </a:cubicBezTo>
                <a:lnTo>
                  <a:pt x="699445" y="390805"/>
                </a:lnTo>
                <a:cubicBezTo>
                  <a:pt x="701221" y="392626"/>
                  <a:pt x="701221" y="397178"/>
                  <a:pt x="698557" y="399000"/>
                </a:cubicBezTo>
                <a:lnTo>
                  <a:pt x="688788" y="407194"/>
                </a:lnTo>
                <a:cubicBezTo>
                  <a:pt x="687011" y="409015"/>
                  <a:pt x="682571" y="409015"/>
                  <a:pt x="680795" y="406284"/>
                </a:cubicBezTo>
                <a:lnTo>
                  <a:pt x="656816" y="377147"/>
                </a:lnTo>
                <a:cubicBezTo>
                  <a:pt x="655040" y="375326"/>
                  <a:pt x="655040" y="370773"/>
                  <a:pt x="657704" y="368952"/>
                </a:cubicBezTo>
                <a:close/>
                <a:moveTo>
                  <a:pt x="283197" y="322279"/>
                </a:moveTo>
                <a:cubicBezTo>
                  <a:pt x="284909" y="319712"/>
                  <a:pt x="289188" y="319712"/>
                  <a:pt x="290900" y="322279"/>
                </a:cubicBezTo>
                <a:lnTo>
                  <a:pt x="299458" y="330837"/>
                </a:lnTo>
                <a:cubicBezTo>
                  <a:pt x="301169" y="333405"/>
                  <a:pt x="301169" y="336828"/>
                  <a:pt x="299458" y="338540"/>
                </a:cubicBezTo>
                <a:lnTo>
                  <a:pt x="274639" y="364214"/>
                </a:lnTo>
                <a:cubicBezTo>
                  <a:pt x="272072" y="365925"/>
                  <a:pt x="268649" y="365925"/>
                  <a:pt x="266081" y="364214"/>
                </a:cubicBezTo>
                <a:lnTo>
                  <a:pt x="257523" y="354800"/>
                </a:lnTo>
                <a:cubicBezTo>
                  <a:pt x="254956" y="353088"/>
                  <a:pt x="254956" y="348809"/>
                  <a:pt x="257523" y="347098"/>
                </a:cubicBezTo>
                <a:close/>
                <a:moveTo>
                  <a:pt x="638078" y="320560"/>
                </a:moveTo>
                <a:cubicBezTo>
                  <a:pt x="639775" y="319712"/>
                  <a:pt x="642319" y="319712"/>
                  <a:pt x="643167" y="322256"/>
                </a:cubicBezTo>
                <a:lnTo>
                  <a:pt x="653344" y="333281"/>
                </a:lnTo>
                <a:cubicBezTo>
                  <a:pt x="654192" y="334977"/>
                  <a:pt x="654192" y="337522"/>
                  <a:pt x="653344" y="338370"/>
                </a:cubicBezTo>
                <a:lnTo>
                  <a:pt x="640623" y="348547"/>
                </a:lnTo>
                <a:cubicBezTo>
                  <a:pt x="639775" y="350243"/>
                  <a:pt x="637230" y="349395"/>
                  <a:pt x="635534" y="347699"/>
                </a:cubicBezTo>
                <a:lnTo>
                  <a:pt x="625357" y="336674"/>
                </a:lnTo>
                <a:cubicBezTo>
                  <a:pt x="623661" y="334977"/>
                  <a:pt x="624509" y="331585"/>
                  <a:pt x="626205" y="330737"/>
                </a:cubicBezTo>
                <a:close/>
                <a:moveTo>
                  <a:pt x="287384" y="283959"/>
                </a:moveTo>
                <a:lnTo>
                  <a:pt x="114776" y="456200"/>
                </a:lnTo>
                <a:lnTo>
                  <a:pt x="148585" y="489050"/>
                </a:lnTo>
                <a:cubicBezTo>
                  <a:pt x="159262" y="499704"/>
                  <a:pt x="177057" y="499704"/>
                  <a:pt x="187734" y="489050"/>
                </a:cubicBezTo>
                <a:lnTo>
                  <a:pt x="216205" y="459751"/>
                </a:lnTo>
                <a:cubicBezTo>
                  <a:pt x="218874" y="457975"/>
                  <a:pt x="219764" y="454424"/>
                  <a:pt x="223323" y="452648"/>
                </a:cubicBezTo>
                <a:lnTo>
                  <a:pt x="304289" y="371855"/>
                </a:lnTo>
                <a:cubicBezTo>
                  <a:pt x="306958" y="369192"/>
                  <a:pt x="308737" y="367416"/>
                  <a:pt x="311406" y="365640"/>
                </a:cubicBezTo>
                <a:lnTo>
                  <a:pt x="335429" y="341669"/>
                </a:lnTo>
                <a:cubicBezTo>
                  <a:pt x="338988" y="339005"/>
                  <a:pt x="338988" y="335454"/>
                  <a:pt x="335429" y="331903"/>
                </a:cubicBezTo>
                <a:close/>
                <a:moveTo>
                  <a:pt x="645946" y="282184"/>
                </a:moveTo>
                <a:lnTo>
                  <a:pt x="592562" y="324800"/>
                </a:lnTo>
                <a:cubicBezTo>
                  <a:pt x="591672" y="326576"/>
                  <a:pt x="590782" y="328351"/>
                  <a:pt x="590782" y="330127"/>
                </a:cubicBezTo>
                <a:cubicBezTo>
                  <a:pt x="590782" y="331015"/>
                  <a:pt x="590782" y="332790"/>
                  <a:pt x="591672" y="334566"/>
                </a:cubicBezTo>
                <a:lnTo>
                  <a:pt x="726022" y="496152"/>
                </a:lnTo>
                <a:cubicBezTo>
                  <a:pt x="731360" y="501479"/>
                  <a:pt x="737588" y="505031"/>
                  <a:pt x="744706" y="505919"/>
                </a:cubicBezTo>
                <a:cubicBezTo>
                  <a:pt x="751824" y="506806"/>
                  <a:pt x="758942" y="505031"/>
                  <a:pt x="765170" y="499704"/>
                </a:cubicBezTo>
                <a:lnTo>
                  <a:pt x="800759" y="469517"/>
                </a:lnTo>
                <a:close/>
                <a:moveTo>
                  <a:pt x="896851" y="25599"/>
                </a:moveTo>
                <a:lnTo>
                  <a:pt x="652174" y="244895"/>
                </a:lnTo>
                <a:cubicBezTo>
                  <a:pt x="649505" y="246670"/>
                  <a:pt x="649505" y="251109"/>
                  <a:pt x="651284" y="253773"/>
                </a:cubicBezTo>
                <a:lnTo>
                  <a:pt x="740258" y="362089"/>
                </a:lnTo>
                <a:lnTo>
                  <a:pt x="830121" y="469517"/>
                </a:lnTo>
                <a:cubicBezTo>
                  <a:pt x="831010" y="470405"/>
                  <a:pt x="832790" y="471293"/>
                  <a:pt x="834569" y="472181"/>
                </a:cubicBezTo>
                <a:cubicBezTo>
                  <a:pt x="836349" y="472181"/>
                  <a:pt x="837238" y="471293"/>
                  <a:pt x="838128" y="470405"/>
                </a:cubicBezTo>
                <a:lnTo>
                  <a:pt x="878166" y="424238"/>
                </a:lnTo>
                <a:cubicBezTo>
                  <a:pt x="889733" y="412696"/>
                  <a:pt x="895071" y="399378"/>
                  <a:pt x="896851" y="384285"/>
                </a:cubicBezTo>
                <a:close/>
                <a:moveTo>
                  <a:pt x="22243" y="22935"/>
                </a:moveTo>
                <a:lnTo>
                  <a:pt x="22243" y="361201"/>
                </a:lnTo>
                <a:cubicBezTo>
                  <a:pt x="22243" y="376294"/>
                  <a:pt x="27582" y="390500"/>
                  <a:pt x="36479" y="402042"/>
                </a:cubicBezTo>
                <a:lnTo>
                  <a:pt x="78296" y="453536"/>
                </a:lnTo>
                <a:cubicBezTo>
                  <a:pt x="80966" y="455312"/>
                  <a:pt x="83635" y="455312"/>
                  <a:pt x="86304" y="452648"/>
                </a:cubicBezTo>
                <a:lnTo>
                  <a:pt x="283825" y="255549"/>
                </a:lnTo>
                <a:cubicBezTo>
                  <a:pt x="284714" y="253773"/>
                  <a:pt x="285604" y="251997"/>
                  <a:pt x="285604" y="251109"/>
                </a:cubicBezTo>
                <a:cubicBezTo>
                  <a:pt x="285604" y="249334"/>
                  <a:pt x="284714" y="247558"/>
                  <a:pt x="283825" y="246670"/>
                </a:cubicBezTo>
                <a:close/>
                <a:moveTo>
                  <a:pt x="25135" y="185"/>
                </a:moveTo>
                <a:cubicBezTo>
                  <a:pt x="29361" y="740"/>
                  <a:pt x="33365" y="2516"/>
                  <a:pt x="36479" y="5179"/>
                </a:cubicBezTo>
                <a:lnTo>
                  <a:pt x="300730" y="230689"/>
                </a:lnTo>
                <a:cubicBezTo>
                  <a:pt x="306068" y="236016"/>
                  <a:pt x="308737" y="243119"/>
                  <a:pt x="308737" y="251109"/>
                </a:cubicBezTo>
                <a:cubicBezTo>
                  <a:pt x="308737" y="257324"/>
                  <a:pt x="306958" y="262651"/>
                  <a:pt x="303399" y="267091"/>
                </a:cubicBezTo>
                <a:lnTo>
                  <a:pt x="352334" y="315922"/>
                </a:lnTo>
                <a:cubicBezTo>
                  <a:pt x="362121" y="326576"/>
                  <a:pt x="363011" y="343444"/>
                  <a:pt x="354114" y="354986"/>
                </a:cubicBezTo>
                <a:cubicBezTo>
                  <a:pt x="363011" y="356762"/>
                  <a:pt x="371908" y="359426"/>
                  <a:pt x="379916" y="365640"/>
                </a:cubicBezTo>
                <a:lnTo>
                  <a:pt x="406608" y="384285"/>
                </a:lnTo>
                <a:cubicBezTo>
                  <a:pt x="416395" y="376294"/>
                  <a:pt x="422623" y="370080"/>
                  <a:pt x="427072" y="367416"/>
                </a:cubicBezTo>
                <a:cubicBezTo>
                  <a:pt x="427072" y="366528"/>
                  <a:pt x="427961" y="366528"/>
                  <a:pt x="428851" y="366528"/>
                </a:cubicBezTo>
                <a:cubicBezTo>
                  <a:pt x="428851" y="365640"/>
                  <a:pt x="428851" y="365640"/>
                  <a:pt x="429741" y="364753"/>
                </a:cubicBezTo>
                <a:cubicBezTo>
                  <a:pt x="474227" y="330127"/>
                  <a:pt x="532950" y="328351"/>
                  <a:pt x="579216" y="354986"/>
                </a:cubicBezTo>
                <a:lnTo>
                  <a:pt x="574767" y="348772"/>
                </a:lnTo>
                <a:cubicBezTo>
                  <a:pt x="569429" y="342557"/>
                  <a:pt x="566760" y="335454"/>
                  <a:pt x="567649" y="327463"/>
                </a:cubicBezTo>
                <a:cubicBezTo>
                  <a:pt x="568539" y="319473"/>
                  <a:pt x="572098" y="313258"/>
                  <a:pt x="578326" y="307931"/>
                </a:cubicBezTo>
                <a:lnTo>
                  <a:pt x="630820" y="264427"/>
                </a:lnTo>
                <a:cubicBezTo>
                  <a:pt x="623703" y="251997"/>
                  <a:pt x="626372" y="236016"/>
                  <a:pt x="637938" y="227138"/>
                </a:cubicBezTo>
                <a:lnTo>
                  <a:pt x="884394" y="6954"/>
                </a:lnTo>
                <a:cubicBezTo>
                  <a:pt x="891512" y="1627"/>
                  <a:pt x="901299" y="1627"/>
                  <a:pt x="908417" y="5179"/>
                </a:cubicBezTo>
                <a:cubicBezTo>
                  <a:pt x="916425" y="9618"/>
                  <a:pt x="920873" y="17608"/>
                  <a:pt x="919984" y="26487"/>
                </a:cubicBezTo>
                <a:lnTo>
                  <a:pt x="919984" y="385173"/>
                </a:lnTo>
                <a:lnTo>
                  <a:pt x="919984" y="386061"/>
                </a:lnTo>
                <a:cubicBezTo>
                  <a:pt x="917314" y="405593"/>
                  <a:pt x="909307" y="425125"/>
                  <a:pt x="895071" y="439331"/>
                </a:cubicBezTo>
                <a:lnTo>
                  <a:pt x="853254" y="488162"/>
                </a:lnTo>
                <a:cubicBezTo>
                  <a:pt x="847915" y="492601"/>
                  <a:pt x="841687" y="494377"/>
                  <a:pt x="835459" y="494377"/>
                </a:cubicBezTo>
                <a:cubicBezTo>
                  <a:pt x="833679" y="494377"/>
                  <a:pt x="832790" y="494377"/>
                  <a:pt x="831900" y="494377"/>
                </a:cubicBezTo>
                <a:cubicBezTo>
                  <a:pt x="825672" y="494377"/>
                  <a:pt x="820333" y="490825"/>
                  <a:pt x="815885" y="487274"/>
                </a:cubicBezTo>
                <a:lnTo>
                  <a:pt x="779406" y="517460"/>
                </a:lnTo>
                <a:cubicBezTo>
                  <a:pt x="770508" y="525451"/>
                  <a:pt x="758942" y="529002"/>
                  <a:pt x="747375" y="529002"/>
                </a:cubicBezTo>
                <a:cubicBezTo>
                  <a:pt x="746486" y="529002"/>
                  <a:pt x="743817" y="529002"/>
                  <a:pt x="742037" y="528114"/>
                </a:cubicBezTo>
                <a:cubicBezTo>
                  <a:pt x="731360" y="527227"/>
                  <a:pt x="721573" y="522788"/>
                  <a:pt x="713566" y="516573"/>
                </a:cubicBezTo>
                <a:cubicBezTo>
                  <a:pt x="715345" y="521012"/>
                  <a:pt x="716235" y="527227"/>
                  <a:pt x="715345" y="534329"/>
                </a:cubicBezTo>
                <a:cubicBezTo>
                  <a:pt x="714455" y="544983"/>
                  <a:pt x="708227" y="554750"/>
                  <a:pt x="699330" y="561852"/>
                </a:cubicBezTo>
                <a:lnTo>
                  <a:pt x="668151" y="585610"/>
                </a:lnTo>
                <a:lnTo>
                  <a:pt x="650395" y="599141"/>
                </a:lnTo>
                <a:lnTo>
                  <a:pt x="655733" y="605356"/>
                </a:lnTo>
                <a:lnTo>
                  <a:pt x="657243" y="609196"/>
                </a:lnTo>
                <a:lnTo>
                  <a:pt x="667077" y="634211"/>
                </a:lnTo>
                <a:cubicBezTo>
                  <a:pt x="667077" y="644643"/>
                  <a:pt x="663296" y="655075"/>
                  <a:pt x="655733" y="663066"/>
                </a:cubicBezTo>
                <a:lnTo>
                  <a:pt x="653064" y="664841"/>
                </a:lnTo>
                <a:cubicBezTo>
                  <a:pt x="648615" y="669281"/>
                  <a:pt x="642387" y="672832"/>
                  <a:pt x="636159" y="674608"/>
                </a:cubicBezTo>
                <a:cubicBezTo>
                  <a:pt x="640607" y="681710"/>
                  <a:pt x="644166" y="689701"/>
                  <a:pt x="644166" y="696804"/>
                </a:cubicBezTo>
                <a:cubicBezTo>
                  <a:pt x="645946" y="709233"/>
                  <a:pt x="641497" y="719887"/>
                  <a:pt x="634379" y="727878"/>
                </a:cubicBezTo>
                <a:lnTo>
                  <a:pt x="631710" y="730541"/>
                </a:lnTo>
                <a:cubicBezTo>
                  <a:pt x="623703" y="737644"/>
                  <a:pt x="614805" y="741195"/>
                  <a:pt x="604128" y="741195"/>
                </a:cubicBezTo>
                <a:cubicBezTo>
                  <a:pt x="603239" y="741195"/>
                  <a:pt x="602349" y="741195"/>
                  <a:pt x="600569" y="741195"/>
                </a:cubicBezTo>
                <a:cubicBezTo>
                  <a:pt x="592562" y="740308"/>
                  <a:pt x="585444" y="737644"/>
                  <a:pt x="578326" y="733205"/>
                </a:cubicBezTo>
                <a:cubicBezTo>
                  <a:pt x="576547" y="738532"/>
                  <a:pt x="572988" y="744747"/>
                  <a:pt x="568539" y="749186"/>
                </a:cubicBezTo>
                <a:lnTo>
                  <a:pt x="565870" y="751849"/>
                </a:lnTo>
                <a:cubicBezTo>
                  <a:pt x="557862" y="759840"/>
                  <a:pt x="548075" y="764279"/>
                  <a:pt x="537399" y="764279"/>
                </a:cubicBezTo>
                <a:cubicBezTo>
                  <a:pt x="529391" y="764279"/>
                  <a:pt x="520494" y="760728"/>
                  <a:pt x="512486" y="755401"/>
                </a:cubicBezTo>
                <a:cubicBezTo>
                  <a:pt x="511596" y="760728"/>
                  <a:pt x="508927" y="766055"/>
                  <a:pt x="503589" y="770494"/>
                </a:cubicBezTo>
                <a:lnTo>
                  <a:pt x="500030" y="774933"/>
                </a:lnTo>
                <a:cubicBezTo>
                  <a:pt x="491132" y="782036"/>
                  <a:pt x="481345" y="785587"/>
                  <a:pt x="471558" y="785587"/>
                </a:cubicBezTo>
                <a:cubicBezTo>
                  <a:pt x="461771" y="785587"/>
                  <a:pt x="451984" y="782036"/>
                  <a:pt x="443977" y="774933"/>
                </a:cubicBezTo>
                <a:lnTo>
                  <a:pt x="433300" y="765167"/>
                </a:lnTo>
                <a:lnTo>
                  <a:pt x="424402" y="771382"/>
                </a:lnTo>
                <a:cubicBezTo>
                  <a:pt x="418174" y="775821"/>
                  <a:pt x="411946" y="778484"/>
                  <a:pt x="404828" y="778484"/>
                </a:cubicBezTo>
                <a:cubicBezTo>
                  <a:pt x="394152" y="778484"/>
                  <a:pt x="383475" y="773157"/>
                  <a:pt x="376357" y="764279"/>
                </a:cubicBezTo>
                <a:lnTo>
                  <a:pt x="373688" y="759840"/>
                </a:lnTo>
                <a:cubicBezTo>
                  <a:pt x="369239" y="754513"/>
                  <a:pt x="367460" y="749186"/>
                  <a:pt x="366570" y="744747"/>
                </a:cubicBezTo>
                <a:cubicBezTo>
                  <a:pt x="364790" y="744747"/>
                  <a:pt x="363011" y="744747"/>
                  <a:pt x="361231" y="744747"/>
                </a:cubicBezTo>
                <a:cubicBezTo>
                  <a:pt x="359452" y="744747"/>
                  <a:pt x="356783" y="744747"/>
                  <a:pt x="354114" y="742971"/>
                </a:cubicBezTo>
                <a:cubicBezTo>
                  <a:pt x="346106" y="742083"/>
                  <a:pt x="337209" y="736756"/>
                  <a:pt x="332760" y="728766"/>
                </a:cubicBezTo>
                <a:lnTo>
                  <a:pt x="330091" y="726990"/>
                </a:lnTo>
                <a:cubicBezTo>
                  <a:pt x="326532" y="721663"/>
                  <a:pt x="323863" y="715448"/>
                  <a:pt x="322083" y="708345"/>
                </a:cubicBezTo>
                <a:cubicBezTo>
                  <a:pt x="322083" y="709233"/>
                  <a:pt x="320304" y="709233"/>
                  <a:pt x="319414" y="709233"/>
                </a:cubicBezTo>
                <a:cubicBezTo>
                  <a:pt x="317635" y="709233"/>
                  <a:pt x="315855" y="709233"/>
                  <a:pt x="314076" y="708345"/>
                </a:cubicBezTo>
                <a:cubicBezTo>
                  <a:pt x="304289" y="706570"/>
                  <a:pt x="295391" y="702130"/>
                  <a:pt x="290053" y="695028"/>
                </a:cubicBezTo>
                <a:lnTo>
                  <a:pt x="288273" y="692364"/>
                </a:lnTo>
                <a:cubicBezTo>
                  <a:pt x="282935" y="684374"/>
                  <a:pt x="280266" y="674608"/>
                  <a:pt x="281155" y="665729"/>
                </a:cubicBezTo>
                <a:cubicBezTo>
                  <a:pt x="281155" y="659514"/>
                  <a:pt x="283825" y="654187"/>
                  <a:pt x="287384" y="648860"/>
                </a:cubicBezTo>
                <a:cubicBezTo>
                  <a:pt x="282935" y="647085"/>
                  <a:pt x="278486" y="642645"/>
                  <a:pt x="274927" y="639094"/>
                </a:cubicBezTo>
                <a:lnTo>
                  <a:pt x="274038" y="637318"/>
                </a:lnTo>
                <a:cubicBezTo>
                  <a:pt x="267810" y="629328"/>
                  <a:pt x="264251" y="620450"/>
                  <a:pt x="265140" y="611571"/>
                </a:cubicBezTo>
                <a:cubicBezTo>
                  <a:pt x="265140" y="607132"/>
                  <a:pt x="266920" y="602693"/>
                  <a:pt x="268699" y="599141"/>
                </a:cubicBezTo>
                <a:lnTo>
                  <a:pt x="223323" y="553862"/>
                </a:lnTo>
                <a:cubicBezTo>
                  <a:pt x="209977" y="541432"/>
                  <a:pt x="202859" y="523675"/>
                  <a:pt x="201969" y="505919"/>
                </a:cubicBezTo>
                <a:cubicBezTo>
                  <a:pt x="193962" y="514797"/>
                  <a:pt x="181505" y="520124"/>
                  <a:pt x="168159" y="520124"/>
                </a:cubicBezTo>
                <a:cubicBezTo>
                  <a:pt x="154813" y="520124"/>
                  <a:pt x="141467" y="514797"/>
                  <a:pt x="132570" y="505031"/>
                </a:cubicBezTo>
                <a:lnTo>
                  <a:pt x="99650" y="472181"/>
                </a:lnTo>
                <a:cubicBezTo>
                  <a:pt x="94312" y="475732"/>
                  <a:pt x="88084" y="478396"/>
                  <a:pt x="82745" y="478396"/>
                </a:cubicBezTo>
                <a:cubicBezTo>
                  <a:pt x="74738" y="478396"/>
                  <a:pt x="67620" y="474844"/>
                  <a:pt x="62281" y="468629"/>
                </a:cubicBezTo>
                <a:lnTo>
                  <a:pt x="61392" y="467742"/>
                </a:lnTo>
                <a:lnTo>
                  <a:pt x="19574" y="416247"/>
                </a:lnTo>
                <a:cubicBezTo>
                  <a:pt x="6228" y="400266"/>
                  <a:pt x="0" y="380734"/>
                  <a:pt x="0" y="361201"/>
                </a:cubicBezTo>
                <a:lnTo>
                  <a:pt x="0" y="22935"/>
                </a:lnTo>
                <a:cubicBezTo>
                  <a:pt x="0" y="13169"/>
                  <a:pt x="4449" y="6067"/>
                  <a:pt x="12456" y="2515"/>
                </a:cubicBezTo>
                <a:cubicBezTo>
                  <a:pt x="16460" y="296"/>
                  <a:pt x="20909" y="-370"/>
                  <a:pt x="25135" y="1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Freeform 59">
            <a:extLst>
              <a:ext uri="{FF2B5EF4-FFF2-40B4-BE49-F238E27FC236}">
                <a16:creationId xmlns:a16="http://schemas.microsoft.com/office/drawing/2014/main" id="{E7C41461-6623-4F96-B781-D9F0E0B58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3642" y="8472361"/>
            <a:ext cx="5459966" cy="3918468"/>
          </a:xfrm>
          <a:prstGeom prst="roundRect">
            <a:avLst>
              <a:gd name="adj" fmla="val 17834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Freeform 60">
            <a:extLst>
              <a:ext uri="{FF2B5EF4-FFF2-40B4-BE49-F238E27FC236}">
                <a16:creationId xmlns:a16="http://schemas.microsoft.com/office/drawing/2014/main" id="{9B9AA876-43F7-48FF-A885-E26F437A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387" y="9025419"/>
            <a:ext cx="1270854" cy="1270854"/>
          </a:xfrm>
          <a:custGeom>
            <a:avLst/>
            <a:gdLst>
              <a:gd name="T0" fmla="*/ 1427 w 1428"/>
              <a:gd name="T1" fmla="*/ 714 h 1429"/>
              <a:gd name="T2" fmla="*/ 1427 w 1428"/>
              <a:gd name="T3" fmla="*/ 714 h 1429"/>
              <a:gd name="T4" fmla="*/ 713 w 1428"/>
              <a:gd name="T5" fmla="*/ 1428 h 1429"/>
              <a:gd name="T6" fmla="*/ 713 w 1428"/>
              <a:gd name="T7" fmla="*/ 1428 h 1429"/>
              <a:gd name="T8" fmla="*/ 0 w 1428"/>
              <a:gd name="T9" fmla="*/ 714 h 1429"/>
              <a:gd name="T10" fmla="*/ 0 w 1428"/>
              <a:gd name="T11" fmla="*/ 714 h 1429"/>
              <a:gd name="T12" fmla="*/ 713 w 1428"/>
              <a:gd name="T13" fmla="*/ 0 h 1429"/>
              <a:gd name="T14" fmla="*/ 713 w 1428"/>
              <a:gd name="T15" fmla="*/ 0 h 1429"/>
              <a:gd name="T16" fmla="*/ 1427 w 1428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429">
                <a:moveTo>
                  <a:pt x="1427" y="714"/>
                </a:moveTo>
                <a:lnTo>
                  <a:pt x="1427" y="714"/>
                </a:lnTo>
                <a:cubicBezTo>
                  <a:pt x="1427" y="1108"/>
                  <a:pt x="1107" y="1428"/>
                  <a:pt x="713" y="1428"/>
                </a:cubicBezTo>
                <a:lnTo>
                  <a:pt x="713" y="1428"/>
                </a:lnTo>
                <a:cubicBezTo>
                  <a:pt x="319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19"/>
                  <a:pt x="319" y="0"/>
                  <a:pt x="713" y="0"/>
                </a:cubicBezTo>
                <a:lnTo>
                  <a:pt x="713" y="0"/>
                </a:lnTo>
                <a:cubicBezTo>
                  <a:pt x="1107" y="0"/>
                  <a:pt x="1427" y="319"/>
                  <a:pt x="1427" y="7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Line 69">
            <a:extLst>
              <a:ext uri="{FF2B5EF4-FFF2-40B4-BE49-F238E27FC236}">
                <a16:creationId xmlns:a16="http://schemas.microsoft.com/office/drawing/2014/main" id="{E4297BCC-0F42-446D-AD8A-19CFB9E53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2560" y="10704202"/>
            <a:ext cx="4546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D9D2101-3E24-444C-A4E8-26762D5B8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0831" y="9390200"/>
            <a:ext cx="773303" cy="540401"/>
          </a:xfrm>
          <a:custGeom>
            <a:avLst/>
            <a:gdLst>
              <a:gd name="connsiteX0" fmla="*/ 584471 w 773303"/>
              <a:gd name="connsiteY0" fmla="*/ 138673 h 540401"/>
              <a:gd name="connsiteX1" fmla="*/ 643939 w 773303"/>
              <a:gd name="connsiteY1" fmla="*/ 303097 h 540401"/>
              <a:gd name="connsiteX2" fmla="*/ 584471 w 773303"/>
              <a:gd name="connsiteY2" fmla="*/ 467521 h 540401"/>
              <a:gd name="connsiteX3" fmla="*/ 750449 w 773303"/>
              <a:gd name="connsiteY3" fmla="*/ 308430 h 540401"/>
              <a:gd name="connsiteX4" fmla="*/ 750449 w 773303"/>
              <a:gd name="connsiteY4" fmla="*/ 297765 h 540401"/>
              <a:gd name="connsiteX5" fmla="*/ 584471 w 773303"/>
              <a:gd name="connsiteY5" fmla="*/ 138673 h 540401"/>
              <a:gd name="connsiteX6" fmla="*/ 187723 w 773303"/>
              <a:gd name="connsiteY6" fmla="*/ 138673 h 540401"/>
              <a:gd name="connsiteX7" fmla="*/ 24407 w 773303"/>
              <a:gd name="connsiteY7" fmla="*/ 297765 h 540401"/>
              <a:gd name="connsiteX8" fmla="*/ 24407 w 773303"/>
              <a:gd name="connsiteY8" fmla="*/ 308430 h 540401"/>
              <a:gd name="connsiteX9" fmla="*/ 187723 w 773303"/>
              <a:gd name="connsiteY9" fmla="*/ 466633 h 540401"/>
              <a:gd name="connsiteX10" fmla="*/ 128255 w 773303"/>
              <a:gd name="connsiteY10" fmla="*/ 303097 h 540401"/>
              <a:gd name="connsiteX11" fmla="*/ 187723 w 773303"/>
              <a:gd name="connsiteY11" fmla="*/ 138673 h 540401"/>
              <a:gd name="connsiteX12" fmla="*/ 387613 w 773303"/>
              <a:gd name="connsiteY12" fmla="*/ 137285 h 540401"/>
              <a:gd name="connsiteX13" fmla="*/ 492345 w 773303"/>
              <a:gd name="connsiteY13" fmla="*/ 175576 h 540401"/>
              <a:gd name="connsiteX14" fmla="*/ 493231 w 773303"/>
              <a:gd name="connsiteY14" fmla="*/ 191605 h 540401"/>
              <a:gd name="connsiteX15" fmla="*/ 477255 w 773303"/>
              <a:gd name="connsiteY15" fmla="*/ 193386 h 540401"/>
              <a:gd name="connsiteX16" fmla="*/ 387613 w 773303"/>
              <a:gd name="connsiteY16" fmla="*/ 160438 h 540401"/>
              <a:gd name="connsiteX17" fmla="*/ 246493 w 773303"/>
              <a:gd name="connsiteY17" fmla="*/ 302026 h 540401"/>
              <a:gd name="connsiteX18" fmla="*/ 262469 w 773303"/>
              <a:gd name="connsiteY18" fmla="*/ 368812 h 540401"/>
              <a:gd name="connsiteX19" fmla="*/ 371637 w 773303"/>
              <a:gd name="connsiteY19" fmla="*/ 284216 h 540401"/>
              <a:gd name="connsiteX20" fmla="*/ 387613 w 773303"/>
              <a:gd name="connsiteY20" fmla="*/ 285106 h 540401"/>
              <a:gd name="connsiteX21" fmla="*/ 402701 w 773303"/>
              <a:gd name="connsiteY21" fmla="*/ 302026 h 540401"/>
              <a:gd name="connsiteX22" fmla="*/ 530509 w 773303"/>
              <a:gd name="connsiteY22" fmla="*/ 196057 h 540401"/>
              <a:gd name="connsiteX23" fmla="*/ 524295 w 773303"/>
              <a:gd name="connsiteY23" fmla="*/ 184481 h 540401"/>
              <a:gd name="connsiteX24" fmla="*/ 534947 w 773303"/>
              <a:gd name="connsiteY24" fmla="*/ 172905 h 540401"/>
              <a:gd name="connsiteX25" fmla="*/ 558911 w 773303"/>
              <a:gd name="connsiteY25" fmla="*/ 172905 h 540401"/>
              <a:gd name="connsiteX26" fmla="*/ 570449 w 773303"/>
              <a:gd name="connsiteY26" fmla="*/ 184481 h 540401"/>
              <a:gd name="connsiteX27" fmla="*/ 570449 w 773303"/>
              <a:gd name="connsiteY27" fmla="*/ 211196 h 540401"/>
              <a:gd name="connsiteX28" fmla="*/ 558911 w 773303"/>
              <a:gd name="connsiteY28" fmla="*/ 222772 h 540401"/>
              <a:gd name="connsiteX29" fmla="*/ 547373 w 773303"/>
              <a:gd name="connsiteY29" fmla="*/ 211196 h 540401"/>
              <a:gd name="connsiteX30" fmla="*/ 408915 w 773303"/>
              <a:gd name="connsiteY30" fmla="*/ 325178 h 540401"/>
              <a:gd name="connsiteX31" fmla="*/ 393827 w 773303"/>
              <a:gd name="connsiteY31" fmla="*/ 325178 h 540401"/>
              <a:gd name="connsiteX32" fmla="*/ 377851 w 773303"/>
              <a:gd name="connsiteY32" fmla="*/ 308259 h 540401"/>
              <a:gd name="connsiteX33" fmla="*/ 275781 w 773303"/>
              <a:gd name="connsiteY33" fmla="*/ 387512 h 540401"/>
              <a:gd name="connsiteX34" fmla="*/ 387613 w 773303"/>
              <a:gd name="connsiteY34" fmla="*/ 443613 h 540401"/>
              <a:gd name="connsiteX35" fmla="*/ 528733 w 773303"/>
              <a:gd name="connsiteY35" fmla="*/ 302026 h 540401"/>
              <a:gd name="connsiteX36" fmla="*/ 521633 w 773303"/>
              <a:gd name="connsiteY36" fmla="*/ 258392 h 540401"/>
              <a:gd name="connsiteX37" fmla="*/ 528733 w 773303"/>
              <a:gd name="connsiteY37" fmla="*/ 244144 h 540401"/>
              <a:gd name="connsiteX38" fmla="*/ 542935 w 773303"/>
              <a:gd name="connsiteY38" fmla="*/ 251268 h 540401"/>
              <a:gd name="connsiteX39" fmla="*/ 550923 w 773303"/>
              <a:gd name="connsiteY39" fmla="*/ 302026 h 540401"/>
              <a:gd name="connsiteX40" fmla="*/ 387613 w 773303"/>
              <a:gd name="connsiteY40" fmla="*/ 465876 h 540401"/>
              <a:gd name="connsiteX41" fmla="*/ 257143 w 773303"/>
              <a:gd name="connsiteY41" fmla="*/ 401760 h 540401"/>
              <a:gd name="connsiteX42" fmla="*/ 226079 w 773303"/>
              <a:gd name="connsiteY42" fmla="*/ 425804 h 540401"/>
              <a:gd name="connsiteX43" fmla="*/ 218979 w 773303"/>
              <a:gd name="connsiteY43" fmla="*/ 428475 h 540401"/>
              <a:gd name="connsiteX44" fmla="*/ 210103 w 773303"/>
              <a:gd name="connsiteY44" fmla="*/ 424023 h 540401"/>
              <a:gd name="connsiteX45" fmla="*/ 211879 w 773303"/>
              <a:gd name="connsiteY45" fmla="*/ 407103 h 540401"/>
              <a:gd name="connsiteX46" fmla="*/ 244717 w 773303"/>
              <a:gd name="connsiteY46" fmla="*/ 382170 h 540401"/>
              <a:gd name="connsiteX47" fmla="*/ 223417 w 773303"/>
              <a:gd name="connsiteY47" fmla="*/ 302026 h 540401"/>
              <a:gd name="connsiteX48" fmla="*/ 387613 w 773303"/>
              <a:gd name="connsiteY48" fmla="*/ 137285 h 540401"/>
              <a:gd name="connsiteX49" fmla="*/ 386541 w 773303"/>
              <a:gd name="connsiteY49" fmla="*/ 89790 h 540401"/>
              <a:gd name="connsiteX50" fmla="*/ 247191 w 773303"/>
              <a:gd name="connsiteY50" fmla="*/ 112899 h 540401"/>
              <a:gd name="connsiteX51" fmla="*/ 151331 w 773303"/>
              <a:gd name="connsiteY51" fmla="*/ 303097 h 540401"/>
              <a:gd name="connsiteX52" fmla="*/ 247191 w 773303"/>
              <a:gd name="connsiteY52" fmla="*/ 493296 h 540401"/>
              <a:gd name="connsiteX53" fmla="*/ 386541 w 773303"/>
              <a:gd name="connsiteY53" fmla="*/ 517293 h 540401"/>
              <a:gd name="connsiteX54" fmla="*/ 525003 w 773303"/>
              <a:gd name="connsiteY54" fmla="*/ 493296 h 540401"/>
              <a:gd name="connsiteX55" fmla="*/ 620861 w 773303"/>
              <a:gd name="connsiteY55" fmla="*/ 303097 h 540401"/>
              <a:gd name="connsiteX56" fmla="*/ 525003 w 773303"/>
              <a:gd name="connsiteY56" fmla="*/ 112899 h 540401"/>
              <a:gd name="connsiteX57" fmla="*/ 386541 w 773303"/>
              <a:gd name="connsiteY57" fmla="*/ 89790 h 540401"/>
              <a:gd name="connsiteX58" fmla="*/ 386541 w 773303"/>
              <a:gd name="connsiteY58" fmla="*/ 66682 h 540401"/>
              <a:gd name="connsiteX59" fmla="*/ 769975 w 773303"/>
              <a:gd name="connsiteY59" fmla="*/ 287988 h 540401"/>
              <a:gd name="connsiteX60" fmla="*/ 769975 w 773303"/>
              <a:gd name="connsiteY60" fmla="*/ 318206 h 540401"/>
              <a:gd name="connsiteX61" fmla="*/ 386541 w 773303"/>
              <a:gd name="connsiteY61" fmla="*/ 540401 h 540401"/>
              <a:gd name="connsiteX62" fmla="*/ 3993 w 773303"/>
              <a:gd name="connsiteY62" fmla="*/ 318206 h 540401"/>
              <a:gd name="connsiteX63" fmla="*/ 3993 w 773303"/>
              <a:gd name="connsiteY63" fmla="*/ 287988 h 540401"/>
              <a:gd name="connsiteX64" fmla="*/ 236539 w 773303"/>
              <a:gd name="connsiteY64" fmla="*/ 93345 h 540401"/>
              <a:gd name="connsiteX65" fmla="*/ 237427 w 773303"/>
              <a:gd name="connsiteY65" fmla="*/ 92457 h 540401"/>
              <a:gd name="connsiteX66" fmla="*/ 386541 w 773303"/>
              <a:gd name="connsiteY66" fmla="*/ 66682 h 540401"/>
              <a:gd name="connsiteX67" fmla="*/ 383243 w 773303"/>
              <a:gd name="connsiteY67" fmla="*/ 0 h 540401"/>
              <a:gd name="connsiteX68" fmla="*/ 693659 w 773303"/>
              <a:gd name="connsiteY68" fmla="*/ 100137 h 540401"/>
              <a:gd name="connsiteX69" fmla="*/ 696327 w 773303"/>
              <a:gd name="connsiteY69" fmla="*/ 115336 h 540401"/>
              <a:gd name="connsiteX70" fmla="*/ 687433 w 773303"/>
              <a:gd name="connsiteY70" fmla="*/ 120701 h 540401"/>
              <a:gd name="connsiteX71" fmla="*/ 680317 w 773303"/>
              <a:gd name="connsiteY71" fmla="*/ 118913 h 540401"/>
              <a:gd name="connsiteX72" fmla="*/ 383243 w 773303"/>
              <a:gd name="connsiteY72" fmla="*/ 23246 h 540401"/>
              <a:gd name="connsiteX73" fmla="*/ 87949 w 773303"/>
              <a:gd name="connsiteY73" fmla="*/ 115336 h 540401"/>
              <a:gd name="connsiteX74" fmla="*/ 72829 w 773303"/>
              <a:gd name="connsiteY74" fmla="*/ 112654 h 540401"/>
              <a:gd name="connsiteX75" fmla="*/ 76387 w 773303"/>
              <a:gd name="connsiteY75" fmla="*/ 97455 h 540401"/>
              <a:gd name="connsiteX76" fmla="*/ 383243 w 773303"/>
              <a:gd name="connsiteY76" fmla="*/ 0 h 5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3303" h="540401">
                <a:moveTo>
                  <a:pt x="584471" y="138673"/>
                </a:moveTo>
                <a:cubicBezTo>
                  <a:pt x="622637" y="184890"/>
                  <a:pt x="643939" y="242660"/>
                  <a:pt x="643939" y="303097"/>
                </a:cubicBezTo>
                <a:cubicBezTo>
                  <a:pt x="643939" y="363534"/>
                  <a:pt x="622637" y="422194"/>
                  <a:pt x="584471" y="467521"/>
                </a:cubicBezTo>
                <a:cubicBezTo>
                  <a:pt x="657253" y="431081"/>
                  <a:pt x="717609" y="374200"/>
                  <a:pt x="750449" y="308430"/>
                </a:cubicBezTo>
                <a:cubicBezTo>
                  <a:pt x="751337" y="304875"/>
                  <a:pt x="751337" y="301320"/>
                  <a:pt x="750449" y="297765"/>
                </a:cubicBezTo>
                <a:cubicBezTo>
                  <a:pt x="717609" y="232884"/>
                  <a:pt x="657253" y="176891"/>
                  <a:pt x="584471" y="138673"/>
                </a:cubicBezTo>
                <a:close/>
                <a:moveTo>
                  <a:pt x="187723" y="138673"/>
                </a:moveTo>
                <a:cubicBezTo>
                  <a:pt x="114941" y="176891"/>
                  <a:pt x="56361" y="232884"/>
                  <a:pt x="24407" y="297765"/>
                </a:cubicBezTo>
                <a:cubicBezTo>
                  <a:pt x="22633" y="301320"/>
                  <a:pt x="22633" y="304875"/>
                  <a:pt x="24407" y="308430"/>
                </a:cubicBezTo>
                <a:cubicBezTo>
                  <a:pt x="56361" y="373311"/>
                  <a:pt x="114941" y="429304"/>
                  <a:pt x="187723" y="466633"/>
                </a:cubicBezTo>
                <a:cubicBezTo>
                  <a:pt x="149557" y="421305"/>
                  <a:pt x="128255" y="363534"/>
                  <a:pt x="128255" y="303097"/>
                </a:cubicBezTo>
                <a:cubicBezTo>
                  <a:pt x="128255" y="242660"/>
                  <a:pt x="149557" y="185778"/>
                  <a:pt x="187723" y="138673"/>
                </a:cubicBezTo>
                <a:close/>
                <a:moveTo>
                  <a:pt x="387613" y="137285"/>
                </a:moveTo>
                <a:cubicBezTo>
                  <a:pt x="425777" y="137285"/>
                  <a:pt x="462167" y="151533"/>
                  <a:pt x="492345" y="175576"/>
                </a:cubicBezTo>
                <a:cubicBezTo>
                  <a:pt x="496781" y="179138"/>
                  <a:pt x="497669" y="187152"/>
                  <a:pt x="493231" y="191605"/>
                </a:cubicBezTo>
                <a:cubicBezTo>
                  <a:pt x="489681" y="196057"/>
                  <a:pt x="481693" y="196948"/>
                  <a:pt x="477255" y="193386"/>
                </a:cubicBezTo>
                <a:cubicBezTo>
                  <a:pt x="452405" y="172014"/>
                  <a:pt x="420453" y="160438"/>
                  <a:pt x="387613" y="160438"/>
                </a:cubicBezTo>
                <a:cubicBezTo>
                  <a:pt x="309509" y="160438"/>
                  <a:pt x="246493" y="223662"/>
                  <a:pt x="246493" y="302026"/>
                </a:cubicBezTo>
                <a:cubicBezTo>
                  <a:pt x="246493" y="326069"/>
                  <a:pt x="252705" y="349221"/>
                  <a:pt x="262469" y="368812"/>
                </a:cubicBezTo>
                <a:lnTo>
                  <a:pt x="371637" y="284216"/>
                </a:lnTo>
                <a:cubicBezTo>
                  <a:pt x="376075" y="280654"/>
                  <a:pt x="382287" y="280654"/>
                  <a:pt x="387613" y="285106"/>
                </a:cubicBezTo>
                <a:lnTo>
                  <a:pt x="402701" y="302026"/>
                </a:lnTo>
                <a:lnTo>
                  <a:pt x="530509" y="196057"/>
                </a:lnTo>
                <a:cubicBezTo>
                  <a:pt x="526959" y="193386"/>
                  <a:pt x="524295" y="189824"/>
                  <a:pt x="524295" y="184481"/>
                </a:cubicBezTo>
                <a:cubicBezTo>
                  <a:pt x="524295" y="179138"/>
                  <a:pt x="528733" y="172905"/>
                  <a:pt x="534947" y="172905"/>
                </a:cubicBezTo>
                <a:lnTo>
                  <a:pt x="558911" y="172905"/>
                </a:lnTo>
                <a:cubicBezTo>
                  <a:pt x="565123" y="172905"/>
                  <a:pt x="570449" y="179138"/>
                  <a:pt x="570449" y="184481"/>
                </a:cubicBezTo>
                <a:lnTo>
                  <a:pt x="570449" y="211196"/>
                </a:lnTo>
                <a:cubicBezTo>
                  <a:pt x="570449" y="216539"/>
                  <a:pt x="565123" y="222772"/>
                  <a:pt x="558911" y="222772"/>
                </a:cubicBezTo>
                <a:cubicBezTo>
                  <a:pt x="552697" y="222772"/>
                  <a:pt x="547373" y="216539"/>
                  <a:pt x="547373" y="211196"/>
                </a:cubicBezTo>
                <a:lnTo>
                  <a:pt x="408915" y="325178"/>
                </a:lnTo>
                <a:cubicBezTo>
                  <a:pt x="404477" y="328740"/>
                  <a:pt x="398263" y="328740"/>
                  <a:pt x="393827" y="325178"/>
                </a:cubicBezTo>
                <a:lnTo>
                  <a:pt x="377851" y="308259"/>
                </a:lnTo>
                <a:lnTo>
                  <a:pt x="275781" y="387512"/>
                </a:lnTo>
                <a:cubicBezTo>
                  <a:pt x="300633" y="422242"/>
                  <a:pt x="341461" y="443613"/>
                  <a:pt x="387613" y="443613"/>
                </a:cubicBezTo>
                <a:cubicBezTo>
                  <a:pt x="465717" y="443613"/>
                  <a:pt x="528733" y="380389"/>
                  <a:pt x="528733" y="302026"/>
                </a:cubicBezTo>
                <a:cubicBezTo>
                  <a:pt x="528733" y="286887"/>
                  <a:pt x="526071" y="272639"/>
                  <a:pt x="521633" y="258392"/>
                </a:cubicBezTo>
                <a:cubicBezTo>
                  <a:pt x="519859" y="253049"/>
                  <a:pt x="523409" y="245925"/>
                  <a:pt x="528733" y="244144"/>
                </a:cubicBezTo>
                <a:cubicBezTo>
                  <a:pt x="534947" y="242363"/>
                  <a:pt x="541159" y="245925"/>
                  <a:pt x="542935" y="251268"/>
                </a:cubicBezTo>
                <a:cubicBezTo>
                  <a:pt x="548259" y="268187"/>
                  <a:pt x="550923" y="285106"/>
                  <a:pt x="550923" y="302026"/>
                </a:cubicBezTo>
                <a:cubicBezTo>
                  <a:pt x="550923" y="392855"/>
                  <a:pt x="477255" y="465876"/>
                  <a:pt x="387613" y="465876"/>
                </a:cubicBezTo>
                <a:cubicBezTo>
                  <a:pt x="334361" y="465876"/>
                  <a:pt x="286433" y="440942"/>
                  <a:pt x="257143" y="401760"/>
                </a:cubicBezTo>
                <a:lnTo>
                  <a:pt x="226079" y="425804"/>
                </a:lnTo>
                <a:cubicBezTo>
                  <a:pt x="223417" y="427584"/>
                  <a:pt x="221641" y="428475"/>
                  <a:pt x="218979" y="428475"/>
                </a:cubicBezTo>
                <a:cubicBezTo>
                  <a:pt x="215429" y="428475"/>
                  <a:pt x="211879" y="426694"/>
                  <a:pt x="210103" y="424023"/>
                </a:cubicBezTo>
                <a:cubicBezTo>
                  <a:pt x="206553" y="418680"/>
                  <a:pt x="206553" y="412446"/>
                  <a:pt x="211879" y="407103"/>
                </a:cubicBezTo>
                <a:lnTo>
                  <a:pt x="244717" y="382170"/>
                </a:lnTo>
                <a:cubicBezTo>
                  <a:pt x="231405" y="359017"/>
                  <a:pt x="223417" y="331412"/>
                  <a:pt x="223417" y="302026"/>
                </a:cubicBezTo>
                <a:cubicBezTo>
                  <a:pt x="223417" y="211196"/>
                  <a:pt x="297083" y="137285"/>
                  <a:pt x="387613" y="137285"/>
                </a:cubicBezTo>
                <a:close/>
                <a:moveTo>
                  <a:pt x="386541" y="89790"/>
                </a:moveTo>
                <a:cubicBezTo>
                  <a:pt x="338611" y="89790"/>
                  <a:pt x="291569" y="97789"/>
                  <a:pt x="247191" y="112899"/>
                </a:cubicBezTo>
                <a:cubicBezTo>
                  <a:pt x="186835" y="157337"/>
                  <a:pt x="151331" y="227551"/>
                  <a:pt x="151331" y="303097"/>
                </a:cubicBezTo>
                <a:cubicBezTo>
                  <a:pt x="151331" y="377755"/>
                  <a:pt x="186835" y="448857"/>
                  <a:pt x="247191" y="493296"/>
                </a:cubicBezTo>
                <a:cubicBezTo>
                  <a:pt x="291569" y="508405"/>
                  <a:pt x="338611" y="517293"/>
                  <a:pt x="386541" y="517293"/>
                </a:cubicBezTo>
                <a:cubicBezTo>
                  <a:pt x="433583" y="517293"/>
                  <a:pt x="480625" y="509294"/>
                  <a:pt x="525003" y="493296"/>
                </a:cubicBezTo>
                <a:cubicBezTo>
                  <a:pt x="585359" y="448857"/>
                  <a:pt x="620861" y="377755"/>
                  <a:pt x="620861" y="303097"/>
                </a:cubicBezTo>
                <a:cubicBezTo>
                  <a:pt x="620861" y="227551"/>
                  <a:pt x="585359" y="157337"/>
                  <a:pt x="525003" y="112899"/>
                </a:cubicBezTo>
                <a:cubicBezTo>
                  <a:pt x="480625" y="97789"/>
                  <a:pt x="433583" y="89790"/>
                  <a:pt x="386541" y="89790"/>
                </a:cubicBezTo>
                <a:close/>
                <a:moveTo>
                  <a:pt x="386541" y="66682"/>
                </a:moveTo>
                <a:cubicBezTo>
                  <a:pt x="545417" y="66682"/>
                  <a:pt x="707845" y="159115"/>
                  <a:pt x="769975" y="287988"/>
                </a:cubicBezTo>
                <a:cubicBezTo>
                  <a:pt x="774413" y="296876"/>
                  <a:pt x="774413" y="308430"/>
                  <a:pt x="769975" y="318206"/>
                </a:cubicBezTo>
                <a:cubicBezTo>
                  <a:pt x="707845" y="446191"/>
                  <a:pt x="545417" y="540401"/>
                  <a:pt x="386541" y="540401"/>
                </a:cubicBezTo>
                <a:cubicBezTo>
                  <a:pt x="226777" y="540401"/>
                  <a:pt x="66125" y="446191"/>
                  <a:pt x="3993" y="318206"/>
                </a:cubicBezTo>
                <a:cubicBezTo>
                  <a:pt x="-1331" y="308430"/>
                  <a:pt x="-1331" y="296876"/>
                  <a:pt x="3993" y="287988"/>
                </a:cubicBezTo>
                <a:cubicBezTo>
                  <a:pt x="46597" y="200888"/>
                  <a:pt x="134467" y="129785"/>
                  <a:pt x="236539" y="93345"/>
                </a:cubicBezTo>
                <a:lnTo>
                  <a:pt x="237427" y="92457"/>
                </a:lnTo>
                <a:cubicBezTo>
                  <a:pt x="284469" y="75570"/>
                  <a:pt x="335949" y="66682"/>
                  <a:pt x="386541" y="66682"/>
                </a:cubicBezTo>
                <a:close/>
                <a:moveTo>
                  <a:pt x="383243" y="0"/>
                </a:moveTo>
                <a:cubicBezTo>
                  <a:pt x="489977" y="0"/>
                  <a:pt x="602935" y="36657"/>
                  <a:pt x="693659" y="100137"/>
                </a:cubicBezTo>
                <a:cubicBezTo>
                  <a:pt x="698105" y="103713"/>
                  <a:pt x="699885" y="110866"/>
                  <a:pt x="696327" y="115336"/>
                </a:cubicBezTo>
                <a:cubicBezTo>
                  <a:pt x="693659" y="119807"/>
                  <a:pt x="690991" y="120701"/>
                  <a:pt x="687433" y="120701"/>
                </a:cubicBezTo>
                <a:cubicBezTo>
                  <a:pt x="684765" y="120701"/>
                  <a:pt x="682985" y="120701"/>
                  <a:pt x="680317" y="118913"/>
                </a:cubicBezTo>
                <a:cubicBezTo>
                  <a:pt x="593151" y="58115"/>
                  <a:pt x="485529" y="23246"/>
                  <a:pt x="383243" y="23246"/>
                </a:cubicBezTo>
                <a:cubicBezTo>
                  <a:pt x="282737" y="23246"/>
                  <a:pt x="175115" y="56327"/>
                  <a:pt x="87949" y="115336"/>
                </a:cubicBezTo>
                <a:cubicBezTo>
                  <a:pt x="83503" y="119807"/>
                  <a:pt x="76387" y="118019"/>
                  <a:pt x="72829" y="112654"/>
                </a:cubicBezTo>
                <a:cubicBezTo>
                  <a:pt x="69271" y="108184"/>
                  <a:pt x="71049" y="100137"/>
                  <a:pt x="76387" y="97455"/>
                </a:cubicBezTo>
                <a:cubicBezTo>
                  <a:pt x="166221" y="35763"/>
                  <a:pt x="278289" y="0"/>
                  <a:pt x="3832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0" name="Freeform 25">
            <a:extLst>
              <a:ext uri="{FF2B5EF4-FFF2-40B4-BE49-F238E27FC236}">
                <a16:creationId xmlns:a16="http://schemas.microsoft.com/office/drawing/2014/main" id="{8CDB1288-FEC8-4A08-83A5-EE6E856A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3642" y="3871399"/>
            <a:ext cx="5459966" cy="3918466"/>
          </a:xfrm>
          <a:prstGeom prst="roundRect">
            <a:avLst>
              <a:gd name="adj" fmla="val 16861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Freeform 26">
            <a:extLst>
              <a:ext uri="{FF2B5EF4-FFF2-40B4-BE49-F238E27FC236}">
                <a16:creationId xmlns:a16="http://schemas.microsoft.com/office/drawing/2014/main" id="{34440ED7-4E2F-4F06-A71A-E3C72CF3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387" y="4424455"/>
            <a:ext cx="1270854" cy="1270854"/>
          </a:xfrm>
          <a:custGeom>
            <a:avLst/>
            <a:gdLst>
              <a:gd name="T0" fmla="*/ 1427 w 1428"/>
              <a:gd name="T1" fmla="*/ 714 h 1429"/>
              <a:gd name="T2" fmla="*/ 1427 w 1428"/>
              <a:gd name="T3" fmla="*/ 714 h 1429"/>
              <a:gd name="T4" fmla="*/ 713 w 1428"/>
              <a:gd name="T5" fmla="*/ 1428 h 1429"/>
              <a:gd name="T6" fmla="*/ 713 w 1428"/>
              <a:gd name="T7" fmla="*/ 1428 h 1429"/>
              <a:gd name="T8" fmla="*/ 0 w 1428"/>
              <a:gd name="T9" fmla="*/ 714 h 1429"/>
              <a:gd name="T10" fmla="*/ 0 w 1428"/>
              <a:gd name="T11" fmla="*/ 714 h 1429"/>
              <a:gd name="T12" fmla="*/ 713 w 1428"/>
              <a:gd name="T13" fmla="*/ 0 h 1429"/>
              <a:gd name="T14" fmla="*/ 713 w 1428"/>
              <a:gd name="T15" fmla="*/ 0 h 1429"/>
              <a:gd name="T16" fmla="*/ 1427 w 1428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429">
                <a:moveTo>
                  <a:pt x="1427" y="714"/>
                </a:moveTo>
                <a:lnTo>
                  <a:pt x="1427" y="714"/>
                </a:lnTo>
                <a:cubicBezTo>
                  <a:pt x="1427" y="1108"/>
                  <a:pt x="1107" y="1428"/>
                  <a:pt x="713" y="1428"/>
                </a:cubicBezTo>
                <a:lnTo>
                  <a:pt x="713" y="1428"/>
                </a:lnTo>
                <a:cubicBezTo>
                  <a:pt x="319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19"/>
                  <a:pt x="319" y="0"/>
                  <a:pt x="713" y="0"/>
                </a:cubicBezTo>
                <a:lnTo>
                  <a:pt x="713" y="0"/>
                </a:lnTo>
                <a:cubicBezTo>
                  <a:pt x="1107" y="0"/>
                  <a:pt x="1427" y="319"/>
                  <a:pt x="1427" y="7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Line 40">
            <a:extLst>
              <a:ext uri="{FF2B5EF4-FFF2-40B4-BE49-F238E27FC236}">
                <a16:creationId xmlns:a16="http://schemas.microsoft.com/office/drawing/2014/main" id="{0FF1F0B0-10F0-4015-8548-2975EF2EC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2560" y="6103238"/>
            <a:ext cx="4546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CBDB9DE-3E04-47A2-88FE-750DD1550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0553" y="4628114"/>
            <a:ext cx="722194" cy="868446"/>
          </a:xfrm>
          <a:custGeom>
            <a:avLst/>
            <a:gdLst>
              <a:gd name="connsiteX0" fmla="*/ 495614 w 991218"/>
              <a:gd name="connsiteY0" fmla="*/ 494116 h 1191951"/>
              <a:gd name="connsiteX1" fmla="*/ 511182 w 991218"/>
              <a:gd name="connsiteY1" fmla="*/ 508999 h 1191951"/>
              <a:gd name="connsiteX2" fmla="*/ 511182 w 991218"/>
              <a:gd name="connsiteY2" fmla="*/ 550145 h 1191951"/>
              <a:gd name="connsiteX3" fmla="*/ 557021 w 991218"/>
              <a:gd name="connsiteY3" fmla="*/ 589540 h 1191951"/>
              <a:gd name="connsiteX4" fmla="*/ 546642 w 991218"/>
              <a:gd name="connsiteY4" fmla="*/ 607924 h 1191951"/>
              <a:gd name="connsiteX5" fmla="*/ 528480 w 991218"/>
              <a:gd name="connsiteY5" fmla="*/ 597418 h 1191951"/>
              <a:gd name="connsiteX6" fmla="*/ 498209 w 991218"/>
              <a:gd name="connsiteY6" fmla="*/ 579910 h 1191951"/>
              <a:gd name="connsiteX7" fmla="*/ 447181 w 991218"/>
              <a:gd name="connsiteY7" fmla="*/ 630685 h 1191951"/>
              <a:gd name="connsiteX8" fmla="*/ 494749 w 991218"/>
              <a:gd name="connsiteY8" fmla="*/ 680586 h 1191951"/>
              <a:gd name="connsiteX9" fmla="*/ 496479 w 991218"/>
              <a:gd name="connsiteY9" fmla="*/ 681461 h 1191951"/>
              <a:gd name="connsiteX10" fmla="*/ 574318 w 991218"/>
              <a:gd name="connsiteY10" fmla="*/ 762877 h 1191951"/>
              <a:gd name="connsiteX11" fmla="*/ 511182 w 991218"/>
              <a:gd name="connsiteY11" fmla="*/ 842542 h 1191951"/>
              <a:gd name="connsiteX12" fmla="*/ 511182 w 991218"/>
              <a:gd name="connsiteY12" fmla="*/ 883688 h 1191951"/>
              <a:gd name="connsiteX13" fmla="*/ 495614 w 991218"/>
              <a:gd name="connsiteY13" fmla="*/ 898571 h 1191951"/>
              <a:gd name="connsiteX14" fmla="*/ 480046 w 991218"/>
              <a:gd name="connsiteY14" fmla="*/ 883688 h 1191951"/>
              <a:gd name="connsiteX15" fmla="*/ 480046 w 991218"/>
              <a:gd name="connsiteY15" fmla="*/ 844293 h 1191951"/>
              <a:gd name="connsiteX16" fmla="*/ 431613 w 991218"/>
              <a:gd name="connsiteY16" fmla="*/ 825034 h 1191951"/>
              <a:gd name="connsiteX17" fmla="*/ 430748 w 991218"/>
              <a:gd name="connsiteY17" fmla="*/ 803148 h 1191951"/>
              <a:gd name="connsiteX18" fmla="*/ 452370 w 991218"/>
              <a:gd name="connsiteY18" fmla="*/ 801397 h 1191951"/>
              <a:gd name="connsiteX19" fmla="*/ 493020 w 991218"/>
              <a:gd name="connsiteY19" fmla="*/ 813653 h 1191951"/>
              <a:gd name="connsiteX20" fmla="*/ 543183 w 991218"/>
              <a:gd name="connsiteY20" fmla="*/ 762877 h 1191951"/>
              <a:gd name="connsiteX21" fmla="*/ 494749 w 991218"/>
              <a:gd name="connsiteY21" fmla="*/ 712101 h 1191951"/>
              <a:gd name="connsiteX22" fmla="*/ 493020 w 991218"/>
              <a:gd name="connsiteY22" fmla="*/ 712101 h 1191951"/>
              <a:gd name="connsiteX23" fmla="*/ 416910 w 991218"/>
              <a:gd name="connsiteY23" fmla="*/ 630685 h 1191951"/>
              <a:gd name="connsiteX24" fmla="*/ 480046 w 991218"/>
              <a:gd name="connsiteY24" fmla="*/ 551020 h 1191951"/>
              <a:gd name="connsiteX25" fmla="*/ 480046 w 991218"/>
              <a:gd name="connsiteY25" fmla="*/ 508999 h 1191951"/>
              <a:gd name="connsiteX26" fmla="*/ 495614 w 991218"/>
              <a:gd name="connsiteY26" fmla="*/ 494116 h 1191951"/>
              <a:gd name="connsiteX27" fmla="*/ 481756 w 991218"/>
              <a:gd name="connsiteY27" fmla="*/ 332665 h 1191951"/>
              <a:gd name="connsiteX28" fmla="*/ 249416 w 991218"/>
              <a:gd name="connsiteY28" fmla="*/ 428232 h 1191951"/>
              <a:gd name="connsiteX29" fmla="*/ 285362 w 991218"/>
              <a:gd name="connsiteY29" fmla="*/ 465055 h 1191951"/>
              <a:gd name="connsiteX30" fmla="*/ 285362 w 991218"/>
              <a:gd name="connsiteY30" fmla="*/ 486974 h 1191951"/>
              <a:gd name="connsiteX31" fmla="*/ 273965 w 991218"/>
              <a:gd name="connsiteY31" fmla="*/ 491358 h 1191951"/>
              <a:gd name="connsiteX32" fmla="*/ 263444 w 991218"/>
              <a:gd name="connsiteY32" fmla="*/ 486974 h 1191951"/>
              <a:gd name="connsiteX33" fmla="*/ 227497 w 991218"/>
              <a:gd name="connsiteY33" fmla="*/ 451027 h 1191951"/>
              <a:gd name="connsiteX34" fmla="*/ 131054 w 991218"/>
              <a:gd name="connsiteY34" fmla="*/ 681614 h 1191951"/>
              <a:gd name="connsiteX35" fmla="*/ 181905 w 991218"/>
              <a:gd name="connsiteY35" fmla="*/ 681614 h 1191951"/>
              <a:gd name="connsiteX36" fmla="*/ 196810 w 991218"/>
              <a:gd name="connsiteY36" fmla="*/ 698272 h 1191951"/>
              <a:gd name="connsiteX37" fmla="*/ 181905 w 991218"/>
              <a:gd name="connsiteY37" fmla="*/ 713177 h 1191951"/>
              <a:gd name="connsiteX38" fmla="*/ 131054 w 991218"/>
              <a:gd name="connsiteY38" fmla="*/ 713177 h 1191951"/>
              <a:gd name="connsiteX39" fmla="*/ 227497 w 991218"/>
              <a:gd name="connsiteY39" fmla="*/ 944641 h 1191951"/>
              <a:gd name="connsiteX40" fmla="*/ 263444 w 991218"/>
              <a:gd name="connsiteY40" fmla="*/ 910447 h 1191951"/>
              <a:gd name="connsiteX41" fmla="*/ 285362 w 991218"/>
              <a:gd name="connsiteY41" fmla="*/ 910447 h 1191951"/>
              <a:gd name="connsiteX42" fmla="*/ 285362 w 991218"/>
              <a:gd name="connsiteY42" fmla="*/ 931489 h 1191951"/>
              <a:gd name="connsiteX43" fmla="*/ 249416 w 991218"/>
              <a:gd name="connsiteY43" fmla="*/ 967436 h 1191951"/>
              <a:gd name="connsiteX44" fmla="*/ 481756 w 991218"/>
              <a:gd name="connsiteY44" fmla="*/ 1063879 h 1191951"/>
              <a:gd name="connsiteX45" fmla="*/ 481756 w 991218"/>
              <a:gd name="connsiteY45" fmla="*/ 1013027 h 1191951"/>
              <a:gd name="connsiteX46" fmla="*/ 497537 w 991218"/>
              <a:gd name="connsiteY46" fmla="*/ 998123 h 1191951"/>
              <a:gd name="connsiteX47" fmla="*/ 513319 w 991218"/>
              <a:gd name="connsiteY47" fmla="*/ 1013027 h 1191951"/>
              <a:gd name="connsiteX48" fmla="*/ 513319 w 991218"/>
              <a:gd name="connsiteY48" fmla="*/ 1063879 h 1191951"/>
              <a:gd name="connsiteX49" fmla="*/ 744782 w 991218"/>
              <a:gd name="connsiteY49" fmla="*/ 967436 h 1191951"/>
              <a:gd name="connsiteX50" fmla="*/ 709712 w 991218"/>
              <a:gd name="connsiteY50" fmla="*/ 931489 h 1191951"/>
              <a:gd name="connsiteX51" fmla="*/ 709712 w 991218"/>
              <a:gd name="connsiteY51" fmla="*/ 910447 h 1191951"/>
              <a:gd name="connsiteX52" fmla="*/ 730754 w 991218"/>
              <a:gd name="connsiteY52" fmla="*/ 910447 h 1191951"/>
              <a:gd name="connsiteX53" fmla="*/ 766701 w 991218"/>
              <a:gd name="connsiteY53" fmla="*/ 944641 h 1191951"/>
              <a:gd name="connsiteX54" fmla="*/ 863144 w 991218"/>
              <a:gd name="connsiteY54" fmla="*/ 713177 h 1191951"/>
              <a:gd name="connsiteX55" fmla="*/ 813169 w 991218"/>
              <a:gd name="connsiteY55" fmla="*/ 713177 h 1191951"/>
              <a:gd name="connsiteX56" fmla="*/ 797388 w 991218"/>
              <a:gd name="connsiteY56" fmla="*/ 698272 h 1191951"/>
              <a:gd name="connsiteX57" fmla="*/ 813169 w 991218"/>
              <a:gd name="connsiteY57" fmla="*/ 681614 h 1191951"/>
              <a:gd name="connsiteX58" fmla="*/ 863144 w 991218"/>
              <a:gd name="connsiteY58" fmla="*/ 681614 h 1191951"/>
              <a:gd name="connsiteX59" fmla="*/ 766701 w 991218"/>
              <a:gd name="connsiteY59" fmla="*/ 451027 h 1191951"/>
              <a:gd name="connsiteX60" fmla="*/ 730754 w 991218"/>
              <a:gd name="connsiteY60" fmla="*/ 486974 h 1191951"/>
              <a:gd name="connsiteX61" fmla="*/ 720233 w 991218"/>
              <a:gd name="connsiteY61" fmla="*/ 491358 h 1191951"/>
              <a:gd name="connsiteX62" fmla="*/ 709712 w 991218"/>
              <a:gd name="connsiteY62" fmla="*/ 486974 h 1191951"/>
              <a:gd name="connsiteX63" fmla="*/ 709712 w 991218"/>
              <a:gd name="connsiteY63" fmla="*/ 465055 h 1191951"/>
              <a:gd name="connsiteX64" fmla="*/ 744782 w 991218"/>
              <a:gd name="connsiteY64" fmla="*/ 428232 h 1191951"/>
              <a:gd name="connsiteX65" fmla="*/ 513319 w 991218"/>
              <a:gd name="connsiteY65" fmla="*/ 332665 h 1191951"/>
              <a:gd name="connsiteX66" fmla="*/ 513319 w 991218"/>
              <a:gd name="connsiteY66" fmla="*/ 382640 h 1191951"/>
              <a:gd name="connsiteX67" fmla="*/ 497537 w 991218"/>
              <a:gd name="connsiteY67" fmla="*/ 399299 h 1191951"/>
              <a:gd name="connsiteX68" fmla="*/ 481756 w 991218"/>
              <a:gd name="connsiteY68" fmla="*/ 382640 h 1191951"/>
              <a:gd name="connsiteX69" fmla="*/ 497537 w 991218"/>
              <a:gd name="connsiteY69" fmla="*/ 301102 h 1191951"/>
              <a:gd name="connsiteX70" fmla="*/ 894707 w 991218"/>
              <a:gd name="connsiteY70" fmla="*/ 698272 h 1191951"/>
              <a:gd name="connsiteX71" fmla="*/ 497537 w 991218"/>
              <a:gd name="connsiteY71" fmla="*/ 1095442 h 1191951"/>
              <a:gd name="connsiteX72" fmla="*/ 100367 w 991218"/>
              <a:gd name="connsiteY72" fmla="*/ 698272 h 1191951"/>
              <a:gd name="connsiteX73" fmla="*/ 497537 w 991218"/>
              <a:gd name="connsiteY73" fmla="*/ 301102 h 1191951"/>
              <a:gd name="connsiteX74" fmla="*/ 863601 w 991218"/>
              <a:gd name="connsiteY74" fmla="*/ 279582 h 1191951"/>
              <a:gd name="connsiteX75" fmla="*/ 822519 w 991218"/>
              <a:gd name="connsiteY75" fmla="*/ 321652 h 1191951"/>
              <a:gd name="connsiteX76" fmla="*/ 827763 w 991218"/>
              <a:gd name="connsiteY76" fmla="*/ 326910 h 1191951"/>
              <a:gd name="connsiteX77" fmla="*/ 834756 w 991218"/>
              <a:gd name="connsiteY77" fmla="*/ 333922 h 1191951"/>
              <a:gd name="connsiteX78" fmla="*/ 856608 w 991218"/>
              <a:gd name="connsiteY78" fmla="*/ 354956 h 1191951"/>
              <a:gd name="connsiteX79" fmla="*/ 864475 w 991218"/>
              <a:gd name="connsiteY79" fmla="*/ 364597 h 1191951"/>
              <a:gd name="connsiteX80" fmla="*/ 869720 w 991218"/>
              <a:gd name="connsiteY80" fmla="*/ 370732 h 1191951"/>
              <a:gd name="connsiteX81" fmla="*/ 912550 w 991218"/>
              <a:gd name="connsiteY81" fmla="*/ 327787 h 1191951"/>
              <a:gd name="connsiteX82" fmla="*/ 129365 w 991218"/>
              <a:gd name="connsiteY82" fmla="*/ 274324 h 1191951"/>
              <a:gd name="connsiteX83" fmla="*/ 81290 w 991218"/>
              <a:gd name="connsiteY83" fmla="*/ 322528 h 1191951"/>
              <a:gd name="connsiteX84" fmla="*/ 124995 w 991218"/>
              <a:gd name="connsiteY84" fmla="*/ 366350 h 1191951"/>
              <a:gd name="connsiteX85" fmla="*/ 156462 w 991218"/>
              <a:gd name="connsiteY85" fmla="*/ 333922 h 1191951"/>
              <a:gd name="connsiteX86" fmla="*/ 166951 w 991218"/>
              <a:gd name="connsiteY86" fmla="*/ 324281 h 1191951"/>
              <a:gd name="connsiteX87" fmla="*/ 173070 w 991218"/>
              <a:gd name="connsiteY87" fmla="*/ 318146 h 1191951"/>
              <a:gd name="connsiteX88" fmla="*/ 900313 w 991218"/>
              <a:gd name="connsiteY88" fmla="*/ 243648 h 1191951"/>
              <a:gd name="connsiteX89" fmla="*/ 886327 w 991218"/>
              <a:gd name="connsiteY89" fmla="*/ 257671 h 1191951"/>
              <a:gd name="connsiteX90" fmla="*/ 934402 w 991218"/>
              <a:gd name="connsiteY90" fmla="*/ 305876 h 1191951"/>
              <a:gd name="connsiteX91" fmla="*/ 948388 w 991218"/>
              <a:gd name="connsiteY91" fmla="*/ 291852 h 1191951"/>
              <a:gd name="connsiteX92" fmla="*/ 948388 w 991218"/>
              <a:gd name="connsiteY92" fmla="*/ 278706 h 1191951"/>
              <a:gd name="connsiteX93" fmla="*/ 913424 w 991218"/>
              <a:gd name="connsiteY93" fmla="*/ 243648 h 1191951"/>
              <a:gd name="connsiteX94" fmla="*/ 900313 w 991218"/>
              <a:gd name="connsiteY94" fmla="*/ 243648 h 1191951"/>
              <a:gd name="connsiteX95" fmla="*/ 91779 w 991218"/>
              <a:gd name="connsiteY95" fmla="*/ 240143 h 1191951"/>
              <a:gd name="connsiteX96" fmla="*/ 84787 w 991218"/>
              <a:gd name="connsiteY96" fmla="*/ 243648 h 1191951"/>
              <a:gd name="connsiteX97" fmla="*/ 49823 w 991218"/>
              <a:gd name="connsiteY97" fmla="*/ 278706 h 1191951"/>
              <a:gd name="connsiteX98" fmla="*/ 48075 w 991218"/>
              <a:gd name="connsiteY98" fmla="*/ 285717 h 1191951"/>
              <a:gd name="connsiteX99" fmla="*/ 49823 w 991218"/>
              <a:gd name="connsiteY99" fmla="*/ 291852 h 1191951"/>
              <a:gd name="connsiteX100" fmla="*/ 59438 w 991218"/>
              <a:gd name="connsiteY100" fmla="*/ 300617 h 1191951"/>
              <a:gd name="connsiteX101" fmla="*/ 106639 w 991218"/>
              <a:gd name="connsiteY101" fmla="*/ 252413 h 1191951"/>
              <a:gd name="connsiteX102" fmla="*/ 98772 w 991218"/>
              <a:gd name="connsiteY102" fmla="*/ 243648 h 1191951"/>
              <a:gd name="connsiteX103" fmla="*/ 91779 w 991218"/>
              <a:gd name="connsiteY103" fmla="*/ 240143 h 1191951"/>
              <a:gd name="connsiteX104" fmla="*/ 470260 w 991218"/>
              <a:gd name="connsiteY104" fmla="*/ 231378 h 1191951"/>
              <a:gd name="connsiteX105" fmla="*/ 201041 w 991218"/>
              <a:gd name="connsiteY105" fmla="*/ 335675 h 1191951"/>
              <a:gd name="connsiteX106" fmla="*/ 197544 w 991218"/>
              <a:gd name="connsiteY106" fmla="*/ 339180 h 1191951"/>
              <a:gd name="connsiteX107" fmla="*/ 183559 w 991218"/>
              <a:gd name="connsiteY107" fmla="*/ 351450 h 1191951"/>
              <a:gd name="connsiteX108" fmla="*/ 30593 w 991218"/>
              <a:gd name="connsiteY108" fmla="*/ 695889 h 1191951"/>
              <a:gd name="connsiteX109" fmla="*/ 495609 w 991218"/>
              <a:gd name="connsiteY109" fmla="*/ 1161276 h 1191951"/>
              <a:gd name="connsiteX110" fmla="*/ 959751 w 991218"/>
              <a:gd name="connsiteY110" fmla="*/ 695889 h 1191951"/>
              <a:gd name="connsiteX111" fmla="*/ 520084 w 991218"/>
              <a:gd name="connsiteY111" fmla="*/ 231378 h 1191951"/>
              <a:gd name="connsiteX112" fmla="*/ 470260 w 991218"/>
              <a:gd name="connsiteY112" fmla="*/ 231378 h 1191951"/>
              <a:gd name="connsiteX113" fmla="*/ 485994 w 991218"/>
              <a:gd name="connsiteY113" fmla="*/ 130588 h 1191951"/>
              <a:gd name="connsiteX114" fmla="*/ 485994 w 991218"/>
              <a:gd name="connsiteY114" fmla="*/ 198950 h 1191951"/>
              <a:gd name="connsiteX115" fmla="*/ 495609 w 991218"/>
              <a:gd name="connsiteY115" fmla="*/ 198950 h 1191951"/>
              <a:gd name="connsiteX116" fmla="*/ 505224 w 991218"/>
              <a:gd name="connsiteY116" fmla="*/ 198950 h 1191951"/>
              <a:gd name="connsiteX117" fmla="*/ 505224 w 991218"/>
              <a:gd name="connsiteY117" fmla="*/ 130588 h 1191951"/>
              <a:gd name="connsiteX118" fmla="*/ 560292 w 991218"/>
              <a:gd name="connsiteY118" fmla="*/ 31551 h 1191951"/>
              <a:gd name="connsiteX119" fmla="*/ 560292 w 991218"/>
              <a:gd name="connsiteY119" fmla="*/ 99913 h 1191951"/>
              <a:gd name="connsiteX120" fmla="*/ 597878 w 991218"/>
              <a:gd name="connsiteY120" fmla="*/ 99913 h 1191951"/>
              <a:gd name="connsiteX121" fmla="*/ 628471 w 991218"/>
              <a:gd name="connsiteY121" fmla="*/ 69238 h 1191951"/>
              <a:gd name="connsiteX122" fmla="*/ 628471 w 991218"/>
              <a:gd name="connsiteY122" fmla="*/ 62227 h 1191951"/>
              <a:gd name="connsiteX123" fmla="*/ 597878 w 991218"/>
              <a:gd name="connsiteY123" fmla="*/ 31551 h 1191951"/>
              <a:gd name="connsiteX124" fmla="*/ 461520 w 991218"/>
              <a:gd name="connsiteY124" fmla="*/ 31551 h 1191951"/>
              <a:gd name="connsiteX125" fmla="*/ 461520 w 991218"/>
              <a:gd name="connsiteY125" fmla="*/ 99913 h 1191951"/>
              <a:gd name="connsiteX126" fmla="*/ 485994 w 991218"/>
              <a:gd name="connsiteY126" fmla="*/ 99913 h 1191951"/>
              <a:gd name="connsiteX127" fmla="*/ 505224 w 991218"/>
              <a:gd name="connsiteY127" fmla="*/ 99913 h 1191951"/>
              <a:gd name="connsiteX128" fmla="*/ 529699 w 991218"/>
              <a:gd name="connsiteY128" fmla="*/ 99913 h 1191951"/>
              <a:gd name="connsiteX129" fmla="*/ 529699 w 991218"/>
              <a:gd name="connsiteY129" fmla="*/ 31551 h 1191951"/>
              <a:gd name="connsiteX130" fmla="*/ 393341 w 991218"/>
              <a:gd name="connsiteY130" fmla="*/ 31551 h 1191951"/>
              <a:gd name="connsiteX131" fmla="*/ 361873 w 991218"/>
              <a:gd name="connsiteY131" fmla="*/ 62227 h 1191951"/>
              <a:gd name="connsiteX132" fmla="*/ 361873 w 991218"/>
              <a:gd name="connsiteY132" fmla="*/ 69238 h 1191951"/>
              <a:gd name="connsiteX133" fmla="*/ 393341 w 991218"/>
              <a:gd name="connsiteY133" fmla="*/ 99913 h 1191951"/>
              <a:gd name="connsiteX134" fmla="*/ 430052 w 991218"/>
              <a:gd name="connsiteY134" fmla="*/ 99913 h 1191951"/>
              <a:gd name="connsiteX135" fmla="*/ 430052 w 991218"/>
              <a:gd name="connsiteY135" fmla="*/ 31551 h 1191951"/>
              <a:gd name="connsiteX136" fmla="*/ 393341 w 991218"/>
              <a:gd name="connsiteY136" fmla="*/ 0 h 1191951"/>
              <a:gd name="connsiteX137" fmla="*/ 597878 w 991218"/>
              <a:gd name="connsiteY137" fmla="*/ 0 h 1191951"/>
              <a:gd name="connsiteX138" fmla="*/ 659938 w 991218"/>
              <a:gd name="connsiteY138" fmla="*/ 62227 h 1191951"/>
              <a:gd name="connsiteX139" fmla="*/ 659938 w 991218"/>
              <a:gd name="connsiteY139" fmla="*/ 69238 h 1191951"/>
              <a:gd name="connsiteX140" fmla="*/ 597878 w 991218"/>
              <a:gd name="connsiteY140" fmla="*/ 130588 h 1191951"/>
              <a:gd name="connsiteX141" fmla="*/ 535817 w 991218"/>
              <a:gd name="connsiteY141" fmla="*/ 130588 h 1191951"/>
              <a:gd name="connsiteX142" fmla="*/ 535817 w 991218"/>
              <a:gd name="connsiteY142" fmla="*/ 200703 h 1191951"/>
              <a:gd name="connsiteX143" fmla="*/ 798044 w 991218"/>
              <a:gd name="connsiteY143" fmla="*/ 302370 h 1191951"/>
              <a:gd name="connsiteX144" fmla="*/ 878460 w 991218"/>
              <a:gd name="connsiteY144" fmla="*/ 221738 h 1191951"/>
              <a:gd name="connsiteX145" fmla="*/ 935276 w 991218"/>
              <a:gd name="connsiteY145" fmla="*/ 221738 h 1191951"/>
              <a:gd name="connsiteX146" fmla="*/ 970240 w 991218"/>
              <a:gd name="connsiteY146" fmla="*/ 255919 h 1191951"/>
              <a:gd name="connsiteX147" fmla="*/ 970240 w 991218"/>
              <a:gd name="connsiteY147" fmla="*/ 313764 h 1191951"/>
              <a:gd name="connsiteX148" fmla="*/ 946639 w 991218"/>
              <a:gd name="connsiteY148" fmla="*/ 338304 h 1191951"/>
              <a:gd name="connsiteX149" fmla="*/ 945765 w 991218"/>
              <a:gd name="connsiteY149" fmla="*/ 339180 h 1191951"/>
              <a:gd name="connsiteX150" fmla="*/ 944017 w 991218"/>
              <a:gd name="connsiteY150" fmla="*/ 340057 h 1191951"/>
              <a:gd name="connsiteX151" fmla="*/ 889824 w 991218"/>
              <a:gd name="connsiteY151" fmla="*/ 395272 h 1191951"/>
              <a:gd name="connsiteX152" fmla="*/ 991218 w 991218"/>
              <a:gd name="connsiteY152" fmla="*/ 695889 h 1191951"/>
              <a:gd name="connsiteX153" fmla="*/ 495609 w 991218"/>
              <a:gd name="connsiteY153" fmla="*/ 1191951 h 1191951"/>
              <a:gd name="connsiteX154" fmla="*/ 0 w 991218"/>
              <a:gd name="connsiteY154" fmla="*/ 695889 h 1191951"/>
              <a:gd name="connsiteX155" fmla="*/ 104891 w 991218"/>
              <a:gd name="connsiteY155" fmla="*/ 390890 h 1191951"/>
              <a:gd name="connsiteX156" fmla="*/ 27971 w 991218"/>
              <a:gd name="connsiteY156" fmla="*/ 313764 h 1191951"/>
              <a:gd name="connsiteX157" fmla="*/ 16608 w 991218"/>
              <a:gd name="connsiteY157" fmla="*/ 285717 h 1191951"/>
              <a:gd name="connsiteX158" fmla="*/ 27971 w 991218"/>
              <a:gd name="connsiteY158" fmla="*/ 255919 h 1191951"/>
              <a:gd name="connsiteX159" fmla="*/ 62934 w 991218"/>
              <a:gd name="connsiteY159" fmla="*/ 221738 h 1191951"/>
              <a:gd name="connsiteX160" fmla="*/ 120625 w 991218"/>
              <a:gd name="connsiteY160" fmla="*/ 221738 h 1191951"/>
              <a:gd name="connsiteX161" fmla="*/ 198419 w 991218"/>
              <a:gd name="connsiteY161" fmla="*/ 298864 h 1191951"/>
              <a:gd name="connsiteX162" fmla="*/ 454527 w 991218"/>
              <a:gd name="connsiteY162" fmla="*/ 200703 h 1191951"/>
              <a:gd name="connsiteX163" fmla="*/ 454527 w 991218"/>
              <a:gd name="connsiteY163" fmla="*/ 130588 h 1191951"/>
              <a:gd name="connsiteX164" fmla="*/ 393341 w 991218"/>
              <a:gd name="connsiteY164" fmla="*/ 130588 h 1191951"/>
              <a:gd name="connsiteX165" fmla="*/ 330406 w 991218"/>
              <a:gd name="connsiteY165" fmla="*/ 69238 h 1191951"/>
              <a:gd name="connsiteX166" fmla="*/ 330406 w 991218"/>
              <a:gd name="connsiteY166" fmla="*/ 62227 h 1191951"/>
              <a:gd name="connsiteX167" fmla="*/ 393341 w 991218"/>
              <a:gd name="connsiteY167" fmla="*/ 0 h 119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991218" h="1191951">
                <a:moveTo>
                  <a:pt x="495614" y="494116"/>
                </a:moveTo>
                <a:cubicBezTo>
                  <a:pt x="504263" y="494116"/>
                  <a:pt x="511182" y="501120"/>
                  <a:pt x="511182" y="508999"/>
                </a:cubicBezTo>
                <a:lnTo>
                  <a:pt x="511182" y="550145"/>
                </a:lnTo>
                <a:cubicBezTo>
                  <a:pt x="528480" y="553646"/>
                  <a:pt x="550966" y="564152"/>
                  <a:pt x="557021" y="589540"/>
                </a:cubicBezTo>
                <a:cubicBezTo>
                  <a:pt x="559615" y="597418"/>
                  <a:pt x="555291" y="606173"/>
                  <a:pt x="546642" y="607924"/>
                </a:cubicBezTo>
                <a:cubicBezTo>
                  <a:pt x="538858" y="610550"/>
                  <a:pt x="530209" y="606173"/>
                  <a:pt x="528480" y="597418"/>
                </a:cubicBezTo>
                <a:cubicBezTo>
                  <a:pt x="522425" y="579910"/>
                  <a:pt x="498209" y="579910"/>
                  <a:pt x="498209" y="579910"/>
                </a:cubicBezTo>
                <a:cubicBezTo>
                  <a:pt x="470533" y="579910"/>
                  <a:pt x="447181" y="603547"/>
                  <a:pt x="447181" y="630685"/>
                </a:cubicBezTo>
                <a:cubicBezTo>
                  <a:pt x="447181" y="656949"/>
                  <a:pt x="467938" y="678835"/>
                  <a:pt x="494749" y="680586"/>
                </a:cubicBezTo>
                <a:lnTo>
                  <a:pt x="496479" y="681461"/>
                </a:lnTo>
                <a:cubicBezTo>
                  <a:pt x="540588" y="682336"/>
                  <a:pt x="574318" y="718230"/>
                  <a:pt x="574318" y="762877"/>
                </a:cubicBezTo>
                <a:cubicBezTo>
                  <a:pt x="574318" y="801397"/>
                  <a:pt x="546642" y="834663"/>
                  <a:pt x="511182" y="842542"/>
                </a:cubicBezTo>
                <a:lnTo>
                  <a:pt x="511182" y="883688"/>
                </a:lnTo>
                <a:cubicBezTo>
                  <a:pt x="511182" y="891567"/>
                  <a:pt x="504263" y="898571"/>
                  <a:pt x="495614" y="898571"/>
                </a:cubicBezTo>
                <a:cubicBezTo>
                  <a:pt x="486965" y="898571"/>
                  <a:pt x="480046" y="891567"/>
                  <a:pt x="480046" y="883688"/>
                </a:cubicBezTo>
                <a:lnTo>
                  <a:pt x="480046" y="844293"/>
                </a:lnTo>
                <a:cubicBezTo>
                  <a:pt x="467073" y="842542"/>
                  <a:pt x="446316" y="838165"/>
                  <a:pt x="431613" y="825034"/>
                </a:cubicBezTo>
                <a:cubicBezTo>
                  <a:pt x="425559" y="819781"/>
                  <a:pt x="424694" y="810151"/>
                  <a:pt x="430748" y="803148"/>
                </a:cubicBezTo>
                <a:cubicBezTo>
                  <a:pt x="435937" y="797019"/>
                  <a:pt x="446316" y="796144"/>
                  <a:pt x="452370" y="801397"/>
                </a:cubicBezTo>
                <a:cubicBezTo>
                  <a:pt x="463614" y="812777"/>
                  <a:pt x="485236" y="813653"/>
                  <a:pt x="493020" y="813653"/>
                </a:cubicBezTo>
                <a:cubicBezTo>
                  <a:pt x="521561" y="813653"/>
                  <a:pt x="543183" y="790016"/>
                  <a:pt x="543183" y="762877"/>
                </a:cubicBezTo>
                <a:cubicBezTo>
                  <a:pt x="543183" y="735738"/>
                  <a:pt x="522425" y="712101"/>
                  <a:pt x="494749" y="712101"/>
                </a:cubicBezTo>
                <a:lnTo>
                  <a:pt x="493020" y="712101"/>
                </a:lnTo>
                <a:cubicBezTo>
                  <a:pt x="450640" y="709475"/>
                  <a:pt x="416910" y="673582"/>
                  <a:pt x="416910" y="630685"/>
                </a:cubicBezTo>
                <a:cubicBezTo>
                  <a:pt x="416910" y="592166"/>
                  <a:pt x="443721" y="559774"/>
                  <a:pt x="480046" y="551020"/>
                </a:cubicBezTo>
                <a:lnTo>
                  <a:pt x="480046" y="508999"/>
                </a:lnTo>
                <a:cubicBezTo>
                  <a:pt x="480046" y="501120"/>
                  <a:pt x="486965" y="494116"/>
                  <a:pt x="495614" y="494116"/>
                </a:cubicBezTo>
                <a:close/>
                <a:moveTo>
                  <a:pt x="481756" y="332665"/>
                </a:moveTo>
                <a:cubicBezTo>
                  <a:pt x="392327" y="336172"/>
                  <a:pt x="311665" y="372119"/>
                  <a:pt x="249416" y="428232"/>
                </a:cubicBezTo>
                <a:lnTo>
                  <a:pt x="285362" y="465055"/>
                </a:lnTo>
                <a:cubicBezTo>
                  <a:pt x="291500" y="471193"/>
                  <a:pt x="291500" y="480837"/>
                  <a:pt x="285362" y="486974"/>
                </a:cubicBezTo>
                <a:cubicBezTo>
                  <a:pt x="282732" y="489605"/>
                  <a:pt x="277472" y="491358"/>
                  <a:pt x="273965" y="491358"/>
                </a:cubicBezTo>
                <a:cubicBezTo>
                  <a:pt x="270458" y="491358"/>
                  <a:pt x="266074" y="489605"/>
                  <a:pt x="263444" y="486974"/>
                </a:cubicBezTo>
                <a:lnTo>
                  <a:pt x="227497" y="451027"/>
                </a:lnTo>
                <a:cubicBezTo>
                  <a:pt x="171384" y="512400"/>
                  <a:pt x="135437" y="593938"/>
                  <a:pt x="131054" y="681614"/>
                </a:cubicBezTo>
                <a:lnTo>
                  <a:pt x="181905" y="681614"/>
                </a:lnTo>
                <a:cubicBezTo>
                  <a:pt x="190673" y="681614"/>
                  <a:pt x="196810" y="688628"/>
                  <a:pt x="196810" y="698272"/>
                </a:cubicBezTo>
                <a:cubicBezTo>
                  <a:pt x="196810" y="706163"/>
                  <a:pt x="190673" y="713177"/>
                  <a:pt x="181905" y="713177"/>
                </a:cubicBezTo>
                <a:lnTo>
                  <a:pt x="131054" y="713177"/>
                </a:lnTo>
                <a:cubicBezTo>
                  <a:pt x="135437" y="802606"/>
                  <a:pt x="171384" y="883268"/>
                  <a:pt x="227497" y="944641"/>
                </a:cubicBezTo>
                <a:lnTo>
                  <a:pt x="263444" y="910447"/>
                </a:lnTo>
                <a:cubicBezTo>
                  <a:pt x="269581" y="904310"/>
                  <a:pt x="279225" y="904310"/>
                  <a:pt x="285362" y="910447"/>
                </a:cubicBezTo>
                <a:cubicBezTo>
                  <a:pt x="291500" y="916584"/>
                  <a:pt x="291500" y="926229"/>
                  <a:pt x="285362" y="931489"/>
                </a:cubicBezTo>
                <a:lnTo>
                  <a:pt x="249416" y="967436"/>
                </a:lnTo>
                <a:cubicBezTo>
                  <a:pt x="311665" y="1023549"/>
                  <a:pt x="392327" y="1059495"/>
                  <a:pt x="481756" y="1063879"/>
                </a:cubicBezTo>
                <a:lnTo>
                  <a:pt x="481756" y="1013027"/>
                </a:lnTo>
                <a:cubicBezTo>
                  <a:pt x="481756" y="1005137"/>
                  <a:pt x="488770" y="998123"/>
                  <a:pt x="497537" y="998123"/>
                </a:cubicBezTo>
                <a:cubicBezTo>
                  <a:pt x="506305" y="998123"/>
                  <a:pt x="513319" y="1005137"/>
                  <a:pt x="513319" y="1013027"/>
                </a:cubicBezTo>
                <a:lnTo>
                  <a:pt x="513319" y="1063879"/>
                </a:lnTo>
                <a:cubicBezTo>
                  <a:pt x="601871" y="1059495"/>
                  <a:pt x="683409" y="1023549"/>
                  <a:pt x="744782" y="967436"/>
                </a:cubicBezTo>
                <a:lnTo>
                  <a:pt x="709712" y="931489"/>
                </a:lnTo>
                <a:cubicBezTo>
                  <a:pt x="703575" y="926229"/>
                  <a:pt x="703575" y="916584"/>
                  <a:pt x="709712" y="910447"/>
                </a:cubicBezTo>
                <a:cubicBezTo>
                  <a:pt x="715849" y="904310"/>
                  <a:pt x="724617" y="904310"/>
                  <a:pt x="730754" y="910447"/>
                </a:cubicBezTo>
                <a:lnTo>
                  <a:pt x="766701" y="944641"/>
                </a:lnTo>
                <a:cubicBezTo>
                  <a:pt x="823690" y="883268"/>
                  <a:pt x="859637" y="802606"/>
                  <a:pt x="863144" y="713177"/>
                </a:cubicBezTo>
                <a:lnTo>
                  <a:pt x="813169" y="713177"/>
                </a:lnTo>
                <a:cubicBezTo>
                  <a:pt x="804402" y="713177"/>
                  <a:pt x="797388" y="706163"/>
                  <a:pt x="797388" y="698272"/>
                </a:cubicBezTo>
                <a:cubicBezTo>
                  <a:pt x="797388" y="688628"/>
                  <a:pt x="804402" y="681614"/>
                  <a:pt x="813169" y="681614"/>
                </a:cubicBezTo>
                <a:lnTo>
                  <a:pt x="863144" y="681614"/>
                </a:lnTo>
                <a:cubicBezTo>
                  <a:pt x="859637" y="593938"/>
                  <a:pt x="823690" y="512400"/>
                  <a:pt x="766701" y="451027"/>
                </a:cubicBezTo>
                <a:lnTo>
                  <a:pt x="730754" y="486974"/>
                </a:lnTo>
                <a:cubicBezTo>
                  <a:pt x="728124" y="489605"/>
                  <a:pt x="723740" y="491358"/>
                  <a:pt x="720233" y="491358"/>
                </a:cubicBezTo>
                <a:cubicBezTo>
                  <a:pt x="716726" y="491358"/>
                  <a:pt x="713219" y="489605"/>
                  <a:pt x="709712" y="486974"/>
                </a:cubicBezTo>
                <a:cubicBezTo>
                  <a:pt x="703575" y="480837"/>
                  <a:pt x="703575" y="471193"/>
                  <a:pt x="709712" y="465055"/>
                </a:cubicBezTo>
                <a:lnTo>
                  <a:pt x="744782" y="428232"/>
                </a:lnTo>
                <a:cubicBezTo>
                  <a:pt x="683409" y="372119"/>
                  <a:pt x="601871" y="336172"/>
                  <a:pt x="513319" y="332665"/>
                </a:cubicBezTo>
                <a:lnTo>
                  <a:pt x="513319" y="382640"/>
                </a:lnTo>
                <a:cubicBezTo>
                  <a:pt x="513319" y="391408"/>
                  <a:pt x="506305" y="399299"/>
                  <a:pt x="497537" y="399299"/>
                </a:cubicBezTo>
                <a:cubicBezTo>
                  <a:pt x="488770" y="399299"/>
                  <a:pt x="481756" y="391408"/>
                  <a:pt x="481756" y="382640"/>
                </a:cubicBezTo>
                <a:close/>
                <a:moveTo>
                  <a:pt x="497537" y="301102"/>
                </a:moveTo>
                <a:cubicBezTo>
                  <a:pt x="716726" y="301102"/>
                  <a:pt x="894707" y="479084"/>
                  <a:pt x="894707" y="698272"/>
                </a:cubicBezTo>
                <a:cubicBezTo>
                  <a:pt x="894707" y="916584"/>
                  <a:pt x="716726" y="1095442"/>
                  <a:pt x="497537" y="1095442"/>
                </a:cubicBezTo>
                <a:cubicBezTo>
                  <a:pt x="277472" y="1095442"/>
                  <a:pt x="100367" y="916584"/>
                  <a:pt x="100367" y="698272"/>
                </a:cubicBezTo>
                <a:cubicBezTo>
                  <a:pt x="100367" y="479084"/>
                  <a:pt x="277472" y="301102"/>
                  <a:pt x="497537" y="301102"/>
                </a:cubicBezTo>
                <a:close/>
                <a:moveTo>
                  <a:pt x="863601" y="279582"/>
                </a:moveTo>
                <a:lnTo>
                  <a:pt x="822519" y="321652"/>
                </a:lnTo>
                <a:cubicBezTo>
                  <a:pt x="823393" y="323404"/>
                  <a:pt x="825141" y="326034"/>
                  <a:pt x="827763" y="326910"/>
                </a:cubicBezTo>
                <a:cubicBezTo>
                  <a:pt x="829511" y="329540"/>
                  <a:pt x="832134" y="332169"/>
                  <a:pt x="834756" y="333922"/>
                </a:cubicBezTo>
                <a:cubicBezTo>
                  <a:pt x="841749" y="340933"/>
                  <a:pt x="848741" y="348821"/>
                  <a:pt x="856608" y="354956"/>
                </a:cubicBezTo>
                <a:cubicBezTo>
                  <a:pt x="858356" y="358462"/>
                  <a:pt x="861853" y="361091"/>
                  <a:pt x="864475" y="364597"/>
                </a:cubicBezTo>
                <a:cubicBezTo>
                  <a:pt x="866223" y="367226"/>
                  <a:pt x="868845" y="368103"/>
                  <a:pt x="869720" y="370732"/>
                </a:cubicBezTo>
                <a:lnTo>
                  <a:pt x="912550" y="327787"/>
                </a:lnTo>
                <a:close/>
                <a:moveTo>
                  <a:pt x="129365" y="274324"/>
                </a:moveTo>
                <a:lnTo>
                  <a:pt x="81290" y="322528"/>
                </a:lnTo>
                <a:lnTo>
                  <a:pt x="124995" y="366350"/>
                </a:lnTo>
                <a:cubicBezTo>
                  <a:pt x="134610" y="354956"/>
                  <a:pt x="145973" y="344439"/>
                  <a:pt x="156462" y="333922"/>
                </a:cubicBezTo>
                <a:cubicBezTo>
                  <a:pt x="159959" y="330416"/>
                  <a:pt x="163455" y="326910"/>
                  <a:pt x="166951" y="324281"/>
                </a:cubicBezTo>
                <a:cubicBezTo>
                  <a:pt x="169574" y="322528"/>
                  <a:pt x="171322" y="320775"/>
                  <a:pt x="173070" y="318146"/>
                </a:cubicBezTo>
                <a:close/>
                <a:moveTo>
                  <a:pt x="900313" y="243648"/>
                </a:moveTo>
                <a:lnTo>
                  <a:pt x="886327" y="257671"/>
                </a:lnTo>
                <a:lnTo>
                  <a:pt x="934402" y="305876"/>
                </a:lnTo>
                <a:lnTo>
                  <a:pt x="948388" y="291852"/>
                </a:lnTo>
                <a:cubicBezTo>
                  <a:pt x="951884" y="287470"/>
                  <a:pt x="951884" y="282212"/>
                  <a:pt x="948388" y="278706"/>
                </a:cubicBezTo>
                <a:lnTo>
                  <a:pt x="913424" y="243648"/>
                </a:lnTo>
                <a:cubicBezTo>
                  <a:pt x="909928" y="239266"/>
                  <a:pt x="903809" y="239266"/>
                  <a:pt x="900313" y="243648"/>
                </a:cubicBezTo>
                <a:close/>
                <a:moveTo>
                  <a:pt x="91779" y="240143"/>
                </a:moveTo>
                <a:cubicBezTo>
                  <a:pt x="89157" y="240143"/>
                  <a:pt x="87409" y="241019"/>
                  <a:pt x="84787" y="243648"/>
                </a:cubicBezTo>
                <a:lnTo>
                  <a:pt x="49823" y="278706"/>
                </a:lnTo>
                <a:cubicBezTo>
                  <a:pt x="48075" y="280459"/>
                  <a:pt x="48075" y="282212"/>
                  <a:pt x="48075" y="285717"/>
                </a:cubicBezTo>
                <a:cubicBezTo>
                  <a:pt x="48075" y="287470"/>
                  <a:pt x="48075" y="290099"/>
                  <a:pt x="49823" y="291852"/>
                </a:cubicBezTo>
                <a:lnTo>
                  <a:pt x="59438" y="300617"/>
                </a:lnTo>
                <a:lnTo>
                  <a:pt x="106639" y="252413"/>
                </a:lnTo>
                <a:lnTo>
                  <a:pt x="98772" y="243648"/>
                </a:lnTo>
                <a:cubicBezTo>
                  <a:pt x="96150" y="241019"/>
                  <a:pt x="94402" y="240143"/>
                  <a:pt x="91779" y="240143"/>
                </a:cubicBezTo>
                <a:close/>
                <a:moveTo>
                  <a:pt x="470260" y="231378"/>
                </a:moveTo>
                <a:cubicBezTo>
                  <a:pt x="368866" y="236637"/>
                  <a:pt x="276213" y="274324"/>
                  <a:pt x="201041" y="335675"/>
                </a:cubicBezTo>
                <a:cubicBezTo>
                  <a:pt x="199293" y="337427"/>
                  <a:pt x="199293" y="338304"/>
                  <a:pt x="197544" y="339180"/>
                </a:cubicBezTo>
                <a:cubicBezTo>
                  <a:pt x="193174" y="343562"/>
                  <a:pt x="187055" y="347068"/>
                  <a:pt x="183559" y="351450"/>
                </a:cubicBezTo>
                <a:cubicBezTo>
                  <a:pt x="89157" y="437341"/>
                  <a:pt x="30593" y="560042"/>
                  <a:pt x="30593" y="695889"/>
                </a:cubicBezTo>
                <a:cubicBezTo>
                  <a:pt x="30593" y="951808"/>
                  <a:pt x="239501" y="1161276"/>
                  <a:pt x="495609" y="1161276"/>
                </a:cubicBezTo>
                <a:cubicBezTo>
                  <a:pt x="751717" y="1161276"/>
                  <a:pt x="959751" y="951808"/>
                  <a:pt x="959751" y="695889"/>
                </a:cubicBezTo>
                <a:cubicBezTo>
                  <a:pt x="959751" y="447858"/>
                  <a:pt x="764829" y="243648"/>
                  <a:pt x="520084" y="231378"/>
                </a:cubicBezTo>
                <a:cubicBezTo>
                  <a:pt x="503476" y="230502"/>
                  <a:pt x="486868" y="230502"/>
                  <a:pt x="470260" y="231378"/>
                </a:cubicBezTo>
                <a:close/>
                <a:moveTo>
                  <a:pt x="485994" y="130588"/>
                </a:moveTo>
                <a:lnTo>
                  <a:pt x="485994" y="198950"/>
                </a:lnTo>
                <a:cubicBezTo>
                  <a:pt x="488616" y="198950"/>
                  <a:pt x="492113" y="198950"/>
                  <a:pt x="495609" y="198950"/>
                </a:cubicBezTo>
                <a:cubicBezTo>
                  <a:pt x="499105" y="198950"/>
                  <a:pt x="501728" y="198950"/>
                  <a:pt x="505224" y="198950"/>
                </a:cubicBezTo>
                <a:lnTo>
                  <a:pt x="505224" y="130588"/>
                </a:lnTo>
                <a:close/>
                <a:moveTo>
                  <a:pt x="560292" y="31551"/>
                </a:moveTo>
                <a:lnTo>
                  <a:pt x="560292" y="99913"/>
                </a:lnTo>
                <a:lnTo>
                  <a:pt x="597878" y="99913"/>
                </a:lnTo>
                <a:cubicBezTo>
                  <a:pt x="615359" y="99913"/>
                  <a:pt x="628471" y="85890"/>
                  <a:pt x="628471" y="69238"/>
                </a:cubicBezTo>
                <a:lnTo>
                  <a:pt x="628471" y="62227"/>
                </a:lnTo>
                <a:cubicBezTo>
                  <a:pt x="628471" y="44698"/>
                  <a:pt x="615359" y="31551"/>
                  <a:pt x="597878" y="31551"/>
                </a:cubicBezTo>
                <a:close/>
                <a:moveTo>
                  <a:pt x="461520" y="31551"/>
                </a:moveTo>
                <a:lnTo>
                  <a:pt x="461520" y="99913"/>
                </a:lnTo>
                <a:lnTo>
                  <a:pt x="485994" y="99913"/>
                </a:lnTo>
                <a:lnTo>
                  <a:pt x="505224" y="99913"/>
                </a:lnTo>
                <a:lnTo>
                  <a:pt x="529699" y="99913"/>
                </a:lnTo>
                <a:lnTo>
                  <a:pt x="529699" y="31551"/>
                </a:lnTo>
                <a:close/>
                <a:moveTo>
                  <a:pt x="393341" y="31551"/>
                </a:moveTo>
                <a:cubicBezTo>
                  <a:pt x="374985" y="31551"/>
                  <a:pt x="361873" y="44698"/>
                  <a:pt x="361873" y="62227"/>
                </a:cubicBezTo>
                <a:lnTo>
                  <a:pt x="361873" y="69238"/>
                </a:lnTo>
                <a:cubicBezTo>
                  <a:pt x="361873" y="85890"/>
                  <a:pt x="374985" y="99913"/>
                  <a:pt x="393341" y="99913"/>
                </a:cubicBezTo>
                <a:lnTo>
                  <a:pt x="430052" y="99913"/>
                </a:lnTo>
                <a:lnTo>
                  <a:pt x="430052" y="31551"/>
                </a:lnTo>
                <a:close/>
                <a:moveTo>
                  <a:pt x="393341" y="0"/>
                </a:moveTo>
                <a:lnTo>
                  <a:pt x="597878" y="0"/>
                </a:lnTo>
                <a:cubicBezTo>
                  <a:pt x="631967" y="0"/>
                  <a:pt x="659938" y="27169"/>
                  <a:pt x="659938" y="62227"/>
                </a:cubicBezTo>
                <a:lnTo>
                  <a:pt x="659938" y="69238"/>
                </a:lnTo>
                <a:cubicBezTo>
                  <a:pt x="659938" y="103419"/>
                  <a:pt x="631967" y="130588"/>
                  <a:pt x="597878" y="130588"/>
                </a:cubicBezTo>
                <a:lnTo>
                  <a:pt x="535817" y="130588"/>
                </a:lnTo>
                <a:lnTo>
                  <a:pt x="535817" y="200703"/>
                </a:lnTo>
                <a:cubicBezTo>
                  <a:pt x="634589" y="209468"/>
                  <a:pt x="723747" y="245401"/>
                  <a:pt x="798044" y="302370"/>
                </a:cubicBezTo>
                <a:lnTo>
                  <a:pt x="878460" y="221738"/>
                </a:lnTo>
                <a:cubicBezTo>
                  <a:pt x="894194" y="205085"/>
                  <a:pt x="920417" y="205085"/>
                  <a:pt x="935276" y="221738"/>
                </a:cubicBezTo>
                <a:lnTo>
                  <a:pt x="970240" y="255919"/>
                </a:lnTo>
                <a:cubicBezTo>
                  <a:pt x="985974" y="272571"/>
                  <a:pt x="985974" y="297987"/>
                  <a:pt x="970240" y="313764"/>
                </a:cubicBezTo>
                <a:lnTo>
                  <a:pt x="946639" y="338304"/>
                </a:lnTo>
                <a:cubicBezTo>
                  <a:pt x="945765" y="338304"/>
                  <a:pt x="945765" y="339180"/>
                  <a:pt x="945765" y="339180"/>
                </a:cubicBezTo>
                <a:cubicBezTo>
                  <a:pt x="945765" y="339180"/>
                  <a:pt x="944891" y="340057"/>
                  <a:pt x="944017" y="340057"/>
                </a:cubicBezTo>
                <a:lnTo>
                  <a:pt x="889824" y="395272"/>
                </a:lnTo>
                <a:cubicBezTo>
                  <a:pt x="952758" y="478533"/>
                  <a:pt x="991218" y="582829"/>
                  <a:pt x="991218" y="695889"/>
                </a:cubicBezTo>
                <a:cubicBezTo>
                  <a:pt x="991218" y="969336"/>
                  <a:pt x="769199" y="1191951"/>
                  <a:pt x="495609" y="1191951"/>
                </a:cubicBezTo>
                <a:cubicBezTo>
                  <a:pt x="222019" y="1191951"/>
                  <a:pt x="0" y="969336"/>
                  <a:pt x="0" y="695889"/>
                </a:cubicBezTo>
                <a:cubicBezTo>
                  <a:pt x="0" y="581076"/>
                  <a:pt x="39334" y="475028"/>
                  <a:pt x="104891" y="390890"/>
                </a:cubicBezTo>
                <a:lnTo>
                  <a:pt x="27971" y="313764"/>
                </a:lnTo>
                <a:cubicBezTo>
                  <a:pt x="20104" y="305876"/>
                  <a:pt x="16608" y="296235"/>
                  <a:pt x="16608" y="285717"/>
                </a:cubicBezTo>
                <a:cubicBezTo>
                  <a:pt x="16608" y="274324"/>
                  <a:pt x="20104" y="263806"/>
                  <a:pt x="27971" y="255919"/>
                </a:cubicBezTo>
                <a:lnTo>
                  <a:pt x="62934" y="221738"/>
                </a:lnTo>
                <a:cubicBezTo>
                  <a:pt x="78668" y="205085"/>
                  <a:pt x="104891" y="205085"/>
                  <a:pt x="120625" y="221738"/>
                </a:cubicBezTo>
                <a:lnTo>
                  <a:pt x="198419" y="298864"/>
                </a:lnTo>
                <a:cubicBezTo>
                  <a:pt x="270094" y="243648"/>
                  <a:pt x="359251" y="209468"/>
                  <a:pt x="454527" y="200703"/>
                </a:cubicBezTo>
                <a:lnTo>
                  <a:pt x="454527" y="130588"/>
                </a:lnTo>
                <a:lnTo>
                  <a:pt x="393341" y="130588"/>
                </a:lnTo>
                <a:cubicBezTo>
                  <a:pt x="359251" y="130588"/>
                  <a:pt x="330406" y="103419"/>
                  <a:pt x="330406" y="69238"/>
                </a:cubicBezTo>
                <a:lnTo>
                  <a:pt x="330406" y="62227"/>
                </a:lnTo>
                <a:cubicBezTo>
                  <a:pt x="330406" y="27169"/>
                  <a:pt x="359251" y="0"/>
                  <a:pt x="393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6BF97-8EB0-46C9-8F50-F7F17D3E215C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642AB-1F93-48DE-982E-508FFD883B9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5A651-C01C-4FE1-946B-AD0B878020E9}"/>
              </a:ext>
            </a:extLst>
          </p:cNvPr>
          <p:cNvSpPr txBox="1"/>
          <p:nvPr/>
        </p:nvSpPr>
        <p:spPr>
          <a:xfrm>
            <a:off x="4561889" y="3717442"/>
            <a:ext cx="61975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CACDB-D174-40DC-89B2-44760E50ECBD}"/>
              </a:ext>
            </a:extLst>
          </p:cNvPr>
          <p:cNvSpPr txBox="1"/>
          <p:nvPr/>
        </p:nvSpPr>
        <p:spPr>
          <a:xfrm>
            <a:off x="4561889" y="4398784"/>
            <a:ext cx="61975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744D-CB26-4E79-9D0A-7F9DCE378557}"/>
              </a:ext>
            </a:extLst>
          </p:cNvPr>
          <p:cNvSpPr txBox="1"/>
          <p:nvPr/>
        </p:nvSpPr>
        <p:spPr>
          <a:xfrm>
            <a:off x="4561889" y="6066550"/>
            <a:ext cx="61975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F09A9-FF53-4EE4-8596-EC56A0536ACB}"/>
              </a:ext>
            </a:extLst>
          </p:cNvPr>
          <p:cNvSpPr txBox="1"/>
          <p:nvPr/>
        </p:nvSpPr>
        <p:spPr>
          <a:xfrm>
            <a:off x="4561889" y="6748922"/>
            <a:ext cx="61975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83B41-151A-41C2-85DA-6DA850BE3187}"/>
              </a:ext>
            </a:extLst>
          </p:cNvPr>
          <p:cNvSpPr txBox="1"/>
          <p:nvPr/>
        </p:nvSpPr>
        <p:spPr>
          <a:xfrm>
            <a:off x="4561889" y="8442088"/>
            <a:ext cx="61975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C0A22-D2D3-4E1C-98E2-4D96AF49300C}"/>
              </a:ext>
            </a:extLst>
          </p:cNvPr>
          <p:cNvSpPr txBox="1"/>
          <p:nvPr/>
        </p:nvSpPr>
        <p:spPr>
          <a:xfrm>
            <a:off x="4561889" y="9124460"/>
            <a:ext cx="61975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1E694-987D-457F-972F-416B96182F6F}"/>
              </a:ext>
            </a:extLst>
          </p:cNvPr>
          <p:cNvSpPr txBox="1"/>
          <p:nvPr/>
        </p:nvSpPr>
        <p:spPr>
          <a:xfrm>
            <a:off x="4561889" y="10812546"/>
            <a:ext cx="61975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97B357-C6F3-45EA-8431-A1754EF2FC30}"/>
              </a:ext>
            </a:extLst>
          </p:cNvPr>
          <p:cNvSpPr txBox="1"/>
          <p:nvPr/>
        </p:nvSpPr>
        <p:spPr>
          <a:xfrm>
            <a:off x="4561889" y="11494918"/>
            <a:ext cx="61975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BE82C-CFB1-4138-B7EF-26F1109AEB5F}"/>
              </a:ext>
            </a:extLst>
          </p:cNvPr>
          <p:cNvSpPr txBox="1"/>
          <p:nvPr/>
        </p:nvSpPr>
        <p:spPr>
          <a:xfrm>
            <a:off x="13342620" y="4752049"/>
            <a:ext cx="31165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QUICK WINS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041DF-3051-42C1-B6A1-E8128D9FC331}"/>
              </a:ext>
            </a:extLst>
          </p:cNvPr>
          <p:cNvSpPr txBox="1"/>
          <p:nvPr/>
        </p:nvSpPr>
        <p:spPr>
          <a:xfrm>
            <a:off x="11673535" y="6316513"/>
            <a:ext cx="4785665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BBC2B-BAE9-4B15-B582-AE5F84D78B38}"/>
              </a:ext>
            </a:extLst>
          </p:cNvPr>
          <p:cNvSpPr txBox="1"/>
          <p:nvPr/>
        </p:nvSpPr>
        <p:spPr>
          <a:xfrm>
            <a:off x="19490012" y="4505828"/>
            <a:ext cx="311657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MAJOR PROJECTS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37C50-3E02-436F-BD8A-38308CE46A49}"/>
              </a:ext>
            </a:extLst>
          </p:cNvPr>
          <p:cNvSpPr txBox="1"/>
          <p:nvPr/>
        </p:nvSpPr>
        <p:spPr>
          <a:xfrm>
            <a:off x="17820927" y="6316513"/>
            <a:ext cx="4785665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7891F7-C334-4A65-9063-338718ED2B27}"/>
              </a:ext>
            </a:extLst>
          </p:cNvPr>
          <p:cNvSpPr txBox="1"/>
          <p:nvPr/>
        </p:nvSpPr>
        <p:spPr>
          <a:xfrm>
            <a:off x="13342620" y="9360120"/>
            <a:ext cx="31165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FILL-INS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24321-E91F-4E20-A5FF-E145502EF618}"/>
              </a:ext>
            </a:extLst>
          </p:cNvPr>
          <p:cNvSpPr txBox="1"/>
          <p:nvPr/>
        </p:nvSpPr>
        <p:spPr>
          <a:xfrm>
            <a:off x="11673535" y="10912392"/>
            <a:ext cx="4785665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32399B-4339-409F-80B9-49ABB7E7FA66}"/>
              </a:ext>
            </a:extLst>
          </p:cNvPr>
          <p:cNvSpPr txBox="1"/>
          <p:nvPr/>
        </p:nvSpPr>
        <p:spPr>
          <a:xfrm>
            <a:off x="19490012" y="9360120"/>
            <a:ext cx="31165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HARD LOGS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BF7DAF-372F-4890-A627-6B5C4A5FC21F}"/>
              </a:ext>
            </a:extLst>
          </p:cNvPr>
          <p:cNvSpPr txBox="1"/>
          <p:nvPr/>
        </p:nvSpPr>
        <p:spPr>
          <a:xfrm>
            <a:off x="17820927" y="10912392"/>
            <a:ext cx="4785665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854F8D-5FC5-4FF4-9869-7E23DEE93586}"/>
              </a:ext>
            </a:extLst>
          </p:cNvPr>
          <p:cNvSpPr txBox="1"/>
          <p:nvPr/>
        </p:nvSpPr>
        <p:spPr>
          <a:xfrm>
            <a:off x="2067288" y="4002209"/>
            <a:ext cx="168175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FB9670-D369-454E-AF3D-46FCC323C631}"/>
              </a:ext>
            </a:extLst>
          </p:cNvPr>
          <p:cNvSpPr txBox="1"/>
          <p:nvPr/>
        </p:nvSpPr>
        <p:spPr>
          <a:xfrm>
            <a:off x="2067288" y="6395963"/>
            <a:ext cx="168175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5BD94E-CBB1-46BE-85AC-986D2DA888EB}"/>
              </a:ext>
            </a:extLst>
          </p:cNvPr>
          <p:cNvSpPr txBox="1"/>
          <p:nvPr/>
        </p:nvSpPr>
        <p:spPr>
          <a:xfrm>
            <a:off x="2067288" y="8751846"/>
            <a:ext cx="168175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45C999-17DB-46FD-8257-6EF3EB647B11}"/>
              </a:ext>
            </a:extLst>
          </p:cNvPr>
          <p:cNvSpPr txBox="1"/>
          <p:nvPr/>
        </p:nvSpPr>
        <p:spPr>
          <a:xfrm>
            <a:off x="2067288" y="11066833"/>
            <a:ext cx="168175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2">
            <a:extLst>
              <a:ext uri="{FF2B5EF4-FFF2-40B4-BE49-F238E27FC236}">
                <a16:creationId xmlns:a16="http://schemas.microsoft.com/office/drawing/2014/main" id="{9687D9E2-DDAD-4196-BAAD-75188C72FA5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76356" y="4327790"/>
            <a:ext cx="3845179" cy="3817712"/>
          </a:xfrm>
          <a:prstGeom prst="round1Rect">
            <a:avLst>
              <a:gd name="adj" fmla="val 20819"/>
            </a:avLst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 3">
            <a:extLst>
              <a:ext uri="{FF2B5EF4-FFF2-40B4-BE49-F238E27FC236}">
                <a16:creationId xmlns:a16="http://schemas.microsoft.com/office/drawing/2014/main" id="{822FE011-C891-409E-A841-004CDB8C5CC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823763" y="4327790"/>
            <a:ext cx="3845179" cy="3817712"/>
          </a:xfrm>
          <a:prstGeom prst="round1Rect">
            <a:avLst>
              <a:gd name="adj" fmla="val 21457"/>
            </a:avLst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 4">
            <a:extLst>
              <a:ext uri="{FF2B5EF4-FFF2-40B4-BE49-F238E27FC236}">
                <a16:creationId xmlns:a16="http://schemas.microsoft.com/office/drawing/2014/main" id="{45DE5D77-0A0B-424C-8617-027C423809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23763" y="8702661"/>
            <a:ext cx="3845179" cy="3817715"/>
          </a:xfrm>
          <a:prstGeom prst="round1Rect">
            <a:avLst>
              <a:gd name="adj" fmla="val 21138"/>
            </a:avLst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991D6A73-E133-4131-B4BA-14DF285D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356" y="8702661"/>
            <a:ext cx="3845179" cy="3817715"/>
          </a:xfrm>
          <a:prstGeom prst="round1Rect">
            <a:avLst>
              <a:gd name="adj" fmla="val 21138"/>
            </a:avLst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287CD510-161F-49D4-B11E-D4C75E82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181" y="3915805"/>
            <a:ext cx="1271263" cy="1271263"/>
          </a:xfrm>
          <a:custGeom>
            <a:avLst/>
            <a:gdLst>
              <a:gd name="T0" fmla="*/ 1428 w 1429"/>
              <a:gd name="T1" fmla="*/ 714 h 1428"/>
              <a:gd name="T2" fmla="*/ 1428 w 1429"/>
              <a:gd name="T3" fmla="*/ 714 h 1428"/>
              <a:gd name="T4" fmla="*/ 714 w 1429"/>
              <a:gd name="T5" fmla="*/ 1427 h 1428"/>
              <a:gd name="T6" fmla="*/ 714 w 1429"/>
              <a:gd name="T7" fmla="*/ 1427 h 1428"/>
              <a:gd name="T8" fmla="*/ 0 w 1429"/>
              <a:gd name="T9" fmla="*/ 714 h 1428"/>
              <a:gd name="T10" fmla="*/ 0 w 1429"/>
              <a:gd name="T11" fmla="*/ 714 h 1428"/>
              <a:gd name="T12" fmla="*/ 714 w 1429"/>
              <a:gd name="T13" fmla="*/ 0 h 1428"/>
              <a:gd name="T14" fmla="*/ 714 w 1429"/>
              <a:gd name="T15" fmla="*/ 0 h 1428"/>
              <a:gd name="T16" fmla="*/ 1428 w 1429"/>
              <a:gd name="T17" fmla="*/ 714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9" h="1428">
                <a:moveTo>
                  <a:pt x="1428" y="714"/>
                </a:moveTo>
                <a:lnTo>
                  <a:pt x="1428" y="714"/>
                </a:lnTo>
                <a:cubicBezTo>
                  <a:pt x="1428" y="1108"/>
                  <a:pt x="1108" y="1427"/>
                  <a:pt x="714" y="1427"/>
                </a:cubicBezTo>
                <a:lnTo>
                  <a:pt x="714" y="1427"/>
                </a:lnTo>
                <a:cubicBezTo>
                  <a:pt x="320" y="1427"/>
                  <a:pt x="0" y="1108"/>
                  <a:pt x="0" y="714"/>
                </a:cubicBezTo>
                <a:lnTo>
                  <a:pt x="0" y="714"/>
                </a:lnTo>
                <a:cubicBezTo>
                  <a:pt x="0" y="320"/>
                  <a:pt x="320" y="0"/>
                  <a:pt x="714" y="0"/>
                </a:cubicBezTo>
                <a:lnTo>
                  <a:pt x="714" y="0"/>
                </a:lnTo>
                <a:cubicBezTo>
                  <a:pt x="1108" y="0"/>
                  <a:pt x="1428" y="320"/>
                  <a:pt x="1428" y="714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 7">
            <a:extLst>
              <a:ext uri="{FF2B5EF4-FFF2-40B4-BE49-F238E27FC236}">
                <a16:creationId xmlns:a16="http://schemas.microsoft.com/office/drawing/2014/main" id="{63BFFA2D-DFE9-4D3C-9549-C8B9381F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181" y="6281769"/>
            <a:ext cx="1271263" cy="1271263"/>
          </a:xfrm>
          <a:custGeom>
            <a:avLst/>
            <a:gdLst>
              <a:gd name="T0" fmla="*/ 1428 w 1429"/>
              <a:gd name="T1" fmla="*/ 712 h 1427"/>
              <a:gd name="T2" fmla="*/ 1428 w 1429"/>
              <a:gd name="T3" fmla="*/ 712 h 1427"/>
              <a:gd name="T4" fmla="*/ 714 w 1429"/>
              <a:gd name="T5" fmla="*/ 1426 h 1427"/>
              <a:gd name="T6" fmla="*/ 714 w 1429"/>
              <a:gd name="T7" fmla="*/ 1426 h 1427"/>
              <a:gd name="T8" fmla="*/ 0 w 1429"/>
              <a:gd name="T9" fmla="*/ 712 h 1427"/>
              <a:gd name="T10" fmla="*/ 0 w 1429"/>
              <a:gd name="T11" fmla="*/ 712 h 1427"/>
              <a:gd name="T12" fmla="*/ 714 w 1429"/>
              <a:gd name="T13" fmla="*/ 0 h 1427"/>
              <a:gd name="T14" fmla="*/ 714 w 1429"/>
              <a:gd name="T15" fmla="*/ 0 h 1427"/>
              <a:gd name="T16" fmla="*/ 1428 w 1429"/>
              <a:gd name="T17" fmla="*/ 712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9" h="1427">
                <a:moveTo>
                  <a:pt x="1428" y="712"/>
                </a:moveTo>
                <a:lnTo>
                  <a:pt x="1428" y="712"/>
                </a:lnTo>
                <a:cubicBezTo>
                  <a:pt x="1428" y="1106"/>
                  <a:pt x="1108" y="1426"/>
                  <a:pt x="714" y="1426"/>
                </a:cubicBezTo>
                <a:lnTo>
                  <a:pt x="714" y="1426"/>
                </a:lnTo>
                <a:cubicBezTo>
                  <a:pt x="320" y="1426"/>
                  <a:pt x="0" y="1106"/>
                  <a:pt x="0" y="712"/>
                </a:cubicBezTo>
                <a:lnTo>
                  <a:pt x="0" y="712"/>
                </a:lnTo>
                <a:cubicBezTo>
                  <a:pt x="0" y="319"/>
                  <a:pt x="320" y="0"/>
                  <a:pt x="714" y="0"/>
                </a:cubicBezTo>
                <a:lnTo>
                  <a:pt x="714" y="0"/>
                </a:lnTo>
                <a:cubicBezTo>
                  <a:pt x="1108" y="0"/>
                  <a:pt x="1428" y="319"/>
                  <a:pt x="1428" y="712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5" name="Freeform 8">
            <a:extLst>
              <a:ext uri="{FF2B5EF4-FFF2-40B4-BE49-F238E27FC236}">
                <a16:creationId xmlns:a16="http://schemas.microsoft.com/office/drawing/2014/main" id="{B1990657-AC32-4793-BC43-3CE61009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181" y="8643807"/>
            <a:ext cx="1271263" cy="1271263"/>
          </a:xfrm>
          <a:custGeom>
            <a:avLst/>
            <a:gdLst>
              <a:gd name="T0" fmla="*/ 1428 w 1429"/>
              <a:gd name="T1" fmla="*/ 714 h 1428"/>
              <a:gd name="T2" fmla="*/ 1428 w 1429"/>
              <a:gd name="T3" fmla="*/ 714 h 1428"/>
              <a:gd name="T4" fmla="*/ 714 w 1429"/>
              <a:gd name="T5" fmla="*/ 1427 h 1428"/>
              <a:gd name="T6" fmla="*/ 714 w 1429"/>
              <a:gd name="T7" fmla="*/ 1427 h 1428"/>
              <a:gd name="T8" fmla="*/ 0 w 1429"/>
              <a:gd name="T9" fmla="*/ 714 h 1428"/>
              <a:gd name="T10" fmla="*/ 0 w 1429"/>
              <a:gd name="T11" fmla="*/ 714 h 1428"/>
              <a:gd name="T12" fmla="*/ 714 w 1429"/>
              <a:gd name="T13" fmla="*/ 0 h 1428"/>
              <a:gd name="T14" fmla="*/ 714 w 1429"/>
              <a:gd name="T15" fmla="*/ 0 h 1428"/>
              <a:gd name="T16" fmla="*/ 1428 w 1429"/>
              <a:gd name="T17" fmla="*/ 714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9" h="1428">
                <a:moveTo>
                  <a:pt x="1428" y="714"/>
                </a:moveTo>
                <a:lnTo>
                  <a:pt x="1428" y="714"/>
                </a:lnTo>
                <a:cubicBezTo>
                  <a:pt x="1428" y="1108"/>
                  <a:pt x="1108" y="1427"/>
                  <a:pt x="714" y="1427"/>
                </a:cubicBezTo>
                <a:lnTo>
                  <a:pt x="714" y="1427"/>
                </a:lnTo>
                <a:cubicBezTo>
                  <a:pt x="320" y="1427"/>
                  <a:pt x="0" y="1108"/>
                  <a:pt x="0" y="714"/>
                </a:cubicBezTo>
                <a:lnTo>
                  <a:pt x="0" y="714"/>
                </a:lnTo>
                <a:cubicBezTo>
                  <a:pt x="0" y="320"/>
                  <a:pt x="320" y="0"/>
                  <a:pt x="714" y="0"/>
                </a:cubicBezTo>
                <a:lnTo>
                  <a:pt x="714" y="0"/>
                </a:lnTo>
                <a:cubicBezTo>
                  <a:pt x="1108" y="0"/>
                  <a:pt x="1428" y="320"/>
                  <a:pt x="1428" y="714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6" name="Freeform 9">
            <a:extLst>
              <a:ext uri="{FF2B5EF4-FFF2-40B4-BE49-F238E27FC236}">
                <a16:creationId xmlns:a16="http://schemas.microsoft.com/office/drawing/2014/main" id="{B52434C9-B871-4CFC-BB3F-63A0E96C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181" y="11009768"/>
            <a:ext cx="1271263" cy="1271263"/>
          </a:xfrm>
          <a:custGeom>
            <a:avLst/>
            <a:gdLst>
              <a:gd name="T0" fmla="*/ 1428 w 1429"/>
              <a:gd name="T1" fmla="*/ 714 h 1429"/>
              <a:gd name="T2" fmla="*/ 1428 w 1429"/>
              <a:gd name="T3" fmla="*/ 714 h 1429"/>
              <a:gd name="T4" fmla="*/ 714 w 1429"/>
              <a:gd name="T5" fmla="*/ 1428 h 1429"/>
              <a:gd name="T6" fmla="*/ 714 w 1429"/>
              <a:gd name="T7" fmla="*/ 1428 h 1429"/>
              <a:gd name="T8" fmla="*/ 0 w 1429"/>
              <a:gd name="T9" fmla="*/ 714 h 1429"/>
              <a:gd name="T10" fmla="*/ 0 w 1429"/>
              <a:gd name="T11" fmla="*/ 714 h 1429"/>
              <a:gd name="T12" fmla="*/ 714 w 1429"/>
              <a:gd name="T13" fmla="*/ 0 h 1429"/>
              <a:gd name="T14" fmla="*/ 714 w 1429"/>
              <a:gd name="T15" fmla="*/ 0 h 1429"/>
              <a:gd name="T16" fmla="*/ 1428 w 1429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9" h="1429">
                <a:moveTo>
                  <a:pt x="1428" y="714"/>
                </a:moveTo>
                <a:lnTo>
                  <a:pt x="1428" y="714"/>
                </a:lnTo>
                <a:cubicBezTo>
                  <a:pt x="1428" y="1108"/>
                  <a:pt x="1108" y="1428"/>
                  <a:pt x="714" y="1428"/>
                </a:cubicBezTo>
                <a:lnTo>
                  <a:pt x="714" y="1428"/>
                </a:lnTo>
                <a:cubicBezTo>
                  <a:pt x="320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20"/>
                  <a:pt x="320" y="0"/>
                  <a:pt x="714" y="0"/>
                </a:cubicBezTo>
                <a:lnTo>
                  <a:pt x="714" y="0"/>
                </a:lnTo>
                <a:cubicBezTo>
                  <a:pt x="1108" y="0"/>
                  <a:pt x="1428" y="320"/>
                  <a:pt x="1428" y="714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E4C210-5085-42D0-A850-D473AD90B29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5893EB-4836-4179-ABE0-2C537E472A81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0EB0FC-9110-4776-A52B-F62CB965EF8E}"/>
              </a:ext>
            </a:extLst>
          </p:cNvPr>
          <p:cNvSpPr txBox="1"/>
          <p:nvPr/>
        </p:nvSpPr>
        <p:spPr>
          <a:xfrm>
            <a:off x="15045450" y="3697725"/>
            <a:ext cx="69801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75EAA4-A968-46CC-A7E1-8AF380A602A6}"/>
              </a:ext>
            </a:extLst>
          </p:cNvPr>
          <p:cNvSpPr txBox="1"/>
          <p:nvPr/>
        </p:nvSpPr>
        <p:spPr>
          <a:xfrm>
            <a:off x="15045451" y="4379067"/>
            <a:ext cx="698016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D01DC2-01A2-4706-B032-3CE4B6BAA04F}"/>
              </a:ext>
            </a:extLst>
          </p:cNvPr>
          <p:cNvSpPr txBox="1"/>
          <p:nvPr/>
        </p:nvSpPr>
        <p:spPr>
          <a:xfrm>
            <a:off x="15045450" y="6064613"/>
            <a:ext cx="69801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47B494-702C-4B21-B088-E80D185D7614}"/>
              </a:ext>
            </a:extLst>
          </p:cNvPr>
          <p:cNvSpPr txBox="1"/>
          <p:nvPr/>
        </p:nvSpPr>
        <p:spPr>
          <a:xfrm>
            <a:off x="15045451" y="6746985"/>
            <a:ext cx="698016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6DA091-F6C5-4C64-B10C-D2898C079E3C}"/>
              </a:ext>
            </a:extLst>
          </p:cNvPr>
          <p:cNvSpPr txBox="1"/>
          <p:nvPr/>
        </p:nvSpPr>
        <p:spPr>
          <a:xfrm>
            <a:off x="15045450" y="8440151"/>
            <a:ext cx="69801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80A0B9-A5D3-477E-9D45-44223A7E687B}"/>
              </a:ext>
            </a:extLst>
          </p:cNvPr>
          <p:cNvSpPr txBox="1"/>
          <p:nvPr/>
        </p:nvSpPr>
        <p:spPr>
          <a:xfrm>
            <a:off x="15045451" y="9122523"/>
            <a:ext cx="698016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9D8E15-EFD6-439C-AC21-249E44C06983}"/>
              </a:ext>
            </a:extLst>
          </p:cNvPr>
          <p:cNvSpPr txBox="1"/>
          <p:nvPr/>
        </p:nvSpPr>
        <p:spPr>
          <a:xfrm>
            <a:off x="15045450" y="10800449"/>
            <a:ext cx="69801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3AB46B-F295-489B-B097-A179609B34B0}"/>
              </a:ext>
            </a:extLst>
          </p:cNvPr>
          <p:cNvSpPr txBox="1"/>
          <p:nvPr/>
        </p:nvSpPr>
        <p:spPr>
          <a:xfrm>
            <a:off x="15045451" y="11482821"/>
            <a:ext cx="698016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02BD5C-8C94-44FA-9432-3485AF75D3E4}"/>
              </a:ext>
            </a:extLst>
          </p:cNvPr>
          <p:cNvSpPr txBox="1"/>
          <p:nvPr/>
        </p:nvSpPr>
        <p:spPr>
          <a:xfrm>
            <a:off x="3295780" y="3519426"/>
            <a:ext cx="4202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HIGH EFFORT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7436FC-D09A-4AFC-925B-E7B96A9FBB2A}"/>
              </a:ext>
            </a:extLst>
          </p:cNvPr>
          <p:cNvSpPr txBox="1"/>
          <p:nvPr/>
        </p:nvSpPr>
        <p:spPr>
          <a:xfrm>
            <a:off x="7641085" y="3519426"/>
            <a:ext cx="4202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LOW EFFORT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0BA101-40B8-4C52-B42A-34CF1B750501}"/>
              </a:ext>
            </a:extLst>
          </p:cNvPr>
          <p:cNvSpPr txBox="1"/>
          <p:nvPr/>
        </p:nvSpPr>
        <p:spPr>
          <a:xfrm rot="16200000">
            <a:off x="830292" y="5942380"/>
            <a:ext cx="4202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HIGH IMPACT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DED313-6E17-473D-B015-8BBD779C5FB3}"/>
              </a:ext>
            </a:extLst>
          </p:cNvPr>
          <p:cNvSpPr txBox="1"/>
          <p:nvPr/>
        </p:nvSpPr>
        <p:spPr>
          <a:xfrm rot="16200000">
            <a:off x="830293" y="10321399"/>
            <a:ext cx="4202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LOW IMPACT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615E26-8BE5-487E-9265-7DA4B48DE1DD}"/>
              </a:ext>
            </a:extLst>
          </p:cNvPr>
          <p:cNvSpPr txBox="1"/>
          <p:nvPr/>
        </p:nvSpPr>
        <p:spPr>
          <a:xfrm>
            <a:off x="3925246" y="4884067"/>
            <a:ext cx="282105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QUICK WINS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F2879D-067E-485E-9807-6C65B980484F}"/>
              </a:ext>
            </a:extLst>
          </p:cNvPr>
          <p:cNvSpPr txBox="1"/>
          <p:nvPr/>
        </p:nvSpPr>
        <p:spPr>
          <a:xfrm>
            <a:off x="8392471" y="4884067"/>
            <a:ext cx="282105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MAJOR</a:t>
            </a:r>
          </a:p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 PROJECTS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0C6A3D-65AF-4D05-B70D-91A44EA2AF96}"/>
              </a:ext>
            </a:extLst>
          </p:cNvPr>
          <p:cNvSpPr txBox="1"/>
          <p:nvPr/>
        </p:nvSpPr>
        <p:spPr>
          <a:xfrm>
            <a:off x="3925246" y="11375064"/>
            <a:ext cx="282105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itchFamily="2" charset="77"/>
              </a:rPr>
              <a:t>FILL-INS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B29F63-9560-41A3-8D36-E4FE63C0DF11}"/>
              </a:ext>
            </a:extLst>
          </p:cNvPr>
          <p:cNvSpPr txBox="1"/>
          <p:nvPr/>
        </p:nvSpPr>
        <p:spPr>
          <a:xfrm>
            <a:off x="8392471" y="11375064"/>
            <a:ext cx="282105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itchFamily="2" charset="77"/>
              </a:rPr>
              <a:t>HARD LOGS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AA1F4E-7685-40B3-B100-F7428F2646FA}"/>
              </a:ext>
            </a:extLst>
          </p:cNvPr>
          <p:cNvSpPr txBox="1"/>
          <p:nvPr/>
        </p:nvSpPr>
        <p:spPr>
          <a:xfrm>
            <a:off x="13306444" y="3948465"/>
            <a:ext cx="121422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300152-A257-4F94-9108-ECE7FC13F8AF}"/>
              </a:ext>
            </a:extLst>
          </p:cNvPr>
          <p:cNvSpPr txBox="1"/>
          <p:nvPr/>
        </p:nvSpPr>
        <p:spPr>
          <a:xfrm>
            <a:off x="13306444" y="6317835"/>
            <a:ext cx="121422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65C40D-9EEE-4CE5-BCFA-D7BC8215FCCB}"/>
              </a:ext>
            </a:extLst>
          </p:cNvPr>
          <p:cNvSpPr txBox="1"/>
          <p:nvPr/>
        </p:nvSpPr>
        <p:spPr>
          <a:xfrm>
            <a:off x="13306444" y="8685910"/>
            <a:ext cx="121422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4"/>
                </a:solidFill>
                <a:latin typeface="Montserrat" panose="00000500000000000000" pitchFamily="2" charset="0"/>
                <a:cs typeface="Poppins" pitchFamily="2" charset="77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058F6A-5FCA-495D-A915-644F0F78D966}"/>
              </a:ext>
            </a:extLst>
          </p:cNvPr>
          <p:cNvSpPr txBox="1"/>
          <p:nvPr/>
        </p:nvSpPr>
        <p:spPr>
          <a:xfrm>
            <a:off x="13306444" y="11043569"/>
            <a:ext cx="121422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4"/>
                </a:solidFill>
                <a:latin typeface="Montserrat" panose="00000500000000000000" pitchFamily="2" charset="0"/>
                <a:cs typeface="Poppins" pitchFamily="2" charset="77"/>
              </a:rP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B36545F7-C00A-4838-A328-2A975CF6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571" y="7066499"/>
            <a:ext cx="8200433" cy="2130542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93DFF89D-9307-4707-8AC0-1F585894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15" y="5599053"/>
            <a:ext cx="5854089" cy="8749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6992C769-65E5-4FBB-A5A4-822778CC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7768" y="5599053"/>
            <a:ext cx="5850167" cy="8749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71646AE-EBE2-44BC-B321-959085DF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15" y="9789514"/>
            <a:ext cx="5854089" cy="87497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A5B13A78-F24E-4406-A76A-9D1069CC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7768" y="9789514"/>
            <a:ext cx="5850167" cy="8749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94796ADF-8A33-49E3-8F4B-B44C98A1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99" y="6772224"/>
            <a:ext cx="2695548" cy="796503"/>
          </a:xfrm>
          <a:custGeom>
            <a:avLst/>
            <a:gdLst>
              <a:gd name="T0" fmla="*/ 3029 w 3030"/>
              <a:gd name="T1" fmla="*/ 896 h 897"/>
              <a:gd name="T2" fmla="*/ 896 w 3030"/>
              <a:gd name="T3" fmla="*/ 896 h 897"/>
              <a:gd name="T4" fmla="*/ 896 w 3030"/>
              <a:gd name="T5" fmla="*/ 896 h 897"/>
              <a:gd name="T6" fmla="*/ 0 w 3030"/>
              <a:gd name="T7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0" h="897">
                <a:moveTo>
                  <a:pt x="3029" y="896"/>
                </a:moveTo>
                <a:lnTo>
                  <a:pt x="896" y="896"/>
                </a:lnTo>
                <a:lnTo>
                  <a:pt x="896" y="896"/>
                </a:lnTo>
                <a:cubicBezTo>
                  <a:pt x="403" y="896"/>
                  <a:pt x="0" y="493"/>
                  <a:pt x="0" y="0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6A337B11-F825-4A34-819A-F41112E9DB7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41999" y="8681488"/>
            <a:ext cx="2695548" cy="796503"/>
          </a:xfrm>
          <a:custGeom>
            <a:avLst/>
            <a:gdLst>
              <a:gd name="T0" fmla="*/ 3029 w 3030"/>
              <a:gd name="T1" fmla="*/ 896 h 897"/>
              <a:gd name="T2" fmla="*/ 896 w 3030"/>
              <a:gd name="T3" fmla="*/ 896 h 897"/>
              <a:gd name="T4" fmla="*/ 896 w 3030"/>
              <a:gd name="T5" fmla="*/ 896 h 897"/>
              <a:gd name="T6" fmla="*/ 0 w 3030"/>
              <a:gd name="T7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0" h="897">
                <a:moveTo>
                  <a:pt x="3029" y="896"/>
                </a:moveTo>
                <a:lnTo>
                  <a:pt x="896" y="896"/>
                </a:lnTo>
                <a:lnTo>
                  <a:pt x="896" y="896"/>
                </a:lnTo>
                <a:cubicBezTo>
                  <a:pt x="403" y="896"/>
                  <a:pt x="0" y="493"/>
                  <a:pt x="0" y="0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C27DD78C-5E4A-4470-A8E6-CE686A1DB2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391335" y="6776034"/>
            <a:ext cx="2695548" cy="796503"/>
          </a:xfrm>
          <a:custGeom>
            <a:avLst/>
            <a:gdLst>
              <a:gd name="T0" fmla="*/ 3029 w 3030"/>
              <a:gd name="T1" fmla="*/ 896 h 897"/>
              <a:gd name="T2" fmla="*/ 896 w 3030"/>
              <a:gd name="T3" fmla="*/ 896 h 897"/>
              <a:gd name="T4" fmla="*/ 896 w 3030"/>
              <a:gd name="T5" fmla="*/ 896 h 897"/>
              <a:gd name="T6" fmla="*/ 0 w 3030"/>
              <a:gd name="T7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0" h="897">
                <a:moveTo>
                  <a:pt x="3029" y="896"/>
                </a:moveTo>
                <a:lnTo>
                  <a:pt x="896" y="896"/>
                </a:lnTo>
                <a:lnTo>
                  <a:pt x="896" y="896"/>
                </a:lnTo>
                <a:cubicBezTo>
                  <a:pt x="403" y="896"/>
                  <a:pt x="0" y="493"/>
                  <a:pt x="0" y="0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CF72068E-F7CC-4A41-B144-6685AEA7A3AF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6391335" y="8681488"/>
            <a:ext cx="2695548" cy="796503"/>
          </a:xfrm>
          <a:custGeom>
            <a:avLst/>
            <a:gdLst>
              <a:gd name="T0" fmla="*/ 3029 w 3030"/>
              <a:gd name="T1" fmla="*/ 896 h 897"/>
              <a:gd name="T2" fmla="*/ 896 w 3030"/>
              <a:gd name="T3" fmla="*/ 896 h 897"/>
              <a:gd name="T4" fmla="*/ 896 w 3030"/>
              <a:gd name="T5" fmla="*/ 896 h 897"/>
              <a:gd name="T6" fmla="*/ 0 w 3030"/>
              <a:gd name="T7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0" h="897">
                <a:moveTo>
                  <a:pt x="3029" y="896"/>
                </a:moveTo>
                <a:lnTo>
                  <a:pt x="896" y="896"/>
                </a:lnTo>
                <a:lnTo>
                  <a:pt x="896" y="896"/>
                </a:lnTo>
                <a:cubicBezTo>
                  <a:pt x="403" y="896"/>
                  <a:pt x="0" y="493"/>
                  <a:pt x="0" y="0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DEFFB-ED70-44C0-B868-9DA38129961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6B5C8-924E-4691-A008-66422DC1433D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6E17D-AC5C-477E-BEDC-44491AE9AF73}"/>
              </a:ext>
            </a:extLst>
          </p:cNvPr>
          <p:cNvSpPr txBox="1"/>
          <p:nvPr/>
        </p:nvSpPr>
        <p:spPr>
          <a:xfrm>
            <a:off x="3095259" y="9921741"/>
            <a:ext cx="52359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LEARN TO MANAGE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4167A-6667-4B86-A143-8C319FF8DC74}"/>
              </a:ext>
            </a:extLst>
          </p:cNvPr>
          <p:cNvSpPr txBox="1"/>
          <p:nvPr/>
        </p:nvSpPr>
        <p:spPr>
          <a:xfrm>
            <a:off x="3095259" y="10963763"/>
            <a:ext cx="523594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E81E4-DD0E-442E-873D-6F371D259C69}"/>
              </a:ext>
            </a:extLst>
          </p:cNvPr>
          <p:cNvSpPr txBox="1"/>
          <p:nvPr/>
        </p:nvSpPr>
        <p:spPr>
          <a:xfrm>
            <a:off x="16034260" y="9921741"/>
            <a:ext cx="52359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LEARN TO FOCUS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6AE49-A5AD-4605-9967-6729AD55CC43}"/>
              </a:ext>
            </a:extLst>
          </p:cNvPr>
          <p:cNvSpPr txBox="1"/>
          <p:nvPr/>
        </p:nvSpPr>
        <p:spPr>
          <a:xfrm>
            <a:off x="16034260" y="10963763"/>
            <a:ext cx="523594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C41A3E-3E0C-4CC2-870B-96C831A38181}"/>
              </a:ext>
            </a:extLst>
          </p:cNvPr>
          <p:cNvSpPr txBox="1"/>
          <p:nvPr/>
        </p:nvSpPr>
        <p:spPr>
          <a:xfrm>
            <a:off x="3095259" y="3758108"/>
            <a:ext cx="5235941" cy="14379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AF063-CE0A-4533-81EE-174A8D3CD87D}"/>
              </a:ext>
            </a:extLst>
          </p:cNvPr>
          <p:cNvSpPr txBox="1"/>
          <p:nvPr/>
        </p:nvSpPr>
        <p:spPr>
          <a:xfrm>
            <a:off x="16034260" y="3758108"/>
            <a:ext cx="5235941" cy="14379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B880C-0250-4D13-9A5F-D7F136D25DAD}"/>
              </a:ext>
            </a:extLst>
          </p:cNvPr>
          <p:cNvSpPr txBox="1"/>
          <p:nvPr/>
        </p:nvSpPr>
        <p:spPr>
          <a:xfrm>
            <a:off x="3095259" y="5743699"/>
            <a:ext cx="52359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LEARN TO AVOID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4A3EFD-25DD-4491-B286-7753405ACC58}"/>
              </a:ext>
            </a:extLst>
          </p:cNvPr>
          <p:cNvSpPr txBox="1"/>
          <p:nvPr/>
        </p:nvSpPr>
        <p:spPr>
          <a:xfrm>
            <a:off x="16034260" y="5743699"/>
            <a:ext cx="52359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LEARN TO LIMIT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AA79B-CD20-46CC-A4B3-E9F8A08F5BD1}"/>
              </a:ext>
            </a:extLst>
          </p:cNvPr>
          <p:cNvSpPr txBox="1"/>
          <p:nvPr/>
        </p:nvSpPr>
        <p:spPr>
          <a:xfrm>
            <a:off x="9570855" y="7577244"/>
            <a:ext cx="523594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INTERRUPTIONS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3">
            <a:extLst>
              <a:ext uri="{FF2B5EF4-FFF2-40B4-BE49-F238E27FC236}">
                <a16:creationId xmlns:a16="http://schemas.microsoft.com/office/drawing/2014/main" id="{19DD34FF-2440-46D9-BFC7-2BAA7FB50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280" y="3621532"/>
            <a:ext cx="5897251" cy="3209548"/>
          </a:xfrm>
          <a:prstGeom prst="roundRect">
            <a:avLst>
              <a:gd name="adj" fmla="val 15527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E29D3A8B-0CEE-4D69-949D-C52EA9D9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0684" y="3774554"/>
            <a:ext cx="5897251" cy="3209548"/>
          </a:xfrm>
          <a:prstGeom prst="roundRect">
            <a:avLst>
              <a:gd name="adj" fmla="val 15717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Freeform 4">
            <a:extLst>
              <a:ext uri="{FF2B5EF4-FFF2-40B4-BE49-F238E27FC236}">
                <a16:creationId xmlns:a16="http://schemas.microsoft.com/office/drawing/2014/main" id="{C1753778-D1CA-406B-B552-2F6BE01C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280" y="9299056"/>
            <a:ext cx="5897251" cy="3209548"/>
          </a:xfrm>
          <a:prstGeom prst="roundRect">
            <a:avLst>
              <a:gd name="adj" fmla="val 15527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9A1B67C0-E16A-4B0B-AD59-9D06C90F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0684" y="9432460"/>
            <a:ext cx="5897251" cy="3209548"/>
          </a:xfrm>
          <a:prstGeom prst="roundRect">
            <a:avLst>
              <a:gd name="adj" fmla="val 16667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7">
            <a:extLst>
              <a:ext uri="{FF2B5EF4-FFF2-40B4-BE49-F238E27FC236}">
                <a16:creationId xmlns:a16="http://schemas.microsoft.com/office/drawing/2014/main" id="{D74D137B-3AE0-456F-A321-E8BDE867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55" y="3621532"/>
            <a:ext cx="5897248" cy="3209548"/>
          </a:xfrm>
          <a:prstGeom prst="roundRect">
            <a:avLst>
              <a:gd name="adj" fmla="val 15907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9">
            <a:extLst>
              <a:ext uri="{FF2B5EF4-FFF2-40B4-BE49-F238E27FC236}">
                <a16:creationId xmlns:a16="http://schemas.microsoft.com/office/drawing/2014/main" id="{5C400C66-B300-4082-893B-C9455D4B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15" y="3774554"/>
            <a:ext cx="5897251" cy="3209548"/>
          </a:xfrm>
          <a:prstGeom prst="roundRect">
            <a:avLst>
              <a:gd name="adj" fmla="val 15337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8">
            <a:extLst>
              <a:ext uri="{FF2B5EF4-FFF2-40B4-BE49-F238E27FC236}">
                <a16:creationId xmlns:a16="http://schemas.microsoft.com/office/drawing/2014/main" id="{2556BE01-D19A-4B6A-83EA-3699EDC3E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55" y="9299056"/>
            <a:ext cx="5897248" cy="3209548"/>
          </a:xfrm>
          <a:prstGeom prst="roundRect">
            <a:avLst>
              <a:gd name="adj" fmla="val 15527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10">
            <a:extLst>
              <a:ext uri="{FF2B5EF4-FFF2-40B4-BE49-F238E27FC236}">
                <a16:creationId xmlns:a16="http://schemas.microsoft.com/office/drawing/2014/main" id="{E2F5A084-81AF-4489-B34D-EDF07C7E4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15" y="9432460"/>
            <a:ext cx="5897251" cy="3209548"/>
          </a:xfrm>
          <a:prstGeom prst="roundRect">
            <a:avLst>
              <a:gd name="adj" fmla="val 15148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 2">
            <a:extLst>
              <a:ext uri="{FF2B5EF4-FFF2-40B4-BE49-F238E27FC236}">
                <a16:creationId xmlns:a16="http://schemas.microsoft.com/office/drawing/2014/main" id="{05E9B428-E032-411F-892D-E39390AD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816" y="6815385"/>
            <a:ext cx="4830017" cy="2628847"/>
          </a:xfrm>
          <a:prstGeom prst="roundRect">
            <a:avLst>
              <a:gd name="adj" fmla="val 15314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Freeform 11">
            <a:extLst>
              <a:ext uri="{FF2B5EF4-FFF2-40B4-BE49-F238E27FC236}">
                <a16:creationId xmlns:a16="http://schemas.microsoft.com/office/drawing/2014/main" id="{16F138D8-109E-4FB1-8F75-C05E619B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79" y="5037970"/>
            <a:ext cx="1887275" cy="1082928"/>
          </a:xfrm>
          <a:custGeom>
            <a:avLst/>
            <a:gdLst>
              <a:gd name="T0" fmla="*/ 2122 w 2123"/>
              <a:gd name="T1" fmla="*/ 1214 h 1215"/>
              <a:gd name="T2" fmla="*/ 2122 w 2123"/>
              <a:gd name="T3" fmla="*/ 1214 h 1215"/>
              <a:gd name="T4" fmla="*/ 1312 w 2123"/>
              <a:gd name="T5" fmla="*/ 214 h 1215"/>
              <a:gd name="T6" fmla="*/ 1312 w 2123"/>
              <a:gd name="T7" fmla="*/ 214 h 1215"/>
              <a:gd name="T8" fmla="*/ 0 w 2123"/>
              <a:gd name="T9" fmla="*/ 71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1215">
                <a:moveTo>
                  <a:pt x="2122" y="1214"/>
                </a:moveTo>
                <a:lnTo>
                  <a:pt x="2122" y="1214"/>
                </a:lnTo>
                <a:cubicBezTo>
                  <a:pt x="2049" y="773"/>
                  <a:pt x="1716" y="402"/>
                  <a:pt x="1312" y="214"/>
                </a:cubicBezTo>
                <a:lnTo>
                  <a:pt x="1312" y="214"/>
                </a:lnTo>
                <a:cubicBezTo>
                  <a:pt x="908" y="24"/>
                  <a:pt x="441" y="0"/>
                  <a:pt x="0" y="71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2DB4E2DA-9A66-4780-958D-615502EA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260" y="4971269"/>
            <a:ext cx="145176" cy="251114"/>
          </a:xfrm>
          <a:custGeom>
            <a:avLst/>
            <a:gdLst>
              <a:gd name="T0" fmla="*/ 128 w 164"/>
              <a:gd name="T1" fmla="*/ 0 h 284"/>
              <a:gd name="T2" fmla="*/ 128 w 164"/>
              <a:gd name="T3" fmla="*/ 0 h 284"/>
              <a:gd name="T4" fmla="*/ 0 w 164"/>
              <a:gd name="T5" fmla="*/ 151 h 284"/>
              <a:gd name="T6" fmla="*/ 0 w 164"/>
              <a:gd name="T7" fmla="*/ 151 h 284"/>
              <a:gd name="T8" fmla="*/ 163 w 164"/>
              <a:gd name="T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284">
                <a:moveTo>
                  <a:pt x="128" y="0"/>
                </a:moveTo>
                <a:lnTo>
                  <a:pt x="128" y="0"/>
                </a:lnTo>
                <a:cubicBezTo>
                  <a:pt x="88" y="52"/>
                  <a:pt x="45" y="103"/>
                  <a:pt x="0" y="151"/>
                </a:cubicBezTo>
                <a:lnTo>
                  <a:pt x="0" y="151"/>
                </a:lnTo>
                <a:cubicBezTo>
                  <a:pt x="62" y="185"/>
                  <a:pt x="118" y="230"/>
                  <a:pt x="163" y="283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 13">
            <a:extLst>
              <a:ext uri="{FF2B5EF4-FFF2-40B4-BE49-F238E27FC236}">
                <a16:creationId xmlns:a16="http://schemas.microsoft.com/office/drawing/2014/main" id="{23E55D48-078D-4219-9982-888000DEB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571" y="5037970"/>
            <a:ext cx="1887278" cy="1082928"/>
          </a:xfrm>
          <a:custGeom>
            <a:avLst/>
            <a:gdLst>
              <a:gd name="T0" fmla="*/ 0 w 2123"/>
              <a:gd name="T1" fmla="*/ 1214 h 1215"/>
              <a:gd name="T2" fmla="*/ 0 w 2123"/>
              <a:gd name="T3" fmla="*/ 1214 h 1215"/>
              <a:gd name="T4" fmla="*/ 810 w 2123"/>
              <a:gd name="T5" fmla="*/ 214 h 1215"/>
              <a:gd name="T6" fmla="*/ 810 w 2123"/>
              <a:gd name="T7" fmla="*/ 214 h 1215"/>
              <a:gd name="T8" fmla="*/ 2122 w 2123"/>
              <a:gd name="T9" fmla="*/ 71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1215">
                <a:moveTo>
                  <a:pt x="0" y="1214"/>
                </a:moveTo>
                <a:lnTo>
                  <a:pt x="0" y="1214"/>
                </a:lnTo>
                <a:cubicBezTo>
                  <a:pt x="73" y="773"/>
                  <a:pt x="406" y="402"/>
                  <a:pt x="810" y="214"/>
                </a:cubicBezTo>
                <a:lnTo>
                  <a:pt x="810" y="214"/>
                </a:lnTo>
                <a:cubicBezTo>
                  <a:pt x="1214" y="24"/>
                  <a:pt x="1681" y="0"/>
                  <a:pt x="2122" y="71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14">
            <a:extLst>
              <a:ext uri="{FF2B5EF4-FFF2-40B4-BE49-F238E27FC236}">
                <a16:creationId xmlns:a16="http://schemas.microsoft.com/office/drawing/2014/main" id="{4A7C7B25-33B8-4691-8FA7-F3E449AD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292" y="4971269"/>
            <a:ext cx="145174" cy="251114"/>
          </a:xfrm>
          <a:custGeom>
            <a:avLst/>
            <a:gdLst>
              <a:gd name="T0" fmla="*/ 35 w 164"/>
              <a:gd name="T1" fmla="*/ 0 h 284"/>
              <a:gd name="T2" fmla="*/ 35 w 164"/>
              <a:gd name="T3" fmla="*/ 0 h 284"/>
              <a:gd name="T4" fmla="*/ 163 w 164"/>
              <a:gd name="T5" fmla="*/ 151 h 284"/>
              <a:gd name="T6" fmla="*/ 163 w 164"/>
              <a:gd name="T7" fmla="*/ 151 h 284"/>
              <a:gd name="T8" fmla="*/ 0 w 164"/>
              <a:gd name="T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284">
                <a:moveTo>
                  <a:pt x="35" y="0"/>
                </a:moveTo>
                <a:lnTo>
                  <a:pt x="35" y="0"/>
                </a:lnTo>
                <a:cubicBezTo>
                  <a:pt x="76" y="52"/>
                  <a:pt x="118" y="103"/>
                  <a:pt x="163" y="151"/>
                </a:cubicBezTo>
                <a:lnTo>
                  <a:pt x="163" y="151"/>
                </a:lnTo>
                <a:cubicBezTo>
                  <a:pt x="101" y="185"/>
                  <a:pt x="45" y="230"/>
                  <a:pt x="0" y="283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15">
            <a:extLst>
              <a:ext uri="{FF2B5EF4-FFF2-40B4-BE49-F238E27FC236}">
                <a16:creationId xmlns:a16="http://schemas.microsoft.com/office/drawing/2014/main" id="{754EA603-7EEF-42E8-A6DE-F5BD862E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571" y="10154412"/>
            <a:ext cx="1887278" cy="1079006"/>
          </a:xfrm>
          <a:custGeom>
            <a:avLst/>
            <a:gdLst>
              <a:gd name="T0" fmla="*/ 0 w 2123"/>
              <a:gd name="T1" fmla="*/ 0 h 1214"/>
              <a:gd name="T2" fmla="*/ 0 w 2123"/>
              <a:gd name="T3" fmla="*/ 0 h 1214"/>
              <a:gd name="T4" fmla="*/ 810 w 2123"/>
              <a:gd name="T5" fmla="*/ 1000 h 1214"/>
              <a:gd name="T6" fmla="*/ 810 w 2123"/>
              <a:gd name="T7" fmla="*/ 1000 h 1214"/>
              <a:gd name="T8" fmla="*/ 2122 w 2123"/>
              <a:gd name="T9" fmla="*/ 1143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1214">
                <a:moveTo>
                  <a:pt x="0" y="0"/>
                </a:moveTo>
                <a:lnTo>
                  <a:pt x="0" y="0"/>
                </a:lnTo>
                <a:cubicBezTo>
                  <a:pt x="73" y="440"/>
                  <a:pt x="406" y="810"/>
                  <a:pt x="810" y="1000"/>
                </a:cubicBezTo>
                <a:lnTo>
                  <a:pt x="810" y="1000"/>
                </a:lnTo>
                <a:cubicBezTo>
                  <a:pt x="1214" y="1189"/>
                  <a:pt x="1681" y="1213"/>
                  <a:pt x="2122" y="1143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16">
            <a:extLst>
              <a:ext uri="{FF2B5EF4-FFF2-40B4-BE49-F238E27FC236}">
                <a16:creationId xmlns:a16="http://schemas.microsoft.com/office/drawing/2014/main" id="{053BE389-EBE3-4253-B34F-1755DED4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292" y="11049005"/>
            <a:ext cx="145174" cy="251114"/>
          </a:xfrm>
          <a:custGeom>
            <a:avLst/>
            <a:gdLst>
              <a:gd name="T0" fmla="*/ 35 w 164"/>
              <a:gd name="T1" fmla="*/ 282 h 283"/>
              <a:gd name="T2" fmla="*/ 35 w 164"/>
              <a:gd name="T3" fmla="*/ 282 h 283"/>
              <a:gd name="T4" fmla="*/ 163 w 164"/>
              <a:gd name="T5" fmla="*/ 131 h 283"/>
              <a:gd name="T6" fmla="*/ 163 w 164"/>
              <a:gd name="T7" fmla="*/ 131 h 283"/>
              <a:gd name="T8" fmla="*/ 0 w 164"/>
              <a:gd name="T9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283">
                <a:moveTo>
                  <a:pt x="35" y="282"/>
                </a:moveTo>
                <a:lnTo>
                  <a:pt x="35" y="282"/>
                </a:lnTo>
                <a:cubicBezTo>
                  <a:pt x="76" y="231"/>
                  <a:pt x="118" y="180"/>
                  <a:pt x="163" y="131"/>
                </a:cubicBezTo>
                <a:lnTo>
                  <a:pt x="163" y="131"/>
                </a:lnTo>
                <a:cubicBezTo>
                  <a:pt x="101" y="98"/>
                  <a:pt x="45" y="53"/>
                  <a:pt x="0" y="0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17">
            <a:extLst>
              <a:ext uri="{FF2B5EF4-FFF2-40B4-BE49-F238E27FC236}">
                <a16:creationId xmlns:a16="http://schemas.microsoft.com/office/drawing/2014/main" id="{48A677D8-92E4-4EE5-BC17-5BAC2ACCF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79" y="10154412"/>
            <a:ext cx="1887275" cy="1079006"/>
          </a:xfrm>
          <a:custGeom>
            <a:avLst/>
            <a:gdLst>
              <a:gd name="T0" fmla="*/ 2122 w 2123"/>
              <a:gd name="T1" fmla="*/ 0 h 1214"/>
              <a:gd name="T2" fmla="*/ 2122 w 2123"/>
              <a:gd name="T3" fmla="*/ 0 h 1214"/>
              <a:gd name="T4" fmla="*/ 1312 w 2123"/>
              <a:gd name="T5" fmla="*/ 1000 h 1214"/>
              <a:gd name="T6" fmla="*/ 1312 w 2123"/>
              <a:gd name="T7" fmla="*/ 1000 h 1214"/>
              <a:gd name="T8" fmla="*/ 0 w 2123"/>
              <a:gd name="T9" fmla="*/ 1143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1214">
                <a:moveTo>
                  <a:pt x="2122" y="0"/>
                </a:moveTo>
                <a:lnTo>
                  <a:pt x="2122" y="0"/>
                </a:lnTo>
                <a:cubicBezTo>
                  <a:pt x="2049" y="440"/>
                  <a:pt x="1716" y="810"/>
                  <a:pt x="1312" y="1000"/>
                </a:cubicBezTo>
                <a:lnTo>
                  <a:pt x="1312" y="1000"/>
                </a:lnTo>
                <a:cubicBezTo>
                  <a:pt x="908" y="1189"/>
                  <a:pt x="441" y="1213"/>
                  <a:pt x="0" y="1143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18">
            <a:extLst>
              <a:ext uri="{FF2B5EF4-FFF2-40B4-BE49-F238E27FC236}">
                <a16:creationId xmlns:a16="http://schemas.microsoft.com/office/drawing/2014/main" id="{55D5740E-91F8-442C-B0C6-55470617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260" y="11049005"/>
            <a:ext cx="145176" cy="251114"/>
          </a:xfrm>
          <a:custGeom>
            <a:avLst/>
            <a:gdLst>
              <a:gd name="T0" fmla="*/ 128 w 164"/>
              <a:gd name="T1" fmla="*/ 282 h 283"/>
              <a:gd name="T2" fmla="*/ 128 w 164"/>
              <a:gd name="T3" fmla="*/ 282 h 283"/>
              <a:gd name="T4" fmla="*/ 0 w 164"/>
              <a:gd name="T5" fmla="*/ 131 h 283"/>
              <a:gd name="T6" fmla="*/ 0 w 164"/>
              <a:gd name="T7" fmla="*/ 131 h 283"/>
              <a:gd name="T8" fmla="*/ 163 w 164"/>
              <a:gd name="T9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283">
                <a:moveTo>
                  <a:pt x="128" y="282"/>
                </a:moveTo>
                <a:lnTo>
                  <a:pt x="128" y="282"/>
                </a:lnTo>
                <a:cubicBezTo>
                  <a:pt x="88" y="231"/>
                  <a:pt x="45" y="180"/>
                  <a:pt x="0" y="131"/>
                </a:cubicBezTo>
                <a:lnTo>
                  <a:pt x="0" y="131"/>
                </a:lnTo>
                <a:cubicBezTo>
                  <a:pt x="62" y="98"/>
                  <a:pt x="118" y="53"/>
                  <a:pt x="163" y="0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A65DC-7983-42AA-9BC9-B21EB9FCA01B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98077-C9E1-4824-8C6E-377AB5E5D35F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0B8C34-AA43-4C7F-ACBA-8E96789E6BAD}"/>
              </a:ext>
            </a:extLst>
          </p:cNvPr>
          <p:cNvSpPr txBox="1"/>
          <p:nvPr/>
        </p:nvSpPr>
        <p:spPr>
          <a:xfrm>
            <a:off x="3174254" y="9879396"/>
            <a:ext cx="523594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itchFamily="2" charset="77"/>
              </a:rPr>
              <a:t>LEARN TO MANAGE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1AF739-2261-43CE-BD64-B312E0200B41}"/>
              </a:ext>
            </a:extLst>
          </p:cNvPr>
          <p:cNvSpPr txBox="1"/>
          <p:nvPr/>
        </p:nvSpPr>
        <p:spPr>
          <a:xfrm>
            <a:off x="3174254" y="10512478"/>
            <a:ext cx="5235941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8CF41D-2559-4C69-B8CB-B8754531DBFE}"/>
              </a:ext>
            </a:extLst>
          </p:cNvPr>
          <p:cNvSpPr txBox="1"/>
          <p:nvPr/>
        </p:nvSpPr>
        <p:spPr>
          <a:xfrm>
            <a:off x="15953235" y="9887016"/>
            <a:ext cx="523594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itchFamily="2" charset="77"/>
              </a:rPr>
              <a:t>LEARN TO FOCUS</a:t>
            </a:r>
            <a:endParaRPr lang="en-US" sz="3200" b="1" spc="-30" dirty="0">
              <a:solidFill>
                <a:schemeClr val="accent4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5B587C-529C-455D-87F8-4B25EF55FD6F}"/>
              </a:ext>
            </a:extLst>
          </p:cNvPr>
          <p:cNvSpPr txBox="1"/>
          <p:nvPr/>
        </p:nvSpPr>
        <p:spPr>
          <a:xfrm>
            <a:off x="15953235" y="10520098"/>
            <a:ext cx="5235941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633F70-90D7-405D-9CB7-5AB056FB5948}"/>
              </a:ext>
            </a:extLst>
          </p:cNvPr>
          <p:cNvSpPr txBox="1"/>
          <p:nvPr/>
        </p:nvSpPr>
        <p:spPr>
          <a:xfrm>
            <a:off x="3171459" y="4864437"/>
            <a:ext cx="5235941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F2401E-9CDB-4E88-822A-6A226529854B}"/>
              </a:ext>
            </a:extLst>
          </p:cNvPr>
          <p:cNvSpPr txBox="1"/>
          <p:nvPr/>
        </p:nvSpPr>
        <p:spPr>
          <a:xfrm>
            <a:off x="15958060" y="4864437"/>
            <a:ext cx="5235941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45DFD1-8AE5-401D-8FF8-9F72663B5419}"/>
              </a:ext>
            </a:extLst>
          </p:cNvPr>
          <p:cNvSpPr txBox="1"/>
          <p:nvPr/>
        </p:nvSpPr>
        <p:spPr>
          <a:xfrm>
            <a:off x="3171459" y="4262105"/>
            <a:ext cx="523594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LEARN TO AVOID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05E4C9-50B0-4AF8-AA10-35D06DB5B2B5}"/>
              </a:ext>
            </a:extLst>
          </p:cNvPr>
          <p:cNvSpPr txBox="1"/>
          <p:nvPr/>
        </p:nvSpPr>
        <p:spPr>
          <a:xfrm>
            <a:off x="15958060" y="4262105"/>
            <a:ext cx="523594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LEARN TO LIMIT</a:t>
            </a:r>
            <a:endParaRPr lang="en-US" sz="3200" b="1" spc="-30" dirty="0">
              <a:solidFill>
                <a:schemeClr val="accent2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38045D-604B-4779-BE68-1F3319CEF143}"/>
              </a:ext>
            </a:extLst>
          </p:cNvPr>
          <p:cNvSpPr txBox="1"/>
          <p:nvPr/>
        </p:nvSpPr>
        <p:spPr>
          <a:xfrm>
            <a:off x="9982200" y="7577244"/>
            <a:ext cx="44132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INTERRUPTIONS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9">
            <a:extLst>
              <a:ext uri="{FF2B5EF4-FFF2-40B4-BE49-F238E27FC236}">
                <a16:creationId xmlns:a16="http://schemas.microsoft.com/office/drawing/2014/main" id="{B95421BD-D88D-4736-9C17-7FE483AD6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5396" y="9467770"/>
            <a:ext cx="394719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F4B5DCF1-D38C-43A5-86A6-51D267501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5396" y="10119097"/>
            <a:ext cx="394719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Line 11">
            <a:extLst>
              <a:ext uri="{FF2B5EF4-FFF2-40B4-BE49-F238E27FC236}">
                <a16:creationId xmlns:a16="http://schemas.microsoft.com/office/drawing/2014/main" id="{B2F7BCE9-3193-4F0D-AC75-80C52DF1E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5396" y="10774348"/>
            <a:ext cx="394719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3A4399CD-6BB6-42FE-938E-99EA82135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5396" y="11425674"/>
            <a:ext cx="394719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1235384D-D1C8-44A9-924F-E92989FB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5396" y="12077000"/>
            <a:ext cx="394719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Line 14">
            <a:extLst>
              <a:ext uri="{FF2B5EF4-FFF2-40B4-BE49-F238E27FC236}">
                <a16:creationId xmlns:a16="http://schemas.microsoft.com/office/drawing/2014/main" id="{D5B83BC7-D99F-4D7A-9629-9D7D60416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5396" y="12732249"/>
            <a:ext cx="394719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CCB46D95-9EF5-440D-BABA-4DB8FE173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847" y="3460660"/>
            <a:ext cx="4751544" cy="4480811"/>
          </a:xfrm>
          <a:custGeom>
            <a:avLst/>
            <a:gdLst>
              <a:gd name="T0" fmla="*/ 5340 w 5341"/>
              <a:gd name="T1" fmla="*/ 5033 h 5034"/>
              <a:gd name="T2" fmla="*/ 0 w 5341"/>
              <a:gd name="T3" fmla="*/ 5033 h 5034"/>
              <a:gd name="T4" fmla="*/ 0 w 5341"/>
              <a:gd name="T5" fmla="*/ 0 h 5034"/>
              <a:gd name="T6" fmla="*/ 5340 w 5341"/>
              <a:gd name="T7" fmla="*/ 0 h 5034"/>
              <a:gd name="T8" fmla="*/ 5340 w 5341"/>
              <a:gd name="T9" fmla="*/ 5033 h 5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1" h="5034">
                <a:moveTo>
                  <a:pt x="5340" y="5033"/>
                </a:moveTo>
                <a:lnTo>
                  <a:pt x="0" y="5033"/>
                </a:lnTo>
                <a:lnTo>
                  <a:pt x="0" y="0"/>
                </a:lnTo>
                <a:lnTo>
                  <a:pt x="5340" y="0"/>
                </a:lnTo>
                <a:lnTo>
                  <a:pt x="5340" y="5033"/>
                </a:ln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CDC9C5-D05E-0747-8EF6-EBDBA6A3716D}"/>
              </a:ext>
            </a:extLst>
          </p:cNvPr>
          <p:cNvGrpSpPr/>
          <p:nvPr/>
        </p:nvGrpSpPr>
        <p:grpSpPr>
          <a:xfrm>
            <a:off x="2679853" y="6611352"/>
            <a:ext cx="306045" cy="298198"/>
            <a:chOff x="2679853" y="6611352"/>
            <a:chExt cx="306045" cy="298198"/>
          </a:xfrm>
        </p:grpSpPr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7D1DFBE5-79AA-46E0-8846-598377EBE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853" y="6611352"/>
              <a:ext cx="306045" cy="298198"/>
            </a:xfrm>
            <a:custGeom>
              <a:avLst/>
              <a:gdLst>
                <a:gd name="T0" fmla="*/ 345 w 346"/>
                <a:gd name="T1" fmla="*/ 332 h 333"/>
                <a:gd name="T2" fmla="*/ 0 w 346"/>
                <a:gd name="T3" fmla="*/ 332 h 333"/>
                <a:gd name="T4" fmla="*/ 0 w 346"/>
                <a:gd name="T5" fmla="*/ 0 h 333"/>
                <a:gd name="T6" fmla="*/ 345 w 346"/>
                <a:gd name="T7" fmla="*/ 0 h 333"/>
                <a:gd name="T8" fmla="*/ 345 w 346"/>
                <a:gd name="T9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3">
                  <a:moveTo>
                    <a:pt x="345" y="332"/>
                  </a:moveTo>
                  <a:lnTo>
                    <a:pt x="0" y="332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2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F9747C29-6248-46CE-BA92-EC005CA14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090" y="6666283"/>
              <a:ext cx="227572" cy="192260"/>
            </a:xfrm>
            <a:custGeom>
              <a:avLst/>
              <a:gdLst>
                <a:gd name="T0" fmla="*/ 86 w 257"/>
                <a:gd name="T1" fmla="*/ 214 h 215"/>
                <a:gd name="T2" fmla="*/ 0 w 257"/>
                <a:gd name="T3" fmla="*/ 123 h 215"/>
                <a:gd name="T4" fmla="*/ 23 w 257"/>
                <a:gd name="T5" fmla="*/ 102 h 215"/>
                <a:gd name="T6" fmla="*/ 85 w 257"/>
                <a:gd name="T7" fmla="*/ 168 h 215"/>
                <a:gd name="T8" fmla="*/ 232 w 257"/>
                <a:gd name="T9" fmla="*/ 0 h 215"/>
                <a:gd name="T10" fmla="*/ 256 w 257"/>
                <a:gd name="T11" fmla="*/ 20 h 215"/>
                <a:gd name="T12" fmla="*/ 86 w 257"/>
                <a:gd name="T13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5">
                  <a:moveTo>
                    <a:pt x="86" y="214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5" y="168"/>
                  </a:lnTo>
                  <a:lnTo>
                    <a:pt x="232" y="0"/>
                  </a:lnTo>
                  <a:lnTo>
                    <a:pt x="256" y="20"/>
                  </a:lnTo>
                  <a:lnTo>
                    <a:pt x="86" y="21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65" name="Line 17">
            <a:extLst>
              <a:ext uri="{FF2B5EF4-FFF2-40B4-BE49-F238E27FC236}">
                <a16:creationId xmlns:a16="http://schemas.microsoft.com/office/drawing/2014/main" id="{8E7D19DD-A031-439D-A73D-FFB2CF24A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623" y="6905627"/>
            <a:ext cx="3166389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5D4B85-CF35-C447-A91F-82D857BC9D10}"/>
              </a:ext>
            </a:extLst>
          </p:cNvPr>
          <p:cNvGrpSpPr/>
          <p:nvPr/>
        </p:nvGrpSpPr>
        <p:grpSpPr>
          <a:xfrm>
            <a:off x="2679853" y="7250908"/>
            <a:ext cx="306045" cy="298198"/>
            <a:chOff x="2679853" y="7250908"/>
            <a:chExt cx="306045" cy="298198"/>
          </a:xfrm>
        </p:grpSpPr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9B819331-1770-4687-8135-D9571FBE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853" y="7250908"/>
              <a:ext cx="306045" cy="298198"/>
            </a:xfrm>
            <a:custGeom>
              <a:avLst/>
              <a:gdLst>
                <a:gd name="T0" fmla="*/ 345 w 346"/>
                <a:gd name="T1" fmla="*/ 333 h 334"/>
                <a:gd name="T2" fmla="*/ 0 w 346"/>
                <a:gd name="T3" fmla="*/ 333 h 334"/>
                <a:gd name="T4" fmla="*/ 0 w 346"/>
                <a:gd name="T5" fmla="*/ 0 h 334"/>
                <a:gd name="T6" fmla="*/ 345 w 346"/>
                <a:gd name="T7" fmla="*/ 0 h 334"/>
                <a:gd name="T8" fmla="*/ 345 w 346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4">
                  <a:moveTo>
                    <a:pt x="345" y="333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3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FA220964-84D8-4C0E-AF40-667BF1A81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090" y="7305839"/>
              <a:ext cx="227572" cy="192258"/>
            </a:xfrm>
            <a:custGeom>
              <a:avLst/>
              <a:gdLst>
                <a:gd name="T0" fmla="*/ 86 w 257"/>
                <a:gd name="T1" fmla="*/ 215 h 216"/>
                <a:gd name="T2" fmla="*/ 0 w 257"/>
                <a:gd name="T3" fmla="*/ 123 h 216"/>
                <a:gd name="T4" fmla="*/ 23 w 257"/>
                <a:gd name="T5" fmla="*/ 102 h 216"/>
                <a:gd name="T6" fmla="*/ 85 w 257"/>
                <a:gd name="T7" fmla="*/ 168 h 216"/>
                <a:gd name="T8" fmla="*/ 232 w 257"/>
                <a:gd name="T9" fmla="*/ 0 h 216"/>
                <a:gd name="T10" fmla="*/ 256 w 257"/>
                <a:gd name="T11" fmla="*/ 20 h 216"/>
                <a:gd name="T12" fmla="*/ 86 w 257"/>
                <a:gd name="T13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6">
                  <a:moveTo>
                    <a:pt x="86" y="215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5" y="168"/>
                  </a:lnTo>
                  <a:lnTo>
                    <a:pt x="232" y="0"/>
                  </a:lnTo>
                  <a:lnTo>
                    <a:pt x="256" y="20"/>
                  </a:lnTo>
                  <a:lnTo>
                    <a:pt x="86" y="21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68" name="Line 20">
            <a:extLst>
              <a:ext uri="{FF2B5EF4-FFF2-40B4-BE49-F238E27FC236}">
                <a16:creationId xmlns:a16="http://schemas.microsoft.com/office/drawing/2014/main" id="{A15D87EE-4511-420E-9C17-1AB4CC79D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623" y="7549106"/>
            <a:ext cx="3166389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991A7294-0D40-4971-9B74-4B507A4F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84" y="3460660"/>
            <a:ext cx="4751544" cy="4480811"/>
          </a:xfrm>
          <a:custGeom>
            <a:avLst/>
            <a:gdLst>
              <a:gd name="T0" fmla="*/ 5340 w 5341"/>
              <a:gd name="T1" fmla="*/ 5033 h 5034"/>
              <a:gd name="T2" fmla="*/ 0 w 5341"/>
              <a:gd name="T3" fmla="*/ 5033 h 5034"/>
              <a:gd name="T4" fmla="*/ 0 w 5341"/>
              <a:gd name="T5" fmla="*/ 0 h 5034"/>
              <a:gd name="T6" fmla="*/ 5340 w 5341"/>
              <a:gd name="T7" fmla="*/ 0 h 5034"/>
              <a:gd name="T8" fmla="*/ 5340 w 5341"/>
              <a:gd name="T9" fmla="*/ 5033 h 5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1" h="5034">
                <a:moveTo>
                  <a:pt x="5340" y="5033"/>
                </a:moveTo>
                <a:lnTo>
                  <a:pt x="0" y="5033"/>
                </a:lnTo>
                <a:lnTo>
                  <a:pt x="0" y="0"/>
                </a:lnTo>
                <a:lnTo>
                  <a:pt x="5340" y="0"/>
                </a:lnTo>
                <a:lnTo>
                  <a:pt x="5340" y="5033"/>
                </a:ln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DB786-F133-8D46-952C-2C4530A83537}"/>
              </a:ext>
            </a:extLst>
          </p:cNvPr>
          <p:cNvGrpSpPr/>
          <p:nvPr/>
        </p:nvGrpSpPr>
        <p:grpSpPr>
          <a:xfrm>
            <a:off x="7796296" y="6611352"/>
            <a:ext cx="306045" cy="298198"/>
            <a:chOff x="7796296" y="6611352"/>
            <a:chExt cx="306045" cy="298198"/>
          </a:xfrm>
        </p:grpSpPr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DEE29EC9-4FDA-44D0-B7DC-97B9A7729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296" y="6611352"/>
              <a:ext cx="306045" cy="298198"/>
            </a:xfrm>
            <a:custGeom>
              <a:avLst/>
              <a:gdLst>
                <a:gd name="T0" fmla="*/ 345 w 346"/>
                <a:gd name="T1" fmla="*/ 332 h 333"/>
                <a:gd name="T2" fmla="*/ 0 w 346"/>
                <a:gd name="T3" fmla="*/ 332 h 333"/>
                <a:gd name="T4" fmla="*/ 0 w 346"/>
                <a:gd name="T5" fmla="*/ 0 h 333"/>
                <a:gd name="T6" fmla="*/ 345 w 346"/>
                <a:gd name="T7" fmla="*/ 0 h 333"/>
                <a:gd name="T8" fmla="*/ 345 w 346"/>
                <a:gd name="T9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3">
                  <a:moveTo>
                    <a:pt x="345" y="332"/>
                  </a:moveTo>
                  <a:lnTo>
                    <a:pt x="0" y="332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2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F6A4F4AA-3BE2-40FF-BF17-B58F2BBC6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532" y="6666283"/>
              <a:ext cx="227572" cy="192260"/>
            </a:xfrm>
            <a:custGeom>
              <a:avLst/>
              <a:gdLst>
                <a:gd name="T0" fmla="*/ 86 w 257"/>
                <a:gd name="T1" fmla="*/ 214 h 215"/>
                <a:gd name="T2" fmla="*/ 0 w 257"/>
                <a:gd name="T3" fmla="*/ 123 h 215"/>
                <a:gd name="T4" fmla="*/ 23 w 257"/>
                <a:gd name="T5" fmla="*/ 102 h 215"/>
                <a:gd name="T6" fmla="*/ 86 w 257"/>
                <a:gd name="T7" fmla="*/ 168 h 215"/>
                <a:gd name="T8" fmla="*/ 233 w 257"/>
                <a:gd name="T9" fmla="*/ 0 h 215"/>
                <a:gd name="T10" fmla="*/ 256 w 257"/>
                <a:gd name="T11" fmla="*/ 20 h 215"/>
                <a:gd name="T12" fmla="*/ 86 w 257"/>
                <a:gd name="T13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5">
                  <a:moveTo>
                    <a:pt x="86" y="214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6" y="168"/>
                  </a:lnTo>
                  <a:lnTo>
                    <a:pt x="233" y="0"/>
                  </a:lnTo>
                  <a:lnTo>
                    <a:pt x="256" y="20"/>
                  </a:lnTo>
                  <a:lnTo>
                    <a:pt x="86" y="21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73" name="Line 23">
            <a:extLst>
              <a:ext uri="{FF2B5EF4-FFF2-40B4-BE49-F238E27FC236}">
                <a16:creationId xmlns:a16="http://schemas.microsoft.com/office/drawing/2014/main" id="{F79AF287-285E-4F3F-ACF7-A311EF18E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990" y="6905627"/>
            <a:ext cx="3166386" cy="0"/>
          </a:xfrm>
          <a:prstGeom prst="line">
            <a:avLst/>
          </a:pr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89E17-B3F5-D241-B994-A689693A7927}"/>
              </a:ext>
            </a:extLst>
          </p:cNvPr>
          <p:cNvGrpSpPr/>
          <p:nvPr/>
        </p:nvGrpSpPr>
        <p:grpSpPr>
          <a:xfrm>
            <a:off x="7796296" y="7250908"/>
            <a:ext cx="306045" cy="298198"/>
            <a:chOff x="7796296" y="7250908"/>
            <a:chExt cx="306045" cy="298198"/>
          </a:xfrm>
        </p:grpSpPr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778EA2EF-8083-4F71-A4C1-567E5C76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296" y="7250908"/>
              <a:ext cx="306045" cy="298198"/>
            </a:xfrm>
            <a:custGeom>
              <a:avLst/>
              <a:gdLst>
                <a:gd name="T0" fmla="*/ 345 w 346"/>
                <a:gd name="T1" fmla="*/ 333 h 334"/>
                <a:gd name="T2" fmla="*/ 0 w 346"/>
                <a:gd name="T3" fmla="*/ 333 h 334"/>
                <a:gd name="T4" fmla="*/ 0 w 346"/>
                <a:gd name="T5" fmla="*/ 0 h 334"/>
                <a:gd name="T6" fmla="*/ 345 w 346"/>
                <a:gd name="T7" fmla="*/ 0 h 334"/>
                <a:gd name="T8" fmla="*/ 345 w 346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4">
                  <a:moveTo>
                    <a:pt x="345" y="333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3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CF4A5172-FC4E-455D-AE04-D694BB1A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532" y="7305839"/>
              <a:ext cx="227572" cy="192258"/>
            </a:xfrm>
            <a:custGeom>
              <a:avLst/>
              <a:gdLst>
                <a:gd name="T0" fmla="*/ 86 w 257"/>
                <a:gd name="T1" fmla="*/ 215 h 216"/>
                <a:gd name="T2" fmla="*/ 0 w 257"/>
                <a:gd name="T3" fmla="*/ 123 h 216"/>
                <a:gd name="T4" fmla="*/ 23 w 257"/>
                <a:gd name="T5" fmla="*/ 102 h 216"/>
                <a:gd name="T6" fmla="*/ 86 w 257"/>
                <a:gd name="T7" fmla="*/ 168 h 216"/>
                <a:gd name="T8" fmla="*/ 233 w 257"/>
                <a:gd name="T9" fmla="*/ 0 h 216"/>
                <a:gd name="T10" fmla="*/ 256 w 257"/>
                <a:gd name="T11" fmla="*/ 20 h 216"/>
                <a:gd name="T12" fmla="*/ 86 w 257"/>
                <a:gd name="T13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6">
                  <a:moveTo>
                    <a:pt x="86" y="215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6" y="168"/>
                  </a:lnTo>
                  <a:lnTo>
                    <a:pt x="233" y="0"/>
                  </a:lnTo>
                  <a:lnTo>
                    <a:pt x="256" y="20"/>
                  </a:lnTo>
                  <a:lnTo>
                    <a:pt x="86" y="21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76" name="Line 26">
            <a:extLst>
              <a:ext uri="{FF2B5EF4-FFF2-40B4-BE49-F238E27FC236}">
                <a16:creationId xmlns:a16="http://schemas.microsoft.com/office/drawing/2014/main" id="{4D7977A9-EC51-4743-B48A-C4BD176EB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990" y="7549106"/>
            <a:ext cx="3166386" cy="0"/>
          </a:xfrm>
          <a:prstGeom prst="line">
            <a:avLst/>
          </a:pr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40DABDB2-406E-4EB2-815E-77EBCD874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847" y="8322064"/>
            <a:ext cx="4751544" cy="4480811"/>
          </a:xfrm>
          <a:custGeom>
            <a:avLst/>
            <a:gdLst>
              <a:gd name="T0" fmla="*/ 5340 w 5341"/>
              <a:gd name="T1" fmla="*/ 5033 h 5034"/>
              <a:gd name="T2" fmla="*/ 0 w 5341"/>
              <a:gd name="T3" fmla="*/ 5033 h 5034"/>
              <a:gd name="T4" fmla="*/ 0 w 5341"/>
              <a:gd name="T5" fmla="*/ 0 h 5034"/>
              <a:gd name="T6" fmla="*/ 5340 w 5341"/>
              <a:gd name="T7" fmla="*/ 0 h 5034"/>
              <a:gd name="T8" fmla="*/ 5340 w 5341"/>
              <a:gd name="T9" fmla="*/ 5033 h 5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1" h="5034">
                <a:moveTo>
                  <a:pt x="5340" y="5033"/>
                </a:moveTo>
                <a:lnTo>
                  <a:pt x="0" y="5033"/>
                </a:lnTo>
                <a:lnTo>
                  <a:pt x="0" y="0"/>
                </a:lnTo>
                <a:lnTo>
                  <a:pt x="5340" y="0"/>
                </a:lnTo>
                <a:lnTo>
                  <a:pt x="5340" y="5033"/>
                </a:lnTo>
              </a:path>
            </a:pathLst>
          </a:cu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D77C20-2CC2-E744-8150-8442DD8EA998}"/>
              </a:ext>
            </a:extLst>
          </p:cNvPr>
          <p:cNvGrpSpPr/>
          <p:nvPr/>
        </p:nvGrpSpPr>
        <p:grpSpPr>
          <a:xfrm>
            <a:off x="2679853" y="11468833"/>
            <a:ext cx="306045" cy="298198"/>
            <a:chOff x="2679853" y="11468833"/>
            <a:chExt cx="306045" cy="298198"/>
          </a:xfrm>
        </p:grpSpPr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5F8C5B3A-452E-4EC8-86B5-6B8DC414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853" y="11468833"/>
              <a:ext cx="306045" cy="298198"/>
            </a:xfrm>
            <a:custGeom>
              <a:avLst/>
              <a:gdLst>
                <a:gd name="T0" fmla="*/ 345 w 346"/>
                <a:gd name="T1" fmla="*/ 333 h 334"/>
                <a:gd name="T2" fmla="*/ 0 w 346"/>
                <a:gd name="T3" fmla="*/ 333 h 334"/>
                <a:gd name="T4" fmla="*/ 0 w 346"/>
                <a:gd name="T5" fmla="*/ 0 h 334"/>
                <a:gd name="T6" fmla="*/ 345 w 346"/>
                <a:gd name="T7" fmla="*/ 0 h 334"/>
                <a:gd name="T8" fmla="*/ 345 w 346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4">
                  <a:moveTo>
                    <a:pt x="345" y="333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3"/>
                  </a:lnTo>
                </a:path>
              </a:pathLst>
            </a:custGeom>
            <a:noFill/>
            <a:ln w="1270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ACCF95EB-0B8E-4783-BE1B-B53615D8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090" y="11523764"/>
              <a:ext cx="227572" cy="192260"/>
            </a:xfrm>
            <a:custGeom>
              <a:avLst/>
              <a:gdLst>
                <a:gd name="T0" fmla="*/ 86 w 257"/>
                <a:gd name="T1" fmla="*/ 215 h 216"/>
                <a:gd name="T2" fmla="*/ 0 w 257"/>
                <a:gd name="T3" fmla="*/ 123 h 216"/>
                <a:gd name="T4" fmla="*/ 23 w 257"/>
                <a:gd name="T5" fmla="*/ 101 h 216"/>
                <a:gd name="T6" fmla="*/ 85 w 257"/>
                <a:gd name="T7" fmla="*/ 168 h 216"/>
                <a:gd name="T8" fmla="*/ 232 w 257"/>
                <a:gd name="T9" fmla="*/ 0 h 216"/>
                <a:gd name="T10" fmla="*/ 256 w 257"/>
                <a:gd name="T11" fmla="*/ 21 h 216"/>
                <a:gd name="T12" fmla="*/ 86 w 257"/>
                <a:gd name="T13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6">
                  <a:moveTo>
                    <a:pt x="86" y="215"/>
                  </a:moveTo>
                  <a:lnTo>
                    <a:pt x="0" y="123"/>
                  </a:lnTo>
                  <a:lnTo>
                    <a:pt x="23" y="101"/>
                  </a:lnTo>
                  <a:lnTo>
                    <a:pt x="85" y="168"/>
                  </a:lnTo>
                  <a:lnTo>
                    <a:pt x="232" y="0"/>
                  </a:lnTo>
                  <a:lnTo>
                    <a:pt x="256" y="21"/>
                  </a:lnTo>
                  <a:lnTo>
                    <a:pt x="86" y="21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81" name="Line 29">
            <a:extLst>
              <a:ext uri="{FF2B5EF4-FFF2-40B4-BE49-F238E27FC236}">
                <a16:creationId xmlns:a16="http://schemas.microsoft.com/office/drawing/2014/main" id="{91F2C263-6283-4A65-9D55-730789629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8539" y="11767031"/>
            <a:ext cx="3166389" cy="0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9A9F46-E8D9-5B48-B1BC-2C320A50D311}"/>
              </a:ext>
            </a:extLst>
          </p:cNvPr>
          <p:cNvGrpSpPr/>
          <p:nvPr/>
        </p:nvGrpSpPr>
        <p:grpSpPr>
          <a:xfrm>
            <a:off x="2679853" y="12112312"/>
            <a:ext cx="306045" cy="298198"/>
            <a:chOff x="2679853" y="12112312"/>
            <a:chExt cx="306045" cy="298198"/>
          </a:xfrm>
        </p:grpSpPr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5C224EDA-6C70-402C-8ACA-4F522260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853" y="12112312"/>
              <a:ext cx="306045" cy="298198"/>
            </a:xfrm>
            <a:custGeom>
              <a:avLst/>
              <a:gdLst>
                <a:gd name="T0" fmla="*/ 345 w 346"/>
                <a:gd name="T1" fmla="*/ 334 h 335"/>
                <a:gd name="T2" fmla="*/ 0 w 346"/>
                <a:gd name="T3" fmla="*/ 334 h 335"/>
                <a:gd name="T4" fmla="*/ 0 w 346"/>
                <a:gd name="T5" fmla="*/ 0 h 335"/>
                <a:gd name="T6" fmla="*/ 345 w 346"/>
                <a:gd name="T7" fmla="*/ 0 h 335"/>
                <a:gd name="T8" fmla="*/ 345 w 346"/>
                <a:gd name="T9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5">
                  <a:moveTo>
                    <a:pt x="345" y="334"/>
                  </a:moveTo>
                  <a:lnTo>
                    <a:pt x="0" y="334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4"/>
                  </a:lnTo>
                </a:path>
              </a:pathLst>
            </a:custGeom>
            <a:noFill/>
            <a:ln w="1270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A268D0CC-59AE-4CFE-AB62-44535E376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090" y="12163321"/>
              <a:ext cx="227572" cy="192258"/>
            </a:xfrm>
            <a:custGeom>
              <a:avLst/>
              <a:gdLst>
                <a:gd name="T0" fmla="*/ 86 w 257"/>
                <a:gd name="T1" fmla="*/ 216 h 217"/>
                <a:gd name="T2" fmla="*/ 0 w 257"/>
                <a:gd name="T3" fmla="*/ 123 h 217"/>
                <a:gd name="T4" fmla="*/ 23 w 257"/>
                <a:gd name="T5" fmla="*/ 102 h 217"/>
                <a:gd name="T6" fmla="*/ 85 w 257"/>
                <a:gd name="T7" fmla="*/ 169 h 217"/>
                <a:gd name="T8" fmla="*/ 232 w 257"/>
                <a:gd name="T9" fmla="*/ 0 h 217"/>
                <a:gd name="T10" fmla="*/ 256 w 257"/>
                <a:gd name="T11" fmla="*/ 21 h 217"/>
                <a:gd name="T12" fmla="*/ 86 w 257"/>
                <a:gd name="T13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7">
                  <a:moveTo>
                    <a:pt x="86" y="216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5" y="169"/>
                  </a:lnTo>
                  <a:lnTo>
                    <a:pt x="232" y="0"/>
                  </a:lnTo>
                  <a:lnTo>
                    <a:pt x="256" y="21"/>
                  </a:lnTo>
                  <a:lnTo>
                    <a:pt x="86" y="2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84" name="Line 32">
            <a:extLst>
              <a:ext uri="{FF2B5EF4-FFF2-40B4-BE49-F238E27FC236}">
                <a16:creationId xmlns:a16="http://schemas.microsoft.com/office/drawing/2014/main" id="{175492B6-6B20-4E88-BEE5-C2D2EFD4B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8539" y="12406587"/>
            <a:ext cx="3166389" cy="0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EFA61274-7250-4DC3-9151-F64F8283E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84" y="8322064"/>
            <a:ext cx="4751544" cy="4480811"/>
          </a:xfrm>
          <a:custGeom>
            <a:avLst/>
            <a:gdLst>
              <a:gd name="T0" fmla="*/ 5340 w 5341"/>
              <a:gd name="T1" fmla="*/ 5033 h 5034"/>
              <a:gd name="T2" fmla="*/ 0 w 5341"/>
              <a:gd name="T3" fmla="*/ 5033 h 5034"/>
              <a:gd name="T4" fmla="*/ 0 w 5341"/>
              <a:gd name="T5" fmla="*/ 0 h 5034"/>
              <a:gd name="T6" fmla="*/ 5340 w 5341"/>
              <a:gd name="T7" fmla="*/ 0 h 5034"/>
              <a:gd name="T8" fmla="*/ 5340 w 5341"/>
              <a:gd name="T9" fmla="*/ 5033 h 5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1" h="5034">
                <a:moveTo>
                  <a:pt x="5340" y="5033"/>
                </a:moveTo>
                <a:lnTo>
                  <a:pt x="0" y="5033"/>
                </a:lnTo>
                <a:lnTo>
                  <a:pt x="0" y="0"/>
                </a:lnTo>
                <a:lnTo>
                  <a:pt x="5340" y="0"/>
                </a:lnTo>
                <a:lnTo>
                  <a:pt x="5340" y="5033"/>
                </a:ln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5FF54-CA6C-094A-97DF-3CAC17D3DE2A}"/>
              </a:ext>
            </a:extLst>
          </p:cNvPr>
          <p:cNvGrpSpPr/>
          <p:nvPr/>
        </p:nvGrpSpPr>
        <p:grpSpPr>
          <a:xfrm>
            <a:off x="7796296" y="11468833"/>
            <a:ext cx="306045" cy="298198"/>
            <a:chOff x="7796296" y="11468833"/>
            <a:chExt cx="306045" cy="298198"/>
          </a:xfrm>
        </p:grpSpPr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810D6A35-3A48-44DC-90F2-B521C2CF2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296" y="11468833"/>
              <a:ext cx="306045" cy="298198"/>
            </a:xfrm>
            <a:custGeom>
              <a:avLst/>
              <a:gdLst>
                <a:gd name="T0" fmla="*/ 345 w 346"/>
                <a:gd name="T1" fmla="*/ 333 h 334"/>
                <a:gd name="T2" fmla="*/ 0 w 346"/>
                <a:gd name="T3" fmla="*/ 333 h 334"/>
                <a:gd name="T4" fmla="*/ 0 w 346"/>
                <a:gd name="T5" fmla="*/ 0 h 334"/>
                <a:gd name="T6" fmla="*/ 345 w 346"/>
                <a:gd name="T7" fmla="*/ 0 h 334"/>
                <a:gd name="T8" fmla="*/ 345 w 346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4">
                  <a:moveTo>
                    <a:pt x="345" y="333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3"/>
                  </a:lnTo>
                </a:path>
              </a:pathLst>
            </a:custGeom>
            <a:noFill/>
            <a:ln w="12700" cap="flat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486228B2-FA30-4045-AEF3-3ACC657CB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532" y="11523764"/>
              <a:ext cx="227572" cy="192260"/>
            </a:xfrm>
            <a:custGeom>
              <a:avLst/>
              <a:gdLst>
                <a:gd name="T0" fmla="*/ 86 w 257"/>
                <a:gd name="T1" fmla="*/ 215 h 216"/>
                <a:gd name="T2" fmla="*/ 0 w 257"/>
                <a:gd name="T3" fmla="*/ 123 h 216"/>
                <a:gd name="T4" fmla="*/ 23 w 257"/>
                <a:gd name="T5" fmla="*/ 101 h 216"/>
                <a:gd name="T6" fmla="*/ 86 w 257"/>
                <a:gd name="T7" fmla="*/ 168 h 216"/>
                <a:gd name="T8" fmla="*/ 233 w 257"/>
                <a:gd name="T9" fmla="*/ 0 h 216"/>
                <a:gd name="T10" fmla="*/ 256 w 257"/>
                <a:gd name="T11" fmla="*/ 21 h 216"/>
                <a:gd name="T12" fmla="*/ 86 w 257"/>
                <a:gd name="T13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6">
                  <a:moveTo>
                    <a:pt x="86" y="215"/>
                  </a:moveTo>
                  <a:lnTo>
                    <a:pt x="0" y="123"/>
                  </a:lnTo>
                  <a:lnTo>
                    <a:pt x="23" y="101"/>
                  </a:lnTo>
                  <a:lnTo>
                    <a:pt x="86" y="168"/>
                  </a:lnTo>
                  <a:lnTo>
                    <a:pt x="233" y="0"/>
                  </a:lnTo>
                  <a:lnTo>
                    <a:pt x="256" y="21"/>
                  </a:lnTo>
                  <a:lnTo>
                    <a:pt x="86" y="21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89" name="Line 35">
            <a:extLst>
              <a:ext uri="{FF2B5EF4-FFF2-40B4-BE49-F238E27FC236}">
                <a16:creationId xmlns:a16="http://schemas.microsoft.com/office/drawing/2014/main" id="{F3BE30DF-58A8-484F-BE43-0B3561668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4981" y="11767031"/>
            <a:ext cx="3166389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660302-CA9A-2247-8EE0-E55B8E5D34C6}"/>
              </a:ext>
            </a:extLst>
          </p:cNvPr>
          <p:cNvGrpSpPr/>
          <p:nvPr/>
        </p:nvGrpSpPr>
        <p:grpSpPr>
          <a:xfrm>
            <a:off x="7796296" y="12112312"/>
            <a:ext cx="306045" cy="298198"/>
            <a:chOff x="7796296" y="12112312"/>
            <a:chExt cx="306045" cy="298198"/>
          </a:xfrm>
        </p:grpSpPr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BEB47646-F13B-4BFC-B73A-A4DE5F793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296" y="12112312"/>
              <a:ext cx="306045" cy="298198"/>
            </a:xfrm>
            <a:custGeom>
              <a:avLst/>
              <a:gdLst>
                <a:gd name="T0" fmla="*/ 345 w 346"/>
                <a:gd name="T1" fmla="*/ 334 h 335"/>
                <a:gd name="T2" fmla="*/ 0 w 346"/>
                <a:gd name="T3" fmla="*/ 334 h 335"/>
                <a:gd name="T4" fmla="*/ 0 w 346"/>
                <a:gd name="T5" fmla="*/ 0 h 335"/>
                <a:gd name="T6" fmla="*/ 345 w 346"/>
                <a:gd name="T7" fmla="*/ 0 h 335"/>
                <a:gd name="T8" fmla="*/ 345 w 346"/>
                <a:gd name="T9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5">
                  <a:moveTo>
                    <a:pt x="345" y="334"/>
                  </a:moveTo>
                  <a:lnTo>
                    <a:pt x="0" y="334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4"/>
                  </a:lnTo>
                </a:path>
              </a:pathLst>
            </a:custGeom>
            <a:noFill/>
            <a:ln w="12700" cap="flat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8283C276-67CC-486D-8091-C5B8180D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532" y="12163321"/>
              <a:ext cx="227572" cy="192258"/>
            </a:xfrm>
            <a:custGeom>
              <a:avLst/>
              <a:gdLst>
                <a:gd name="T0" fmla="*/ 86 w 257"/>
                <a:gd name="T1" fmla="*/ 216 h 217"/>
                <a:gd name="T2" fmla="*/ 0 w 257"/>
                <a:gd name="T3" fmla="*/ 123 h 217"/>
                <a:gd name="T4" fmla="*/ 23 w 257"/>
                <a:gd name="T5" fmla="*/ 102 h 217"/>
                <a:gd name="T6" fmla="*/ 86 w 257"/>
                <a:gd name="T7" fmla="*/ 169 h 217"/>
                <a:gd name="T8" fmla="*/ 233 w 257"/>
                <a:gd name="T9" fmla="*/ 0 h 217"/>
                <a:gd name="T10" fmla="*/ 256 w 257"/>
                <a:gd name="T11" fmla="*/ 21 h 217"/>
                <a:gd name="T12" fmla="*/ 86 w 257"/>
                <a:gd name="T13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7">
                  <a:moveTo>
                    <a:pt x="86" y="216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6" y="169"/>
                  </a:lnTo>
                  <a:lnTo>
                    <a:pt x="233" y="0"/>
                  </a:lnTo>
                  <a:lnTo>
                    <a:pt x="256" y="21"/>
                  </a:lnTo>
                  <a:lnTo>
                    <a:pt x="86" y="2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2" name="Line 38">
            <a:extLst>
              <a:ext uri="{FF2B5EF4-FFF2-40B4-BE49-F238E27FC236}">
                <a16:creationId xmlns:a16="http://schemas.microsoft.com/office/drawing/2014/main" id="{2FC60556-2002-4C7F-B7BD-C12718829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4981" y="12406587"/>
            <a:ext cx="3166389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89F6A843-90BE-47C7-BF8A-BE472C33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9122" y="3460660"/>
            <a:ext cx="4751544" cy="4480811"/>
          </a:xfrm>
          <a:custGeom>
            <a:avLst/>
            <a:gdLst>
              <a:gd name="T0" fmla="*/ 5340 w 5341"/>
              <a:gd name="T1" fmla="*/ 5033 h 5034"/>
              <a:gd name="T2" fmla="*/ 0 w 5341"/>
              <a:gd name="T3" fmla="*/ 5033 h 5034"/>
              <a:gd name="T4" fmla="*/ 0 w 5341"/>
              <a:gd name="T5" fmla="*/ 0 h 5034"/>
              <a:gd name="T6" fmla="*/ 5340 w 5341"/>
              <a:gd name="T7" fmla="*/ 0 h 5034"/>
              <a:gd name="T8" fmla="*/ 5340 w 5341"/>
              <a:gd name="T9" fmla="*/ 5033 h 5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1" h="5034">
                <a:moveTo>
                  <a:pt x="5340" y="5033"/>
                </a:moveTo>
                <a:lnTo>
                  <a:pt x="0" y="5033"/>
                </a:lnTo>
                <a:lnTo>
                  <a:pt x="0" y="0"/>
                </a:lnTo>
                <a:lnTo>
                  <a:pt x="5340" y="0"/>
                </a:lnTo>
                <a:lnTo>
                  <a:pt x="5340" y="5033"/>
                </a:ln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06A9D1-3B52-A048-AE3E-A59EE8B27298}"/>
              </a:ext>
            </a:extLst>
          </p:cNvPr>
          <p:cNvGrpSpPr/>
          <p:nvPr/>
        </p:nvGrpSpPr>
        <p:grpSpPr>
          <a:xfrm>
            <a:off x="12912738" y="6611352"/>
            <a:ext cx="306045" cy="298198"/>
            <a:chOff x="12912738" y="6611352"/>
            <a:chExt cx="306045" cy="298198"/>
          </a:xfrm>
        </p:grpSpPr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B1A336BA-23D8-44FC-8026-3C498EAF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2738" y="6611352"/>
              <a:ext cx="306045" cy="298198"/>
            </a:xfrm>
            <a:custGeom>
              <a:avLst/>
              <a:gdLst>
                <a:gd name="T0" fmla="*/ 345 w 346"/>
                <a:gd name="T1" fmla="*/ 332 h 333"/>
                <a:gd name="T2" fmla="*/ 0 w 346"/>
                <a:gd name="T3" fmla="*/ 332 h 333"/>
                <a:gd name="T4" fmla="*/ 0 w 346"/>
                <a:gd name="T5" fmla="*/ 0 h 333"/>
                <a:gd name="T6" fmla="*/ 345 w 346"/>
                <a:gd name="T7" fmla="*/ 0 h 333"/>
                <a:gd name="T8" fmla="*/ 345 w 346"/>
                <a:gd name="T9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3">
                  <a:moveTo>
                    <a:pt x="345" y="332"/>
                  </a:moveTo>
                  <a:lnTo>
                    <a:pt x="0" y="332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2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56B3E9B1-FD5F-40BC-A1B4-07DDB2D1E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1975" y="6666283"/>
              <a:ext cx="227572" cy="192260"/>
            </a:xfrm>
            <a:custGeom>
              <a:avLst/>
              <a:gdLst>
                <a:gd name="T0" fmla="*/ 85 w 257"/>
                <a:gd name="T1" fmla="*/ 214 h 215"/>
                <a:gd name="T2" fmla="*/ 0 w 257"/>
                <a:gd name="T3" fmla="*/ 123 h 215"/>
                <a:gd name="T4" fmla="*/ 23 w 257"/>
                <a:gd name="T5" fmla="*/ 102 h 215"/>
                <a:gd name="T6" fmla="*/ 85 w 257"/>
                <a:gd name="T7" fmla="*/ 168 h 215"/>
                <a:gd name="T8" fmla="*/ 232 w 257"/>
                <a:gd name="T9" fmla="*/ 0 h 215"/>
                <a:gd name="T10" fmla="*/ 256 w 257"/>
                <a:gd name="T11" fmla="*/ 20 h 215"/>
                <a:gd name="T12" fmla="*/ 85 w 257"/>
                <a:gd name="T13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5">
                  <a:moveTo>
                    <a:pt x="85" y="214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5" y="168"/>
                  </a:lnTo>
                  <a:lnTo>
                    <a:pt x="232" y="0"/>
                  </a:lnTo>
                  <a:lnTo>
                    <a:pt x="256" y="20"/>
                  </a:lnTo>
                  <a:lnTo>
                    <a:pt x="85" y="21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7" name="Line 41">
            <a:extLst>
              <a:ext uri="{FF2B5EF4-FFF2-40B4-BE49-F238E27FC236}">
                <a16:creationId xmlns:a16="http://schemas.microsoft.com/office/drawing/2014/main" id="{F1C03E9A-421A-4C9C-8CFA-198CDA1B9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2433" y="6905627"/>
            <a:ext cx="3166386" cy="0"/>
          </a:xfrm>
          <a:prstGeom prst="line">
            <a:avLst/>
          </a:pr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41241-050E-1947-A49D-03BD8B46C93E}"/>
              </a:ext>
            </a:extLst>
          </p:cNvPr>
          <p:cNvGrpSpPr/>
          <p:nvPr/>
        </p:nvGrpSpPr>
        <p:grpSpPr>
          <a:xfrm>
            <a:off x="12912738" y="7250908"/>
            <a:ext cx="306045" cy="298198"/>
            <a:chOff x="12912738" y="7250908"/>
            <a:chExt cx="306045" cy="298198"/>
          </a:xfrm>
        </p:grpSpPr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50556C18-E598-4121-9EC9-F8116FEC1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2738" y="7250908"/>
              <a:ext cx="306045" cy="298198"/>
            </a:xfrm>
            <a:custGeom>
              <a:avLst/>
              <a:gdLst>
                <a:gd name="T0" fmla="*/ 345 w 346"/>
                <a:gd name="T1" fmla="*/ 333 h 334"/>
                <a:gd name="T2" fmla="*/ 0 w 346"/>
                <a:gd name="T3" fmla="*/ 333 h 334"/>
                <a:gd name="T4" fmla="*/ 0 w 346"/>
                <a:gd name="T5" fmla="*/ 0 h 334"/>
                <a:gd name="T6" fmla="*/ 345 w 346"/>
                <a:gd name="T7" fmla="*/ 0 h 334"/>
                <a:gd name="T8" fmla="*/ 345 w 346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4">
                  <a:moveTo>
                    <a:pt x="345" y="333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3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ACD568CB-F69A-41C2-9F57-A7B778BE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1975" y="7305839"/>
              <a:ext cx="227572" cy="192258"/>
            </a:xfrm>
            <a:custGeom>
              <a:avLst/>
              <a:gdLst>
                <a:gd name="T0" fmla="*/ 85 w 257"/>
                <a:gd name="T1" fmla="*/ 215 h 216"/>
                <a:gd name="T2" fmla="*/ 0 w 257"/>
                <a:gd name="T3" fmla="*/ 123 h 216"/>
                <a:gd name="T4" fmla="*/ 23 w 257"/>
                <a:gd name="T5" fmla="*/ 102 h 216"/>
                <a:gd name="T6" fmla="*/ 85 w 257"/>
                <a:gd name="T7" fmla="*/ 168 h 216"/>
                <a:gd name="T8" fmla="*/ 232 w 257"/>
                <a:gd name="T9" fmla="*/ 0 h 216"/>
                <a:gd name="T10" fmla="*/ 256 w 257"/>
                <a:gd name="T11" fmla="*/ 20 h 216"/>
                <a:gd name="T12" fmla="*/ 85 w 257"/>
                <a:gd name="T13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6">
                  <a:moveTo>
                    <a:pt x="85" y="215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5" y="168"/>
                  </a:lnTo>
                  <a:lnTo>
                    <a:pt x="232" y="0"/>
                  </a:lnTo>
                  <a:lnTo>
                    <a:pt x="256" y="20"/>
                  </a:lnTo>
                  <a:lnTo>
                    <a:pt x="85" y="21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00" name="Line 44">
            <a:extLst>
              <a:ext uri="{FF2B5EF4-FFF2-40B4-BE49-F238E27FC236}">
                <a16:creationId xmlns:a16="http://schemas.microsoft.com/office/drawing/2014/main" id="{3DE4CA79-6295-4CED-B0B4-24FF15C61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2433" y="7549106"/>
            <a:ext cx="3166386" cy="0"/>
          </a:xfrm>
          <a:prstGeom prst="line">
            <a:avLst/>
          </a:pr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7">
            <a:extLst>
              <a:ext uri="{FF2B5EF4-FFF2-40B4-BE49-F238E27FC236}">
                <a16:creationId xmlns:a16="http://schemas.microsoft.com/office/drawing/2014/main" id="{F235E41C-4837-4E3D-9CD5-1C8DADA5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9122" y="8322064"/>
            <a:ext cx="4751544" cy="4480811"/>
          </a:xfrm>
          <a:custGeom>
            <a:avLst/>
            <a:gdLst>
              <a:gd name="T0" fmla="*/ 5340 w 5341"/>
              <a:gd name="T1" fmla="*/ 5033 h 5034"/>
              <a:gd name="T2" fmla="*/ 0 w 5341"/>
              <a:gd name="T3" fmla="*/ 5033 h 5034"/>
              <a:gd name="T4" fmla="*/ 0 w 5341"/>
              <a:gd name="T5" fmla="*/ 0 h 5034"/>
              <a:gd name="T6" fmla="*/ 5340 w 5341"/>
              <a:gd name="T7" fmla="*/ 0 h 5034"/>
              <a:gd name="T8" fmla="*/ 5340 w 5341"/>
              <a:gd name="T9" fmla="*/ 5033 h 5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1" h="5034">
                <a:moveTo>
                  <a:pt x="5340" y="5033"/>
                </a:moveTo>
                <a:lnTo>
                  <a:pt x="0" y="5033"/>
                </a:lnTo>
                <a:lnTo>
                  <a:pt x="0" y="0"/>
                </a:lnTo>
                <a:lnTo>
                  <a:pt x="5340" y="0"/>
                </a:lnTo>
                <a:lnTo>
                  <a:pt x="5340" y="5033"/>
                </a:ln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27829B-717F-2E40-8B46-2B1952D81DC0}"/>
              </a:ext>
            </a:extLst>
          </p:cNvPr>
          <p:cNvGrpSpPr/>
          <p:nvPr/>
        </p:nvGrpSpPr>
        <p:grpSpPr>
          <a:xfrm>
            <a:off x="12912738" y="11468833"/>
            <a:ext cx="306045" cy="298198"/>
            <a:chOff x="12912738" y="11468833"/>
            <a:chExt cx="306045" cy="298198"/>
          </a:xfrm>
        </p:grpSpPr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8A498CDA-CE2C-4743-8CBD-6C4B249D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2738" y="11468833"/>
              <a:ext cx="306045" cy="298198"/>
            </a:xfrm>
            <a:custGeom>
              <a:avLst/>
              <a:gdLst>
                <a:gd name="T0" fmla="*/ 345 w 346"/>
                <a:gd name="T1" fmla="*/ 333 h 334"/>
                <a:gd name="T2" fmla="*/ 0 w 346"/>
                <a:gd name="T3" fmla="*/ 333 h 334"/>
                <a:gd name="T4" fmla="*/ 0 w 346"/>
                <a:gd name="T5" fmla="*/ 0 h 334"/>
                <a:gd name="T6" fmla="*/ 345 w 346"/>
                <a:gd name="T7" fmla="*/ 0 h 334"/>
                <a:gd name="T8" fmla="*/ 345 w 346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4">
                  <a:moveTo>
                    <a:pt x="345" y="333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3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C6725F51-4402-48F3-B9C8-B4B24132F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1975" y="11523764"/>
              <a:ext cx="227572" cy="192260"/>
            </a:xfrm>
            <a:custGeom>
              <a:avLst/>
              <a:gdLst>
                <a:gd name="T0" fmla="*/ 85 w 257"/>
                <a:gd name="T1" fmla="*/ 215 h 216"/>
                <a:gd name="T2" fmla="*/ 0 w 257"/>
                <a:gd name="T3" fmla="*/ 123 h 216"/>
                <a:gd name="T4" fmla="*/ 23 w 257"/>
                <a:gd name="T5" fmla="*/ 101 h 216"/>
                <a:gd name="T6" fmla="*/ 85 w 257"/>
                <a:gd name="T7" fmla="*/ 168 h 216"/>
                <a:gd name="T8" fmla="*/ 232 w 257"/>
                <a:gd name="T9" fmla="*/ 0 h 216"/>
                <a:gd name="T10" fmla="*/ 256 w 257"/>
                <a:gd name="T11" fmla="*/ 21 h 216"/>
                <a:gd name="T12" fmla="*/ 85 w 257"/>
                <a:gd name="T13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6">
                  <a:moveTo>
                    <a:pt x="85" y="215"/>
                  </a:moveTo>
                  <a:lnTo>
                    <a:pt x="0" y="123"/>
                  </a:lnTo>
                  <a:lnTo>
                    <a:pt x="23" y="101"/>
                  </a:lnTo>
                  <a:lnTo>
                    <a:pt x="85" y="168"/>
                  </a:lnTo>
                  <a:lnTo>
                    <a:pt x="232" y="0"/>
                  </a:lnTo>
                  <a:lnTo>
                    <a:pt x="256" y="21"/>
                  </a:lnTo>
                  <a:lnTo>
                    <a:pt x="85" y="21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05" name="Line 47">
            <a:extLst>
              <a:ext uri="{FF2B5EF4-FFF2-40B4-BE49-F238E27FC236}">
                <a16:creationId xmlns:a16="http://schemas.microsoft.com/office/drawing/2014/main" id="{8DBF523B-A87F-46C7-AD25-DBE185081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0418" y="11767031"/>
            <a:ext cx="3166386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4DBA81-351A-FB41-A68E-E388A5497B6F}"/>
              </a:ext>
            </a:extLst>
          </p:cNvPr>
          <p:cNvGrpSpPr/>
          <p:nvPr/>
        </p:nvGrpSpPr>
        <p:grpSpPr>
          <a:xfrm>
            <a:off x="12912738" y="12112312"/>
            <a:ext cx="306045" cy="298198"/>
            <a:chOff x="12912738" y="12112312"/>
            <a:chExt cx="306045" cy="298198"/>
          </a:xfrm>
        </p:grpSpPr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C9157D7C-552F-4F20-9700-B486730EB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2738" y="12112312"/>
              <a:ext cx="306045" cy="298198"/>
            </a:xfrm>
            <a:custGeom>
              <a:avLst/>
              <a:gdLst>
                <a:gd name="T0" fmla="*/ 345 w 346"/>
                <a:gd name="T1" fmla="*/ 334 h 335"/>
                <a:gd name="T2" fmla="*/ 0 w 346"/>
                <a:gd name="T3" fmla="*/ 334 h 335"/>
                <a:gd name="T4" fmla="*/ 0 w 346"/>
                <a:gd name="T5" fmla="*/ 0 h 335"/>
                <a:gd name="T6" fmla="*/ 345 w 346"/>
                <a:gd name="T7" fmla="*/ 0 h 335"/>
                <a:gd name="T8" fmla="*/ 345 w 346"/>
                <a:gd name="T9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5">
                  <a:moveTo>
                    <a:pt x="345" y="334"/>
                  </a:moveTo>
                  <a:lnTo>
                    <a:pt x="0" y="334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5" y="334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957407D8-DBBB-4EB8-972F-9D40CE84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1975" y="12163321"/>
              <a:ext cx="227572" cy="192258"/>
            </a:xfrm>
            <a:custGeom>
              <a:avLst/>
              <a:gdLst>
                <a:gd name="T0" fmla="*/ 85 w 257"/>
                <a:gd name="T1" fmla="*/ 216 h 217"/>
                <a:gd name="T2" fmla="*/ 0 w 257"/>
                <a:gd name="T3" fmla="*/ 123 h 217"/>
                <a:gd name="T4" fmla="*/ 23 w 257"/>
                <a:gd name="T5" fmla="*/ 102 h 217"/>
                <a:gd name="T6" fmla="*/ 85 w 257"/>
                <a:gd name="T7" fmla="*/ 169 h 217"/>
                <a:gd name="T8" fmla="*/ 232 w 257"/>
                <a:gd name="T9" fmla="*/ 0 h 217"/>
                <a:gd name="T10" fmla="*/ 256 w 257"/>
                <a:gd name="T11" fmla="*/ 21 h 217"/>
                <a:gd name="T12" fmla="*/ 85 w 257"/>
                <a:gd name="T13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17">
                  <a:moveTo>
                    <a:pt x="85" y="216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5" y="169"/>
                  </a:lnTo>
                  <a:lnTo>
                    <a:pt x="232" y="0"/>
                  </a:lnTo>
                  <a:lnTo>
                    <a:pt x="256" y="21"/>
                  </a:lnTo>
                  <a:lnTo>
                    <a:pt x="85" y="2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08" name="Line 50">
            <a:extLst>
              <a:ext uri="{FF2B5EF4-FFF2-40B4-BE49-F238E27FC236}">
                <a16:creationId xmlns:a16="http://schemas.microsoft.com/office/drawing/2014/main" id="{521B398A-1C99-4D78-840A-51804F4D1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0418" y="12406587"/>
            <a:ext cx="3166386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 8">
            <a:extLst>
              <a:ext uri="{FF2B5EF4-FFF2-40B4-BE49-F238E27FC236}">
                <a16:creationId xmlns:a16="http://schemas.microsoft.com/office/drawing/2014/main" id="{0B45F240-95B8-4C35-8F6C-7A7DE7186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184" y="3460660"/>
            <a:ext cx="4751542" cy="4480811"/>
          </a:xfrm>
          <a:custGeom>
            <a:avLst/>
            <a:gdLst>
              <a:gd name="T0" fmla="*/ 5340 w 5341"/>
              <a:gd name="T1" fmla="*/ 5033 h 5034"/>
              <a:gd name="T2" fmla="*/ 0 w 5341"/>
              <a:gd name="T3" fmla="*/ 5033 h 5034"/>
              <a:gd name="T4" fmla="*/ 0 w 5341"/>
              <a:gd name="T5" fmla="*/ 0 h 5034"/>
              <a:gd name="T6" fmla="*/ 5340 w 5341"/>
              <a:gd name="T7" fmla="*/ 0 h 5034"/>
              <a:gd name="T8" fmla="*/ 5340 w 5341"/>
              <a:gd name="T9" fmla="*/ 5033 h 5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1" h="5034">
                <a:moveTo>
                  <a:pt x="5340" y="5033"/>
                </a:moveTo>
                <a:lnTo>
                  <a:pt x="0" y="5033"/>
                </a:lnTo>
                <a:lnTo>
                  <a:pt x="0" y="0"/>
                </a:lnTo>
                <a:lnTo>
                  <a:pt x="5340" y="0"/>
                </a:lnTo>
                <a:lnTo>
                  <a:pt x="5340" y="5033"/>
                </a:lnTo>
              </a:path>
            </a:pathLst>
          </a:cu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DC446-E950-DB42-BEF7-38FD7197A20B}"/>
              </a:ext>
            </a:extLst>
          </p:cNvPr>
          <p:cNvGrpSpPr/>
          <p:nvPr/>
        </p:nvGrpSpPr>
        <p:grpSpPr>
          <a:xfrm>
            <a:off x="18033106" y="6611352"/>
            <a:ext cx="306045" cy="298198"/>
            <a:chOff x="18033106" y="6611352"/>
            <a:chExt cx="306045" cy="298198"/>
          </a:xfrm>
        </p:grpSpPr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2A921D81-3D19-49CA-AD57-93005B3D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3106" y="6611352"/>
              <a:ext cx="306045" cy="298198"/>
            </a:xfrm>
            <a:custGeom>
              <a:avLst/>
              <a:gdLst>
                <a:gd name="T0" fmla="*/ 344 w 345"/>
                <a:gd name="T1" fmla="*/ 332 h 333"/>
                <a:gd name="T2" fmla="*/ 0 w 345"/>
                <a:gd name="T3" fmla="*/ 332 h 333"/>
                <a:gd name="T4" fmla="*/ 0 w 345"/>
                <a:gd name="T5" fmla="*/ 0 h 333"/>
                <a:gd name="T6" fmla="*/ 344 w 345"/>
                <a:gd name="T7" fmla="*/ 0 h 333"/>
                <a:gd name="T8" fmla="*/ 344 w 345"/>
                <a:gd name="T9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33">
                  <a:moveTo>
                    <a:pt x="344" y="332"/>
                  </a:moveTo>
                  <a:lnTo>
                    <a:pt x="0" y="332"/>
                  </a:lnTo>
                  <a:lnTo>
                    <a:pt x="0" y="0"/>
                  </a:lnTo>
                  <a:lnTo>
                    <a:pt x="344" y="0"/>
                  </a:lnTo>
                  <a:lnTo>
                    <a:pt x="344" y="332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52">
              <a:extLst>
                <a:ext uri="{FF2B5EF4-FFF2-40B4-BE49-F238E27FC236}">
                  <a16:creationId xmlns:a16="http://schemas.microsoft.com/office/drawing/2014/main" id="{36F50874-46F0-491B-8DD0-5A02E39C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2342" y="6666283"/>
              <a:ext cx="231494" cy="192260"/>
            </a:xfrm>
            <a:custGeom>
              <a:avLst/>
              <a:gdLst>
                <a:gd name="T0" fmla="*/ 86 w 258"/>
                <a:gd name="T1" fmla="*/ 214 h 215"/>
                <a:gd name="T2" fmla="*/ 0 w 258"/>
                <a:gd name="T3" fmla="*/ 123 h 215"/>
                <a:gd name="T4" fmla="*/ 23 w 258"/>
                <a:gd name="T5" fmla="*/ 102 h 215"/>
                <a:gd name="T6" fmla="*/ 86 w 258"/>
                <a:gd name="T7" fmla="*/ 168 h 215"/>
                <a:gd name="T8" fmla="*/ 233 w 258"/>
                <a:gd name="T9" fmla="*/ 0 h 215"/>
                <a:gd name="T10" fmla="*/ 257 w 258"/>
                <a:gd name="T11" fmla="*/ 20 h 215"/>
                <a:gd name="T12" fmla="*/ 86 w 258"/>
                <a:gd name="T13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15">
                  <a:moveTo>
                    <a:pt x="86" y="214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6" y="168"/>
                  </a:lnTo>
                  <a:lnTo>
                    <a:pt x="233" y="0"/>
                  </a:lnTo>
                  <a:lnTo>
                    <a:pt x="257" y="20"/>
                  </a:lnTo>
                  <a:lnTo>
                    <a:pt x="86" y="21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13" name="Line 53">
            <a:extLst>
              <a:ext uri="{FF2B5EF4-FFF2-40B4-BE49-F238E27FC236}">
                <a16:creationId xmlns:a16="http://schemas.microsoft.com/office/drawing/2014/main" id="{36938C9D-0B5B-4173-8D5B-E860BDE53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8875" y="6905627"/>
            <a:ext cx="3166386" cy="0"/>
          </a:xfrm>
          <a:prstGeom prst="line">
            <a:avLst/>
          </a:pr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93095B-4C69-AD4C-B467-35909D26EB1C}"/>
              </a:ext>
            </a:extLst>
          </p:cNvPr>
          <p:cNvGrpSpPr/>
          <p:nvPr/>
        </p:nvGrpSpPr>
        <p:grpSpPr>
          <a:xfrm>
            <a:off x="18033106" y="7250908"/>
            <a:ext cx="306045" cy="298198"/>
            <a:chOff x="18033106" y="7250908"/>
            <a:chExt cx="306045" cy="298198"/>
          </a:xfrm>
        </p:grpSpPr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D5724312-0AC5-4EA2-BD89-9F3553343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3106" y="7250908"/>
              <a:ext cx="306045" cy="298198"/>
            </a:xfrm>
            <a:custGeom>
              <a:avLst/>
              <a:gdLst>
                <a:gd name="T0" fmla="*/ 344 w 345"/>
                <a:gd name="T1" fmla="*/ 333 h 334"/>
                <a:gd name="T2" fmla="*/ 0 w 345"/>
                <a:gd name="T3" fmla="*/ 333 h 334"/>
                <a:gd name="T4" fmla="*/ 0 w 345"/>
                <a:gd name="T5" fmla="*/ 0 h 334"/>
                <a:gd name="T6" fmla="*/ 344 w 345"/>
                <a:gd name="T7" fmla="*/ 0 h 334"/>
                <a:gd name="T8" fmla="*/ 344 w 345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34">
                  <a:moveTo>
                    <a:pt x="344" y="333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344" y="0"/>
                  </a:lnTo>
                  <a:lnTo>
                    <a:pt x="344" y="333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F00832B4-3A9F-41CA-B255-D3487F0DD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2342" y="7305839"/>
              <a:ext cx="231494" cy="192258"/>
            </a:xfrm>
            <a:custGeom>
              <a:avLst/>
              <a:gdLst>
                <a:gd name="T0" fmla="*/ 86 w 258"/>
                <a:gd name="T1" fmla="*/ 215 h 216"/>
                <a:gd name="T2" fmla="*/ 0 w 258"/>
                <a:gd name="T3" fmla="*/ 123 h 216"/>
                <a:gd name="T4" fmla="*/ 23 w 258"/>
                <a:gd name="T5" fmla="*/ 102 h 216"/>
                <a:gd name="T6" fmla="*/ 86 w 258"/>
                <a:gd name="T7" fmla="*/ 168 h 216"/>
                <a:gd name="T8" fmla="*/ 233 w 258"/>
                <a:gd name="T9" fmla="*/ 0 h 216"/>
                <a:gd name="T10" fmla="*/ 257 w 258"/>
                <a:gd name="T11" fmla="*/ 20 h 216"/>
                <a:gd name="T12" fmla="*/ 86 w 258"/>
                <a:gd name="T13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16">
                  <a:moveTo>
                    <a:pt x="86" y="215"/>
                  </a:moveTo>
                  <a:lnTo>
                    <a:pt x="0" y="123"/>
                  </a:lnTo>
                  <a:lnTo>
                    <a:pt x="23" y="102"/>
                  </a:lnTo>
                  <a:lnTo>
                    <a:pt x="86" y="168"/>
                  </a:lnTo>
                  <a:lnTo>
                    <a:pt x="233" y="0"/>
                  </a:lnTo>
                  <a:lnTo>
                    <a:pt x="257" y="20"/>
                  </a:lnTo>
                  <a:lnTo>
                    <a:pt x="86" y="21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16" name="Line 56">
            <a:extLst>
              <a:ext uri="{FF2B5EF4-FFF2-40B4-BE49-F238E27FC236}">
                <a16:creationId xmlns:a16="http://schemas.microsoft.com/office/drawing/2014/main" id="{8F283075-75E9-4E33-B233-A041F6D80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8875" y="7549106"/>
            <a:ext cx="3166386" cy="0"/>
          </a:xfrm>
          <a:prstGeom prst="line">
            <a:avLst/>
          </a:pr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0A5E92-B24C-44C9-9BA7-A8F2809A12E7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BEFE-A6AA-4919-9276-195690BA7CC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83DD-138F-4FE2-AE08-CECD43C4686F}"/>
              </a:ext>
            </a:extLst>
          </p:cNvPr>
          <p:cNvSpPr txBox="1"/>
          <p:nvPr/>
        </p:nvSpPr>
        <p:spPr>
          <a:xfrm>
            <a:off x="2408559" y="3668709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MONDAY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157B1F-9127-4A0A-92CE-474F9C34BC71}"/>
              </a:ext>
            </a:extLst>
          </p:cNvPr>
          <p:cNvSpPr txBox="1"/>
          <p:nvPr/>
        </p:nvSpPr>
        <p:spPr>
          <a:xfrm>
            <a:off x="2408560" y="4551219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088480-2FB4-4DA8-ADC7-AA5E349F2159}"/>
              </a:ext>
            </a:extLst>
          </p:cNvPr>
          <p:cNvSpPr txBox="1"/>
          <p:nvPr/>
        </p:nvSpPr>
        <p:spPr>
          <a:xfrm>
            <a:off x="2408559" y="8523869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5"/>
                </a:solidFill>
                <a:latin typeface="Montserrat" panose="00000500000000000000" pitchFamily="2" charset="0"/>
                <a:cs typeface="Poppins" pitchFamily="2" charset="77"/>
              </a:rPr>
              <a:t>FRIDAY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CCB447-5244-448A-AD8D-5A2670905F95}"/>
              </a:ext>
            </a:extLst>
          </p:cNvPr>
          <p:cNvSpPr txBox="1"/>
          <p:nvPr/>
        </p:nvSpPr>
        <p:spPr>
          <a:xfrm>
            <a:off x="2408560" y="9468369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69DB3-C85F-495E-A707-E78759BBC3B0}"/>
              </a:ext>
            </a:extLst>
          </p:cNvPr>
          <p:cNvSpPr txBox="1"/>
          <p:nvPr/>
        </p:nvSpPr>
        <p:spPr>
          <a:xfrm>
            <a:off x="7537327" y="3668709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TUESDAY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CB132F-8E6D-46C3-A480-8BAEFCE9901A}"/>
              </a:ext>
            </a:extLst>
          </p:cNvPr>
          <p:cNvSpPr txBox="1"/>
          <p:nvPr/>
        </p:nvSpPr>
        <p:spPr>
          <a:xfrm>
            <a:off x="7537328" y="4551219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E54B6-A6A8-47BC-A95A-D9426740753A}"/>
              </a:ext>
            </a:extLst>
          </p:cNvPr>
          <p:cNvSpPr txBox="1"/>
          <p:nvPr/>
        </p:nvSpPr>
        <p:spPr>
          <a:xfrm>
            <a:off x="7537327" y="8523869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6"/>
                </a:solidFill>
                <a:latin typeface="Montserrat" panose="00000500000000000000" pitchFamily="2" charset="0"/>
                <a:cs typeface="Poppins" pitchFamily="2" charset="77"/>
              </a:rPr>
              <a:t>SATURDAY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38E47A-A66D-4BF6-81A7-8B4AF095D159}"/>
              </a:ext>
            </a:extLst>
          </p:cNvPr>
          <p:cNvSpPr txBox="1"/>
          <p:nvPr/>
        </p:nvSpPr>
        <p:spPr>
          <a:xfrm>
            <a:off x="7537328" y="9468369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341EE5-22A0-4536-849B-E0E694D2D989}"/>
              </a:ext>
            </a:extLst>
          </p:cNvPr>
          <p:cNvSpPr txBox="1"/>
          <p:nvPr/>
        </p:nvSpPr>
        <p:spPr>
          <a:xfrm>
            <a:off x="12673714" y="3668709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itchFamily="2" charset="77"/>
              </a:rPr>
              <a:t>WEDNESDAY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18ABBB-F69D-4BD1-9928-F9028FCC50CA}"/>
              </a:ext>
            </a:extLst>
          </p:cNvPr>
          <p:cNvSpPr txBox="1"/>
          <p:nvPr/>
        </p:nvSpPr>
        <p:spPr>
          <a:xfrm>
            <a:off x="12673715" y="4551219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B945B-7A3E-4A47-B24E-C7DAB69EB6C4}"/>
              </a:ext>
            </a:extLst>
          </p:cNvPr>
          <p:cNvSpPr txBox="1"/>
          <p:nvPr/>
        </p:nvSpPr>
        <p:spPr>
          <a:xfrm>
            <a:off x="12673714" y="8523869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SUNDAY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4E9CEB-45E7-4694-AC40-AC309B3E58B3}"/>
              </a:ext>
            </a:extLst>
          </p:cNvPr>
          <p:cNvSpPr txBox="1"/>
          <p:nvPr/>
        </p:nvSpPr>
        <p:spPr>
          <a:xfrm>
            <a:off x="12673715" y="9468369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A17E75-F0B4-4281-8C40-CE9961D64CAE}"/>
              </a:ext>
            </a:extLst>
          </p:cNvPr>
          <p:cNvSpPr txBox="1"/>
          <p:nvPr/>
        </p:nvSpPr>
        <p:spPr>
          <a:xfrm>
            <a:off x="17863440" y="3668709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itchFamily="2" charset="77"/>
              </a:rPr>
              <a:t>THURSDAY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315951-A1FB-45CE-8A31-2690B20AA201}"/>
              </a:ext>
            </a:extLst>
          </p:cNvPr>
          <p:cNvSpPr txBox="1"/>
          <p:nvPr/>
        </p:nvSpPr>
        <p:spPr>
          <a:xfrm>
            <a:off x="17863441" y="4551219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3C5C0-8410-4D5F-AD14-3A19E8C34F20}"/>
              </a:ext>
            </a:extLst>
          </p:cNvPr>
          <p:cNvSpPr txBox="1"/>
          <p:nvPr/>
        </p:nvSpPr>
        <p:spPr>
          <a:xfrm>
            <a:off x="17863440" y="8523869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TO-DO LIST…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8">
            <a:extLst>
              <a:ext uri="{FF2B5EF4-FFF2-40B4-BE49-F238E27FC236}">
                <a16:creationId xmlns:a16="http://schemas.microsoft.com/office/drawing/2014/main" id="{7668D46B-EE05-46F3-9EE2-B0684D1B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346" y="3363266"/>
            <a:ext cx="5003692" cy="4681883"/>
          </a:xfrm>
          <a:custGeom>
            <a:avLst/>
            <a:gdLst>
              <a:gd name="T0" fmla="*/ 5622 w 5623"/>
              <a:gd name="T1" fmla="*/ 5261 h 5262"/>
              <a:gd name="T2" fmla="*/ 0 w 5623"/>
              <a:gd name="T3" fmla="*/ 5261 h 5262"/>
              <a:gd name="T4" fmla="*/ 0 w 5623"/>
              <a:gd name="T5" fmla="*/ 0 h 5262"/>
              <a:gd name="T6" fmla="*/ 5622 w 5623"/>
              <a:gd name="T7" fmla="*/ 0 h 5262"/>
              <a:gd name="T8" fmla="*/ 5622 w 5623"/>
              <a:gd name="T9" fmla="*/ 5261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3" h="5262">
                <a:moveTo>
                  <a:pt x="5622" y="5261"/>
                </a:moveTo>
                <a:lnTo>
                  <a:pt x="0" y="5261"/>
                </a:lnTo>
                <a:lnTo>
                  <a:pt x="0" y="0"/>
                </a:lnTo>
                <a:lnTo>
                  <a:pt x="5622" y="0"/>
                </a:lnTo>
                <a:lnTo>
                  <a:pt x="5622" y="52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9">
            <a:extLst>
              <a:ext uri="{FF2B5EF4-FFF2-40B4-BE49-F238E27FC236}">
                <a16:creationId xmlns:a16="http://schemas.microsoft.com/office/drawing/2014/main" id="{3B1DAC59-199E-4C37-94C3-EB7E09C58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714" y="3363266"/>
            <a:ext cx="5007615" cy="4681883"/>
          </a:xfrm>
          <a:custGeom>
            <a:avLst/>
            <a:gdLst>
              <a:gd name="T0" fmla="*/ 5624 w 5625"/>
              <a:gd name="T1" fmla="*/ 5261 h 5262"/>
              <a:gd name="T2" fmla="*/ 0 w 5625"/>
              <a:gd name="T3" fmla="*/ 5261 h 5262"/>
              <a:gd name="T4" fmla="*/ 0 w 5625"/>
              <a:gd name="T5" fmla="*/ 0 h 5262"/>
              <a:gd name="T6" fmla="*/ 5624 w 5625"/>
              <a:gd name="T7" fmla="*/ 0 h 5262"/>
              <a:gd name="T8" fmla="*/ 5624 w 5625"/>
              <a:gd name="T9" fmla="*/ 5261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5" h="5262">
                <a:moveTo>
                  <a:pt x="5624" y="5261"/>
                </a:moveTo>
                <a:lnTo>
                  <a:pt x="0" y="5261"/>
                </a:lnTo>
                <a:lnTo>
                  <a:pt x="0" y="0"/>
                </a:lnTo>
                <a:lnTo>
                  <a:pt x="5624" y="0"/>
                </a:lnTo>
                <a:lnTo>
                  <a:pt x="5624" y="52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10">
            <a:extLst>
              <a:ext uri="{FF2B5EF4-FFF2-40B4-BE49-F238E27FC236}">
                <a16:creationId xmlns:a16="http://schemas.microsoft.com/office/drawing/2014/main" id="{62A16E7F-0658-450E-BF8C-E1B43319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005" y="3363266"/>
            <a:ext cx="5007615" cy="4681883"/>
          </a:xfrm>
          <a:custGeom>
            <a:avLst/>
            <a:gdLst>
              <a:gd name="T0" fmla="*/ 5624 w 5625"/>
              <a:gd name="T1" fmla="*/ 5261 h 5262"/>
              <a:gd name="T2" fmla="*/ 0 w 5625"/>
              <a:gd name="T3" fmla="*/ 5261 h 5262"/>
              <a:gd name="T4" fmla="*/ 0 w 5625"/>
              <a:gd name="T5" fmla="*/ 0 h 5262"/>
              <a:gd name="T6" fmla="*/ 5624 w 5625"/>
              <a:gd name="T7" fmla="*/ 0 h 5262"/>
              <a:gd name="T8" fmla="*/ 5624 w 5625"/>
              <a:gd name="T9" fmla="*/ 5261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5" h="5262">
                <a:moveTo>
                  <a:pt x="5624" y="5261"/>
                </a:moveTo>
                <a:lnTo>
                  <a:pt x="0" y="5261"/>
                </a:lnTo>
                <a:lnTo>
                  <a:pt x="0" y="0"/>
                </a:lnTo>
                <a:lnTo>
                  <a:pt x="5624" y="0"/>
                </a:lnTo>
                <a:lnTo>
                  <a:pt x="5624" y="52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E5055C9B-7394-4202-B1C7-1D21F174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346" y="8217826"/>
            <a:ext cx="5003692" cy="4681886"/>
          </a:xfrm>
          <a:custGeom>
            <a:avLst/>
            <a:gdLst>
              <a:gd name="T0" fmla="*/ 5622 w 5623"/>
              <a:gd name="T1" fmla="*/ 5262 h 5263"/>
              <a:gd name="T2" fmla="*/ 0 w 5623"/>
              <a:gd name="T3" fmla="*/ 5262 h 5263"/>
              <a:gd name="T4" fmla="*/ 0 w 5623"/>
              <a:gd name="T5" fmla="*/ 0 h 5263"/>
              <a:gd name="T6" fmla="*/ 5622 w 5623"/>
              <a:gd name="T7" fmla="*/ 0 h 5263"/>
              <a:gd name="T8" fmla="*/ 5622 w 5623"/>
              <a:gd name="T9" fmla="*/ 5262 h 5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3" h="5263">
                <a:moveTo>
                  <a:pt x="5622" y="5262"/>
                </a:moveTo>
                <a:lnTo>
                  <a:pt x="0" y="5262"/>
                </a:lnTo>
                <a:lnTo>
                  <a:pt x="0" y="0"/>
                </a:lnTo>
                <a:lnTo>
                  <a:pt x="5622" y="0"/>
                </a:lnTo>
                <a:lnTo>
                  <a:pt x="5622" y="52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12">
            <a:extLst>
              <a:ext uri="{FF2B5EF4-FFF2-40B4-BE49-F238E27FC236}">
                <a16:creationId xmlns:a16="http://schemas.microsoft.com/office/drawing/2014/main" id="{1884C83C-8171-4D42-BCF0-F8FB6FFA9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714" y="8217826"/>
            <a:ext cx="5007615" cy="4681886"/>
          </a:xfrm>
          <a:custGeom>
            <a:avLst/>
            <a:gdLst>
              <a:gd name="T0" fmla="*/ 5624 w 5625"/>
              <a:gd name="T1" fmla="*/ 5262 h 5263"/>
              <a:gd name="T2" fmla="*/ 0 w 5625"/>
              <a:gd name="T3" fmla="*/ 5262 h 5263"/>
              <a:gd name="T4" fmla="*/ 0 w 5625"/>
              <a:gd name="T5" fmla="*/ 0 h 5263"/>
              <a:gd name="T6" fmla="*/ 5624 w 5625"/>
              <a:gd name="T7" fmla="*/ 0 h 5263"/>
              <a:gd name="T8" fmla="*/ 5624 w 5625"/>
              <a:gd name="T9" fmla="*/ 5262 h 5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5" h="5263">
                <a:moveTo>
                  <a:pt x="5624" y="5262"/>
                </a:moveTo>
                <a:lnTo>
                  <a:pt x="0" y="5262"/>
                </a:lnTo>
                <a:lnTo>
                  <a:pt x="0" y="0"/>
                </a:lnTo>
                <a:lnTo>
                  <a:pt x="5624" y="0"/>
                </a:lnTo>
                <a:lnTo>
                  <a:pt x="5624" y="52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13">
            <a:extLst>
              <a:ext uri="{FF2B5EF4-FFF2-40B4-BE49-F238E27FC236}">
                <a16:creationId xmlns:a16="http://schemas.microsoft.com/office/drawing/2014/main" id="{AD81CD6B-D775-4CB1-BB52-C63801C0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005" y="8217826"/>
            <a:ext cx="5007615" cy="4681886"/>
          </a:xfrm>
          <a:custGeom>
            <a:avLst/>
            <a:gdLst>
              <a:gd name="T0" fmla="*/ 5624 w 5625"/>
              <a:gd name="T1" fmla="*/ 5262 h 5263"/>
              <a:gd name="T2" fmla="*/ 0 w 5625"/>
              <a:gd name="T3" fmla="*/ 5262 h 5263"/>
              <a:gd name="T4" fmla="*/ 0 w 5625"/>
              <a:gd name="T5" fmla="*/ 0 h 5263"/>
              <a:gd name="T6" fmla="*/ 5624 w 5625"/>
              <a:gd name="T7" fmla="*/ 0 h 5263"/>
              <a:gd name="T8" fmla="*/ 5624 w 5625"/>
              <a:gd name="T9" fmla="*/ 5262 h 5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5" h="5263">
                <a:moveTo>
                  <a:pt x="5624" y="5262"/>
                </a:moveTo>
                <a:lnTo>
                  <a:pt x="0" y="5262"/>
                </a:lnTo>
                <a:lnTo>
                  <a:pt x="0" y="0"/>
                </a:lnTo>
                <a:lnTo>
                  <a:pt x="5624" y="0"/>
                </a:lnTo>
                <a:lnTo>
                  <a:pt x="5624" y="526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 14">
            <a:extLst>
              <a:ext uri="{FF2B5EF4-FFF2-40B4-BE49-F238E27FC236}">
                <a16:creationId xmlns:a16="http://schemas.microsoft.com/office/drawing/2014/main" id="{C1180973-81E9-4CC0-AAC7-9356514A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145" y="3504547"/>
            <a:ext cx="647535" cy="671082"/>
          </a:xfrm>
          <a:custGeom>
            <a:avLst/>
            <a:gdLst>
              <a:gd name="T0" fmla="*/ 726 w 727"/>
              <a:gd name="T1" fmla="*/ 753 h 754"/>
              <a:gd name="T2" fmla="*/ 0 w 727"/>
              <a:gd name="T3" fmla="*/ 753 h 754"/>
              <a:gd name="T4" fmla="*/ 0 w 727"/>
              <a:gd name="T5" fmla="*/ 0 h 754"/>
              <a:gd name="T6" fmla="*/ 726 w 727"/>
              <a:gd name="T7" fmla="*/ 0 h 754"/>
              <a:gd name="T8" fmla="*/ 726 w 727"/>
              <a:gd name="T9" fmla="*/ 753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54">
                <a:moveTo>
                  <a:pt x="726" y="753"/>
                </a:moveTo>
                <a:lnTo>
                  <a:pt x="0" y="753"/>
                </a:lnTo>
                <a:lnTo>
                  <a:pt x="0" y="0"/>
                </a:lnTo>
                <a:lnTo>
                  <a:pt x="726" y="0"/>
                </a:lnTo>
                <a:lnTo>
                  <a:pt x="726" y="7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15">
            <a:extLst>
              <a:ext uri="{FF2B5EF4-FFF2-40B4-BE49-F238E27FC236}">
                <a16:creationId xmlns:a16="http://schemas.microsoft.com/office/drawing/2014/main" id="{907BF9C0-13D4-40D5-8C48-E07E06438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0510" y="3504547"/>
            <a:ext cx="647538" cy="671082"/>
          </a:xfrm>
          <a:custGeom>
            <a:avLst/>
            <a:gdLst>
              <a:gd name="T0" fmla="*/ 726 w 727"/>
              <a:gd name="T1" fmla="*/ 753 h 754"/>
              <a:gd name="T2" fmla="*/ 0 w 727"/>
              <a:gd name="T3" fmla="*/ 753 h 754"/>
              <a:gd name="T4" fmla="*/ 0 w 727"/>
              <a:gd name="T5" fmla="*/ 0 h 754"/>
              <a:gd name="T6" fmla="*/ 726 w 727"/>
              <a:gd name="T7" fmla="*/ 0 h 754"/>
              <a:gd name="T8" fmla="*/ 726 w 727"/>
              <a:gd name="T9" fmla="*/ 753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54">
                <a:moveTo>
                  <a:pt x="726" y="753"/>
                </a:moveTo>
                <a:lnTo>
                  <a:pt x="0" y="753"/>
                </a:lnTo>
                <a:lnTo>
                  <a:pt x="0" y="0"/>
                </a:lnTo>
                <a:lnTo>
                  <a:pt x="726" y="0"/>
                </a:lnTo>
                <a:lnTo>
                  <a:pt x="726" y="7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16">
            <a:extLst>
              <a:ext uri="{FF2B5EF4-FFF2-40B4-BE49-F238E27FC236}">
                <a16:creationId xmlns:a16="http://schemas.microsoft.com/office/drawing/2014/main" id="{F99674FD-0D05-446C-A253-F648D0EC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6878" y="3504547"/>
            <a:ext cx="647535" cy="671082"/>
          </a:xfrm>
          <a:custGeom>
            <a:avLst/>
            <a:gdLst>
              <a:gd name="T0" fmla="*/ 727 w 728"/>
              <a:gd name="T1" fmla="*/ 753 h 754"/>
              <a:gd name="T2" fmla="*/ 0 w 728"/>
              <a:gd name="T3" fmla="*/ 753 h 754"/>
              <a:gd name="T4" fmla="*/ 0 w 728"/>
              <a:gd name="T5" fmla="*/ 0 h 754"/>
              <a:gd name="T6" fmla="*/ 727 w 728"/>
              <a:gd name="T7" fmla="*/ 0 h 754"/>
              <a:gd name="T8" fmla="*/ 727 w 728"/>
              <a:gd name="T9" fmla="*/ 753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8" h="754">
                <a:moveTo>
                  <a:pt x="727" y="753"/>
                </a:moveTo>
                <a:lnTo>
                  <a:pt x="0" y="753"/>
                </a:lnTo>
                <a:lnTo>
                  <a:pt x="0" y="0"/>
                </a:lnTo>
                <a:lnTo>
                  <a:pt x="727" y="0"/>
                </a:lnTo>
                <a:lnTo>
                  <a:pt x="727" y="7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17">
            <a:extLst>
              <a:ext uri="{FF2B5EF4-FFF2-40B4-BE49-F238E27FC236}">
                <a16:creationId xmlns:a16="http://schemas.microsoft.com/office/drawing/2014/main" id="{1730D1A4-AED9-4A7A-A54D-C6D0D07C3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145" y="8359107"/>
            <a:ext cx="647535" cy="671084"/>
          </a:xfrm>
          <a:custGeom>
            <a:avLst/>
            <a:gdLst>
              <a:gd name="T0" fmla="*/ 726 w 727"/>
              <a:gd name="T1" fmla="*/ 754 h 755"/>
              <a:gd name="T2" fmla="*/ 0 w 727"/>
              <a:gd name="T3" fmla="*/ 754 h 755"/>
              <a:gd name="T4" fmla="*/ 0 w 727"/>
              <a:gd name="T5" fmla="*/ 0 h 755"/>
              <a:gd name="T6" fmla="*/ 726 w 727"/>
              <a:gd name="T7" fmla="*/ 0 h 755"/>
              <a:gd name="T8" fmla="*/ 726 w 727"/>
              <a:gd name="T9" fmla="*/ 75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55">
                <a:moveTo>
                  <a:pt x="726" y="754"/>
                </a:moveTo>
                <a:lnTo>
                  <a:pt x="0" y="754"/>
                </a:lnTo>
                <a:lnTo>
                  <a:pt x="0" y="0"/>
                </a:lnTo>
                <a:lnTo>
                  <a:pt x="726" y="0"/>
                </a:lnTo>
                <a:lnTo>
                  <a:pt x="726" y="7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 18">
            <a:extLst>
              <a:ext uri="{FF2B5EF4-FFF2-40B4-BE49-F238E27FC236}">
                <a16:creationId xmlns:a16="http://schemas.microsoft.com/office/drawing/2014/main" id="{5CDCF064-F789-4DF2-B685-F60C8371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0510" y="8359107"/>
            <a:ext cx="647538" cy="671084"/>
          </a:xfrm>
          <a:custGeom>
            <a:avLst/>
            <a:gdLst>
              <a:gd name="T0" fmla="*/ 726 w 727"/>
              <a:gd name="T1" fmla="*/ 754 h 755"/>
              <a:gd name="T2" fmla="*/ 0 w 727"/>
              <a:gd name="T3" fmla="*/ 754 h 755"/>
              <a:gd name="T4" fmla="*/ 0 w 727"/>
              <a:gd name="T5" fmla="*/ 0 h 755"/>
              <a:gd name="T6" fmla="*/ 726 w 727"/>
              <a:gd name="T7" fmla="*/ 0 h 755"/>
              <a:gd name="T8" fmla="*/ 726 w 727"/>
              <a:gd name="T9" fmla="*/ 75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55">
                <a:moveTo>
                  <a:pt x="726" y="754"/>
                </a:moveTo>
                <a:lnTo>
                  <a:pt x="0" y="754"/>
                </a:lnTo>
                <a:lnTo>
                  <a:pt x="0" y="0"/>
                </a:lnTo>
                <a:lnTo>
                  <a:pt x="726" y="0"/>
                </a:lnTo>
                <a:lnTo>
                  <a:pt x="726" y="7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 19">
            <a:extLst>
              <a:ext uri="{FF2B5EF4-FFF2-40B4-BE49-F238E27FC236}">
                <a16:creationId xmlns:a16="http://schemas.microsoft.com/office/drawing/2014/main" id="{BA71C435-DB8E-4C93-A33F-8A785358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6878" y="8359107"/>
            <a:ext cx="647535" cy="671084"/>
          </a:xfrm>
          <a:custGeom>
            <a:avLst/>
            <a:gdLst>
              <a:gd name="T0" fmla="*/ 727 w 728"/>
              <a:gd name="T1" fmla="*/ 754 h 755"/>
              <a:gd name="T2" fmla="*/ 0 w 728"/>
              <a:gd name="T3" fmla="*/ 754 h 755"/>
              <a:gd name="T4" fmla="*/ 0 w 728"/>
              <a:gd name="T5" fmla="*/ 0 h 755"/>
              <a:gd name="T6" fmla="*/ 727 w 728"/>
              <a:gd name="T7" fmla="*/ 0 h 755"/>
              <a:gd name="T8" fmla="*/ 727 w 728"/>
              <a:gd name="T9" fmla="*/ 75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8" h="755">
                <a:moveTo>
                  <a:pt x="727" y="754"/>
                </a:moveTo>
                <a:lnTo>
                  <a:pt x="0" y="754"/>
                </a:lnTo>
                <a:lnTo>
                  <a:pt x="0" y="0"/>
                </a:lnTo>
                <a:lnTo>
                  <a:pt x="727" y="0"/>
                </a:lnTo>
                <a:lnTo>
                  <a:pt x="727" y="7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 31">
            <a:extLst>
              <a:ext uri="{FF2B5EF4-FFF2-40B4-BE49-F238E27FC236}">
                <a16:creationId xmlns:a16="http://schemas.microsoft.com/office/drawing/2014/main" id="{3071C803-1414-47AE-BE3D-04C800EE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15" y="9583539"/>
            <a:ext cx="5608059" cy="3316173"/>
          </a:xfrm>
          <a:custGeom>
            <a:avLst/>
            <a:gdLst>
              <a:gd name="T0" fmla="*/ 6300 w 6301"/>
              <a:gd name="T1" fmla="*/ 3725 h 3726"/>
              <a:gd name="T2" fmla="*/ 0 w 6301"/>
              <a:gd name="T3" fmla="*/ 3725 h 3726"/>
              <a:gd name="T4" fmla="*/ 0 w 6301"/>
              <a:gd name="T5" fmla="*/ 0 h 3726"/>
              <a:gd name="T6" fmla="*/ 6300 w 6301"/>
              <a:gd name="T7" fmla="*/ 0 h 3726"/>
              <a:gd name="T8" fmla="*/ 6300 w 6301"/>
              <a:gd name="T9" fmla="*/ 3725 h 3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01" h="3726">
                <a:moveTo>
                  <a:pt x="6300" y="3725"/>
                </a:moveTo>
                <a:lnTo>
                  <a:pt x="0" y="3725"/>
                </a:lnTo>
                <a:lnTo>
                  <a:pt x="0" y="0"/>
                </a:lnTo>
                <a:lnTo>
                  <a:pt x="6300" y="0"/>
                </a:lnTo>
                <a:lnTo>
                  <a:pt x="6300" y="3725"/>
                </a:ln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9" name="Freeform 20">
            <a:extLst>
              <a:ext uri="{FF2B5EF4-FFF2-40B4-BE49-F238E27FC236}">
                <a16:creationId xmlns:a16="http://schemas.microsoft.com/office/drawing/2014/main" id="{330B8AB7-8124-401F-87FE-1DC0D82E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51" y="4187403"/>
            <a:ext cx="372825" cy="372823"/>
          </a:xfrm>
          <a:custGeom>
            <a:avLst/>
            <a:gdLst>
              <a:gd name="T0" fmla="*/ 418 w 419"/>
              <a:gd name="T1" fmla="*/ 417 h 418"/>
              <a:gd name="T2" fmla="*/ 0 w 419"/>
              <a:gd name="T3" fmla="*/ 417 h 418"/>
              <a:gd name="T4" fmla="*/ 0 w 419"/>
              <a:gd name="T5" fmla="*/ 0 h 418"/>
              <a:gd name="T6" fmla="*/ 418 w 419"/>
              <a:gd name="T7" fmla="*/ 0 h 418"/>
              <a:gd name="T8" fmla="*/ 418 w 419"/>
              <a:gd name="T9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8">
                <a:moveTo>
                  <a:pt x="418" y="417"/>
                </a:moveTo>
                <a:lnTo>
                  <a:pt x="0" y="417"/>
                </a:lnTo>
                <a:lnTo>
                  <a:pt x="0" y="0"/>
                </a:lnTo>
                <a:lnTo>
                  <a:pt x="418" y="0"/>
                </a:lnTo>
                <a:lnTo>
                  <a:pt x="418" y="41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 21">
            <a:extLst>
              <a:ext uri="{FF2B5EF4-FFF2-40B4-BE49-F238E27FC236}">
                <a16:creationId xmlns:a16="http://schemas.microsoft.com/office/drawing/2014/main" id="{127E567F-B8F9-4BD0-A951-96712FAB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51" y="4964447"/>
            <a:ext cx="372825" cy="372823"/>
          </a:xfrm>
          <a:custGeom>
            <a:avLst/>
            <a:gdLst>
              <a:gd name="T0" fmla="*/ 418 w 419"/>
              <a:gd name="T1" fmla="*/ 418 h 419"/>
              <a:gd name="T2" fmla="*/ 0 w 419"/>
              <a:gd name="T3" fmla="*/ 418 h 419"/>
              <a:gd name="T4" fmla="*/ 0 w 419"/>
              <a:gd name="T5" fmla="*/ 0 h 419"/>
              <a:gd name="T6" fmla="*/ 418 w 419"/>
              <a:gd name="T7" fmla="*/ 0 h 419"/>
              <a:gd name="T8" fmla="*/ 418 w 419"/>
              <a:gd name="T9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>
                <a:moveTo>
                  <a:pt x="418" y="418"/>
                </a:moveTo>
                <a:lnTo>
                  <a:pt x="0" y="418"/>
                </a:lnTo>
                <a:lnTo>
                  <a:pt x="0" y="0"/>
                </a:lnTo>
                <a:lnTo>
                  <a:pt x="418" y="0"/>
                </a:lnTo>
                <a:lnTo>
                  <a:pt x="418" y="4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 22">
            <a:extLst>
              <a:ext uri="{FF2B5EF4-FFF2-40B4-BE49-F238E27FC236}">
                <a16:creationId xmlns:a16="http://schemas.microsoft.com/office/drawing/2014/main" id="{9FFEA45D-D693-4D73-8C77-D765D1A4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51" y="5741491"/>
            <a:ext cx="372825" cy="372823"/>
          </a:xfrm>
          <a:custGeom>
            <a:avLst/>
            <a:gdLst>
              <a:gd name="T0" fmla="*/ 418 w 419"/>
              <a:gd name="T1" fmla="*/ 417 h 418"/>
              <a:gd name="T2" fmla="*/ 0 w 419"/>
              <a:gd name="T3" fmla="*/ 417 h 418"/>
              <a:gd name="T4" fmla="*/ 0 w 419"/>
              <a:gd name="T5" fmla="*/ 0 h 418"/>
              <a:gd name="T6" fmla="*/ 418 w 419"/>
              <a:gd name="T7" fmla="*/ 0 h 418"/>
              <a:gd name="T8" fmla="*/ 418 w 419"/>
              <a:gd name="T9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8">
                <a:moveTo>
                  <a:pt x="418" y="417"/>
                </a:moveTo>
                <a:lnTo>
                  <a:pt x="0" y="417"/>
                </a:lnTo>
                <a:lnTo>
                  <a:pt x="0" y="0"/>
                </a:lnTo>
                <a:lnTo>
                  <a:pt x="418" y="0"/>
                </a:lnTo>
                <a:lnTo>
                  <a:pt x="418" y="41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2" name="Freeform 23">
            <a:extLst>
              <a:ext uri="{FF2B5EF4-FFF2-40B4-BE49-F238E27FC236}">
                <a16:creationId xmlns:a16="http://schemas.microsoft.com/office/drawing/2014/main" id="{CBCC6C95-1333-4F57-B687-4A7DBD8E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51" y="6518535"/>
            <a:ext cx="372825" cy="372823"/>
          </a:xfrm>
          <a:custGeom>
            <a:avLst/>
            <a:gdLst>
              <a:gd name="T0" fmla="*/ 418 w 419"/>
              <a:gd name="T1" fmla="*/ 417 h 418"/>
              <a:gd name="T2" fmla="*/ 0 w 419"/>
              <a:gd name="T3" fmla="*/ 417 h 418"/>
              <a:gd name="T4" fmla="*/ 0 w 419"/>
              <a:gd name="T5" fmla="*/ 0 h 418"/>
              <a:gd name="T6" fmla="*/ 418 w 419"/>
              <a:gd name="T7" fmla="*/ 0 h 418"/>
              <a:gd name="T8" fmla="*/ 418 w 419"/>
              <a:gd name="T9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8">
                <a:moveTo>
                  <a:pt x="418" y="417"/>
                </a:moveTo>
                <a:lnTo>
                  <a:pt x="0" y="417"/>
                </a:lnTo>
                <a:lnTo>
                  <a:pt x="0" y="0"/>
                </a:lnTo>
                <a:lnTo>
                  <a:pt x="418" y="0"/>
                </a:lnTo>
                <a:lnTo>
                  <a:pt x="418" y="41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24">
            <a:extLst>
              <a:ext uri="{FF2B5EF4-FFF2-40B4-BE49-F238E27FC236}">
                <a16:creationId xmlns:a16="http://schemas.microsoft.com/office/drawing/2014/main" id="{9F899CA3-1F73-41FE-887F-F1417C33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51" y="7291653"/>
            <a:ext cx="372825" cy="372825"/>
          </a:xfrm>
          <a:custGeom>
            <a:avLst/>
            <a:gdLst>
              <a:gd name="T0" fmla="*/ 418 w 419"/>
              <a:gd name="T1" fmla="*/ 418 h 419"/>
              <a:gd name="T2" fmla="*/ 0 w 419"/>
              <a:gd name="T3" fmla="*/ 418 h 419"/>
              <a:gd name="T4" fmla="*/ 0 w 419"/>
              <a:gd name="T5" fmla="*/ 0 h 419"/>
              <a:gd name="T6" fmla="*/ 418 w 419"/>
              <a:gd name="T7" fmla="*/ 0 h 419"/>
              <a:gd name="T8" fmla="*/ 418 w 419"/>
              <a:gd name="T9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>
                <a:moveTo>
                  <a:pt x="418" y="418"/>
                </a:moveTo>
                <a:lnTo>
                  <a:pt x="0" y="418"/>
                </a:lnTo>
                <a:lnTo>
                  <a:pt x="0" y="0"/>
                </a:lnTo>
                <a:lnTo>
                  <a:pt x="418" y="0"/>
                </a:lnTo>
                <a:lnTo>
                  <a:pt x="418" y="4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 25">
            <a:extLst>
              <a:ext uri="{FF2B5EF4-FFF2-40B4-BE49-F238E27FC236}">
                <a16:creationId xmlns:a16="http://schemas.microsoft.com/office/drawing/2014/main" id="{33837C54-C344-4F05-867A-F3B09020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51" y="8068696"/>
            <a:ext cx="372825" cy="372825"/>
          </a:xfrm>
          <a:custGeom>
            <a:avLst/>
            <a:gdLst>
              <a:gd name="T0" fmla="*/ 418 w 419"/>
              <a:gd name="T1" fmla="*/ 418 h 419"/>
              <a:gd name="T2" fmla="*/ 0 w 419"/>
              <a:gd name="T3" fmla="*/ 418 h 419"/>
              <a:gd name="T4" fmla="*/ 0 w 419"/>
              <a:gd name="T5" fmla="*/ 0 h 419"/>
              <a:gd name="T6" fmla="*/ 418 w 419"/>
              <a:gd name="T7" fmla="*/ 0 h 419"/>
              <a:gd name="T8" fmla="*/ 418 w 419"/>
              <a:gd name="T9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>
                <a:moveTo>
                  <a:pt x="418" y="418"/>
                </a:moveTo>
                <a:lnTo>
                  <a:pt x="0" y="418"/>
                </a:lnTo>
                <a:lnTo>
                  <a:pt x="0" y="0"/>
                </a:lnTo>
                <a:lnTo>
                  <a:pt x="418" y="0"/>
                </a:lnTo>
                <a:lnTo>
                  <a:pt x="418" y="4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5" name="Line 9">
            <a:extLst>
              <a:ext uri="{FF2B5EF4-FFF2-40B4-BE49-F238E27FC236}">
                <a16:creationId xmlns:a16="http://schemas.microsoft.com/office/drawing/2014/main" id="{3FCC8FAF-3EF7-4B20-8D46-3C3F78A4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686" y="4759547"/>
            <a:ext cx="555815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6" name="Line 10">
            <a:extLst>
              <a:ext uri="{FF2B5EF4-FFF2-40B4-BE49-F238E27FC236}">
                <a16:creationId xmlns:a16="http://schemas.microsoft.com/office/drawing/2014/main" id="{77A3051C-CD42-4A07-A2B8-A970A2DA8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686" y="5535082"/>
            <a:ext cx="555815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7" name="Line 11">
            <a:extLst>
              <a:ext uri="{FF2B5EF4-FFF2-40B4-BE49-F238E27FC236}">
                <a16:creationId xmlns:a16="http://schemas.microsoft.com/office/drawing/2014/main" id="{35F06C6F-7E0A-49A8-B91C-ECD0595B4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686" y="6310617"/>
            <a:ext cx="555815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8" name="Line 12">
            <a:extLst>
              <a:ext uri="{FF2B5EF4-FFF2-40B4-BE49-F238E27FC236}">
                <a16:creationId xmlns:a16="http://schemas.microsoft.com/office/drawing/2014/main" id="{83DE39C2-A071-4B54-99EE-7DEC8B1BE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686" y="7086152"/>
            <a:ext cx="555815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9" name="Line 13">
            <a:extLst>
              <a:ext uri="{FF2B5EF4-FFF2-40B4-BE49-F238E27FC236}">
                <a16:creationId xmlns:a16="http://schemas.microsoft.com/office/drawing/2014/main" id="{E5151116-268E-482B-9A80-69F321E9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686" y="7861687"/>
            <a:ext cx="555815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0" name="Line 14">
            <a:extLst>
              <a:ext uri="{FF2B5EF4-FFF2-40B4-BE49-F238E27FC236}">
                <a16:creationId xmlns:a16="http://schemas.microsoft.com/office/drawing/2014/main" id="{100FB6D7-ECB2-4E55-AD5B-B0826FF32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686" y="8637223"/>
            <a:ext cx="555815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27449D-4713-4692-9087-1C7DABAA046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F52C78-7F63-4C7E-8E75-6BEDBB94689A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BE1038-EF4B-441D-955E-B8B920E186BF}"/>
              </a:ext>
            </a:extLst>
          </p:cNvPr>
          <p:cNvSpPr txBox="1"/>
          <p:nvPr/>
        </p:nvSpPr>
        <p:spPr>
          <a:xfrm>
            <a:off x="7891494" y="3538238"/>
            <a:ext cx="36820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MONDAY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C66368-F3A9-4B78-AA8A-CC5208AC3E91}"/>
              </a:ext>
            </a:extLst>
          </p:cNvPr>
          <p:cNvSpPr txBox="1"/>
          <p:nvPr/>
        </p:nvSpPr>
        <p:spPr>
          <a:xfrm>
            <a:off x="7891495" y="4481708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0457E0-27F2-4B1B-BEA1-969E984CE2FC}"/>
              </a:ext>
            </a:extLst>
          </p:cNvPr>
          <p:cNvSpPr txBox="1"/>
          <p:nvPr/>
        </p:nvSpPr>
        <p:spPr>
          <a:xfrm>
            <a:off x="13074181" y="8388318"/>
            <a:ext cx="36820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FRIDAY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9C3B7F-7D15-4146-B6A9-EDB60B5C6B92}"/>
              </a:ext>
            </a:extLst>
          </p:cNvPr>
          <p:cNvSpPr txBox="1"/>
          <p:nvPr/>
        </p:nvSpPr>
        <p:spPr>
          <a:xfrm>
            <a:off x="13074182" y="9378538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545796-158E-49F9-985F-D2AF1A9F8295}"/>
              </a:ext>
            </a:extLst>
          </p:cNvPr>
          <p:cNvSpPr txBox="1"/>
          <p:nvPr/>
        </p:nvSpPr>
        <p:spPr>
          <a:xfrm>
            <a:off x="13066562" y="3538238"/>
            <a:ext cx="36820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TUESDAY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2FBBAB-277F-4661-BE3E-92E5D1516A11}"/>
              </a:ext>
            </a:extLst>
          </p:cNvPr>
          <p:cNvSpPr txBox="1"/>
          <p:nvPr/>
        </p:nvSpPr>
        <p:spPr>
          <a:xfrm>
            <a:off x="13066563" y="4481708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092FCF-3254-4927-8A7D-5F674A388C1B}"/>
              </a:ext>
            </a:extLst>
          </p:cNvPr>
          <p:cNvSpPr txBox="1"/>
          <p:nvPr/>
        </p:nvSpPr>
        <p:spPr>
          <a:xfrm>
            <a:off x="18248089" y="8388318"/>
            <a:ext cx="36820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SATURDAY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F78834-A359-478E-BAA2-CD4DB8A0A054}"/>
              </a:ext>
            </a:extLst>
          </p:cNvPr>
          <p:cNvSpPr txBox="1"/>
          <p:nvPr/>
        </p:nvSpPr>
        <p:spPr>
          <a:xfrm>
            <a:off x="18248090" y="9378538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5F9992-C903-4DAB-860C-0F11158917F0}"/>
              </a:ext>
            </a:extLst>
          </p:cNvPr>
          <p:cNvSpPr txBox="1"/>
          <p:nvPr/>
        </p:nvSpPr>
        <p:spPr>
          <a:xfrm>
            <a:off x="18248089" y="3538238"/>
            <a:ext cx="36820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WEDNESDAY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95A83B-B610-43A8-877C-60A169F3F527}"/>
              </a:ext>
            </a:extLst>
          </p:cNvPr>
          <p:cNvSpPr txBox="1"/>
          <p:nvPr/>
        </p:nvSpPr>
        <p:spPr>
          <a:xfrm>
            <a:off x="18248090" y="4481708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7C40E0-8062-497E-B540-84B3A3636E30}"/>
              </a:ext>
            </a:extLst>
          </p:cNvPr>
          <p:cNvSpPr txBox="1"/>
          <p:nvPr/>
        </p:nvSpPr>
        <p:spPr>
          <a:xfrm>
            <a:off x="7891495" y="8388318"/>
            <a:ext cx="36820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THURSDAY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AE7F4B-711F-4429-A7E3-51B7DFE4EFE1}"/>
              </a:ext>
            </a:extLst>
          </p:cNvPr>
          <p:cNvSpPr txBox="1"/>
          <p:nvPr/>
        </p:nvSpPr>
        <p:spPr>
          <a:xfrm>
            <a:off x="7891495" y="9378538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A05B7F-8050-4C0E-BCD3-7D0075DCA450}"/>
              </a:ext>
            </a:extLst>
          </p:cNvPr>
          <p:cNvSpPr txBox="1"/>
          <p:nvPr/>
        </p:nvSpPr>
        <p:spPr>
          <a:xfrm>
            <a:off x="2187073" y="3239754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NOTES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45703-0053-4DE6-8197-10A57CB69A25}"/>
              </a:ext>
            </a:extLst>
          </p:cNvPr>
          <p:cNvSpPr txBox="1"/>
          <p:nvPr/>
        </p:nvSpPr>
        <p:spPr>
          <a:xfrm>
            <a:off x="2187071" y="10021232"/>
            <a:ext cx="42741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NEXT WEEK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8AA681-AAE8-4910-BFEA-73E48EBBEAC0}"/>
              </a:ext>
            </a:extLst>
          </p:cNvPr>
          <p:cNvSpPr txBox="1"/>
          <p:nvPr/>
        </p:nvSpPr>
        <p:spPr>
          <a:xfrm>
            <a:off x="2187072" y="10685537"/>
            <a:ext cx="42741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2">
            <a:extLst>
              <a:ext uri="{FF2B5EF4-FFF2-40B4-BE49-F238E27FC236}">
                <a16:creationId xmlns:a16="http://schemas.microsoft.com/office/drawing/2014/main" id="{C2328CFE-21EB-4D0A-ACDC-5969E4D8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525" y="3563413"/>
            <a:ext cx="4493512" cy="4340456"/>
          </a:xfrm>
          <a:prstGeom prst="roundRect">
            <a:avLst>
              <a:gd name="adj" fmla="val 10487"/>
            </a:avLst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3" name="Freeform 3">
            <a:extLst>
              <a:ext uri="{FF2B5EF4-FFF2-40B4-BE49-F238E27FC236}">
                <a16:creationId xmlns:a16="http://schemas.microsoft.com/office/drawing/2014/main" id="{B8E3B294-C9F0-4EBF-BD1D-4C2A8C2A0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448" y="6895283"/>
            <a:ext cx="835912" cy="831986"/>
          </a:xfrm>
          <a:custGeom>
            <a:avLst/>
            <a:gdLst>
              <a:gd name="T0" fmla="*/ 937 w 938"/>
              <a:gd name="T1" fmla="*/ 468 h 937"/>
              <a:gd name="T2" fmla="*/ 937 w 938"/>
              <a:gd name="T3" fmla="*/ 468 h 937"/>
              <a:gd name="T4" fmla="*/ 468 w 938"/>
              <a:gd name="T5" fmla="*/ 936 h 937"/>
              <a:gd name="T6" fmla="*/ 468 w 938"/>
              <a:gd name="T7" fmla="*/ 936 h 937"/>
              <a:gd name="T8" fmla="*/ 0 w 938"/>
              <a:gd name="T9" fmla="*/ 468 h 937"/>
              <a:gd name="T10" fmla="*/ 0 w 938"/>
              <a:gd name="T11" fmla="*/ 468 h 937"/>
              <a:gd name="T12" fmla="*/ 468 w 938"/>
              <a:gd name="T13" fmla="*/ 0 h 937"/>
              <a:gd name="T14" fmla="*/ 468 w 938"/>
              <a:gd name="T15" fmla="*/ 0 h 937"/>
              <a:gd name="T16" fmla="*/ 937 w 938"/>
              <a:gd name="T17" fmla="*/ 46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8" h="937">
                <a:moveTo>
                  <a:pt x="937" y="468"/>
                </a:moveTo>
                <a:lnTo>
                  <a:pt x="937" y="468"/>
                </a:lnTo>
                <a:cubicBezTo>
                  <a:pt x="937" y="726"/>
                  <a:pt x="727" y="936"/>
                  <a:pt x="468" y="936"/>
                </a:cubicBezTo>
                <a:lnTo>
                  <a:pt x="468" y="936"/>
                </a:lnTo>
                <a:cubicBezTo>
                  <a:pt x="210" y="936"/>
                  <a:pt x="0" y="726"/>
                  <a:pt x="0" y="468"/>
                </a:cubicBezTo>
                <a:lnTo>
                  <a:pt x="0" y="468"/>
                </a:lnTo>
                <a:cubicBezTo>
                  <a:pt x="0" y="209"/>
                  <a:pt x="210" y="0"/>
                  <a:pt x="468" y="0"/>
                </a:cubicBezTo>
                <a:lnTo>
                  <a:pt x="468" y="0"/>
                </a:lnTo>
                <a:cubicBezTo>
                  <a:pt x="727" y="0"/>
                  <a:pt x="937" y="209"/>
                  <a:pt x="937" y="468"/>
                </a:cubicBezTo>
              </a:path>
            </a:pathLst>
          </a:custGeom>
          <a:noFill/>
          <a:ln w="50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5" name="Freeform 4">
            <a:extLst>
              <a:ext uri="{FF2B5EF4-FFF2-40B4-BE49-F238E27FC236}">
                <a16:creationId xmlns:a16="http://schemas.microsoft.com/office/drawing/2014/main" id="{2CABA493-650B-4EA1-B9E1-9F4EF85B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4" y="3563413"/>
            <a:ext cx="4497435" cy="4340456"/>
          </a:xfrm>
          <a:prstGeom prst="roundRect">
            <a:avLst>
              <a:gd name="adj" fmla="val 10522"/>
            </a:avLst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6" name="Freeform 5">
            <a:extLst>
              <a:ext uri="{FF2B5EF4-FFF2-40B4-BE49-F238E27FC236}">
                <a16:creationId xmlns:a16="http://schemas.microsoft.com/office/drawing/2014/main" id="{B1EDA85F-84B7-4DB5-AF0A-8A26159F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853" y="6895283"/>
            <a:ext cx="831986" cy="831986"/>
          </a:xfrm>
          <a:custGeom>
            <a:avLst/>
            <a:gdLst>
              <a:gd name="T0" fmla="*/ 935 w 936"/>
              <a:gd name="T1" fmla="*/ 468 h 937"/>
              <a:gd name="T2" fmla="*/ 935 w 936"/>
              <a:gd name="T3" fmla="*/ 468 h 937"/>
              <a:gd name="T4" fmla="*/ 467 w 936"/>
              <a:gd name="T5" fmla="*/ 936 h 937"/>
              <a:gd name="T6" fmla="*/ 467 w 936"/>
              <a:gd name="T7" fmla="*/ 936 h 937"/>
              <a:gd name="T8" fmla="*/ 0 w 936"/>
              <a:gd name="T9" fmla="*/ 468 h 937"/>
              <a:gd name="T10" fmla="*/ 0 w 936"/>
              <a:gd name="T11" fmla="*/ 468 h 937"/>
              <a:gd name="T12" fmla="*/ 467 w 936"/>
              <a:gd name="T13" fmla="*/ 0 h 937"/>
              <a:gd name="T14" fmla="*/ 467 w 936"/>
              <a:gd name="T15" fmla="*/ 0 h 937"/>
              <a:gd name="T16" fmla="*/ 935 w 936"/>
              <a:gd name="T17" fmla="*/ 46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6" h="937">
                <a:moveTo>
                  <a:pt x="935" y="468"/>
                </a:moveTo>
                <a:lnTo>
                  <a:pt x="935" y="468"/>
                </a:lnTo>
                <a:cubicBezTo>
                  <a:pt x="935" y="726"/>
                  <a:pt x="726" y="936"/>
                  <a:pt x="467" y="936"/>
                </a:cubicBezTo>
                <a:lnTo>
                  <a:pt x="467" y="936"/>
                </a:lnTo>
                <a:cubicBezTo>
                  <a:pt x="210" y="936"/>
                  <a:pt x="0" y="726"/>
                  <a:pt x="0" y="468"/>
                </a:cubicBezTo>
                <a:lnTo>
                  <a:pt x="0" y="468"/>
                </a:lnTo>
                <a:cubicBezTo>
                  <a:pt x="0" y="209"/>
                  <a:pt x="210" y="0"/>
                  <a:pt x="467" y="0"/>
                </a:cubicBezTo>
                <a:lnTo>
                  <a:pt x="467" y="0"/>
                </a:lnTo>
                <a:cubicBezTo>
                  <a:pt x="726" y="0"/>
                  <a:pt x="935" y="209"/>
                  <a:pt x="935" y="468"/>
                </a:cubicBezTo>
              </a:path>
            </a:pathLst>
          </a:custGeom>
          <a:noFill/>
          <a:ln w="50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8" name="Freeform 6">
            <a:extLst>
              <a:ext uri="{FF2B5EF4-FFF2-40B4-BE49-F238E27FC236}">
                <a16:creationId xmlns:a16="http://schemas.microsoft.com/office/drawing/2014/main" id="{9742EB60-81D7-4298-9CF1-65B72473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82" y="3563413"/>
            <a:ext cx="4497435" cy="4340456"/>
          </a:xfrm>
          <a:prstGeom prst="roundRect">
            <a:avLst>
              <a:gd name="adj" fmla="val 10347"/>
            </a:avLst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9" name="Freeform 7">
            <a:extLst>
              <a:ext uri="{FF2B5EF4-FFF2-40B4-BE49-F238E27FC236}">
                <a16:creationId xmlns:a16="http://schemas.microsoft.com/office/drawing/2014/main" id="{7A1B7F1F-B168-4CA5-A0D9-3C785FBF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254" y="6895283"/>
            <a:ext cx="835912" cy="831986"/>
          </a:xfrm>
          <a:custGeom>
            <a:avLst/>
            <a:gdLst>
              <a:gd name="T0" fmla="*/ 937 w 938"/>
              <a:gd name="T1" fmla="*/ 468 h 937"/>
              <a:gd name="T2" fmla="*/ 937 w 938"/>
              <a:gd name="T3" fmla="*/ 468 h 937"/>
              <a:gd name="T4" fmla="*/ 469 w 938"/>
              <a:gd name="T5" fmla="*/ 936 h 937"/>
              <a:gd name="T6" fmla="*/ 469 w 938"/>
              <a:gd name="T7" fmla="*/ 936 h 937"/>
              <a:gd name="T8" fmla="*/ 0 w 938"/>
              <a:gd name="T9" fmla="*/ 468 h 937"/>
              <a:gd name="T10" fmla="*/ 0 w 938"/>
              <a:gd name="T11" fmla="*/ 468 h 937"/>
              <a:gd name="T12" fmla="*/ 469 w 938"/>
              <a:gd name="T13" fmla="*/ 0 h 937"/>
              <a:gd name="T14" fmla="*/ 469 w 938"/>
              <a:gd name="T15" fmla="*/ 0 h 937"/>
              <a:gd name="T16" fmla="*/ 937 w 938"/>
              <a:gd name="T17" fmla="*/ 46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8" h="937">
                <a:moveTo>
                  <a:pt x="937" y="468"/>
                </a:moveTo>
                <a:lnTo>
                  <a:pt x="937" y="468"/>
                </a:lnTo>
                <a:cubicBezTo>
                  <a:pt x="937" y="726"/>
                  <a:pt x="727" y="936"/>
                  <a:pt x="469" y="936"/>
                </a:cubicBezTo>
                <a:lnTo>
                  <a:pt x="469" y="936"/>
                </a:lnTo>
                <a:cubicBezTo>
                  <a:pt x="210" y="936"/>
                  <a:pt x="0" y="726"/>
                  <a:pt x="0" y="468"/>
                </a:cubicBezTo>
                <a:lnTo>
                  <a:pt x="0" y="468"/>
                </a:lnTo>
                <a:cubicBezTo>
                  <a:pt x="0" y="209"/>
                  <a:pt x="210" y="0"/>
                  <a:pt x="469" y="0"/>
                </a:cubicBezTo>
                <a:lnTo>
                  <a:pt x="469" y="0"/>
                </a:lnTo>
                <a:cubicBezTo>
                  <a:pt x="727" y="0"/>
                  <a:pt x="937" y="209"/>
                  <a:pt x="937" y="468"/>
                </a:cubicBezTo>
              </a:path>
            </a:pathLst>
          </a:custGeom>
          <a:noFill/>
          <a:ln w="50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1" name="Freeform 8">
            <a:extLst>
              <a:ext uri="{FF2B5EF4-FFF2-40B4-BE49-F238E27FC236}">
                <a16:creationId xmlns:a16="http://schemas.microsoft.com/office/drawing/2014/main" id="{C49D3704-384F-41E7-A8E5-D149C50F7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525" y="8363032"/>
            <a:ext cx="4493512" cy="4340456"/>
          </a:xfrm>
          <a:prstGeom prst="roundRect">
            <a:avLst>
              <a:gd name="adj" fmla="val 10628"/>
            </a:avLst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B3AD523A-942A-4BB0-BE34-E54E55E3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4995" y="11698826"/>
            <a:ext cx="831986" cy="835909"/>
          </a:xfrm>
          <a:custGeom>
            <a:avLst/>
            <a:gdLst>
              <a:gd name="T0" fmla="*/ 936 w 937"/>
              <a:gd name="T1" fmla="*/ 468 h 938"/>
              <a:gd name="T2" fmla="*/ 936 w 937"/>
              <a:gd name="T3" fmla="*/ 468 h 938"/>
              <a:gd name="T4" fmla="*/ 468 w 937"/>
              <a:gd name="T5" fmla="*/ 937 h 938"/>
              <a:gd name="T6" fmla="*/ 468 w 937"/>
              <a:gd name="T7" fmla="*/ 937 h 938"/>
              <a:gd name="T8" fmla="*/ 0 w 937"/>
              <a:gd name="T9" fmla="*/ 468 h 938"/>
              <a:gd name="T10" fmla="*/ 0 w 937"/>
              <a:gd name="T11" fmla="*/ 468 h 938"/>
              <a:gd name="T12" fmla="*/ 468 w 937"/>
              <a:gd name="T13" fmla="*/ 0 h 938"/>
              <a:gd name="T14" fmla="*/ 468 w 937"/>
              <a:gd name="T15" fmla="*/ 0 h 938"/>
              <a:gd name="T16" fmla="*/ 936 w 937"/>
              <a:gd name="T17" fmla="*/ 468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7" h="938">
                <a:moveTo>
                  <a:pt x="936" y="468"/>
                </a:moveTo>
                <a:lnTo>
                  <a:pt x="936" y="468"/>
                </a:lnTo>
                <a:cubicBezTo>
                  <a:pt x="936" y="727"/>
                  <a:pt x="726" y="937"/>
                  <a:pt x="468" y="937"/>
                </a:cubicBezTo>
                <a:lnTo>
                  <a:pt x="468" y="937"/>
                </a:lnTo>
                <a:cubicBezTo>
                  <a:pt x="210" y="937"/>
                  <a:pt x="0" y="727"/>
                  <a:pt x="0" y="468"/>
                </a:cubicBezTo>
                <a:lnTo>
                  <a:pt x="0" y="468"/>
                </a:lnTo>
                <a:cubicBezTo>
                  <a:pt x="0" y="210"/>
                  <a:pt x="210" y="0"/>
                  <a:pt x="468" y="0"/>
                </a:cubicBezTo>
                <a:lnTo>
                  <a:pt x="468" y="0"/>
                </a:lnTo>
                <a:cubicBezTo>
                  <a:pt x="726" y="0"/>
                  <a:pt x="936" y="210"/>
                  <a:pt x="936" y="468"/>
                </a:cubicBezTo>
              </a:path>
            </a:pathLst>
          </a:custGeom>
          <a:noFill/>
          <a:ln w="5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4" name="Freeform 10">
            <a:extLst>
              <a:ext uri="{FF2B5EF4-FFF2-40B4-BE49-F238E27FC236}">
                <a16:creationId xmlns:a16="http://schemas.microsoft.com/office/drawing/2014/main" id="{EEA0FF70-7D0F-425B-A8EA-DC0B4D48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4" y="8363032"/>
            <a:ext cx="4497435" cy="4340456"/>
          </a:xfrm>
          <a:prstGeom prst="roundRect">
            <a:avLst>
              <a:gd name="adj" fmla="val 10522"/>
            </a:avLst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5" name="Freeform 11">
            <a:extLst>
              <a:ext uri="{FF2B5EF4-FFF2-40B4-BE49-F238E27FC236}">
                <a16:creationId xmlns:a16="http://schemas.microsoft.com/office/drawing/2014/main" id="{B0918A80-92C5-4D70-9645-D13BE001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399" y="11698826"/>
            <a:ext cx="831986" cy="835909"/>
          </a:xfrm>
          <a:custGeom>
            <a:avLst/>
            <a:gdLst>
              <a:gd name="T0" fmla="*/ 936 w 937"/>
              <a:gd name="T1" fmla="*/ 468 h 938"/>
              <a:gd name="T2" fmla="*/ 936 w 937"/>
              <a:gd name="T3" fmla="*/ 468 h 938"/>
              <a:gd name="T4" fmla="*/ 468 w 937"/>
              <a:gd name="T5" fmla="*/ 937 h 938"/>
              <a:gd name="T6" fmla="*/ 468 w 937"/>
              <a:gd name="T7" fmla="*/ 937 h 938"/>
              <a:gd name="T8" fmla="*/ 0 w 937"/>
              <a:gd name="T9" fmla="*/ 468 h 938"/>
              <a:gd name="T10" fmla="*/ 0 w 937"/>
              <a:gd name="T11" fmla="*/ 468 h 938"/>
              <a:gd name="T12" fmla="*/ 468 w 937"/>
              <a:gd name="T13" fmla="*/ 0 h 938"/>
              <a:gd name="T14" fmla="*/ 468 w 937"/>
              <a:gd name="T15" fmla="*/ 0 h 938"/>
              <a:gd name="T16" fmla="*/ 936 w 937"/>
              <a:gd name="T17" fmla="*/ 468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7" h="938">
                <a:moveTo>
                  <a:pt x="936" y="468"/>
                </a:moveTo>
                <a:lnTo>
                  <a:pt x="936" y="468"/>
                </a:lnTo>
                <a:cubicBezTo>
                  <a:pt x="936" y="727"/>
                  <a:pt x="727" y="937"/>
                  <a:pt x="468" y="937"/>
                </a:cubicBezTo>
                <a:lnTo>
                  <a:pt x="468" y="937"/>
                </a:lnTo>
                <a:cubicBezTo>
                  <a:pt x="210" y="937"/>
                  <a:pt x="0" y="727"/>
                  <a:pt x="0" y="468"/>
                </a:cubicBezTo>
                <a:lnTo>
                  <a:pt x="0" y="468"/>
                </a:lnTo>
                <a:cubicBezTo>
                  <a:pt x="0" y="210"/>
                  <a:pt x="210" y="0"/>
                  <a:pt x="468" y="0"/>
                </a:cubicBezTo>
                <a:lnTo>
                  <a:pt x="468" y="0"/>
                </a:lnTo>
                <a:cubicBezTo>
                  <a:pt x="727" y="0"/>
                  <a:pt x="936" y="210"/>
                  <a:pt x="936" y="468"/>
                </a:cubicBezTo>
              </a:path>
            </a:pathLst>
          </a:custGeom>
          <a:noFill/>
          <a:ln w="50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7" name="Freeform 12">
            <a:extLst>
              <a:ext uri="{FF2B5EF4-FFF2-40B4-BE49-F238E27FC236}">
                <a16:creationId xmlns:a16="http://schemas.microsoft.com/office/drawing/2014/main" id="{B982FB56-92E6-4B9B-955C-5DBE96DD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82" y="8363032"/>
            <a:ext cx="4497435" cy="4340456"/>
          </a:xfrm>
          <a:prstGeom prst="roundRect">
            <a:avLst>
              <a:gd name="adj" fmla="val 10628"/>
            </a:avLst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8" name="Freeform 13">
            <a:extLst>
              <a:ext uri="{FF2B5EF4-FFF2-40B4-BE49-F238E27FC236}">
                <a16:creationId xmlns:a16="http://schemas.microsoft.com/office/drawing/2014/main" id="{D7DF5524-48B8-4815-8014-E9C439B6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801" y="11698826"/>
            <a:ext cx="831986" cy="835909"/>
          </a:xfrm>
          <a:custGeom>
            <a:avLst/>
            <a:gdLst>
              <a:gd name="T0" fmla="*/ 935 w 936"/>
              <a:gd name="T1" fmla="*/ 468 h 938"/>
              <a:gd name="T2" fmla="*/ 935 w 936"/>
              <a:gd name="T3" fmla="*/ 468 h 938"/>
              <a:gd name="T4" fmla="*/ 467 w 936"/>
              <a:gd name="T5" fmla="*/ 937 h 938"/>
              <a:gd name="T6" fmla="*/ 467 w 936"/>
              <a:gd name="T7" fmla="*/ 937 h 938"/>
              <a:gd name="T8" fmla="*/ 0 w 936"/>
              <a:gd name="T9" fmla="*/ 468 h 938"/>
              <a:gd name="T10" fmla="*/ 0 w 936"/>
              <a:gd name="T11" fmla="*/ 468 h 938"/>
              <a:gd name="T12" fmla="*/ 467 w 936"/>
              <a:gd name="T13" fmla="*/ 0 h 938"/>
              <a:gd name="T14" fmla="*/ 467 w 936"/>
              <a:gd name="T15" fmla="*/ 0 h 938"/>
              <a:gd name="T16" fmla="*/ 935 w 936"/>
              <a:gd name="T17" fmla="*/ 468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6" h="938">
                <a:moveTo>
                  <a:pt x="935" y="468"/>
                </a:moveTo>
                <a:lnTo>
                  <a:pt x="935" y="468"/>
                </a:lnTo>
                <a:cubicBezTo>
                  <a:pt x="935" y="727"/>
                  <a:pt x="725" y="937"/>
                  <a:pt x="467" y="937"/>
                </a:cubicBezTo>
                <a:lnTo>
                  <a:pt x="467" y="937"/>
                </a:lnTo>
                <a:cubicBezTo>
                  <a:pt x="208" y="937"/>
                  <a:pt x="0" y="727"/>
                  <a:pt x="0" y="468"/>
                </a:cubicBezTo>
                <a:lnTo>
                  <a:pt x="0" y="468"/>
                </a:lnTo>
                <a:cubicBezTo>
                  <a:pt x="0" y="210"/>
                  <a:pt x="208" y="0"/>
                  <a:pt x="467" y="0"/>
                </a:cubicBezTo>
                <a:lnTo>
                  <a:pt x="467" y="0"/>
                </a:lnTo>
                <a:cubicBezTo>
                  <a:pt x="725" y="0"/>
                  <a:pt x="935" y="210"/>
                  <a:pt x="935" y="468"/>
                </a:cubicBezTo>
              </a:path>
            </a:pathLst>
          </a:custGeom>
          <a:noFill/>
          <a:ln w="50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0" name="Freeform 14">
            <a:extLst>
              <a:ext uri="{FF2B5EF4-FFF2-40B4-BE49-F238E27FC236}">
                <a16:creationId xmlns:a16="http://schemas.microsoft.com/office/drawing/2014/main" id="{16B52F99-3A86-434A-9E91-B19BDF57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972" y="3563413"/>
            <a:ext cx="6326235" cy="9136150"/>
          </a:xfrm>
          <a:prstGeom prst="roundRect">
            <a:avLst>
              <a:gd name="adj" fmla="val 6838"/>
            </a:avLst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1" name="Line 15">
            <a:extLst>
              <a:ext uri="{FF2B5EF4-FFF2-40B4-BE49-F238E27FC236}">
                <a16:creationId xmlns:a16="http://schemas.microsoft.com/office/drawing/2014/main" id="{22F30A64-0820-431F-8D4C-8D89853D8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5513872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2" name="Line 16">
            <a:extLst>
              <a:ext uri="{FF2B5EF4-FFF2-40B4-BE49-F238E27FC236}">
                <a16:creationId xmlns:a16="http://schemas.microsoft.com/office/drawing/2014/main" id="{1BBA0AE4-71DD-4D51-80A0-6148B521B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6243822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3" name="Line 17">
            <a:extLst>
              <a:ext uri="{FF2B5EF4-FFF2-40B4-BE49-F238E27FC236}">
                <a16:creationId xmlns:a16="http://schemas.microsoft.com/office/drawing/2014/main" id="{6713B961-34AC-4746-B773-5C9BE6161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6977696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4" name="Line 18">
            <a:extLst>
              <a:ext uri="{FF2B5EF4-FFF2-40B4-BE49-F238E27FC236}">
                <a16:creationId xmlns:a16="http://schemas.microsoft.com/office/drawing/2014/main" id="{BE688F86-ED0A-4771-859D-0C785BA18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7711571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5" name="Line 19">
            <a:extLst>
              <a:ext uri="{FF2B5EF4-FFF2-40B4-BE49-F238E27FC236}">
                <a16:creationId xmlns:a16="http://schemas.microsoft.com/office/drawing/2014/main" id="{0F690D52-3B0C-4052-9F51-D6509492F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8445445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6" name="Line 20">
            <a:extLst>
              <a:ext uri="{FF2B5EF4-FFF2-40B4-BE49-F238E27FC236}">
                <a16:creationId xmlns:a16="http://schemas.microsoft.com/office/drawing/2014/main" id="{90F7215A-C710-4B07-B387-39263563C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9179321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7" name="Line 21">
            <a:extLst>
              <a:ext uri="{FF2B5EF4-FFF2-40B4-BE49-F238E27FC236}">
                <a16:creationId xmlns:a16="http://schemas.microsoft.com/office/drawing/2014/main" id="{AE00BD2E-9F0E-4BD4-BA8F-8ECCA542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9913194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8" name="Line 22">
            <a:extLst>
              <a:ext uri="{FF2B5EF4-FFF2-40B4-BE49-F238E27FC236}">
                <a16:creationId xmlns:a16="http://schemas.microsoft.com/office/drawing/2014/main" id="{B4664577-36D3-4DDB-922C-D51C7E26C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10647070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9" name="Line 23">
            <a:extLst>
              <a:ext uri="{FF2B5EF4-FFF2-40B4-BE49-F238E27FC236}">
                <a16:creationId xmlns:a16="http://schemas.microsoft.com/office/drawing/2014/main" id="{EB3DAFC9-CBAA-4C87-A26F-0C6D658A5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11380943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0" name="Line 24">
            <a:extLst>
              <a:ext uri="{FF2B5EF4-FFF2-40B4-BE49-F238E27FC236}">
                <a16:creationId xmlns:a16="http://schemas.microsoft.com/office/drawing/2014/main" id="{F2C71D5D-60FC-4B3D-A230-08909F8BF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35" y="12114819"/>
            <a:ext cx="5431457" cy="0"/>
          </a:xfrm>
          <a:prstGeom prst="line">
            <a:avLst/>
          </a:prstGeom>
          <a:noFill/>
          <a:ln w="952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AE27B6-A096-4B36-9E4A-472A87228ED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88DE29-D8C8-43E2-ACB6-4B7EF397E314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52F61D8-DBB2-4461-9F91-EF846932C909}"/>
              </a:ext>
            </a:extLst>
          </p:cNvPr>
          <p:cNvSpPr txBox="1"/>
          <p:nvPr/>
        </p:nvSpPr>
        <p:spPr>
          <a:xfrm>
            <a:off x="1994474" y="3824774"/>
            <a:ext cx="36771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MONDAY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6E1198C-4F97-448B-9D56-8F433BC820CC}"/>
              </a:ext>
            </a:extLst>
          </p:cNvPr>
          <p:cNvSpPr txBox="1"/>
          <p:nvPr/>
        </p:nvSpPr>
        <p:spPr>
          <a:xfrm>
            <a:off x="1994475" y="4684424"/>
            <a:ext cx="36771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CF5E63-A22F-4C22-BB04-E5BB0651A281}"/>
              </a:ext>
            </a:extLst>
          </p:cNvPr>
          <p:cNvSpPr txBox="1"/>
          <p:nvPr/>
        </p:nvSpPr>
        <p:spPr>
          <a:xfrm>
            <a:off x="6961194" y="3824774"/>
            <a:ext cx="36771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TUESDAY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80F806-8095-42B3-A5DA-46667DB3C778}"/>
              </a:ext>
            </a:extLst>
          </p:cNvPr>
          <p:cNvSpPr txBox="1"/>
          <p:nvPr/>
        </p:nvSpPr>
        <p:spPr>
          <a:xfrm>
            <a:off x="6961195" y="4684424"/>
            <a:ext cx="36771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8A4387-B080-432D-B4D7-6EF1EA7EDD27}"/>
              </a:ext>
            </a:extLst>
          </p:cNvPr>
          <p:cNvSpPr txBox="1"/>
          <p:nvPr/>
        </p:nvSpPr>
        <p:spPr>
          <a:xfrm>
            <a:off x="11912385" y="3824774"/>
            <a:ext cx="36771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itchFamily="2" charset="77"/>
              </a:rPr>
              <a:t>WEDNESDAY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DF2F1C-0064-4E57-B53B-7FC12ECC4B81}"/>
              </a:ext>
            </a:extLst>
          </p:cNvPr>
          <p:cNvSpPr txBox="1"/>
          <p:nvPr/>
        </p:nvSpPr>
        <p:spPr>
          <a:xfrm>
            <a:off x="11912386" y="4684424"/>
            <a:ext cx="36771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6E66CF5-3E3E-49B3-BCD3-59347E6EB69B}"/>
              </a:ext>
            </a:extLst>
          </p:cNvPr>
          <p:cNvSpPr txBox="1"/>
          <p:nvPr/>
        </p:nvSpPr>
        <p:spPr>
          <a:xfrm>
            <a:off x="1994474" y="8645110"/>
            <a:ext cx="36771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itchFamily="2" charset="77"/>
              </a:rPr>
              <a:t>THURSDAY</a:t>
            </a:r>
            <a:endParaRPr lang="en-US" sz="3200" b="1" spc="-30" dirty="0">
              <a:solidFill>
                <a:schemeClr val="accent4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253B97-A8F4-48FE-B7A8-80EB8D86D973}"/>
              </a:ext>
            </a:extLst>
          </p:cNvPr>
          <p:cNvSpPr txBox="1"/>
          <p:nvPr/>
        </p:nvSpPr>
        <p:spPr>
          <a:xfrm>
            <a:off x="1994475" y="9504760"/>
            <a:ext cx="36771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651F00-1B44-482B-8FD4-A2FF82B8B0BC}"/>
              </a:ext>
            </a:extLst>
          </p:cNvPr>
          <p:cNvSpPr txBox="1"/>
          <p:nvPr/>
        </p:nvSpPr>
        <p:spPr>
          <a:xfrm>
            <a:off x="6961194" y="8645110"/>
            <a:ext cx="36771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5"/>
                </a:solidFill>
                <a:latin typeface="Montserrat" panose="00000500000000000000" pitchFamily="2" charset="0"/>
                <a:cs typeface="Poppins" pitchFamily="2" charset="77"/>
              </a:rPr>
              <a:t>FRIDAY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4FBD920-3BF1-4AE0-B5AC-CE3FC2476DE1}"/>
              </a:ext>
            </a:extLst>
          </p:cNvPr>
          <p:cNvSpPr txBox="1"/>
          <p:nvPr/>
        </p:nvSpPr>
        <p:spPr>
          <a:xfrm>
            <a:off x="6961195" y="9504760"/>
            <a:ext cx="36771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16B9620-DD47-47E0-B498-531FEFAF2602}"/>
              </a:ext>
            </a:extLst>
          </p:cNvPr>
          <p:cNvSpPr txBox="1"/>
          <p:nvPr/>
        </p:nvSpPr>
        <p:spPr>
          <a:xfrm>
            <a:off x="11912385" y="8645110"/>
            <a:ext cx="36771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6"/>
                </a:solidFill>
                <a:latin typeface="Montserrat" panose="00000500000000000000" pitchFamily="2" charset="0"/>
                <a:cs typeface="Poppins" pitchFamily="2" charset="77"/>
              </a:rPr>
              <a:t>NOTES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071C02-E1B9-4F93-9EA4-BAAD3ADB9C83}"/>
              </a:ext>
            </a:extLst>
          </p:cNvPr>
          <p:cNvSpPr txBox="1"/>
          <p:nvPr/>
        </p:nvSpPr>
        <p:spPr>
          <a:xfrm>
            <a:off x="11912386" y="9504760"/>
            <a:ext cx="36771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F27614D-AA01-4BE0-B727-F9E90B276629}"/>
              </a:ext>
            </a:extLst>
          </p:cNvPr>
          <p:cNvSpPr txBox="1"/>
          <p:nvPr/>
        </p:nvSpPr>
        <p:spPr>
          <a:xfrm>
            <a:off x="16863576" y="3816464"/>
            <a:ext cx="551959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MUST DO THIS WEEK</a:t>
            </a:r>
            <a:endParaRPr lang="en-US" sz="3200" b="1" spc="-30" dirty="0">
              <a:solidFill>
                <a:schemeClr val="tx2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E35CCB6-4C2E-4705-B6DC-F69861D936BA}"/>
              </a:ext>
            </a:extLst>
          </p:cNvPr>
          <p:cNvSpPr txBox="1"/>
          <p:nvPr/>
        </p:nvSpPr>
        <p:spPr>
          <a:xfrm>
            <a:off x="16863577" y="4938792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CFF4ED6-2194-4286-9BED-C7922146C40A}"/>
              </a:ext>
            </a:extLst>
          </p:cNvPr>
          <p:cNvSpPr txBox="1"/>
          <p:nvPr/>
        </p:nvSpPr>
        <p:spPr>
          <a:xfrm>
            <a:off x="16863577" y="5678049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1E5A5D2-6008-4EE8-8672-C729F0650393}"/>
              </a:ext>
            </a:extLst>
          </p:cNvPr>
          <p:cNvSpPr txBox="1"/>
          <p:nvPr/>
        </p:nvSpPr>
        <p:spPr>
          <a:xfrm>
            <a:off x="16863577" y="6400123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89E8074-56BE-4484-9C55-EAAC96D72ADF}"/>
              </a:ext>
            </a:extLst>
          </p:cNvPr>
          <p:cNvSpPr txBox="1"/>
          <p:nvPr/>
        </p:nvSpPr>
        <p:spPr>
          <a:xfrm>
            <a:off x="16863577" y="7139380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5FF9DB-B646-4D69-B1E5-4A476E2792C9}"/>
              </a:ext>
            </a:extLst>
          </p:cNvPr>
          <p:cNvSpPr txBox="1"/>
          <p:nvPr/>
        </p:nvSpPr>
        <p:spPr>
          <a:xfrm>
            <a:off x="16863577" y="7877364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AD6C4A-D79D-438C-8425-A93A62BF014E}"/>
              </a:ext>
            </a:extLst>
          </p:cNvPr>
          <p:cNvSpPr txBox="1"/>
          <p:nvPr/>
        </p:nvSpPr>
        <p:spPr>
          <a:xfrm>
            <a:off x="16863577" y="8616621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00DC14A-FB21-4BC1-B07D-9D1F578BA91A}"/>
              </a:ext>
            </a:extLst>
          </p:cNvPr>
          <p:cNvSpPr txBox="1"/>
          <p:nvPr/>
        </p:nvSpPr>
        <p:spPr>
          <a:xfrm>
            <a:off x="16863577" y="9350887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F68C8F-5769-4891-A491-5DBCFD1C48F4}"/>
              </a:ext>
            </a:extLst>
          </p:cNvPr>
          <p:cNvSpPr txBox="1"/>
          <p:nvPr/>
        </p:nvSpPr>
        <p:spPr>
          <a:xfrm>
            <a:off x="16863577" y="10077952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EB3748A-EE96-41B6-818F-2273D49554CF}"/>
              </a:ext>
            </a:extLst>
          </p:cNvPr>
          <p:cNvSpPr txBox="1"/>
          <p:nvPr/>
        </p:nvSpPr>
        <p:spPr>
          <a:xfrm>
            <a:off x="16863577" y="10805017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3A850CF-E7EF-4663-9A1B-B1D59406A636}"/>
              </a:ext>
            </a:extLst>
          </p:cNvPr>
          <p:cNvSpPr txBox="1"/>
          <p:nvPr/>
        </p:nvSpPr>
        <p:spPr>
          <a:xfrm>
            <a:off x="16863577" y="11549743"/>
            <a:ext cx="55195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2">
            <a:extLst>
              <a:ext uri="{FF2B5EF4-FFF2-40B4-BE49-F238E27FC236}">
                <a16:creationId xmlns:a16="http://schemas.microsoft.com/office/drawing/2014/main" id="{29B0BC2B-F6A2-45DC-9B44-10715939B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51" y="8237449"/>
            <a:ext cx="4936975" cy="4579847"/>
          </a:xfrm>
          <a:custGeom>
            <a:avLst/>
            <a:gdLst>
              <a:gd name="T0" fmla="*/ 5547 w 5548"/>
              <a:gd name="T1" fmla="*/ 5143 h 5144"/>
              <a:gd name="T2" fmla="*/ 0 w 5548"/>
              <a:gd name="T3" fmla="*/ 5143 h 5144"/>
              <a:gd name="T4" fmla="*/ 0 w 5548"/>
              <a:gd name="T5" fmla="*/ 0 h 5144"/>
              <a:gd name="T6" fmla="*/ 5547 w 5548"/>
              <a:gd name="T7" fmla="*/ 0 h 5144"/>
              <a:gd name="T8" fmla="*/ 5547 w 5548"/>
              <a:gd name="T9" fmla="*/ 5143 h 5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8" h="5144">
                <a:moveTo>
                  <a:pt x="5547" y="5143"/>
                </a:moveTo>
                <a:lnTo>
                  <a:pt x="0" y="5143"/>
                </a:lnTo>
                <a:lnTo>
                  <a:pt x="0" y="0"/>
                </a:lnTo>
                <a:lnTo>
                  <a:pt x="5547" y="0"/>
                </a:lnTo>
                <a:lnTo>
                  <a:pt x="5547" y="5143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1037129B-02E6-4CEF-8FD8-F5023AF79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52" y="3445679"/>
            <a:ext cx="8343409" cy="1455977"/>
          </a:xfrm>
          <a:custGeom>
            <a:avLst/>
            <a:gdLst>
              <a:gd name="T0" fmla="*/ 9375 w 9376"/>
              <a:gd name="T1" fmla="*/ 1633 h 1634"/>
              <a:gd name="T2" fmla="*/ 0 w 9376"/>
              <a:gd name="T3" fmla="*/ 1633 h 1634"/>
              <a:gd name="T4" fmla="*/ 0 w 9376"/>
              <a:gd name="T5" fmla="*/ 0 h 1634"/>
              <a:gd name="T6" fmla="*/ 9375 w 9376"/>
              <a:gd name="T7" fmla="*/ 0 h 1634"/>
              <a:gd name="T8" fmla="*/ 9375 w 9376"/>
              <a:gd name="T9" fmla="*/ 16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6" h="1634">
                <a:moveTo>
                  <a:pt x="9375" y="1633"/>
                </a:moveTo>
                <a:lnTo>
                  <a:pt x="0" y="1633"/>
                </a:lnTo>
                <a:lnTo>
                  <a:pt x="0" y="0"/>
                </a:lnTo>
                <a:lnTo>
                  <a:pt x="9375" y="0"/>
                </a:lnTo>
                <a:lnTo>
                  <a:pt x="9375" y="16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16">
            <a:extLst>
              <a:ext uri="{FF2B5EF4-FFF2-40B4-BE49-F238E27FC236}">
                <a16:creationId xmlns:a16="http://schemas.microsoft.com/office/drawing/2014/main" id="{CD60733A-8540-450F-A6E9-166CA5D0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52" y="5027239"/>
            <a:ext cx="8343409" cy="1455975"/>
          </a:xfrm>
          <a:custGeom>
            <a:avLst/>
            <a:gdLst>
              <a:gd name="T0" fmla="*/ 9375 w 9376"/>
              <a:gd name="T1" fmla="*/ 1633 h 1634"/>
              <a:gd name="T2" fmla="*/ 0 w 9376"/>
              <a:gd name="T3" fmla="*/ 1633 h 1634"/>
              <a:gd name="T4" fmla="*/ 0 w 9376"/>
              <a:gd name="T5" fmla="*/ 0 h 1634"/>
              <a:gd name="T6" fmla="*/ 9375 w 9376"/>
              <a:gd name="T7" fmla="*/ 0 h 1634"/>
              <a:gd name="T8" fmla="*/ 9375 w 9376"/>
              <a:gd name="T9" fmla="*/ 16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6" h="1634">
                <a:moveTo>
                  <a:pt x="9375" y="1633"/>
                </a:moveTo>
                <a:lnTo>
                  <a:pt x="0" y="1633"/>
                </a:lnTo>
                <a:lnTo>
                  <a:pt x="0" y="0"/>
                </a:lnTo>
                <a:lnTo>
                  <a:pt x="9375" y="0"/>
                </a:lnTo>
                <a:lnTo>
                  <a:pt x="9375" y="16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17">
            <a:extLst>
              <a:ext uri="{FF2B5EF4-FFF2-40B4-BE49-F238E27FC236}">
                <a16:creationId xmlns:a16="http://schemas.microsoft.com/office/drawing/2014/main" id="{97AA106E-6DAC-4693-B3A4-DF570A3AD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52" y="6612722"/>
            <a:ext cx="8343409" cy="1452051"/>
          </a:xfrm>
          <a:custGeom>
            <a:avLst/>
            <a:gdLst>
              <a:gd name="T0" fmla="*/ 9375 w 9376"/>
              <a:gd name="T1" fmla="*/ 1632 h 1633"/>
              <a:gd name="T2" fmla="*/ 0 w 9376"/>
              <a:gd name="T3" fmla="*/ 1632 h 1633"/>
              <a:gd name="T4" fmla="*/ 0 w 9376"/>
              <a:gd name="T5" fmla="*/ 0 h 1633"/>
              <a:gd name="T6" fmla="*/ 9375 w 9376"/>
              <a:gd name="T7" fmla="*/ 0 h 1633"/>
              <a:gd name="T8" fmla="*/ 9375 w 9376"/>
              <a:gd name="T9" fmla="*/ 1632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6" h="1633">
                <a:moveTo>
                  <a:pt x="9375" y="1632"/>
                </a:moveTo>
                <a:lnTo>
                  <a:pt x="0" y="1632"/>
                </a:lnTo>
                <a:lnTo>
                  <a:pt x="0" y="0"/>
                </a:lnTo>
                <a:lnTo>
                  <a:pt x="9375" y="0"/>
                </a:lnTo>
                <a:lnTo>
                  <a:pt x="9375" y="16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18">
            <a:extLst>
              <a:ext uri="{FF2B5EF4-FFF2-40B4-BE49-F238E27FC236}">
                <a16:creationId xmlns:a16="http://schemas.microsoft.com/office/drawing/2014/main" id="{E2180DFC-5523-484E-AD9D-4D48090E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52" y="8194279"/>
            <a:ext cx="8343409" cy="1455977"/>
          </a:xfrm>
          <a:custGeom>
            <a:avLst/>
            <a:gdLst>
              <a:gd name="T0" fmla="*/ 9375 w 9376"/>
              <a:gd name="T1" fmla="*/ 1633 h 1634"/>
              <a:gd name="T2" fmla="*/ 0 w 9376"/>
              <a:gd name="T3" fmla="*/ 1633 h 1634"/>
              <a:gd name="T4" fmla="*/ 0 w 9376"/>
              <a:gd name="T5" fmla="*/ 0 h 1634"/>
              <a:gd name="T6" fmla="*/ 9375 w 9376"/>
              <a:gd name="T7" fmla="*/ 0 h 1634"/>
              <a:gd name="T8" fmla="*/ 9375 w 9376"/>
              <a:gd name="T9" fmla="*/ 16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6" h="1634">
                <a:moveTo>
                  <a:pt x="9375" y="1633"/>
                </a:moveTo>
                <a:lnTo>
                  <a:pt x="0" y="1633"/>
                </a:lnTo>
                <a:lnTo>
                  <a:pt x="0" y="0"/>
                </a:lnTo>
                <a:lnTo>
                  <a:pt x="9375" y="0"/>
                </a:lnTo>
                <a:lnTo>
                  <a:pt x="9375" y="16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19">
            <a:extLst>
              <a:ext uri="{FF2B5EF4-FFF2-40B4-BE49-F238E27FC236}">
                <a16:creationId xmlns:a16="http://schemas.microsoft.com/office/drawing/2014/main" id="{FC0DE2A5-142B-4129-9C9D-86AA5643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52" y="9779762"/>
            <a:ext cx="8343409" cy="1452051"/>
          </a:xfrm>
          <a:custGeom>
            <a:avLst/>
            <a:gdLst>
              <a:gd name="T0" fmla="*/ 9375 w 9376"/>
              <a:gd name="T1" fmla="*/ 1632 h 1633"/>
              <a:gd name="T2" fmla="*/ 0 w 9376"/>
              <a:gd name="T3" fmla="*/ 1632 h 1633"/>
              <a:gd name="T4" fmla="*/ 0 w 9376"/>
              <a:gd name="T5" fmla="*/ 0 h 1633"/>
              <a:gd name="T6" fmla="*/ 9375 w 9376"/>
              <a:gd name="T7" fmla="*/ 0 h 1633"/>
              <a:gd name="T8" fmla="*/ 9375 w 9376"/>
              <a:gd name="T9" fmla="*/ 1632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6" h="1633">
                <a:moveTo>
                  <a:pt x="9375" y="1632"/>
                </a:moveTo>
                <a:lnTo>
                  <a:pt x="0" y="1632"/>
                </a:lnTo>
                <a:lnTo>
                  <a:pt x="0" y="0"/>
                </a:lnTo>
                <a:lnTo>
                  <a:pt x="9375" y="0"/>
                </a:lnTo>
                <a:lnTo>
                  <a:pt x="9375" y="16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20">
            <a:extLst>
              <a:ext uri="{FF2B5EF4-FFF2-40B4-BE49-F238E27FC236}">
                <a16:creationId xmlns:a16="http://schemas.microsoft.com/office/drawing/2014/main" id="{6402D0E9-1EE4-4AA1-929A-221DE44C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52" y="11361322"/>
            <a:ext cx="8343409" cy="1455975"/>
          </a:xfrm>
          <a:custGeom>
            <a:avLst/>
            <a:gdLst>
              <a:gd name="T0" fmla="*/ 9375 w 9376"/>
              <a:gd name="T1" fmla="*/ 1633 h 1634"/>
              <a:gd name="T2" fmla="*/ 0 w 9376"/>
              <a:gd name="T3" fmla="*/ 1633 h 1634"/>
              <a:gd name="T4" fmla="*/ 0 w 9376"/>
              <a:gd name="T5" fmla="*/ 0 h 1634"/>
              <a:gd name="T6" fmla="*/ 9375 w 9376"/>
              <a:gd name="T7" fmla="*/ 0 h 1634"/>
              <a:gd name="T8" fmla="*/ 9375 w 9376"/>
              <a:gd name="T9" fmla="*/ 16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6" h="1634">
                <a:moveTo>
                  <a:pt x="9375" y="1633"/>
                </a:moveTo>
                <a:lnTo>
                  <a:pt x="0" y="1633"/>
                </a:lnTo>
                <a:lnTo>
                  <a:pt x="0" y="0"/>
                </a:lnTo>
                <a:lnTo>
                  <a:pt x="9375" y="0"/>
                </a:lnTo>
                <a:lnTo>
                  <a:pt x="9375" y="163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3">
            <a:extLst>
              <a:ext uri="{FF2B5EF4-FFF2-40B4-BE49-F238E27FC236}">
                <a16:creationId xmlns:a16="http://schemas.microsoft.com/office/drawing/2014/main" id="{6C06369D-712B-4118-B312-6A50395E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51" y="3445679"/>
            <a:ext cx="12503339" cy="4548454"/>
          </a:xfrm>
          <a:custGeom>
            <a:avLst/>
            <a:gdLst>
              <a:gd name="T0" fmla="*/ 14050 w 14051"/>
              <a:gd name="T1" fmla="*/ 5109 h 5110"/>
              <a:gd name="T2" fmla="*/ 0 w 14051"/>
              <a:gd name="T3" fmla="*/ 5109 h 5110"/>
              <a:gd name="T4" fmla="*/ 0 w 14051"/>
              <a:gd name="T5" fmla="*/ 0 h 5110"/>
              <a:gd name="T6" fmla="*/ 14050 w 14051"/>
              <a:gd name="T7" fmla="*/ 0 h 5110"/>
              <a:gd name="T8" fmla="*/ 14050 w 14051"/>
              <a:gd name="T9" fmla="*/ 5109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51" h="5110">
                <a:moveTo>
                  <a:pt x="14050" y="5109"/>
                </a:moveTo>
                <a:lnTo>
                  <a:pt x="0" y="5109"/>
                </a:lnTo>
                <a:lnTo>
                  <a:pt x="0" y="0"/>
                </a:lnTo>
                <a:lnTo>
                  <a:pt x="14050" y="0"/>
                </a:lnTo>
                <a:lnTo>
                  <a:pt x="14050" y="5109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Line 9">
            <a:extLst>
              <a:ext uri="{FF2B5EF4-FFF2-40B4-BE49-F238E27FC236}">
                <a16:creationId xmlns:a16="http://schemas.microsoft.com/office/drawing/2014/main" id="{D33A2783-B992-471E-8C78-3D67E814F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634" y="5072086"/>
            <a:ext cx="1163098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Line 10">
            <a:extLst>
              <a:ext uri="{FF2B5EF4-FFF2-40B4-BE49-F238E27FC236}">
                <a16:creationId xmlns:a16="http://schemas.microsoft.com/office/drawing/2014/main" id="{1A8B3399-5212-4518-8BBC-E1D0FC92E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634" y="5715039"/>
            <a:ext cx="1163098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4639076D-DA8D-4D52-9D53-1961281C3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634" y="6361865"/>
            <a:ext cx="1163098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Line 12">
            <a:extLst>
              <a:ext uri="{FF2B5EF4-FFF2-40B4-BE49-F238E27FC236}">
                <a16:creationId xmlns:a16="http://schemas.microsoft.com/office/drawing/2014/main" id="{287F7599-2EDA-4781-BE0F-6B6299EAA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634" y="7004817"/>
            <a:ext cx="1163098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CCECBE14-86B5-4A20-AE44-57BAF3D50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634" y="7647769"/>
            <a:ext cx="1163098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4">
            <a:extLst>
              <a:ext uri="{FF2B5EF4-FFF2-40B4-BE49-F238E27FC236}">
                <a16:creationId xmlns:a16="http://schemas.microsoft.com/office/drawing/2014/main" id="{3B853FE6-B2E2-4324-A9CB-BC93E89E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810" y="8237449"/>
            <a:ext cx="7268106" cy="4579847"/>
          </a:xfrm>
          <a:custGeom>
            <a:avLst/>
            <a:gdLst>
              <a:gd name="T0" fmla="*/ 8164 w 8165"/>
              <a:gd name="T1" fmla="*/ 5143 h 5144"/>
              <a:gd name="T2" fmla="*/ 0 w 8165"/>
              <a:gd name="T3" fmla="*/ 5143 h 5144"/>
              <a:gd name="T4" fmla="*/ 0 w 8165"/>
              <a:gd name="T5" fmla="*/ 0 h 5144"/>
              <a:gd name="T6" fmla="*/ 8164 w 8165"/>
              <a:gd name="T7" fmla="*/ 0 h 5144"/>
              <a:gd name="T8" fmla="*/ 8164 w 8165"/>
              <a:gd name="T9" fmla="*/ 5143 h 5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5" h="5144">
                <a:moveTo>
                  <a:pt x="8164" y="5143"/>
                </a:moveTo>
                <a:lnTo>
                  <a:pt x="0" y="5143"/>
                </a:lnTo>
                <a:lnTo>
                  <a:pt x="0" y="0"/>
                </a:lnTo>
                <a:lnTo>
                  <a:pt x="8164" y="0"/>
                </a:lnTo>
                <a:lnTo>
                  <a:pt x="8164" y="5143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21">
            <a:extLst>
              <a:ext uri="{FF2B5EF4-FFF2-40B4-BE49-F238E27FC236}">
                <a16:creationId xmlns:a16="http://schemas.microsoft.com/office/drawing/2014/main" id="{3EB7658D-B711-414B-B06B-BC590D4C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82" y="9297054"/>
            <a:ext cx="372823" cy="372823"/>
          </a:xfrm>
          <a:custGeom>
            <a:avLst/>
            <a:gdLst>
              <a:gd name="T0" fmla="*/ 418 w 419"/>
              <a:gd name="T1" fmla="*/ 418 h 419"/>
              <a:gd name="T2" fmla="*/ 0 w 419"/>
              <a:gd name="T3" fmla="*/ 418 h 419"/>
              <a:gd name="T4" fmla="*/ 0 w 419"/>
              <a:gd name="T5" fmla="*/ 0 h 419"/>
              <a:gd name="T6" fmla="*/ 418 w 419"/>
              <a:gd name="T7" fmla="*/ 0 h 419"/>
              <a:gd name="T8" fmla="*/ 418 w 419"/>
              <a:gd name="T9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>
                <a:moveTo>
                  <a:pt x="418" y="418"/>
                </a:moveTo>
                <a:lnTo>
                  <a:pt x="0" y="418"/>
                </a:lnTo>
                <a:lnTo>
                  <a:pt x="0" y="0"/>
                </a:lnTo>
                <a:lnTo>
                  <a:pt x="418" y="0"/>
                </a:lnTo>
                <a:lnTo>
                  <a:pt x="418" y="4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22">
            <a:extLst>
              <a:ext uri="{FF2B5EF4-FFF2-40B4-BE49-F238E27FC236}">
                <a16:creationId xmlns:a16="http://schemas.microsoft.com/office/drawing/2014/main" id="{38C313F6-7788-451D-8D14-C6C56259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82" y="9940666"/>
            <a:ext cx="372823" cy="372823"/>
          </a:xfrm>
          <a:custGeom>
            <a:avLst/>
            <a:gdLst>
              <a:gd name="T0" fmla="*/ 418 w 419"/>
              <a:gd name="T1" fmla="*/ 418 h 419"/>
              <a:gd name="T2" fmla="*/ 0 w 419"/>
              <a:gd name="T3" fmla="*/ 418 h 419"/>
              <a:gd name="T4" fmla="*/ 0 w 419"/>
              <a:gd name="T5" fmla="*/ 0 h 419"/>
              <a:gd name="T6" fmla="*/ 418 w 419"/>
              <a:gd name="T7" fmla="*/ 0 h 419"/>
              <a:gd name="T8" fmla="*/ 418 w 419"/>
              <a:gd name="T9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>
                <a:moveTo>
                  <a:pt x="418" y="418"/>
                </a:moveTo>
                <a:lnTo>
                  <a:pt x="0" y="418"/>
                </a:lnTo>
                <a:lnTo>
                  <a:pt x="0" y="0"/>
                </a:lnTo>
                <a:lnTo>
                  <a:pt x="418" y="0"/>
                </a:lnTo>
                <a:lnTo>
                  <a:pt x="418" y="4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23">
            <a:extLst>
              <a:ext uri="{FF2B5EF4-FFF2-40B4-BE49-F238E27FC236}">
                <a16:creationId xmlns:a16="http://schemas.microsoft.com/office/drawing/2014/main" id="{E08428FC-BEE4-4743-9FE0-DD5BA7F8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82" y="10584278"/>
            <a:ext cx="372823" cy="372823"/>
          </a:xfrm>
          <a:custGeom>
            <a:avLst/>
            <a:gdLst>
              <a:gd name="T0" fmla="*/ 418 w 419"/>
              <a:gd name="T1" fmla="*/ 418 h 419"/>
              <a:gd name="T2" fmla="*/ 0 w 419"/>
              <a:gd name="T3" fmla="*/ 418 h 419"/>
              <a:gd name="T4" fmla="*/ 0 w 419"/>
              <a:gd name="T5" fmla="*/ 0 h 419"/>
              <a:gd name="T6" fmla="*/ 418 w 419"/>
              <a:gd name="T7" fmla="*/ 0 h 419"/>
              <a:gd name="T8" fmla="*/ 418 w 419"/>
              <a:gd name="T9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>
                <a:moveTo>
                  <a:pt x="418" y="418"/>
                </a:moveTo>
                <a:lnTo>
                  <a:pt x="0" y="418"/>
                </a:lnTo>
                <a:lnTo>
                  <a:pt x="0" y="0"/>
                </a:lnTo>
                <a:lnTo>
                  <a:pt x="418" y="0"/>
                </a:lnTo>
                <a:lnTo>
                  <a:pt x="418" y="4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 24">
            <a:extLst>
              <a:ext uri="{FF2B5EF4-FFF2-40B4-BE49-F238E27FC236}">
                <a16:creationId xmlns:a16="http://schemas.microsoft.com/office/drawing/2014/main" id="{640EACE4-99A4-407C-92B5-C76710D2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82" y="11231814"/>
            <a:ext cx="372823" cy="372825"/>
          </a:xfrm>
          <a:custGeom>
            <a:avLst/>
            <a:gdLst>
              <a:gd name="T0" fmla="*/ 418 w 419"/>
              <a:gd name="T1" fmla="*/ 417 h 418"/>
              <a:gd name="T2" fmla="*/ 0 w 419"/>
              <a:gd name="T3" fmla="*/ 417 h 418"/>
              <a:gd name="T4" fmla="*/ 0 w 419"/>
              <a:gd name="T5" fmla="*/ 0 h 418"/>
              <a:gd name="T6" fmla="*/ 418 w 419"/>
              <a:gd name="T7" fmla="*/ 0 h 418"/>
              <a:gd name="T8" fmla="*/ 418 w 419"/>
              <a:gd name="T9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8">
                <a:moveTo>
                  <a:pt x="418" y="417"/>
                </a:moveTo>
                <a:lnTo>
                  <a:pt x="0" y="417"/>
                </a:lnTo>
                <a:lnTo>
                  <a:pt x="0" y="0"/>
                </a:lnTo>
                <a:lnTo>
                  <a:pt x="418" y="0"/>
                </a:lnTo>
                <a:lnTo>
                  <a:pt x="418" y="41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25">
            <a:extLst>
              <a:ext uri="{FF2B5EF4-FFF2-40B4-BE49-F238E27FC236}">
                <a16:creationId xmlns:a16="http://schemas.microsoft.com/office/drawing/2014/main" id="{A56EA882-5C3D-470B-A30E-ED4C25D2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82" y="11875426"/>
            <a:ext cx="372823" cy="372825"/>
          </a:xfrm>
          <a:custGeom>
            <a:avLst/>
            <a:gdLst>
              <a:gd name="T0" fmla="*/ 418 w 419"/>
              <a:gd name="T1" fmla="*/ 418 h 419"/>
              <a:gd name="T2" fmla="*/ 0 w 419"/>
              <a:gd name="T3" fmla="*/ 418 h 419"/>
              <a:gd name="T4" fmla="*/ 0 w 419"/>
              <a:gd name="T5" fmla="*/ 0 h 419"/>
              <a:gd name="T6" fmla="*/ 418 w 419"/>
              <a:gd name="T7" fmla="*/ 0 h 419"/>
              <a:gd name="T8" fmla="*/ 418 w 419"/>
              <a:gd name="T9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>
                <a:moveTo>
                  <a:pt x="418" y="418"/>
                </a:moveTo>
                <a:lnTo>
                  <a:pt x="0" y="418"/>
                </a:lnTo>
                <a:lnTo>
                  <a:pt x="0" y="0"/>
                </a:lnTo>
                <a:lnTo>
                  <a:pt x="418" y="0"/>
                </a:lnTo>
                <a:lnTo>
                  <a:pt x="418" y="4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Line 9">
            <a:extLst>
              <a:ext uri="{FF2B5EF4-FFF2-40B4-BE49-F238E27FC236}">
                <a16:creationId xmlns:a16="http://schemas.microsoft.com/office/drawing/2014/main" id="{C86775B8-C7FC-4CB7-99DB-02FCFC8CF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905" y="9805200"/>
            <a:ext cx="65154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Line 10">
            <a:extLst>
              <a:ext uri="{FF2B5EF4-FFF2-40B4-BE49-F238E27FC236}">
                <a16:creationId xmlns:a16="http://schemas.microsoft.com/office/drawing/2014/main" id="{07191324-B601-4486-AFE9-6F867B555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905" y="10448153"/>
            <a:ext cx="65154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Line 11">
            <a:extLst>
              <a:ext uri="{FF2B5EF4-FFF2-40B4-BE49-F238E27FC236}">
                <a16:creationId xmlns:a16="http://schemas.microsoft.com/office/drawing/2014/main" id="{53ED8092-239C-448A-93D4-87CDC89F2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905" y="11094979"/>
            <a:ext cx="65154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Line 12">
            <a:extLst>
              <a:ext uri="{FF2B5EF4-FFF2-40B4-BE49-F238E27FC236}">
                <a16:creationId xmlns:a16="http://schemas.microsoft.com/office/drawing/2014/main" id="{4D5CFAB8-053E-4B82-A921-83F2FE948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905" y="11737931"/>
            <a:ext cx="65154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Line 13">
            <a:extLst>
              <a:ext uri="{FF2B5EF4-FFF2-40B4-BE49-F238E27FC236}">
                <a16:creationId xmlns:a16="http://schemas.microsoft.com/office/drawing/2014/main" id="{B62C3B04-68B0-4C6B-9244-D7CB20905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905" y="12380883"/>
            <a:ext cx="65154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DA13F5-2409-4AB4-A4A8-E98131DDBBB3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A4C5B-5BCA-4CEC-BCBF-684B76AB70A1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352EF3-A231-4AA8-832C-7070B6F1C40A}"/>
              </a:ext>
            </a:extLst>
          </p:cNvPr>
          <p:cNvSpPr txBox="1"/>
          <p:nvPr/>
        </p:nvSpPr>
        <p:spPr>
          <a:xfrm>
            <a:off x="7359786" y="8434129"/>
            <a:ext cx="627239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TO DO LIST</a:t>
            </a:r>
            <a:endParaRPr lang="en-US" sz="3200" b="1" spc="-30" dirty="0">
              <a:solidFill>
                <a:schemeClr val="tx2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ED635D-1840-4130-BEED-909A8FB001D4}"/>
              </a:ext>
            </a:extLst>
          </p:cNvPr>
          <p:cNvSpPr txBox="1"/>
          <p:nvPr/>
        </p:nvSpPr>
        <p:spPr>
          <a:xfrm>
            <a:off x="8023860" y="9221177"/>
            <a:ext cx="5608319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AF3F3-49F5-4600-95D0-CA95BA9372B7}"/>
              </a:ext>
            </a:extLst>
          </p:cNvPr>
          <p:cNvSpPr txBox="1"/>
          <p:nvPr/>
        </p:nvSpPr>
        <p:spPr>
          <a:xfrm>
            <a:off x="8023860" y="9853754"/>
            <a:ext cx="5608319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FC47EA-678A-4CD9-86D7-D504938AF2D2}"/>
              </a:ext>
            </a:extLst>
          </p:cNvPr>
          <p:cNvSpPr txBox="1"/>
          <p:nvPr/>
        </p:nvSpPr>
        <p:spPr>
          <a:xfrm>
            <a:off x="8023860" y="10499628"/>
            <a:ext cx="5608319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6CAC8-0F06-4C90-A506-5E40BC1EB997}"/>
              </a:ext>
            </a:extLst>
          </p:cNvPr>
          <p:cNvSpPr txBox="1"/>
          <p:nvPr/>
        </p:nvSpPr>
        <p:spPr>
          <a:xfrm>
            <a:off x="8023860" y="11147445"/>
            <a:ext cx="5608319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3B43CC-7522-453B-802B-B577B1E8DC71}"/>
              </a:ext>
            </a:extLst>
          </p:cNvPr>
          <p:cNvSpPr txBox="1"/>
          <p:nvPr/>
        </p:nvSpPr>
        <p:spPr>
          <a:xfrm>
            <a:off x="8023860" y="11801609"/>
            <a:ext cx="5608319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slides.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942F7-68C8-4E98-B668-314C2C226EAE}"/>
              </a:ext>
            </a:extLst>
          </p:cNvPr>
          <p:cNvSpPr txBox="1"/>
          <p:nvPr/>
        </p:nvSpPr>
        <p:spPr>
          <a:xfrm>
            <a:off x="1917533" y="8442726"/>
            <a:ext cx="43384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NEXT WEEK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6C850E-C250-48A5-AA3C-80CD148DC955}"/>
              </a:ext>
            </a:extLst>
          </p:cNvPr>
          <p:cNvSpPr txBox="1"/>
          <p:nvPr/>
        </p:nvSpPr>
        <p:spPr>
          <a:xfrm>
            <a:off x="1917534" y="9317616"/>
            <a:ext cx="433848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28576C-BE03-4067-80EE-A9F0E89D8809}"/>
              </a:ext>
            </a:extLst>
          </p:cNvPr>
          <p:cNvSpPr txBox="1"/>
          <p:nvPr/>
        </p:nvSpPr>
        <p:spPr>
          <a:xfrm>
            <a:off x="2787691" y="3680104"/>
            <a:ext cx="1018154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NOTES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124528-D685-4091-B609-85C35942F0AC}"/>
              </a:ext>
            </a:extLst>
          </p:cNvPr>
          <p:cNvSpPr txBox="1"/>
          <p:nvPr/>
        </p:nvSpPr>
        <p:spPr>
          <a:xfrm>
            <a:off x="2787692" y="4516894"/>
            <a:ext cx="1018154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EF8C0-14E7-40CF-A691-7AB9D62ADF80}"/>
              </a:ext>
            </a:extLst>
          </p:cNvPr>
          <p:cNvSpPr txBox="1"/>
          <p:nvPr/>
        </p:nvSpPr>
        <p:spPr>
          <a:xfrm>
            <a:off x="2787692" y="5162768"/>
            <a:ext cx="1018154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45BEE1-BBF5-466D-8B82-FC21ADE66A79}"/>
              </a:ext>
            </a:extLst>
          </p:cNvPr>
          <p:cNvSpPr txBox="1"/>
          <p:nvPr/>
        </p:nvSpPr>
        <p:spPr>
          <a:xfrm>
            <a:off x="2787692" y="5805371"/>
            <a:ext cx="1018154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BC839E-7132-4EA2-9E1C-C600ACA188E7}"/>
              </a:ext>
            </a:extLst>
          </p:cNvPr>
          <p:cNvSpPr txBox="1"/>
          <p:nvPr/>
        </p:nvSpPr>
        <p:spPr>
          <a:xfrm>
            <a:off x="2787692" y="6451245"/>
            <a:ext cx="1018154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77340C-AB0C-499D-82B0-2DD65D5EEDD4}"/>
              </a:ext>
            </a:extLst>
          </p:cNvPr>
          <p:cNvSpPr txBox="1"/>
          <p:nvPr/>
        </p:nvSpPr>
        <p:spPr>
          <a:xfrm>
            <a:off x="2787692" y="7097119"/>
            <a:ext cx="1018154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E882A-B5C6-45B8-A6D4-D3E02ECEB0FF}"/>
              </a:ext>
            </a:extLst>
          </p:cNvPr>
          <p:cNvSpPr txBox="1"/>
          <p:nvPr/>
        </p:nvSpPr>
        <p:spPr>
          <a:xfrm>
            <a:off x="14921556" y="3862461"/>
            <a:ext cx="17753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67859-D6D2-4E98-9646-E360B0E93CAB}"/>
              </a:ext>
            </a:extLst>
          </p:cNvPr>
          <p:cNvSpPr txBox="1"/>
          <p:nvPr/>
        </p:nvSpPr>
        <p:spPr>
          <a:xfrm>
            <a:off x="17514890" y="3645367"/>
            <a:ext cx="4976301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14E426-9BDB-4E6B-BBCF-755337250B19}"/>
              </a:ext>
            </a:extLst>
          </p:cNvPr>
          <p:cNvSpPr txBox="1"/>
          <p:nvPr/>
        </p:nvSpPr>
        <p:spPr>
          <a:xfrm>
            <a:off x="14921556" y="5444443"/>
            <a:ext cx="17753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90BFB8-FF1A-4646-B674-0C2046E4BF89}"/>
              </a:ext>
            </a:extLst>
          </p:cNvPr>
          <p:cNvSpPr txBox="1"/>
          <p:nvPr/>
        </p:nvSpPr>
        <p:spPr>
          <a:xfrm>
            <a:off x="17514890" y="5227349"/>
            <a:ext cx="4976301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DCBD44-774B-4A0C-86A6-0A6FD8748E14}"/>
              </a:ext>
            </a:extLst>
          </p:cNvPr>
          <p:cNvSpPr txBox="1"/>
          <p:nvPr/>
        </p:nvSpPr>
        <p:spPr>
          <a:xfrm>
            <a:off x="14921556" y="7034741"/>
            <a:ext cx="17753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WED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A29222-3FB0-4796-82A2-5A62213177F6}"/>
              </a:ext>
            </a:extLst>
          </p:cNvPr>
          <p:cNvSpPr txBox="1"/>
          <p:nvPr/>
        </p:nvSpPr>
        <p:spPr>
          <a:xfrm>
            <a:off x="17514890" y="6817647"/>
            <a:ext cx="4976301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4175DD-0B32-42EA-A733-7B4103237400}"/>
              </a:ext>
            </a:extLst>
          </p:cNvPr>
          <p:cNvSpPr txBox="1"/>
          <p:nvPr/>
        </p:nvSpPr>
        <p:spPr>
          <a:xfrm>
            <a:off x="14921556" y="8616723"/>
            <a:ext cx="17753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THU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97B0B-0F7E-4CAC-B404-068ACFE0F245}"/>
              </a:ext>
            </a:extLst>
          </p:cNvPr>
          <p:cNvSpPr txBox="1"/>
          <p:nvPr/>
        </p:nvSpPr>
        <p:spPr>
          <a:xfrm>
            <a:off x="17514890" y="8399629"/>
            <a:ext cx="4976301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B08F2E-FBB3-40C2-93C8-637D5226B56C}"/>
              </a:ext>
            </a:extLst>
          </p:cNvPr>
          <p:cNvSpPr txBox="1"/>
          <p:nvPr/>
        </p:nvSpPr>
        <p:spPr>
          <a:xfrm>
            <a:off x="14921556" y="10198095"/>
            <a:ext cx="17753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FRI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FD6CFF-3C5B-4B83-9AD0-CCB88A25DCF2}"/>
              </a:ext>
            </a:extLst>
          </p:cNvPr>
          <p:cNvSpPr txBox="1"/>
          <p:nvPr/>
        </p:nvSpPr>
        <p:spPr>
          <a:xfrm>
            <a:off x="17514890" y="9981001"/>
            <a:ext cx="4976301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D9B9F4-FCD4-4B25-A94F-485C5E635A5D}"/>
              </a:ext>
            </a:extLst>
          </p:cNvPr>
          <p:cNvSpPr txBox="1"/>
          <p:nvPr/>
        </p:nvSpPr>
        <p:spPr>
          <a:xfrm>
            <a:off x="14921556" y="11780077"/>
            <a:ext cx="17753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SAT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EE00C-9E60-4CB1-A74A-6DC92C1C2748}"/>
              </a:ext>
            </a:extLst>
          </p:cNvPr>
          <p:cNvSpPr txBox="1"/>
          <p:nvPr/>
        </p:nvSpPr>
        <p:spPr>
          <a:xfrm>
            <a:off x="17514890" y="11562983"/>
            <a:ext cx="4976301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205D3E-1216-3147-87F2-BDE374324342}"/>
              </a:ext>
            </a:extLst>
          </p:cNvPr>
          <p:cNvGrpSpPr/>
          <p:nvPr/>
        </p:nvGrpSpPr>
        <p:grpSpPr>
          <a:xfrm>
            <a:off x="16757457" y="3296549"/>
            <a:ext cx="6086841" cy="6361556"/>
            <a:chOff x="16757457" y="3296549"/>
            <a:chExt cx="6086841" cy="6361556"/>
          </a:xfrm>
        </p:grpSpPr>
        <p:sp>
          <p:nvSpPr>
            <p:cNvPr id="110" name="Freeform 2">
              <a:extLst>
                <a:ext uri="{FF2B5EF4-FFF2-40B4-BE49-F238E27FC236}">
                  <a16:creationId xmlns:a16="http://schemas.microsoft.com/office/drawing/2014/main" id="{B5BE4AEC-E377-4809-AECC-34F1C902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7457" y="3296549"/>
              <a:ext cx="6086841" cy="6361556"/>
            </a:xfrm>
            <a:custGeom>
              <a:avLst/>
              <a:gdLst>
                <a:gd name="T0" fmla="*/ 6840 w 6841"/>
                <a:gd name="T1" fmla="*/ 0 h 7148"/>
                <a:gd name="T2" fmla="*/ 0 w 6841"/>
                <a:gd name="T3" fmla="*/ 0 h 7148"/>
                <a:gd name="T4" fmla="*/ 0 w 6841"/>
                <a:gd name="T5" fmla="*/ 7147 h 7148"/>
                <a:gd name="T6" fmla="*/ 5429 w 6841"/>
                <a:gd name="T7" fmla="*/ 7147 h 7148"/>
                <a:gd name="T8" fmla="*/ 6840 w 6841"/>
                <a:gd name="T9" fmla="*/ 5736 h 7148"/>
                <a:gd name="T10" fmla="*/ 6840 w 6841"/>
                <a:gd name="T11" fmla="*/ 0 h 7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1" h="7148">
                  <a:moveTo>
                    <a:pt x="6840" y="0"/>
                  </a:moveTo>
                  <a:lnTo>
                    <a:pt x="0" y="0"/>
                  </a:lnTo>
                  <a:lnTo>
                    <a:pt x="0" y="7147"/>
                  </a:lnTo>
                  <a:lnTo>
                    <a:pt x="5429" y="7147"/>
                  </a:lnTo>
                  <a:lnTo>
                    <a:pt x="6840" y="5736"/>
                  </a:lnTo>
                  <a:lnTo>
                    <a:pt x="684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3">
              <a:extLst>
                <a:ext uri="{FF2B5EF4-FFF2-40B4-BE49-F238E27FC236}">
                  <a16:creationId xmlns:a16="http://schemas.microsoft.com/office/drawing/2014/main" id="{6E570CBD-A3ED-4A40-AE06-AA05C08F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8470" y="8402277"/>
              <a:ext cx="1255828" cy="1255828"/>
            </a:xfrm>
            <a:custGeom>
              <a:avLst/>
              <a:gdLst>
                <a:gd name="T0" fmla="*/ 0 w 1412"/>
                <a:gd name="T1" fmla="*/ 1411 h 1412"/>
                <a:gd name="T2" fmla="*/ 1411 w 1412"/>
                <a:gd name="T3" fmla="*/ 0 h 1412"/>
                <a:gd name="T4" fmla="*/ 0 w 1412"/>
                <a:gd name="T5" fmla="*/ 0 h 1412"/>
                <a:gd name="T6" fmla="*/ 0 w 1412"/>
                <a:gd name="T7" fmla="*/ 1411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2" h="1412">
                  <a:moveTo>
                    <a:pt x="0" y="1411"/>
                  </a:moveTo>
                  <a:lnTo>
                    <a:pt x="1411" y="0"/>
                  </a:lnTo>
                  <a:lnTo>
                    <a:pt x="0" y="0"/>
                  </a:lnTo>
                  <a:lnTo>
                    <a:pt x="0" y="1411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9" name="Line 9">
            <a:extLst>
              <a:ext uri="{FF2B5EF4-FFF2-40B4-BE49-F238E27FC236}">
                <a16:creationId xmlns:a16="http://schemas.microsoft.com/office/drawing/2014/main" id="{027FB32B-904D-4875-9680-46CF5EE8C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2256" y="9545626"/>
            <a:ext cx="6554073" cy="0"/>
          </a:xfrm>
          <a:prstGeom prst="line">
            <a:avLst/>
          </a:prstGeom>
          <a:noFill/>
          <a:ln w="254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0" name="Line 10">
            <a:extLst>
              <a:ext uri="{FF2B5EF4-FFF2-40B4-BE49-F238E27FC236}">
                <a16:creationId xmlns:a16="http://schemas.microsoft.com/office/drawing/2014/main" id="{4999C2BF-0B58-4FFB-AE97-B8E30CF57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2256" y="10342483"/>
            <a:ext cx="6554073" cy="0"/>
          </a:xfrm>
          <a:prstGeom prst="line">
            <a:avLst/>
          </a:prstGeom>
          <a:noFill/>
          <a:ln w="254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1" name="Line 11">
            <a:extLst>
              <a:ext uri="{FF2B5EF4-FFF2-40B4-BE49-F238E27FC236}">
                <a16:creationId xmlns:a16="http://schemas.microsoft.com/office/drawing/2014/main" id="{1336ED14-02E8-4B3E-A429-905B9FCE2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2256" y="11131793"/>
            <a:ext cx="6554073" cy="0"/>
          </a:xfrm>
          <a:prstGeom prst="line">
            <a:avLst/>
          </a:prstGeom>
          <a:noFill/>
          <a:ln w="254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2" name="Line 13">
            <a:extLst>
              <a:ext uri="{FF2B5EF4-FFF2-40B4-BE49-F238E27FC236}">
                <a16:creationId xmlns:a16="http://schemas.microsoft.com/office/drawing/2014/main" id="{E5AA22BD-53F1-46B1-B69F-BCB29A6D2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2256" y="11936835"/>
            <a:ext cx="6554073" cy="0"/>
          </a:xfrm>
          <a:prstGeom prst="line">
            <a:avLst/>
          </a:prstGeom>
          <a:noFill/>
          <a:ln w="254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3" name="Line 14">
            <a:extLst>
              <a:ext uri="{FF2B5EF4-FFF2-40B4-BE49-F238E27FC236}">
                <a16:creationId xmlns:a16="http://schemas.microsoft.com/office/drawing/2014/main" id="{8C902FF3-5441-446A-B952-BA1B024CC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2256" y="12729572"/>
            <a:ext cx="6554073" cy="0"/>
          </a:xfrm>
          <a:prstGeom prst="line">
            <a:avLst/>
          </a:prstGeom>
          <a:noFill/>
          <a:ln w="254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35A995-CFF0-B249-A648-566D6339D38E}"/>
              </a:ext>
            </a:extLst>
          </p:cNvPr>
          <p:cNvGrpSpPr/>
          <p:nvPr/>
        </p:nvGrpSpPr>
        <p:grpSpPr>
          <a:xfrm>
            <a:off x="1970080" y="8943853"/>
            <a:ext cx="415993" cy="404218"/>
            <a:chOff x="1970080" y="8943853"/>
            <a:chExt cx="415993" cy="404218"/>
          </a:xfrm>
        </p:grpSpPr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0B81E25E-63CD-4003-AAFF-E68710DAC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0" y="8943853"/>
              <a:ext cx="415993" cy="404218"/>
            </a:xfrm>
            <a:custGeom>
              <a:avLst/>
              <a:gdLst>
                <a:gd name="T0" fmla="*/ 468 w 469"/>
                <a:gd name="T1" fmla="*/ 452 h 453"/>
                <a:gd name="T2" fmla="*/ 0 w 469"/>
                <a:gd name="T3" fmla="*/ 452 h 453"/>
                <a:gd name="T4" fmla="*/ 0 w 469"/>
                <a:gd name="T5" fmla="*/ 0 h 453"/>
                <a:gd name="T6" fmla="*/ 468 w 469"/>
                <a:gd name="T7" fmla="*/ 0 h 453"/>
                <a:gd name="T8" fmla="*/ 468 w 469"/>
                <a:gd name="T9" fmla="*/ 4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53">
                  <a:moveTo>
                    <a:pt x="468" y="452"/>
                  </a:moveTo>
                  <a:lnTo>
                    <a:pt x="0" y="452"/>
                  </a:lnTo>
                  <a:lnTo>
                    <a:pt x="0" y="0"/>
                  </a:lnTo>
                  <a:lnTo>
                    <a:pt x="468" y="0"/>
                  </a:lnTo>
                  <a:lnTo>
                    <a:pt x="468" y="452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1A343A0B-FE87-4FB1-B902-720626BC7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023" y="9014493"/>
              <a:ext cx="310031" cy="262938"/>
            </a:xfrm>
            <a:custGeom>
              <a:avLst/>
              <a:gdLst>
                <a:gd name="T0" fmla="*/ 116 w 349"/>
                <a:gd name="T1" fmla="*/ 293 h 294"/>
                <a:gd name="T2" fmla="*/ 0 w 349"/>
                <a:gd name="T3" fmla="*/ 168 h 294"/>
                <a:gd name="T4" fmla="*/ 32 w 349"/>
                <a:gd name="T5" fmla="*/ 139 h 294"/>
                <a:gd name="T6" fmla="*/ 116 w 349"/>
                <a:gd name="T7" fmla="*/ 229 h 294"/>
                <a:gd name="T8" fmla="*/ 316 w 349"/>
                <a:gd name="T9" fmla="*/ 0 h 294"/>
                <a:gd name="T10" fmla="*/ 348 w 349"/>
                <a:gd name="T11" fmla="*/ 29 h 294"/>
                <a:gd name="T12" fmla="*/ 116 w 349"/>
                <a:gd name="T13" fmla="*/ 29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294">
                  <a:moveTo>
                    <a:pt x="116" y="293"/>
                  </a:moveTo>
                  <a:lnTo>
                    <a:pt x="0" y="168"/>
                  </a:lnTo>
                  <a:lnTo>
                    <a:pt x="32" y="139"/>
                  </a:lnTo>
                  <a:lnTo>
                    <a:pt x="116" y="229"/>
                  </a:lnTo>
                  <a:lnTo>
                    <a:pt x="316" y="0"/>
                  </a:lnTo>
                  <a:lnTo>
                    <a:pt x="348" y="29"/>
                  </a:lnTo>
                  <a:lnTo>
                    <a:pt x="116" y="2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7DFBE1-57B2-DD47-B461-1E6EA32172B1}"/>
              </a:ext>
            </a:extLst>
          </p:cNvPr>
          <p:cNvGrpSpPr/>
          <p:nvPr/>
        </p:nvGrpSpPr>
        <p:grpSpPr>
          <a:xfrm>
            <a:off x="1970080" y="9740518"/>
            <a:ext cx="415993" cy="404221"/>
            <a:chOff x="1970080" y="9740518"/>
            <a:chExt cx="415993" cy="404221"/>
          </a:xfrm>
        </p:grpSpPr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DF4697EA-C8F7-4D9C-9E79-ED7DEEAB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0" y="9740518"/>
              <a:ext cx="415993" cy="404221"/>
            </a:xfrm>
            <a:custGeom>
              <a:avLst/>
              <a:gdLst>
                <a:gd name="T0" fmla="*/ 468 w 469"/>
                <a:gd name="T1" fmla="*/ 452 h 453"/>
                <a:gd name="T2" fmla="*/ 0 w 469"/>
                <a:gd name="T3" fmla="*/ 452 h 453"/>
                <a:gd name="T4" fmla="*/ 0 w 469"/>
                <a:gd name="T5" fmla="*/ 0 h 453"/>
                <a:gd name="T6" fmla="*/ 468 w 469"/>
                <a:gd name="T7" fmla="*/ 0 h 453"/>
                <a:gd name="T8" fmla="*/ 468 w 469"/>
                <a:gd name="T9" fmla="*/ 4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53">
                  <a:moveTo>
                    <a:pt x="468" y="452"/>
                  </a:moveTo>
                  <a:lnTo>
                    <a:pt x="0" y="452"/>
                  </a:lnTo>
                  <a:lnTo>
                    <a:pt x="0" y="0"/>
                  </a:lnTo>
                  <a:lnTo>
                    <a:pt x="468" y="0"/>
                  </a:lnTo>
                  <a:lnTo>
                    <a:pt x="468" y="452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94CF80AF-0B2D-409D-911B-745330C6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023" y="9811158"/>
              <a:ext cx="310031" cy="259015"/>
            </a:xfrm>
            <a:custGeom>
              <a:avLst/>
              <a:gdLst>
                <a:gd name="T0" fmla="*/ 116 w 349"/>
                <a:gd name="T1" fmla="*/ 292 h 293"/>
                <a:gd name="T2" fmla="*/ 0 w 349"/>
                <a:gd name="T3" fmla="*/ 167 h 293"/>
                <a:gd name="T4" fmla="*/ 32 w 349"/>
                <a:gd name="T5" fmla="*/ 137 h 293"/>
                <a:gd name="T6" fmla="*/ 116 w 349"/>
                <a:gd name="T7" fmla="*/ 228 h 293"/>
                <a:gd name="T8" fmla="*/ 316 w 349"/>
                <a:gd name="T9" fmla="*/ 0 h 293"/>
                <a:gd name="T10" fmla="*/ 348 w 349"/>
                <a:gd name="T11" fmla="*/ 28 h 293"/>
                <a:gd name="T12" fmla="*/ 116 w 349"/>
                <a:gd name="T13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293">
                  <a:moveTo>
                    <a:pt x="116" y="292"/>
                  </a:moveTo>
                  <a:lnTo>
                    <a:pt x="0" y="167"/>
                  </a:lnTo>
                  <a:lnTo>
                    <a:pt x="32" y="137"/>
                  </a:lnTo>
                  <a:lnTo>
                    <a:pt x="116" y="228"/>
                  </a:lnTo>
                  <a:lnTo>
                    <a:pt x="316" y="0"/>
                  </a:lnTo>
                  <a:lnTo>
                    <a:pt x="348" y="28"/>
                  </a:lnTo>
                  <a:lnTo>
                    <a:pt x="116" y="29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BB19CE-9538-E74B-B62F-5A7AF0949804}"/>
              </a:ext>
            </a:extLst>
          </p:cNvPr>
          <p:cNvGrpSpPr/>
          <p:nvPr/>
        </p:nvGrpSpPr>
        <p:grpSpPr>
          <a:xfrm>
            <a:off x="1970080" y="10541108"/>
            <a:ext cx="415993" cy="404221"/>
            <a:chOff x="1970080" y="10541108"/>
            <a:chExt cx="415993" cy="404221"/>
          </a:xfrm>
        </p:grpSpPr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0FF32D95-4F87-4DAC-8B6E-DE848806B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0" y="10541108"/>
              <a:ext cx="415993" cy="404221"/>
            </a:xfrm>
            <a:custGeom>
              <a:avLst/>
              <a:gdLst>
                <a:gd name="T0" fmla="*/ 468 w 469"/>
                <a:gd name="T1" fmla="*/ 452 h 453"/>
                <a:gd name="T2" fmla="*/ 0 w 469"/>
                <a:gd name="T3" fmla="*/ 452 h 453"/>
                <a:gd name="T4" fmla="*/ 0 w 469"/>
                <a:gd name="T5" fmla="*/ 0 h 453"/>
                <a:gd name="T6" fmla="*/ 468 w 469"/>
                <a:gd name="T7" fmla="*/ 0 h 453"/>
                <a:gd name="T8" fmla="*/ 468 w 469"/>
                <a:gd name="T9" fmla="*/ 4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53">
                  <a:moveTo>
                    <a:pt x="468" y="452"/>
                  </a:moveTo>
                  <a:lnTo>
                    <a:pt x="0" y="452"/>
                  </a:lnTo>
                  <a:lnTo>
                    <a:pt x="0" y="0"/>
                  </a:lnTo>
                  <a:lnTo>
                    <a:pt x="468" y="0"/>
                  </a:lnTo>
                  <a:lnTo>
                    <a:pt x="468" y="452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CFABB1F9-5BD8-4FD9-A75E-5C29214F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023" y="10607825"/>
              <a:ext cx="310031" cy="259015"/>
            </a:xfrm>
            <a:custGeom>
              <a:avLst/>
              <a:gdLst>
                <a:gd name="T0" fmla="*/ 116 w 349"/>
                <a:gd name="T1" fmla="*/ 292 h 293"/>
                <a:gd name="T2" fmla="*/ 0 w 349"/>
                <a:gd name="T3" fmla="*/ 167 h 293"/>
                <a:gd name="T4" fmla="*/ 32 w 349"/>
                <a:gd name="T5" fmla="*/ 138 h 293"/>
                <a:gd name="T6" fmla="*/ 116 w 349"/>
                <a:gd name="T7" fmla="*/ 229 h 293"/>
                <a:gd name="T8" fmla="*/ 316 w 349"/>
                <a:gd name="T9" fmla="*/ 0 h 293"/>
                <a:gd name="T10" fmla="*/ 348 w 349"/>
                <a:gd name="T11" fmla="*/ 29 h 293"/>
                <a:gd name="T12" fmla="*/ 116 w 349"/>
                <a:gd name="T13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293">
                  <a:moveTo>
                    <a:pt x="116" y="292"/>
                  </a:moveTo>
                  <a:lnTo>
                    <a:pt x="0" y="167"/>
                  </a:lnTo>
                  <a:lnTo>
                    <a:pt x="32" y="138"/>
                  </a:lnTo>
                  <a:lnTo>
                    <a:pt x="116" y="229"/>
                  </a:lnTo>
                  <a:lnTo>
                    <a:pt x="316" y="0"/>
                  </a:lnTo>
                  <a:lnTo>
                    <a:pt x="348" y="29"/>
                  </a:lnTo>
                  <a:lnTo>
                    <a:pt x="116" y="29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CAE32BF-44F6-7A42-B9E1-1E9DE4DB10AD}"/>
              </a:ext>
            </a:extLst>
          </p:cNvPr>
          <p:cNvGrpSpPr/>
          <p:nvPr/>
        </p:nvGrpSpPr>
        <p:grpSpPr>
          <a:xfrm>
            <a:off x="1970080" y="11337775"/>
            <a:ext cx="415993" cy="404218"/>
            <a:chOff x="1970080" y="11337775"/>
            <a:chExt cx="415993" cy="404218"/>
          </a:xfrm>
        </p:grpSpPr>
        <p:sp>
          <p:nvSpPr>
            <p:cNvPr id="147" name="Freeform 49">
              <a:extLst>
                <a:ext uri="{FF2B5EF4-FFF2-40B4-BE49-F238E27FC236}">
                  <a16:creationId xmlns:a16="http://schemas.microsoft.com/office/drawing/2014/main" id="{636CEFA7-036B-4005-ADB4-15E5BAA0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0" y="11337775"/>
              <a:ext cx="415993" cy="404218"/>
            </a:xfrm>
            <a:custGeom>
              <a:avLst/>
              <a:gdLst>
                <a:gd name="T0" fmla="*/ 468 w 469"/>
                <a:gd name="T1" fmla="*/ 452 h 453"/>
                <a:gd name="T2" fmla="*/ 0 w 469"/>
                <a:gd name="T3" fmla="*/ 452 h 453"/>
                <a:gd name="T4" fmla="*/ 0 w 469"/>
                <a:gd name="T5" fmla="*/ 0 h 453"/>
                <a:gd name="T6" fmla="*/ 468 w 469"/>
                <a:gd name="T7" fmla="*/ 0 h 453"/>
                <a:gd name="T8" fmla="*/ 468 w 469"/>
                <a:gd name="T9" fmla="*/ 4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53">
                  <a:moveTo>
                    <a:pt x="468" y="452"/>
                  </a:moveTo>
                  <a:lnTo>
                    <a:pt x="0" y="452"/>
                  </a:lnTo>
                  <a:lnTo>
                    <a:pt x="0" y="0"/>
                  </a:lnTo>
                  <a:lnTo>
                    <a:pt x="468" y="0"/>
                  </a:lnTo>
                  <a:lnTo>
                    <a:pt x="468" y="452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AC5BF11D-41D0-422F-A379-401C5A46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023" y="11408416"/>
              <a:ext cx="310031" cy="259015"/>
            </a:xfrm>
            <a:custGeom>
              <a:avLst/>
              <a:gdLst>
                <a:gd name="T0" fmla="*/ 116 w 349"/>
                <a:gd name="T1" fmla="*/ 292 h 293"/>
                <a:gd name="T2" fmla="*/ 0 w 349"/>
                <a:gd name="T3" fmla="*/ 167 h 293"/>
                <a:gd name="T4" fmla="*/ 32 w 349"/>
                <a:gd name="T5" fmla="*/ 138 h 293"/>
                <a:gd name="T6" fmla="*/ 116 w 349"/>
                <a:gd name="T7" fmla="*/ 228 h 293"/>
                <a:gd name="T8" fmla="*/ 316 w 349"/>
                <a:gd name="T9" fmla="*/ 0 h 293"/>
                <a:gd name="T10" fmla="*/ 348 w 349"/>
                <a:gd name="T11" fmla="*/ 28 h 293"/>
                <a:gd name="T12" fmla="*/ 116 w 349"/>
                <a:gd name="T13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293">
                  <a:moveTo>
                    <a:pt x="116" y="292"/>
                  </a:moveTo>
                  <a:lnTo>
                    <a:pt x="0" y="167"/>
                  </a:lnTo>
                  <a:lnTo>
                    <a:pt x="32" y="138"/>
                  </a:lnTo>
                  <a:lnTo>
                    <a:pt x="116" y="228"/>
                  </a:lnTo>
                  <a:lnTo>
                    <a:pt x="316" y="0"/>
                  </a:lnTo>
                  <a:lnTo>
                    <a:pt x="348" y="28"/>
                  </a:lnTo>
                  <a:lnTo>
                    <a:pt x="116" y="29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2ADC0-268C-F64B-903B-D1B2B7A000AE}"/>
              </a:ext>
            </a:extLst>
          </p:cNvPr>
          <p:cNvGrpSpPr/>
          <p:nvPr/>
        </p:nvGrpSpPr>
        <p:grpSpPr>
          <a:xfrm>
            <a:off x="1970080" y="12134440"/>
            <a:ext cx="415993" cy="404221"/>
            <a:chOff x="1970080" y="12134440"/>
            <a:chExt cx="415993" cy="404221"/>
          </a:xfrm>
        </p:grpSpPr>
        <p:sp>
          <p:nvSpPr>
            <p:cNvPr id="148" name="Freeform 50">
              <a:extLst>
                <a:ext uri="{FF2B5EF4-FFF2-40B4-BE49-F238E27FC236}">
                  <a16:creationId xmlns:a16="http://schemas.microsoft.com/office/drawing/2014/main" id="{DFAFABF2-3D68-4332-B03A-97F16F1D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0" y="12134440"/>
              <a:ext cx="415993" cy="404221"/>
            </a:xfrm>
            <a:custGeom>
              <a:avLst/>
              <a:gdLst>
                <a:gd name="T0" fmla="*/ 468 w 469"/>
                <a:gd name="T1" fmla="*/ 453 h 454"/>
                <a:gd name="T2" fmla="*/ 0 w 469"/>
                <a:gd name="T3" fmla="*/ 453 h 454"/>
                <a:gd name="T4" fmla="*/ 0 w 469"/>
                <a:gd name="T5" fmla="*/ 0 h 454"/>
                <a:gd name="T6" fmla="*/ 468 w 469"/>
                <a:gd name="T7" fmla="*/ 0 h 454"/>
                <a:gd name="T8" fmla="*/ 468 w 469"/>
                <a:gd name="T9" fmla="*/ 453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54">
                  <a:moveTo>
                    <a:pt x="468" y="453"/>
                  </a:moveTo>
                  <a:lnTo>
                    <a:pt x="0" y="453"/>
                  </a:lnTo>
                  <a:lnTo>
                    <a:pt x="0" y="0"/>
                  </a:lnTo>
                  <a:lnTo>
                    <a:pt x="468" y="0"/>
                  </a:lnTo>
                  <a:lnTo>
                    <a:pt x="468" y="453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E52AA8B0-01E3-4BC9-B14D-D5E73DF7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023" y="12205080"/>
              <a:ext cx="310031" cy="262940"/>
            </a:xfrm>
            <a:custGeom>
              <a:avLst/>
              <a:gdLst>
                <a:gd name="T0" fmla="*/ 116 w 349"/>
                <a:gd name="T1" fmla="*/ 293 h 294"/>
                <a:gd name="T2" fmla="*/ 0 w 349"/>
                <a:gd name="T3" fmla="*/ 167 h 294"/>
                <a:gd name="T4" fmla="*/ 32 w 349"/>
                <a:gd name="T5" fmla="*/ 138 h 294"/>
                <a:gd name="T6" fmla="*/ 116 w 349"/>
                <a:gd name="T7" fmla="*/ 229 h 294"/>
                <a:gd name="T8" fmla="*/ 316 w 349"/>
                <a:gd name="T9" fmla="*/ 0 h 294"/>
                <a:gd name="T10" fmla="*/ 348 w 349"/>
                <a:gd name="T11" fmla="*/ 28 h 294"/>
                <a:gd name="T12" fmla="*/ 116 w 349"/>
                <a:gd name="T13" fmla="*/ 29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294">
                  <a:moveTo>
                    <a:pt x="116" y="293"/>
                  </a:moveTo>
                  <a:lnTo>
                    <a:pt x="0" y="167"/>
                  </a:lnTo>
                  <a:lnTo>
                    <a:pt x="32" y="138"/>
                  </a:lnTo>
                  <a:lnTo>
                    <a:pt x="116" y="229"/>
                  </a:lnTo>
                  <a:lnTo>
                    <a:pt x="316" y="0"/>
                  </a:lnTo>
                  <a:lnTo>
                    <a:pt x="348" y="28"/>
                  </a:lnTo>
                  <a:lnTo>
                    <a:pt x="116" y="2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55" name="Freeform 38">
            <a:extLst>
              <a:ext uri="{FF2B5EF4-FFF2-40B4-BE49-F238E27FC236}">
                <a16:creationId xmlns:a16="http://schemas.microsoft.com/office/drawing/2014/main" id="{6CCDD2FE-7FA8-4B0B-BB2E-D2BF8158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90" y="3967633"/>
            <a:ext cx="6553853" cy="934022"/>
          </a:xfrm>
          <a:custGeom>
            <a:avLst/>
            <a:gdLst>
              <a:gd name="T0" fmla="*/ 7363 w 7364"/>
              <a:gd name="T1" fmla="*/ 1047 h 1048"/>
              <a:gd name="T2" fmla="*/ 0 w 7364"/>
              <a:gd name="T3" fmla="*/ 1047 h 1048"/>
              <a:gd name="T4" fmla="*/ 0 w 7364"/>
              <a:gd name="T5" fmla="*/ 0 h 1048"/>
              <a:gd name="T6" fmla="*/ 7363 w 7364"/>
              <a:gd name="T7" fmla="*/ 0 h 1048"/>
              <a:gd name="T8" fmla="*/ 7363 w 7364"/>
              <a:gd name="T9" fmla="*/ 104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64" h="1048">
                <a:moveTo>
                  <a:pt x="7363" y="1047"/>
                </a:moveTo>
                <a:lnTo>
                  <a:pt x="0" y="1047"/>
                </a:lnTo>
                <a:lnTo>
                  <a:pt x="0" y="0"/>
                </a:lnTo>
                <a:lnTo>
                  <a:pt x="7363" y="0"/>
                </a:lnTo>
                <a:lnTo>
                  <a:pt x="7363" y="104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6" name="Freeform 39">
            <a:extLst>
              <a:ext uri="{FF2B5EF4-FFF2-40B4-BE49-F238E27FC236}">
                <a16:creationId xmlns:a16="http://schemas.microsoft.com/office/drawing/2014/main" id="{B0813CF5-214D-4AE7-AC62-D3E7C738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90" y="5066483"/>
            <a:ext cx="6553853" cy="930097"/>
          </a:xfrm>
          <a:custGeom>
            <a:avLst/>
            <a:gdLst>
              <a:gd name="T0" fmla="*/ 7363 w 7364"/>
              <a:gd name="T1" fmla="*/ 1046 h 1047"/>
              <a:gd name="T2" fmla="*/ 0 w 7364"/>
              <a:gd name="T3" fmla="*/ 1046 h 1047"/>
              <a:gd name="T4" fmla="*/ 0 w 7364"/>
              <a:gd name="T5" fmla="*/ 0 h 1047"/>
              <a:gd name="T6" fmla="*/ 7363 w 7364"/>
              <a:gd name="T7" fmla="*/ 0 h 1047"/>
              <a:gd name="T8" fmla="*/ 7363 w 7364"/>
              <a:gd name="T9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64" h="1047">
                <a:moveTo>
                  <a:pt x="7363" y="1046"/>
                </a:moveTo>
                <a:lnTo>
                  <a:pt x="0" y="1046"/>
                </a:lnTo>
                <a:lnTo>
                  <a:pt x="0" y="0"/>
                </a:lnTo>
                <a:lnTo>
                  <a:pt x="7363" y="0"/>
                </a:lnTo>
                <a:lnTo>
                  <a:pt x="7363" y="104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7" name="Freeform 40">
            <a:extLst>
              <a:ext uri="{FF2B5EF4-FFF2-40B4-BE49-F238E27FC236}">
                <a16:creationId xmlns:a16="http://schemas.microsoft.com/office/drawing/2014/main" id="{2B34FFCA-7D58-4DC4-8085-8609F4D3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90" y="6165333"/>
            <a:ext cx="6553853" cy="930097"/>
          </a:xfrm>
          <a:custGeom>
            <a:avLst/>
            <a:gdLst>
              <a:gd name="T0" fmla="*/ 7363 w 7364"/>
              <a:gd name="T1" fmla="*/ 1046 h 1047"/>
              <a:gd name="T2" fmla="*/ 0 w 7364"/>
              <a:gd name="T3" fmla="*/ 1046 h 1047"/>
              <a:gd name="T4" fmla="*/ 0 w 7364"/>
              <a:gd name="T5" fmla="*/ 0 h 1047"/>
              <a:gd name="T6" fmla="*/ 7363 w 7364"/>
              <a:gd name="T7" fmla="*/ 0 h 1047"/>
              <a:gd name="T8" fmla="*/ 7363 w 7364"/>
              <a:gd name="T9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64" h="1047">
                <a:moveTo>
                  <a:pt x="7363" y="1046"/>
                </a:moveTo>
                <a:lnTo>
                  <a:pt x="0" y="1046"/>
                </a:lnTo>
                <a:lnTo>
                  <a:pt x="0" y="0"/>
                </a:lnTo>
                <a:lnTo>
                  <a:pt x="7363" y="0"/>
                </a:lnTo>
                <a:lnTo>
                  <a:pt x="7363" y="104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8" name="Freeform 56">
            <a:extLst>
              <a:ext uri="{FF2B5EF4-FFF2-40B4-BE49-F238E27FC236}">
                <a16:creationId xmlns:a16="http://schemas.microsoft.com/office/drawing/2014/main" id="{E85A6D00-1E09-4369-9FF2-8F582B1F8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68" y="4199176"/>
            <a:ext cx="474861" cy="474861"/>
          </a:xfrm>
          <a:custGeom>
            <a:avLst/>
            <a:gdLst>
              <a:gd name="T0" fmla="*/ 533 w 534"/>
              <a:gd name="T1" fmla="*/ 266 h 534"/>
              <a:gd name="T2" fmla="*/ 533 w 534"/>
              <a:gd name="T3" fmla="*/ 266 h 534"/>
              <a:gd name="T4" fmla="*/ 266 w 534"/>
              <a:gd name="T5" fmla="*/ 533 h 534"/>
              <a:gd name="T6" fmla="*/ 266 w 534"/>
              <a:gd name="T7" fmla="*/ 533 h 534"/>
              <a:gd name="T8" fmla="*/ 0 w 534"/>
              <a:gd name="T9" fmla="*/ 266 h 534"/>
              <a:gd name="T10" fmla="*/ 0 w 534"/>
              <a:gd name="T11" fmla="*/ 266 h 534"/>
              <a:gd name="T12" fmla="*/ 266 w 534"/>
              <a:gd name="T13" fmla="*/ 0 h 534"/>
              <a:gd name="T14" fmla="*/ 266 w 534"/>
              <a:gd name="T15" fmla="*/ 0 h 534"/>
              <a:gd name="T16" fmla="*/ 533 w 534"/>
              <a:gd name="T17" fmla="*/ 266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" h="534">
                <a:moveTo>
                  <a:pt x="533" y="266"/>
                </a:moveTo>
                <a:lnTo>
                  <a:pt x="533" y="266"/>
                </a:lnTo>
                <a:cubicBezTo>
                  <a:pt x="533" y="414"/>
                  <a:pt x="413" y="533"/>
                  <a:pt x="266" y="533"/>
                </a:cubicBezTo>
                <a:lnTo>
                  <a:pt x="266" y="533"/>
                </a:lnTo>
                <a:cubicBezTo>
                  <a:pt x="119" y="533"/>
                  <a:pt x="0" y="414"/>
                  <a:pt x="0" y="266"/>
                </a:cubicBezTo>
                <a:lnTo>
                  <a:pt x="0" y="266"/>
                </a:lnTo>
                <a:cubicBezTo>
                  <a:pt x="0" y="119"/>
                  <a:pt x="119" y="0"/>
                  <a:pt x="266" y="0"/>
                </a:cubicBezTo>
                <a:lnTo>
                  <a:pt x="266" y="0"/>
                </a:lnTo>
                <a:cubicBezTo>
                  <a:pt x="413" y="0"/>
                  <a:pt x="533" y="119"/>
                  <a:pt x="533" y="266"/>
                </a:cubicBezTo>
              </a:path>
            </a:pathLst>
          </a:cu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9" name="Freeform 57">
            <a:extLst>
              <a:ext uri="{FF2B5EF4-FFF2-40B4-BE49-F238E27FC236}">
                <a16:creationId xmlns:a16="http://schemas.microsoft.com/office/drawing/2014/main" id="{DA6861A6-1106-46C0-ABB4-6E2894AC6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68" y="5294102"/>
            <a:ext cx="474861" cy="474859"/>
          </a:xfrm>
          <a:custGeom>
            <a:avLst/>
            <a:gdLst>
              <a:gd name="T0" fmla="*/ 533 w 534"/>
              <a:gd name="T1" fmla="*/ 267 h 535"/>
              <a:gd name="T2" fmla="*/ 533 w 534"/>
              <a:gd name="T3" fmla="*/ 267 h 535"/>
              <a:gd name="T4" fmla="*/ 266 w 534"/>
              <a:gd name="T5" fmla="*/ 534 h 535"/>
              <a:gd name="T6" fmla="*/ 266 w 534"/>
              <a:gd name="T7" fmla="*/ 534 h 535"/>
              <a:gd name="T8" fmla="*/ 0 w 534"/>
              <a:gd name="T9" fmla="*/ 267 h 535"/>
              <a:gd name="T10" fmla="*/ 0 w 534"/>
              <a:gd name="T11" fmla="*/ 267 h 535"/>
              <a:gd name="T12" fmla="*/ 266 w 534"/>
              <a:gd name="T13" fmla="*/ 0 h 535"/>
              <a:gd name="T14" fmla="*/ 266 w 534"/>
              <a:gd name="T15" fmla="*/ 0 h 535"/>
              <a:gd name="T16" fmla="*/ 533 w 534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" h="535">
                <a:moveTo>
                  <a:pt x="533" y="267"/>
                </a:moveTo>
                <a:lnTo>
                  <a:pt x="533" y="267"/>
                </a:lnTo>
                <a:cubicBezTo>
                  <a:pt x="533" y="414"/>
                  <a:pt x="413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3" y="0"/>
                  <a:pt x="533" y="120"/>
                  <a:pt x="533" y="267"/>
                </a:cubicBezTo>
              </a:path>
            </a:pathLst>
          </a:cu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0" name="Freeform 58">
            <a:extLst>
              <a:ext uri="{FF2B5EF4-FFF2-40B4-BE49-F238E27FC236}">
                <a16:creationId xmlns:a16="http://schemas.microsoft.com/office/drawing/2014/main" id="{1545A91D-A4CB-42E4-87C1-99A2DC52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68" y="6392952"/>
            <a:ext cx="474861" cy="474859"/>
          </a:xfrm>
          <a:custGeom>
            <a:avLst/>
            <a:gdLst>
              <a:gd name="T0" fmla="*/ 533 w 534"/>
              <a:gd name="T1" fmla="*/ 267 h 535"/>
              <a:gd name="T2" fmla="*/ 533 w 534"/>
              <a:gd name="T3" fmla="*/ 267 h 535"/>
              <a:gd name="T4" fmla="*/ 266 w 534"/>
              <a:gd name="T5" fmla="*/ 534 h 535"/>
              <a:gd name="T6" fmla="*/ 266 w 534"/>
              <a:gd name="T7" fmla="*/ 534 h 535"/>
              <a:gd name="T8" fmla="*/ 0 w 534"/>
              <a:gd name="T9" fmla="*/ 267 h 535"/>
              <a:gd name="T10" fmla="*/ 0 w 534"/>
              <a:gd name="T11" fmla="*/ 267 h 535"/>
              <a:gd name="T12" fmla="*/ 266 w 534"/>
              <a:gd name="T13" fmla="*/ 0 h 535"/>
              <a:gd name="T14" fmla="*/ 266 w 534"/>
              <a:gd name="T15" fmla="*/ 0 h 535"/>
              <a:gd name="T16" fmla="*/ 533 w 534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" h="535">
                <a:moveTo>
                  <a:pt x="533" y="267"/>
                </a:moveTo>
                <a:lnTo>
                  <a:pt x="533" y="267"/>
                </a:lnTo>
                <a:cubicBezTo>
                  <a:pt x="533" y="415"/>
                  <a:pt x="413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5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3" y="0"/>
                  <a:pt x="533" y="120"/>
                  <a:pt x="533" y="267"/>
                </a:cubicBezTo>
              </a:path>
            </a:pathLst>
          </a:cu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2" name="Freeform 4">
            <a:extLst>
              <a:ext uri="{FF2B5EF4-FFF2-40B4-BE49-F238E27FC236}">
                <a16:creationId xmlns:a16="http://schemas.microsoft.com/office/drawing/2014/main" id="{A6EE1959-9C52-4697-ACB5-D8521E3E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457" y="10843293"/>
            <a:ext cx="6086841" cy="1879817"/>
          </a:xfrm>
          <a:custGeom>
            <a:avLst/>
            <a:gdLst>
              <a:gd name="T0" fmla="*/ 6840 w 6841"/>
              <a:gd name="T1" fmla="*/ 2112 h 2113"/>
              <a:gd name="T2" fmla="*/ 0 w 6841"/>
              <a:gd name="T3" fmla="*/ 2112 h 2113"/>
              <a:gd name="T4" fmla="*/ 0 w 6841"/>
              <a:gd name="T5" fmla="*/ 0 h 2113"/>
              <a:gd name="T6" fmla="*/ 6840 w 6841"/>
              <a:gd name="T7" fmla="*/ 0 h 2113"/>
              <a:gd name="T8" fmla="*/ 6840 w 6841"/>
              <a:gd name="T9" fmla="*/ 2112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1" h="2113">
                <a:moveTo>
                  <a:pt x="6840" y="2112"/>
                </a:moveTo>
                <a:lnTo>
                  <a:pt x="0" y="2112"/>
                </a:lnTo>
                <a:lnTo>
                  <a:pt x="0" y="0"/>
                </a:lnTo>
                <a:lnTo>
                  <a:pt x="6840" y="0"/>
                </a:lnTo>
                <a:lnTo>
                  <a:pt x="6840" y="21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3" name="Freeform 12">
            <a:extLst>
              <a:ext uri="{FF2B5EF4-FFF2-40B4-BE49-F238E27FC236}">
                <a16:creationId xmlns:a16="http://schemas.microsoft.com/office/drawing/2014/main" id="{6FF0B6B7-DF29-4490-B97E-BEC13C2D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306" y="11418283"/>
            <a:ext cx="729648" cy="722101"/>
          </a:xfrm>
          <a:prstGeom prst="roundRect">
            <a:avLst>
              <a:gd name="adj" fmla="val 20360"/>
            </a:avLst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AFF417-EF5B-4E65-B856-35EE47D01CD3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C4EE54-8477-495F-A067-32E16D206969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BD091F-3BB9-42A4-B1F2-3218D1BE3BCB}"/>
              </a:ext>
            </a:extLst>
          </p:cNvPr>
          <p:cNvSpPr txBox="1"/>
          <p:nvPr/>
        </p:nvSpPr>
        <p:spPr>
          <a:xfrm>
            <a:off x="17628449" y="3530622"/>
            <a:ext cx="43384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NOTES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21F2AF-0A34-4F74-8B64-9BAFB0491C31}"/>
              </a:ext>
            </a:extLst>
          </p:cNvPr>
          <p:cNvSpPr txBox="1"/>
          <p:nvPr/>
        </p:nvSpPr>
        <p:spPr>
          <a:xfrm>
            <a:off x="17628450" y="4435992"/>
            <a:ext cx="433848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7AEE03-9BD6-4618-A951-CBAD3B43C6C3}"/>
              </a:ext>
            </a:extLst>
          </p:cNvPr>
          <p:cNvSpPr txBox="1"/>
          <p:nvPr/>
        </p:nvSpPr>
        <p:spPr>
          <a:xfrm>
            <a:off x="17628450" y="6277295"/>
            <a:ext cx="433848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8DF64F-79C3-423D-B452-6AD6846F66B3}"/>
              </a:ext>
            </a:extLst>
          </p:cNvPr>
          <p:cNvSpPr txBox="1"/>
          <p:nvPr/>
        </p:nvSpPr>
        <p:spPr>
          <a:xfrm>
            <a:off x="1712975" y="3150143"/>
            <a:ext cx="616373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TOP 3</a:t>
            </a:r>
            <a:endParaRPr lang="en-US" sz="3200" b="1" spc="-30" dirty="0">
              <a:solidFill>
                <a:schemeClr val="tx2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FCE098-897F-411C-B1CF-AD2884FB7EBE}"/>
              </a:ext>
            </a:extLst>
          </p:cNvPr>
          <p:cNvSpPr txBox="1"/>
          <p:nvPr/>
        </p:nvSpPr>
        <p:spPr>
          <a:xfrm>
            <a:off x="2657009" y="4147690"/>
            <a:ext cx="521970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slides.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D25A2-0A1E-4E57-887D-38623369FD7E}"/>
              </a:ext>
            </a:extLst>
          </p:cNvPr>
          <p:cNvSpPr txBox="1"/>
          <p:nvPr/>
        </p:nvSpPr>
        <p:spPr>
          <a:xfrm>
            <a:off x="2657009" y="5236019"/>
            <a:ext cx="521970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slides.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C37173-F7E9-4BD3-94CD-CB01F12D4800}"/>
              </a:ext>
            </a:extLst>
          </p:cNvPr>
          <p:cNvSpPr txBox="1"/>
          <p:nvPr/>
        </p:nvSpPr>
        <p:spPr>
          <a:xfrm>
            <a:off x="2657009" y="6343371"/>
            <a:ext cx="521970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slides.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EE1C07-BB92-472A-A751-4DFA981CB342}"/>
              </a:ext>
            </a:extLst>
          </p:cNvPr>
          <p:cNvSpPr txBox="1"/>
          <p:nvPr/>
        </p:nvSpPr>
        <p:spPr>
          <a:xfrm>
            <a:off x="1520825" y="7822685"/>
            <a:ext cx="65540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TO DO LIST</a:t>
            </a:r>
            <a:endParaRPr lang="en-US" sz="3200" b="1" spc="-30" dirty="0">
              <a:solidFill>
                <a:schemeClr val="tx2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DCA5CF-147F-4C3A-BAF4-9D932D4ADBF8}"/>
              </a:ext>
            </a:extLst>
          </p:cNvPr>
          <p:cNvSpPr txBox="1"/>
          <p:nvPr/>
        </p:nvSpPr>
        <p:spPr>
          <a:xfrm>
            <a:off x="2596049" y="8861380"/>
            <a:ext cx="541257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slides.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3597BF-2D17-41C8-964A-FA0C192EF0C3}"/>
              </a:ext>
            </a:extLst>
          </p:cNvPr>
          <p:cNvSpPr txBox="1"/>
          <p:nvPr/>
        </p:nvSpPr>
        <p:spPr>
          <a:xfrm>
            <a:off x="2596049" y="9657025"/>
            <a:ext cx="541257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slides.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FDD9A5-CDA5-459B-9798-714D64AAD553}"/>
              </a:ext>
            </a:extLst>
          </p:cNvPr>
          <p:cNvSpPr txBox="1"/>
          <p:nvPr/>
        </p:nvSpPr>
        <p:spPr>
          <a:xfrm>
            <a:off x="2596049" y="10450727"/>
            <a:ext cx="541257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slides.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13722D-9B9D-4BDD-A517-B759AFDC6F38}"/>
              </a:ext>
            </a:extLst>
          </p:cNvPr>
          <p:cNvSpPr txBox="1"/>
          <p:nvPr/>
        </p:nvSpPr>
        <p:spPr>
          <a:xfrm>
            <a:off x="2596049" y="11252468"/>
            <a:ext cx="541257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slides.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1E128F-E245-48FF-B5DD-907D0F88E900}"/>
              </a:ext>
            </a:extLst>
          </p:cNvPr>
          <p:cNvSpPr txBox="1"/>
          <p:nvPr/>
        </p:nvSpPr>
        <p:spPr>
          <a:xfrm>
            <a:off x="2596049" y="12054460"/>
            <a:ext cx="541257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slides.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5A7675-A01B-4E17-B2EF-304A273E4BCE}"/>
              </a:ext>
            </a:extLst>
          </p:cNvPr>
          <p:cNvSpPr txBox="1"/>
          <p:nvPr/>
        </p:nvSpPr>
        <p:spPr>
          <a:xfrm>
            <a:off x="16885921" y="10065161"/>
            <a:ext cx="582354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DATE</a:t>
            </a:r>
            <a:endParaRPr lang="en-US" sz="3200" b="1" spc="-30" dirty="0">
              <a:solidFill>
                <a:schemeClr val="tx2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D79CFC-7817-4DC5-9FE9-3D1909515304}"/>
              </a:ext>
            </a:extLst>
          </p:cNvPr>
          <p:cNvSpPr txBox="1"/>
          <p:nvPr/>
        </p:nvSpPr>
        <p:spPr>
          <a:xfrm>
            <a:off x="16977361" y="11469685"/>
            <a:ext cx="690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9B582C-E49C-4B60-9211-EF120537FDFC}"/>
              </a:ext>
            </a:extLst>
          </p:cNvPr>
          <p:cNvSpPr txBox="1"/>
          <p:nvPr/>
        </p:nvSpPr>
        <p:spPr>
          <a:xfrm>
            <a:off x="17785081" y="11469685"/>
            <a:ext cx="690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73F196-3496-4C6E-92F4-30ABFFDC5E1F}"/>
              </a:ext>
            </a:extLst>
          </p:cNvPr>
          <p:cNvSpPr txBox="1"/>
          <p:nvPr/>
        </p:nvSpPr>
        <p:spPr>
          <a:xfrm>
            <a:off x="18638519" y="11469685"/>
            <a:ext cx="690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CB80D-C630-49A5-B48D-72DE9BF95E64}"/>
              </a:ext>
            </a:extLst>
          </p:cNvPr>
          <p:cNvSpPr txBox="1"/>
          <p:nvPr/>
        </p:nvSpPr>
        <p:spPr>
          <a:xfrm>
            <a:off x="19446239" y="11469685"/>
            <a:ext cx="690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AAA776-6815-4E14-ADA0-3BD85B9EAEEF}"/>
              </a:ext>
            </a:extLst>
          </p:cNvPr>
          <p:cNvSpPr txBox="1"/>
          <p:nvPr/>
        </p:nvSpPr>
        <p:spPr>
          <a:xfrm>
            <a:off x="20281265" y="11469685"/>
            <a:ext cx="690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374A13-B0C4-46E9-B8D6-39EB30D4C5C9}"/>
              </a:ext>
            </a:extLst>
          </p:cNvPr>
          <p:cNvSpPr txBox="1"/>
          <p:nvPr/>
        </p:nvSpPr>
        <p:spPr>
          <a:xfrm>
            <a:off x="21099143" y="11469685"/>
            <a:ext cx="690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EDAF7A-9238-4D81-A07F-0850AA72876C}"/>
              </a:ext>
            </a:extLst>
          </p:cNvPr>
          <p:cNvSpPr txBox="1"/>
          <p:nvPr/>
        </p:nvSpPr>
        <p:spPr>
          <a:xfrm>
            <a:off x="21924643" y="11469685"/>
            <a:ext cx="690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</a:t>
            </a:r>
          </a:p>
        </p:txBody>
      </p:sp>
      <p:graphicFrame>
        <p:nvGraphicFramePr>
          <p:cNvPr id="102" name="Table 4">
            <a:extLst>
              <a:ext uri="{FF2B5EF4-FFF2-40B4-BE49-F238E27FC236}">
                <a16:creationId xmlns:a16="http://schemas.microsoft.com/office/drawing/2014/main" id="{C511FDBB-39B0-4270-AC27-98DE9F06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97243"/>
              </p:ext>
            </p:extLst>
          </p:nvPr>
        </p:nvGraphicFramePr>
        <p:xfrm>
          <a:off x="8676639" y="3279704"/>
          <a:ext cx="7477760" cy="945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1">
                  <a:extLst>
                    <a:ext uri="{9D8B030D-6E8A-4147-A177-3AD203B41FA5}">
                      <a16:colId xmlns:a16="http://schemas.microsoft.com/office/drawing/2014/main" val="1474677443"/>
                    </a:ext>
                  </a:extLst>
                </a:gridCol>
                <a:gridCol w="5897879">
                  <a:extLst>
                    <a:ext uri="{9D8B030D-6E8A-4147-A177-3AD203B41FA5}">
                      <a16:colId xmlns:a16="http://schemas.microsoft.com/office/drawing/2014/main" val="1267746705"/>
                    </a:ext>
                  </a:extLst>
                </a:gridCol>
              </a:tblGrid>
              <a:tr h="726983">
                <a:tc gridSpan="2">
                  <a:txBody>
                    <a:bodyPr/>
                    <a:lstStyle/>
                    <a:p>
                      <a:pPr algn="ctr"/>
                      <a:r>
                        <a:rPr lang="es-NI" sz="3200" dirty="0">
                          <a:latin typeface="Montserrat" panose="00000500000000000000" pitchFamily="2" charset="0"/>
                        </a:rPr>
                        <a:t>SCHEDULE</a:t>
                      </a:r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232590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6:00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55448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7:00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000787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8:00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52164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9:00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97636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10:00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60943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11:00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40597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12:00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835614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13:00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50775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14:00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82116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15:00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4944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16:00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7368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>
                          <a:latin typeface="Montserrat" panose="00000500000000000000" pitchFamily="2" charset="0"/>
                        </a:rPr>
                        <a:t>17:00</a:t>
                      </a:r>
                      <a:endParaRPr lang="en-US" sz="2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dirty="0"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 slides.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334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>
            <a:extLst>
              <a:ext uri="{FF2B5EF4-FFF2-40B4-BE49-F238E27FC236}">
                <a16:creationId xmlns:a16="http://schemas.microsoft.com/office/drawing/2014/main" id="{307E395C-F8AA-4CB1-9880-7104C6108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50" y="8904607"/>
            <a:ext cx="7291654" cy="3622281"/>
          </a:xfrm>
          <a:prstGeom prst="roundRect">
            <a:avLst>
              <a:gd name="adj" fmla="val 6149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17">
            <a:extLst>
              <a:ext uri="{FF2B5EF4-FFF2-40B4-BE49-F238E27FC236}">
                <a16:creationId xmlns:a16="http://schemas.microsoft.com/office/drawing/2014/main" id="{46D9B553-980E-41CE-961A-32EAC9C5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974" y="3406435"/>
            <a:ext cx="7291654" cy="13814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DC8F3-E913-684D-ADC6-DA6D14321C59}"/>
              </a:ext>
            </a:extLst>
          </p:cNvPr>
          <p:cNvGrpSpPr/>
          <p:nvPr/>
        </p:nvGrpSpPr>
        <p:grpSpPr>
          <a:xfrm>
            <a:off x="12248250" y="3665449"/>
            <a:ext cx="867308" cy="867305"/>
            <a:chOff x="12248250" y="3665449"/>
            <a:chExt cx="867308" cy="867305"/>
          </a:xfrm>
        </p:grpSpPr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390CCC66-9ECE-486F-9BB2-36485BB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8250" y="3665449"/>
              <a:ext cx="867308" cy="867305"/>
            </a:xfrm>
            <a:custGeom>
              <a:avLst/>
              <a:gdLst>
                <a:gd name="T0" fmla="*/ 973 w 974"/>
                <a:gd name="T1" fmla="*/ 487 h 973"/>
                <a:gd name="T2" fmla="*/ 973 w 974"/>
                <a:gd name="T3" fmla="*/ 487 h 973"/>
                <a:gd name="T4" fmla="*/ 486 w 974"/>
                <a:gd name="T5" fmla="*/ 972 h 973"/>
                <a:gd name="T6" fmla="*/ 486 w 974"/>
                <a:gd name="T7" fmla="*/ 972 h 973"/>
                <a:gd name="T8" fmla="*/ 0 w 974"/>
                <a:gd name="T9" fmla="*/ 487 h 973"/>
                <a:gd name="T10" fmla="*/ 0 w 974"/>
                <a:gd name="T11" fmla="*/ 487 h 973"/>
                <a:gd name="T12" fmla="*/ 486 w 974"/>
                <a:gd name="T13" fmla="*/ 0 h 973"/>
                <a:gd name="T14" fmla="*/ 486 w 974"/>
                <a:gd name="T15" fmla="*/ 0 h 973"/>
                <a:gd name="T16" fmla="*/ 973 w 974"/>
                <a:gd name="T17" fmla="*/ 48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973">
                  <a:moveTo>
                    <a:pt x="973" y="487"/>
                  </a:moveTo>
                  <a:lnTo>
                    <a:pt x="973" y="487"/>
                  </a:lnTo>
                  <a:cubicBezTo>
                    <a:pt x="973" y="754"/>
                    <a:pt x="754" y="972"/>
                    <a:pt x="486" y="972"/>
                  </a:cubicBezTo>
                  <a:lnTo>
                    <a:pt x="486" y="972"/>
                  </a:lnTo>
                  <a:cubicBezTo>
                    <a:pt x="217" y="972"/>
                    <a:pt x="0" y="754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7" y="0"/>
                    <a:pt x="486" y="0"/>
                  </a:cubicBezTo>
                  <a:lnTo>
                    <a:pt x="486" y="0"/>
                  </a:lnTo>
                  <a:cubicBezTo>
                    <a:pt x="754" y="0"/>
                    <a:pt x="973" y="218"/>
                    <a:pt x="973" y="48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92EAC30-035C-4296-94B3-CFE790A74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6247" y="3896990"/>
              <a:ext cx="446500" cy="442570"/>
            </a:xfrm>
            <a:custGeom>
              <a:avLst/>
              <a:gdLst>
                <a:gd name="connsiteX0" fmla="*/ 0 w 446500"/>
                <a:gd name="connsiteY0" fmla="*/ 215847 h 442570"/>
                <a:gd name="connsiteX1" fmla="*/ 446500 w 446500"/>
                <a:gd name="connsiteY1" fmla="*/ 215847 h 442570"/>
                <a:gd name="connsiteX2" fmla="*/ 223250 w 446500"/>
                <a:gd name="connsiteY2" fmla="*/ 442570 h 442570"/>
                <a:gd name="connsiteX3" fmla="*/ 0 w 446500"/>
                <a:gd name="connsiteY3" fmla="*/ 215847 h 442570"/>
                <a:gd name="connsiteX4" fmla="*/ 358197 w 446500"/>
                <a:gd name="connsiteY4" fmla="*/ 0 h 442570"/>
                <a:gd name="connsiteX5" fmla="*/ 407253 w 446500"/>
                <a:gd name="connsiteY5" fmla="*/ 50566 h 442570"/>
                <a:gd name="connsiteX6" fmla="*/ 358197 w 446500"/>
                <a:gd name="connsiteY6" fmla="*/ 101133 h 442570"/>
                <a:gd name="connsiteX7" fmla="*/ 310032 w 446500"/>
                <a:gd name="connsiteY7" fmla="*/ 50566 h 442570"/>
                <a:gd name="connsiteX8" fmla="*/ 358197 w 446500"/>
                <a:gd name="connsiteY8" fmla="*/ 0 h 442570"/>
                <a:gd name="connsiteX9" fmla="*/ 87858 w 446500"/>
                <a:gd name="connsiteY9" fmla="*/ 0 h 442570"/>
                <a:gd name="connsiteX10" fmla="*/ 136471 w 446500"/>
                <a:gd name="connsiteY10" fmla="*/ 50566 h 442570"/>
                <a:gd name="connsiteX11" fmla="*/ 87858 w 446500"/>
                <a:gd name="connsiteY11" fmla="*/ 101133 h 442570"/>
                <a:gd name="connsiteX12" fmla="*/ 39245 w 446500"/>
                <a:gd name="connsiteY12" fmla="*/ 50566 h 442570"/>
                <a:gd name="connsiteX13" fmla="*/ 87858 w 446500"/>
                <a:gd name="connsiteY13" fmla="*/ 0 h 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500" h="442570">
                  <a:moveTo>
                    <a:pt x="0" y="215847"/>
                  </a:moveTo>
                  <a:lnTo>
                    <a:pt x="446500" y="215847"/>
                  </a:lnTo>
                  <a:cubicBezTo>
                    <a:pt x="446500" y="340410"/>
                    <a:pt x="345993" y="442570"/>
                    <a:pt x="223250" y="442570"/>
                  </a:cubicBezTo>
                  <a:cubicBezTo>
                    <a:pt x="99617" y="442570"/>
                    <a:pt x="0" y="340410"/>
                    <a:pt x="0" y="215847"/>
                  </a:cubicBezTo>
                  <a:close/>
                  <a:moveTo>
                    <a:pt x="358197" y="0"/>
                  </a:moveTo>
                  <a:cubicBezTo>
                    <a:pt x="384955" y="0"/>
                    <a:pt x="407253" y="22574"/>
                    <a:pt x="407253" y="50566"/>
                  </a:cubicBezTo>
                  <a:cubicBezTo>
                    <a:pt x="407253" y="78559"/>
                    <a:pt x="384955" y="101133"/>
                    <a:pt x="358197" y="101133"/>
                  </a:cubicBezTo>
                  <a:cubicBezTo>
                    <a:pt x="331438" y="101133"/>
                    <a:pt x="310032" y="78559"/>
                    <a:pt x="310032" y="50566"/>
                  </a:cubicBezTo>
                  <a:cubicBezTo>
                    <a:pt x="310032" y="22574"/>
                    <a:pt x="331438" y="0"/>
                    <a:pt x="358197" y="0"/>
                  </a:cubicBezTo>
                  <a:close/>
                  <a:moveTo>
                    <a:pt x="87858" y="0"/>
                  </a:moveTo>
                  <a:cubicBezTo>
                    <a:pt x="114374" y="0"/>
                    <a:pt x="136471" y="22574"/>
                    <a:pt x="136471" y="50566"/>
                  </a:cubicBezTo>
                  <a:cubicBezTo>
                    <a:pt x="136471" y="78559"/>
                    <a:pt x="114374" y="101133"/>
                    <a:pt x="87858" y="101133"/>
                  </a:cubicBezTo>
                  <a:cubicBezTo>
                    <a:pt x="60458" y="101133"/>
                    <a:pt x="39245" y="78559"/>
                    <a:pt x="39245" y="50566"/>
                  </a:cubicBezTo>
                  <a:cubicBezTo>
                    <a:pt x="39245" y="22574"/>
                    <a:pt x="60458" y="0"/>
                    <a:pt x="87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818A5DF-F40F-4245-B890-0EBF7F6DAD75}"/>
              </a:ext>
            </a:extLst>
          </p:cNvPr>
          <p:cNvGrpSpPr/>
          <p:nvPr/>
        </p:nvGrpSpPr>
        <p:grpSpPr>
          <a:xfrm>
            <a:off x="14402782" y="3665449"/>
            <a:ext cx="867305" cy="867305"/>
            <a:chOff x="14402782" y="3665449"/>
            <a:chExt cx="867305" cy="867305"/>
          </a:xfrm>
        </p:grpSpPr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19A07001-267B-424B-8E39-1D3A143B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2782" y="3665449"/>
              <a:ext cx="867305" cy="867305"/>
            </a:xfrm>
            <a:custGeom>
              <a:avLst/>
              <a:gdLst>
                <a:gd name="T0" fmla="*/ 973 w 974"/>
                <a:gd name="T1" fmla="*/ 487 h 973"/>
                <a:gd name="T2" fmla="*/ 973 w 974"/>
                <a:gd name="T3" fmla="*/ 487 h 973"/>
                <a:gd name="T4" fmla="*/ 487 w 974"/>
                <a:gd name="T5" fmla="*/ 972 h 973"/>
                <a:gd name="T6" fmla="*/ 487 w 974"/>
                <a:gd name="T7" fmla="*/ 972 h 973"/>
                <a:gd name="T8" fmla="*/ 0 w 974"/>
                <a:gd name="T9" fmla="*/ 487 h 973"/>
                <a:gd name="T10" fmla="*/ 0 w 974"/>
                <a:gd name="T11" fmla="*/ 487 h 973"/>
                <a:gd name="T12" fmla="*/ 487 w 974"/>
                <a:gd name="T13" fmla="*/ 0 h 973"/>
                <a:gd name="T14" fmla="*/ 487 w 974"/>
                <a:gd name="T15" fmla="*/ 0 h 973"/>
                <a:gd name="T16" fmla="*/ 973 w 974"/>
                <a:gd name="T17" fmla="*/ 48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973">
                  <a:moveTo>
                    <a:pt x="973" y="487"/>
                  </a:moveTo>
                  <a:lnTo>
                    <a:pt x="973" y="487"/>
                  </a:lnTo>
                  <a:cubicBezTo>
                    <a:pt x="973" y="754"/>
                    <a:pt x="755" y="972"/>
                    <a:pt x="487" y="972"/>
                  </a:cubicBezTo>
                  <a:lnTo>
                    <a:pt x="487" y="972"/>
                  </a:lnTo>
                  <a:cubicBezTo>
                    <a:pt x="218" y="972"/>
                    <a:pt x="0" y="754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5" y="0"/>
                    <a:pt x="973" y="218"/>
                    <a:pt x="973" y="48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D0A5382-1D44-41AC-B70E-A8CC52FEA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0777" y="3908766"/>
              <a:ext cx="450425" cy="368001"/>
            </a:xfrm>
            <a:custGeom>
              <a:avLst/>
              <a:gdLst>
                <a:gd name="connsiteX0" fmla="*/ 226103 w 450425"/>
                <a:gd name="connsiteY0" fmla="*/ 231542 h 368001"/>
                <a:gd name="connsiteX1" fmla="*/ 450425 w 450425"/>
                <a:gd name="connsiteY1" fmla="*/ 343762 h 368001"/>
                <a:gd name="connsiteX2" fmla="*/ 412148 w 450425"/>
                <a:gd name="connsiteY2" fmla="*/ 366206 h 368001"/>
                <a:gd name="connsiteX3" fmla="*/ 226103 w 450425"/>
                <a:gd name="connsiteY3" fmla="*/ 276430 h 368001"/>
                <a:gd name="connsiteX4" fmla="*/ 38277 w 450425"/>
                <a:gd name="connsiteY4" fmla="*/ 368001 h 368001"/>
                <a:gd name="connsiteX5" fmla="*/ 0 w 450425"/>
                <a:gd name="connsiteY5" fmla="*/ 345558 h 368001"/>
                <a:gd name="connsiteX6" fmla="*/ 226103 w 450425"/>
                <a:gd name="connsiteY6" fmla="*/ 231542 h 368001"/>
                <a:gd name="connsiteX7" fmla="*/ 362572 w 450425"/>
                <a:gd name="connsiteY7" fmla="*/ 0 h 368001"/>
                <a:gd name="connsiteX8" fmla="*/ 411186 w 450425"/>
                <a:gd name="connsiteY8" fmla="*/ 50566 h 368001"/>
                <a:gd name="connsiteX9" fmla="*/ 362572 w 450425"/>
                <a:gd name="connsiteY9" fmla="*/ 101133 h 368001"/>
                <a:gd name="connsiteX10" fmla="*/ 313957 w 450425"/>
                <a:gd name="connsiteY10" fmla="*/ 50566 h 368001"/>
                <a:gd name="connsiteX11" fmla="*/ 362572 w 450425"/>
                <a:gd name="connsiteY11" fmla="*/ 0 h 368001"/>
                <a:gd name="connsiteX12" fmla="*/ 92225 w 450425"/>
                <a:gd name="connsiteY12" fmla="*/ 0 h 368001"/>
                <a:gd name="connsiteX13" fmla="*/ 140388 w 450425"/>
                <a:gd name="connsiteY13" fmla="*/ 50566 h 368001"/>
                <a:gd name="connsiteX14" fmla="*/ 92225 w 450425"/>
                <a:gd name="connsiteY14" fmla="*/ 101133 h 368001"/>
                <a:gd name="connsiteX15" fmla="*/ 43170 w 450425"/>
                <a:gd name="connsiteY15" fmla="*/ 50566 h 368001"/>
                <a:gd name="connsiteX16" fmla="*/ 92225 w 450425"/>
                <a:gd name="connsiteY16" fmla="*/ 0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0425" h="368001">
                  <a:moveTo>
                    <a:pt x="226103" y="231542"/>
                  </a:moveTo>
                  <a:cubicBezTo>
                    <a:pt x="324021" y="231542"/>
                    <a:pt x="412148" y="275532"/>
                    <a:pt x="450425" y="343762"/>
                  </a:cubicBezTo>
                  <a:lnTo>
                    <a:pt x="412148" y="366206"/>
                  </a:lnTo>
                  <a:cubicBezTo>
                    <a:pt x="380992" y="311443"/>
                    <a:pt x="307108" y="276430"/>
                    <a:pt x="226103" y="276430"/>
                  </a:cubicBezTo>
                  <a:cubicBezTo>
                    <a:pt x="144207" y="276430"/>
                    <a:pt x="69433" y="313238"/>
                    <a:pt x="38277" y="368001"/>
                  </a:cubicBezTo>
                  <a:lnTo>
                    <a:pt x="0" y="345558"/>
                  </a:lnTo>
                  <a:cubicBezTo>
                    <a:pt x="38277" y="276430"/>
                    <a:pt x="126404" y="231542"/>
                    <a:pt x="226103" y="231542"/>
                  </a:cubicBezTo>
                  <a:close/>
                  <a:moveTo>
                    <a:pt x="362572" y="0"/>
                  </a:moveTo>
                  <a:cubicBezTo>
                    <a:pt x="389089" y="0"/>
                    <a:pt x="411186" y="22574"/>
                    <a:pt x="411186" y="50566"/>
                  </a:cubicBezTo>
                  <a:cubicBezTo>
                    <a:pt x="411186" y="78559"/>
                    <a:pt x="389089" y="101133"/>
                    <a:pt x="362572" y="101133"/>
                  </a:cubicBezTo>
                  <a:cubicBezTo>
                    <a:pt x="335171" y="101133"/>
                    <a:pt x="313957" y="78559"/>
                    <a:pt x="313957" y="50566"/>
                  </a:cubicBezTo>
                  <a:cubicBezTo>
                    <a:pt x="313957" y="22574"/>
                    <a:pt x="335171" y="0"/>
                    <a:pt x="362572" y="0"/>
                  </a:cubicBezTo>
                  <a:close/>
                  <a:moveTo>
                    <a:pt x="92225" y="0"/>
                  </a:moveTo>
                  <a:cubicBezTo>
                    <a:pt x="118982" y="0"/>
                    <a:pt x="140388" y="22574"/>
                    <a:pt x="140388" y="50566"/>
                  </a:cubicBezTo>
                  <a:cubicBezTo>
                    <a:pt x="140388" y="78559"/>
                    <a:pt x="118982" y="101133"/>
                    <a:pt x="92225" y="101133"/>
                  </a:cubicBezTo>
                  <a:cubicBezTo>
                    <a:pt x="64576" y="101133"/>
                    <a:pt x="43170" y="78559"/>
                    <a:pt x="43170" y="50566"/>
                  </a:cubicBezTo>
                  <a:cubicBezTo>
                    <a:pt x="43170" y="22574"/>
                    <a:pt x="64576" y="0"/>
                    <a:pt x="92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DA586B-8910-D348-8D92-41C81FCADBAB}"/>
              </a:ext>
            </a:extLst>
          </p:cNvPr>
          <p:cNvGrpSpPr/>
          <p:nvPr/>
        </p:nvGrpSpPr>
        <p:grpSpPr>
          <a:xfrm>
            <a:off x="15482008" y="3665449"/>
            <a:ext cx="867308" cy="867305"/>
            <a:chOff x="15482008" y="3665449"/>
            <a:chExt cx="867308" cy="867305"/>
          </a:xfrm>
        </p:grpSpPr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1CB5D6FC-FEEE-483D-9531-0D5796CB8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2008" y="3665449"/>
              <a:ext cx="867308" cy="867305"/>
            </a:xfrm>
            <a:custGeom>
              <a:avLst/>
              <a:gdLst>
                <a:gd name="T0" fmla="*/ 973 w 974"/>
                <a:gd name="T1" fmla="*/ 487 h 973"/>
                <a:gd name="T2" fmla="*/ 973 w 974"/>
                <a:gd name="T3" fmla="*/ 487 h 973"/>
                <a:gd name="T4" fmla="*/ 486 w 974"/>
                <a:gd name="T5" fmla="*/ 972 h 973"/>
                <a:gd name="T6" fmla="*/ 486 w 974"/>
                <a:gd name="T7" fmla="*/ 972 h 973"/>
                <a:gd name="T8" fmla="*/ 0 w 974"/>
                <a:gd name="T9" fmla="*/ 487 h 973"/>
                <a:gd name="T10" fmla="*/ 0 w 974"/>
                <a:gd name="T11" fmla="*/ 487 h 973"/>
                <a:gd name="T12" fmla="*/ 486 w 974"/>
                <a:gd name="T13" fmla="*/ 0 h 973"/>
                <a:gd name="T14" fmla="*/ 486 w 974"/>
                <a:gd name="T15" fmla="*/ 0 h 973"/>
                <a:gd name="T16" fmla="*/ 973 w 974"/>
                <a:gd name="T17" fmla="*/ 48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973">
                  <a:moveTo>
                    <a:pt x="973" y="487"/>
                  </a:moveTo>
                  <a:lnTo>
                    <a:pt x="973" y="487"/>
                  </a:lnTo>
                  <a:cubicBezTo>
                    <a:pt x="973" y="754"/>
                    <a:pt x="754" y="972"/>
                    <a:pt x="486" y="972"/>
                  </a:cubicBezTo>
                  <a:lnTo>
                    <a:pt x="486" y="972"/>
                  </a:lnTo>
                  <a:cubicBezTo>
                    <a:pt x="217" y="972"/>
                    <a:pt x="0" y="754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7" y="0"/>
                    <a:pt x="486" y="0"/>
                  </a:cubicBezTo>
                  <a:lnTo>
                    <a:pt x="486" y="0"/>
                  </a:lnTo>
                  <a:cubicBezTo>
                    <a:pt x="754" y="0"/>
                    <a:pt x="973" y="218"/>
                    <a:pt x="973" y="48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FE2CBA6-3267-436E-B136-984C70EA0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3929" y="3838126"/>
              <a:ext cx="446498" cy="477903"/>
            </a:xfrm>
            <a:custGeom>
              <a:avLst/>
              <a:gdLst>
                <a:gd name="connsiteX0" fmla="*/ 222803 w 446498"/>
                <a:gd name="connsiteY0" fmla="*/ 306108 h 477903"/>
                <a:gd name="connsiteX1" fmla="*/ 446498 w 446498"/>
                <a:gd name="connsiteY1" fmla="*/ 477903 h 477903"/>
                <a:gd name="connsiteX2" fmla="*/ 0 w 446498"/>
                <a:gd name="connsiteY2" fmla="*/ 477903 h 477903"/>
                <a:gd name="connsiteX3" fmla="*/ 222803 w 446498"/>
                <a:gd name="connsiteY3" fmla="*/ 306108 h 477903"/>
                <a:gd name="connsiteX4" fmla="*/ 359089 w 446498"/>
                <a:gd name="connsiteY4" fmla="*/ 121657 h 477903"/>
                <a:gd name="connsiteX5" fmla="*/ 407252 w 446498"/>
                <a:gd name="connsiteY5" fmla="*/ 171780 h 477903"/>
                <a:gd name="connsiteX6" fmla="*/ 359089 w 446498"/>
                <a:gd name="connsiteY6" fmla="*/ 222798 h 477903"/>
                <a:gd name="connsiteX7" fmla="*/ 310034 w 446498"/>
                <a:gd name="connsiteY7" fmla="*/ 171780 h 477903"/>
                <a:gd name="connsiteX8" fmla="*/ 359089 w 446498"/>
                <a:gd name="connsiteY8" fmla="*/ 121657 h 477903"/>
                <a:gd name="connsiteX9" fmla="*/ 83934 w 446498"/>
                <a:gd name="connsiteY9" fmla="*/ 121657 h 477903"/>
                <a:gd name="connsiteX10" fmla="*/ 132547 w 446498"/>
                <a:gd name="connsiteY10" fmla="*/ 171780 h 477903"/>
                <a:gd name="connsiteX11" fmla="*/ 83934 w 446498"/>
                <a:gd name="connsiteY11" fmla="*/ 222798 h 477903"/>
                <a:gd name="connsiteX12" fmla="*/ 35321 w 446498"/>
                <a:gd name="connsiteY12" fmla="*/ 171780 h 477903"/>
                <a:gd name="connsiteX13" fmla="*/ 83934 w 446498"/>
                <a:gd name="connsiteY13" fmla="*/ 121657 h 477903"/>
                <a:gd name="connsiteX14" fmla="*/ 426131 w 446498"/>
                <a:gd name="connsiteY14" fmla="*/ 0 h 477903"/>
                <a:gd name="connsiteX15" fmla="*/ 438646 w 446498"/>
                <a:gd name="connsiteY15" fmla="*/ 28042 h 477903"/>
                <a:gd name="connsiteX16" fmla="*/ 291153 w 446498"/>
                <a:gd name="connsiteY16" fmla="*/ 89385 h 477903"/>
                <a:gd name="connsiteX17" fmla="*/ 278638 w 446498"/>
                <a:gd name="connsiteY17" fmla="*/ 60466 h 477903"/>
                <a:gd name="connsiteX18" fmla="*/ 20434 w 446498"/>
                <a:gd name="connsiteY18" fmla="*/ 0 h 477903"/>
                <a:gd name="connsiteX19" fmla="*/ 167854 w 446498"/>
                <a:gd name="connsiteY19" fmla="*/ 60466 h 477903"/>
                <a:gd name="connsiteX20" fmla="*/ 155269 w 446498"/>
                <a:gd name="connsiteY20" fmla="*/ 89385 h 477903"/>
                <a:gd name="connsiteX21" fmla="*/ 7849 w 446498"/>
                <a:gd name="connsiteY21" fmla="*/ 28042 h 47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46498" h="477903">
                  <a:moveTo>
                    <a:pt x="222803" y="306108"/>
                  </a:moveTo>
                  <a:cubicBezTo>
                    <a:pt x="346682" y="306108"/>
                    <a:pt x="446498" y="383636"/>
                    <a:pt x="446498" y="477903"/>
                  </a:cubicBezTo>
                  <a:lnTo>
                    <a:pt x="0" y="477903"/>
                  </a:lnTo>
                  <a:cubicBezTo>
                    <a:pt x="0" y="383636"/>
                    <a:pt x="99816" y="306108"/>
                    <a:pt x="222803" y="306108"/>
                  </a:cubicBezTo>
                  <a:close/>
                  <a:moveTo>
                    <a:pt x="359089" y="121657"/>
                  </a:moveTo>
                  <a:cubicBezTo>
                    <a:pt x="385846" y="121657"/>
                    <a:pt x="407252" y="144033"/>
                    <a:pt x="407252" y="171780"/>
                  </a:cubicBezTo>
                  <a:cubicBezTo>
                    <a:pt x="407252" y="199527"/>
                    <a:pt x="385846" y="222798"/>
                    <a:pt x="359089" y="222798"/>
                  </a:cubicBezTo>
                  <a:cubicBezTo>
                    <a:pt x="331440" y="222798"/>
                    <a:pt x="310034" y="199527"/>
                    <a:pt x="310034" y="171780"/>
                  </a:cubicBezTo>
                  <a:cubicBezTo>
                    <a:pt x="310034" y="144033"/>
                    <a:pt x="331440" y="121657"/>
                    <a:pt x="359089" y="121657"/>
                  </a:cubicBezTo>
                  <a:close/>
                  <a:moveTo>
                    <a:pt x="83934" y="121657"/>
                  </a:moveTo>
                  <a:cubicBezTo>
                    <a:pt x="110450" y="121657"/>
                    <a:pt x="132547" y="144033"/>
                    <a:pt x="132547" y="171780"/>
                  </a:cubicBezTo>
                  <a:cubicBezTo>
                    <a:pt x="132547" y="199527"/>
                    <a:pt x="110450" y="222798"/>
                    <a:pt x="83934" y="222798"/>
                  </a:cubicBezTo>
                  <a:cubicBezTo>
                    <a:pt x="56534" y="222798"/>
                    <a:pt x="35321" y="199527"/>
                    <a:pt x="35321" y="171780"/>
                  </a:cubicBezTo>
                  <a:cubicBezTo>
                    <a:pt x="35321" y="144033"/>
                    <a:pt x="56534" y="121657"/>
                    <a:pt x="83934" y="121657"/>
                  </a:cubicBezTo>
                  <a:close/>
                  <a:moveTo>
                    <a:pt x="426131" y="0"/>
                  </a:moveTo>
                  <a:lnTo>
                    <a:pt x="438646" y="28042"/>
                  </a:lnTo>
                  <a:lnTo>
                    <a:pt x="291153" y="89385"/>
                  </a:lnTo>
                  <a:lnTo>
                    <a:pt x="278638" y="60466"/>
                  </a:lnTo>
                  <a:close/>
                  <a:moveTo>
                    <a:pt x="20434" y="0"/>
                  </a:moveTo>
                  <a:lnTo>
                    <a:pt x="167854" y="60466"/>
                  </a:lnTo>
                  <a:lnTo>
                    <a:pt x="155269" y="89385"/>
                  </a:lnTo>
                  <a:lnTo>
                    <a:pt x="7849" y="280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4F5264-E506-D24A-A7D5-377EE3A8B6C3}"/>
              </a:ext>
            </a:extLst>
          </p:cNvPr>
          <p:cNvGrpSpPr/>
          <p:nvPr/>
        </p:nvGrpSpPr>
        <p:grpSpPr>
          <a:xfrm>
            <a:off x="13323553" y="3665449"/>
            <a:ext cx="867308" cy="867305"/>
            <a:chOff x="13323553" y="3665449"/>
            <a:chExt cx="867308" cy="867305"/>
          </a:xfrm>
        </p:grpSpPr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27E6F16A-420D-4E29-9390-A5C0F62A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3553" y="3665449"/>
              <a:ext cx="867308" cy="867305"/>
            </a:xfrm>
            <a:custGeom>
              <a:avLst/>
              <a:gdLst>
                <a:gd name="T0" fmla="*/ 973 w 974"/>
                <a:gd name="T1" fmla="*/ 487 h 973"/>
                <a:gd name="T2" fmla="*/ 973 w 974"/>
                <a:gd name="T3" fmla="*/ 487 h 973"/>
                <a:gd name="T4" fmla="*/ 487 w 974"/>
                <a:gd name="T5" fmla="*/ 972 h 973"/>
                <a:gd name="T6" fmla="*/ 487 w 974"/>
                <a:gd name="T7" fmla="*/ 972 h 973"/>
                <a:gd name="T8" fmla="*/ 0 w 974"/>
                <a:gd name="T9" fmla="*/ 487 h 973"/>
                <a:gd name="T10" fmla="*/ 0 w 974"/>
                <a:gd name="T11" fmla="*/ 487 h 973"/>
                <a:gd name="T12" fmla="*/ 487 w 974"/>
                <a:gd name="T13" fmla="*/ 0 h 973"/>
                <a:gd name="T14" fmla="*/ 487 w 974"/>
                <a:gd name="T15" fmla="*/ 0 h 973"/>
                <a:gd name="T16" fmla="*/ 973 w 974"/>
                <a:gd name="T17" fmla="*/ 48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973">
                  <a:moveTo>
                    <a:pt x="973" y="487"/>
                  </a:moveTo>
                  <a:lnTo>
                    <a:pt x="973" y="487"/>
                  </a:lnTo>
                  <a:cubicBezTo>
                    <a:pt x="973" y="754"/>
                    <a:pt x="754" y="972"/>
                    <a:pt x="487" y="972"/>
                  </a:cubicBezTo>
                  <a:lnTo>
                    <a:pt x="487" y="972"/>
                  </a:lnTo>
                  <a:cubicBezTo>
                    <a:pt x="218" y="972"/>
                    <a:pt x="0" y="754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4" y="0"/>
                    <a:pt x="973" y="218"/>
                    <a:pt x="973" y="48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B20B2A7-ECA7-4B6F-B964-5940F51C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172" y="3951934"/>
              <a:ext cx="411182" cy="289531"/>
            </a:xfrm>
            <a:custGeom>
              <a:avLst/>
              <a:gdLst>
                <a:gd name="connsiteX0" fmla="*/ 0 w 411182"/>
                <a:gd name="connsiteY0" fmla="*/ 239393 h 289531"/>
                <a:gd name="connsiteX1" fmla="*/ 411182 w 411182"/>
                <a:gd name="connsiteY1" fmla="*/ 239393 h 289531"/>
                <a:gd name="connsiteX2" fmla="*/ 411182 w 411182"/>
                <a:gd name="connsiteY2" fmla="*/ 289531 h 289531"/>
                <a:gd name="connsiteX3" fmla="*/ 0 w 411182"/>
                <a:gd name="connsiteY3" fmla="*/ 289531 h 289531"/>
                <a:gd name="connsiteX4" fmla="*/ 342949 w 411182"/>
                <a:gd name="connsiteY4" fmla="*/ 0 h 289531"/>
                <a:gd name="connsiteX5" fmla="*/ 391562 w 411182"/>
                <a:gd name="connsiteY5" fmla="*/ 51018 h 289531"/>
                <a:gd name="connsiteX6" fmla="*/ 342949 w 411182"/>
                <a:gd name="connsiteY6" fmla="*/ 101141 h 289531"/>
                <a:gd name="connsiteX7" fmla="*/ 294336 w 411182"/>
                <a:gd name="connsiteY7" fmla="*/ 51018 h 289531"/>
                <a:gd name="connsiteX8" fmla="*/ 342949 w 411182"/>
                <a:gd name="connsiteY8" fmla="*/ 0 h 289531"/>
                <a:gd name="connsiteX9" fmla="*/ 68236 w 411182"/>
                <a:gd name="connsiteY9" fmla="*/ 0 h 289531"/>
                <a:gd name="connsiteX10" fmla="*/ 116849 w 411182"/>
                <a:gd name="connsiteY10" fmla="*/ 51018 h 289531"/>
                <a:gd name="connsiteX11" fmla="*/ 68236 w 411182"/>
                <a:gd name="connsiteY11" fmla="*/ 101141 h 289531"/>
                <a:gd name="connsiteX12" fmla="*/ 19623 w 411182"/>
                <a:gd name="connsiteY12" fmla="*/ 51018 h 289531"/>
                <a:gd name="connsiteX13" fmla="*/ 68236 w 411182"/>
                <a:gd name="connsiteY13" fmla="*/ 0 h 28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182" h="289531">
                  <a:moveTo>
                    <a:pt x="0" y="239393"/>
                  </a:moveTo>
                  <a:lnTo>
                    <a:pt x="411182" y="239393"/>
                  </a:lnTo>
                  <a:lnTo>
                    <a:pt x="411182" y="289531"/>
                  </a:lnTo>
                  <a:lnTo>
                    <a:pt x="0" y="289531"/>
                  </a:lnTo>
                  <a:close/>
                  <a:moveTo>
                    <a:pt x="342949" y="0"/>
                  </a:moveTo>
                  <a:cubicBezTo>
                    <a:pt x="369465" y="0"/>
                    <a:pt x="391562" y="23271"/>
                    <a:pt x="391562" y="51018"/>
                  </a:cubicBezTo>
                  <a:cubicBezTo>
                    <a:pt x="391562" y="78765"/>
                    <a:pt x="369465" y="101141"/>
                    <a:pt x="342949" y="101141"/>
                  </a:cubicBezTo>
                  <a:cubicBezTo>
                    <a:pt x="315549" y="101141"/>
                    <a:pt x="294336" y="78765"/>
                    <a:pt x="294336" y="51018"/>
                  </a:cubicBezTo>
                  <a:cubicBezTo>
                    <a:pt x="294336" y="23271"/>
                    <a:pt x="315549" y="0"/>
                    <a:pt x="342949" y="0"/>
                  </a:cubicBezTo>
                  <a:close/>
                  <a:moveTo>
                    <a:pt x="68236" y="0"/>
                  </a:moveTo>
                  <a:cubicBezTo>
                    <a:pt x="94752" y="0"/>
                    <a:pt x="116849" y="23271"/>
                    <a:pt x="116849" y="51018"/>
                  </a:cubicBezTo>
                  <a:cubicBezTo>
                    <a:pt x="116849" y="78765"/>
                    <a:pt x="94752" y="101141"/>
                    <a:pt x="68236" y="101141"/>
                  </a:cubicBezTo>
                  <a:cubicBezTo>
                    <a:pt x="40836" y="101141"/>
                    <a:pt x="19623" y="78765"/>
                    <a:pt x="19623" y="51018"/>
                  </a:cubicBezTo>
                  <a:cubicBezTo>
                    <a:pt x="19623" y="23271"/>
                    <a:pt x="40836" y="0"/>
                    <a:pt x="68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4" name="Freeform 36">
            <a:extLst>
              <a:ext uri="{FF2B5EF4-FFF2-40B4-BE49-F238E27FC236}">
                <a16:creationId xmlns:a16="http://schemas.microsoft.com/office/drawing/2014/main" id="{E645DEEF-E04D-4780-A19D-AB37E6ADC3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193074" y="3528092"/>
            <a:ext cx="5368667" cy="8967401"/>
          </a:xfrm>
          <a:prstGeom prst="round1Rect">
            <a:avLst>
              <a:gd name="adj" fmla="val 16326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5" name="Line 37">
            <a:extLst>
              <a:ext uri="{FF2B5EF4-FFF2-40B4-BE49-F238E27FC236}">
                <a16:creationId xmlns:a16="http://schemas.microsoft.com/office/drawing/2014/main" id="{D1C1D687-F3D4-43B6-9281-CAF36CA168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54125" y="5345120"/>
            <a:ext cx="4650491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7" name="Line 9">
            <a:extLst>
              <a:ext uri="{FF2B5EF4-FFF2-40B4-BE49-F238E27FC236}">
                <a16:creationId xmlns:a16="http://schemas.microsoft.com/office/drawing/2014/main" id="{D2BF5CE1-8BFC-4E39-BA90-8A63E399F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4602" y="5106072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8" name="Line 11">
            <a:extLst>
              <a:ext uri="{FF2B5EF4-FFF2-40B4-BE49-F238E27FC236}">
                <a16:creationId xmlns:a16="http://schemas.microsoft.com/office/drawing/2014/main" id="{F37EA6F8-D67E-479C-80E7-895C6EF64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4602" y="5920234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9" name="Line 12">
            <a:extLst>
              <a:ext uri="{FF2B5EF4-FFF2-40B4-BE49-F238E27FC236}">
                <a16:creationId xmlns:a16="http://schemas.microsoft.com/office/drawing/2014/main" id="{C84EF552-B946-4D13-8AC7-3BEF14216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4602" y="6734396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0" name="Line 13">
            <a:extLst>
              <a:ext uri="{FF2B5EF4-FFF2-40B4-BE49-F238E27FC236}">
                <a16:creationId xmlns:a16="http://schemas.microsoft.com/office/drawing/2014/main" id="{1AA80D60-AEA6-4FD1-A199-0AC0C3A25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4602" y="7548558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1" name="Line 14">
            <a:extLst>
              <a:ext uri="{FF2B5EF4-FFF2-40B4-BE49-F238E27FC236}">
                <a16:creationId xmlns:a16="http://schemas.microsoft.com/office/drawing/2014/main" id="{B54BAF1F-6DA0-4C94-9C27-1A76FB26E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4602" y="8362722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3" name="Freeform 8">
            <a:extLst>
              <a:ext uri="{FF2B5EF4-FFF2-40B4-BE49-F238E27FC236}">
                <a16:creationId xmlns:a16="http://schemas.microsoft.com/office/drawing/2014/main" id="{610132C5-54C5-4250-9CD7-219C38BF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974" y="5117501"/>
            <a:ext cx="7291654" cy="7436858"/>
          </a:xfrm>
          <a:prstGeom prst="roundRect">
            <a:avLst>
              <a:gd name="adj" fmla="val 809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4" name="Line 9">
            <a:extLst>
              <a:ext uri="{FF2B5EF4-FFF2-40B4-BE49-F238E27FC236}">
                <a16:creationId xmlns:a16="http://schemas.microsoft.com/office/drawing/2014/main" id="{EEF9C1CC-9146-4776-9558-2B4D59E6E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698" y="6832199"/>
            <a:ext cx="6529029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5" name="Line 11">
            <a:extLst>
              <a:ext uri="{FF2B5EF4-FFF2-40B4-BE49-F238E27FC236}">
                <a16:creationId xmlns:a16="http://schemas.microsoft.com/office/drawing/2014/main" id="{0C565E42-89EC-4B4A-9C7E-A35A44E33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698" y="7577328"/>
            <a:ext cx="6529029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6" name="Line 12">
            <a:extLst>
              <a:ext uri="{FF2B5EF4-FFF2-40B4-BE49-F238E27FC236}">
                <a16:creationId xmlns:a16="http://schemas.microsoft.com/office/drawing/2014/main" id="{03DA7EFA-E981-45C0-9356-287C25046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698" y="8322457"/>
            <a:ext cx="6529029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7" name="Line 13">
            <a:extLst>
              <a:ext uri="{FF2B5EF4-FFF2-40B4-BE49-F238E27FC236}">
                <a16:creationId xmlns:a16="http://schemas.microsoft.com/office/drawing/2014/main" id="{91625B53-533F-4102-9FBD-9211B98C3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698" y="9067586"/>
            <a:ext cx="6529029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8" name="Line 14">
            <a:extLst>
              <a:ext uri="{FF2B5EF4-FFF2-40B4-BE49-F238E27FC236}">
                <a16:creationId xmlns:a16="http://schemas.microsoft.com/office/drawing/2014/main" id="{BBD9DFCE-D1B6-4FF1-8F6F-3324626AD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698" y="9812715"/>
            <a:ext cx="6529029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9" name="Line 9">
            <a:extLst>
              <a:ext uri="{FF2B5EF4-FFF2-40B4-BE49-F238E27FC236}">
                <a16:creationId xmlns:a16="http://schemas.microsoft.com/office/drawing/2014/main" id="{90E6709D-9868-4BC2-8F77-168505316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698" y="10557844"/>
            <a:ext cx="6529029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0" name="Line 11">
            <a:extLst>
              <a:ext uri="{FF2B5EF4-FFF2-40B4-BE49-F238E27FC236}">
                <a16:creationId xmlns:a16="http://schemas.microsoft.com/office/drawing/2014/main" id="{F2F8AF6E-1FAD-4928-8C33-AB12A5490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698" y="11302973"/>
            <a:ext cx="6529029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1" name="Line 12">
            <a:extLst>
              <a:ext uri="{FF2B5EF4-FFF2-40B4-BE49-F238E27FC236}">
                <a16:creationId xmlns:a16="http://schemas.microsoft.com/office/drawing/2014/main" id="{592FD1E3-D2D6-4E21-BFEB-2AC215657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698" y="12048104"/>
            <a:ext cx="6529029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C63F5C-B7A7-4335-9EC7-3E1D08B6B63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C6CE0-3489-49A2-AB51-C0F74973A9C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7A5C9D-9EAB-47AC-BE48-1432EAB6CEAD}"/>
              </a:ext>
            </a:extLst>
          </p:cNvPr>
          <p:cNvSpPr txBox="1"/>
          <p:nvPr/>
        </p:nvSpPr>
        <p:spPr>
          <a:xfrm>
            <a:off x="2249211" y="3633528"/>
            <a:ext cx="65290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NOTES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2291D9-B006-4A35-AF7D-FFF641C0E6B6}"/>
              </a:ext>
            </a:extLst>
          </p:cNvPr>
          <p:cNvSpPr txBox="1"/>
          <p:nvPr/>
        </p:nvSpPr>
        <p:spPr>
          <a:xfrm>
            <a:off x="2249212" y="4500798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BBF2BF-B62D-4DA9-B044-005A1BCA1A32}"/>
              </a:ext>
            </a:extLst>
          </p:cNvPr>
          <p:cNvSpPr txBox="1"/>
          <p:nvPr/>
        </p:nvSpPr>
        <p:spPr>
          <a:xfrm>
            <a:off x="2249212" y="5311264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523AAD-382F-40DE-9FBA-083C051EE00D}"/>
              </a:ext>
            </a:extLst>
          </p:cNvPr>
          <p:cNvSpPr txBox="1"/>
          <p:nvPr/>
        </p:nvSpPr>
        <p:spPr>
          <a:xfrm>
            <a:off x="2249212" y="6124555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1D61BC-2EFE-490D-8D82-AAF8B3BE7652}"/>
              </a:ext>
            </a:extLst>
          </p:cNvPr>
          <p:cNvSpPr txBox="1"/>
          <p:nvPr/>
        </p:nvSpPr>
        <p:spPr>
          <a:xfrm>
            <a:off x="2249212" y="6936541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51FF2A-A2E1-4BBC-9C15-10A49988B1AD}"/>
              </a:ext>
            </a:extLst>
          </p:cNvPr>
          <p:cNvSpPr txBox="1"/>
          <p:nvPr/>
        </p:nvSpPr>
        <p:spPr>
          <a:xfrm>
            <a:off x="2249212" y="7753103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6B6CC1-8A81-4C05-B41F-AE3C95F5DFAF}"/>
              </a:ext>
            </a:extLst>
          </p:cNvPr>
          <p:cNvSpPr txBox="1"/>
          <p:nvPr/>
        </p:nvSpPr>
        <p:spPr>
          <a:xfrm>
            <a:off x="2249211" y="9395672"/>
            <a:ext cx="62813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</a:t>
            </a:r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O DO LIST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0CD2BE-B6ED-46EF-A493-9DF3103AD7C8}"/>
              </a:ext>
            </a:extLst>
          </p:cNvPr>
          <p:cNvSpPr txBox="1"/>
          <p:nvPr/>
        </p:nvSpPr>
        <p:spPr>
          <a:xfrm>
            <a:off x="2249212" y="10117043"/>
            <a:ext cx="62813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A1C3E5-2B5B-4BB1-81B2-8CDBF65F64F9}"/>
              </a:ext>
            </a:extLst>
          </p:cNvPr>
          <p:cNvSpPr txBox="1"/>
          <p:nvPr/>
        </p:nvSpPr>
        <p:spPr>
          <a:xfrm>
            <a:off x="10058060" y="5399874"/>
            <a:ext cx="62813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TODAY I’M GRATEFUL FOR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9B12DB-BDEF-4896-9981-B29357A3F96A}"/>
              </a:ext>
            </a:extLst>
          </p:cNvPr>
          <p:cNvSpPr txBox="1"/>
          <p:nvPr/>
        </p:nvSpPr>
        <p:spPr>
          <a:xfrm>
            <a:off x="10058061" y="6273240"/>
            <a:ext cx="628133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184E67-A857-4DDD-AA04-789FD9324F74}"/>
              </a:ext>
            </a:extLst>
          </p:cNvPr>
          <p:cNvSpPr txBox="1"/>
          <p:nvPr/>
        </p:nvSpPr>
        <p:spPr>
          <a:xfrm>
            <a:off x="10058061" y="7030278"/>
            <a:ext cx="628133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474D6D-704B-499C-AA7C-ED65ECC5A85E}"/>
              </a:ext>
            </a:extLst>
          </p:cNvPr>
          <p:cNvSpPr txBox="1"/>
          <p:nvPr/>
        </p:nvSpPr>
        <p:spPr>
          <a:xfrm>
            <a:off x="10058061" y="7768343"/>
            <a:ext cx="628133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9BEA5D-AB8B-4540-8E06-82B07D7A59B9}"/>
              </a:ext>
            </a:extLst>
          </p:cNvPr>
          <p:cNvSpPr txBox="1"/>
          <p:nvPr/>
        </p:nvSpPr>
        <p:spPr>
          <a:xfrm>
            <a:off x="10058061" y="8510141"/>
            <a:ext cx="628133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FA4DE6-6996-4A3D-8329-0BA8EB55564D}"/>
              </a:ext>
            </a:extLst>
          </p:cNvPr>
          <p:cNvSpPr txBox="1"/>
          <p:nvPr/>
        </p:nvSpPr>
        <p:spPr>
          <a:xfrm>
            <a:off x="10058061" y="9251929"/>
            <a:ext cx="628133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26DA47-AA60-4C9B-A5A3-5EC2BCBCB445}"/>
              </a:ext>
            </a:extLst>
          </p:cNvPr>
          <p:cNvSpPr txBox="1"/>
          <p:nvPr/>
        </p:nvSpPr>
        <p:spPr>
          <a:xfrm>
            <a:off x="10058061" y="10008967"/>
            <a:ext cx="628133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EF9EE1-F10E-46BA-A99E-92834C0730FD}"/>
              </a:ext>
            </a:extLst>
          </p:cNvPr>
          <p:cNvSpPr txBox="1"/>
          <p:nvPr/>
        </p:nvSpPr>
        <p:spPr>
          <a:xfrm>
            <a:off x="10058061" y="10747032"/>
            <a:ext cx="628133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003836-8E07-4DA1-B0B7-D96D4F963D41}"/>
              </a:ext>
            </a:extLst>
          </p:cNvPr>
          <p:cNvSpPr txBox="1"/>
          <p:nvPr/>
        </p:nvSpPr>
        <p:spPr>
          <a:xfrm>
            <a:off x="10058061" y="11488830"/>
            <a:ext cx="628133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434063-AC34-4C2C-A3C9-A8ABA1DB8F10}"/>
              </a:ext>
            </a:extLst>
          </p:cNvPr>
          <p:cNvSpPr txBox="1"/>
          <p:nvPr/>
        </p:nvSpPr>
        <p:spPr>
          <a:xfrm>
            <a:off x="17670010" y="3952029"/>
            <a:ext cx="460070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REWARD WHEN DONE</a:t>
            </a:r>
            <a:endParaRPr lang="en-US" sz="3200" b="1" spc="-30" dirty="0">
              <a:solidFill>
                <a:schemeClr val="tx2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387135-7865-4D28-ABD9-8D2448EDC9B8}"/>
              </a:ext>
            </a:extLst>
          </p:cNvPr>
          <p:cNvSpPr txBox="1"/>
          <p:nvPr/>
        </p:nvSpPr>
        <p:spPr>
          <a:xfrm>
            <a:off x="17670011" y="5607322"/>
            <a:ext cx="4600709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slides, charts.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81D791-DAEB-4631-9573-1D18B79D8B61}"/>
              </a:ext>
            </a:extLst>
          </p:cNvPr>
          <p:cNvSpPr txBox="1"/>
          <p:nvPr/>
        </p:nvSpPr>
        <p:spPr>
          <a:xfrm>
            <a:off x="17670011" y="6983342"/>
            <a:ext cx="4600709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slides, charts.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17CE65-F2D1-4A37-9065-309B343A26C9}"/>
              </a:ext>
            </a:extLst>
          </p:cNvPr>
          <p:cNvSpPr txBox="1"/>
          <p:nvPr/>
        </p:nvSpPr>
        <p:spPr>
          <a:xfrm>
            <a:off x="17670011" y="8344122"/>
            <a:ext cx="4600709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slides, charts.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074A7D-D02E-431D-B0E1-38734E0DD684}"/>
              </a:ext>
            </a:extLst>
          </p:cNvPr>
          <p:cNvSpPr txBox="1"/>
          <p:nvPr/>
        </p:nvSpPr>
        <p:spPr>
          <a:xfrm>
            <a:off x="17670011" y="9704902"/>
            <a:ext cx="4600709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slides, charts.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8C6366-0DFE-4EE4-B09E-A87E0799C2DD}"/>
              </a:ext>
            </a:extLst>
          </p:cNvPr>
          <p:cNvSpPr txBox="1"/>
          <p:nvPr/>
        </p:nvSpPr>
        <p:spPr>
          <a:xfrm>
            <a:off x="17670011" y="11091291"/>
            <a:ext cx="4600709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slides, charts.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84FF39-2675-4F47-830C-D74D34A299FB}"/>
              </a:ext>
            </a:extLst>
          </p:cNvPr>
          <p:cNvSpPr txBox="1"/>
          <p:nvPr/>
        </p:nvSpPr>
        <p:spPr>
          <a:xfrm>
            <a:off x="9991344" y="3787344"/>
            <a:ext cx="2197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MOOD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 2">
            <a:extLst>
              <a:ext uri="{FF2B5EF4-FFF2-40B4-BE49-F238E27FC236}">
                <a16:creationId xmlns:a16="http://schemas.microsoft.com/office/drawing/2014/main" id="{77570197-64EF-4775-89F2-B8AFE2715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296" y="4589867"/>
            <a:ext cx="2111957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Line 3">
            <a:extLst>
              <a:ext uri="{FF2B5EF4-FFF2-40B4-BE49-F238E27FC236}">
                <a16:creationId xmlns:a16="http://schemas.microsoft.com/office/drawing/2014/main" id="{A48DD6CE-B2A4-4597-B0F0-EFD213998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296" y="6257506"/>
            <a:ext cx="2111957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Line 4">
            <a:extLst>
              <a:ext uri="{FF2B5EF4-FFF2-40B4-BE49-F238E27FC236}">
                <a16:creationId xmlns:a16="http://schemas.microsoft.com/office/drawing/2014/main" id="{A1DD0031-A17D-4958-8D49-B47FF547F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296" y="7929007"/>
            <a:ext cx="2111957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Line 5">
            <a:extLst>
              <a:ext uri="{FF2B5EF4-FFF2-40B4-BE49-F238E27FC236}">
                <a16:creationId xmlns:a16="http://schemas.microsoft.com/office/drawing/2014/main" id="{EF1C177E-A027-46DC-A96C-B62AF9FA4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296" y="9596647"/>
            <a:ext cx="2111957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58C82C1-DC2F-469E-BC45-7D701C4A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367" y="3300534"/>
            <a:ext cx="463233" cy="401469"/>
          </a:xfrm>
          <a:custGeom>
            <a:avLst/>
            <a:gdLst>
              <a:gd name="T0" fmla="*/ 265 w 531"/>
              <a:gd name="T1" fmla="*/ 457 h 458"/>
              <a:gd name="T2" fmla="*/ 530 w 531"/>
              <a:gd name="T3" fmla="*/ 0 h 458"/>
              <a:gd name="T4" fmla="*/ 0 w 531"/>
              <a:gd name="T5" fmla="*/ 0 h 458"/>
              <a:gd name="T6" fmla="*/ 265 w 531"/>
              <a:gd name="T7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1" h="458">
                <a:moveTo>
                  <a:pt x="265" y="457"/>
                </a:moveTo>
                <a:lnTo>
                  <a:pt x="530" y="0"/>
                </a:lnTo>
                <a:lnTo>
                  <a:pt x="0" y="0"/>
                </a:lnTo>
                <a:lnTo>
                  <a:pt x="265" y="45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Line 7">
            <a:extLst>
              <a:ext uri="{FF2B5EF4-FFF2-40B4-BE49-F238E27FC236}">
                <a16:creationId xmlns:a16="http://schemas.microsoft.com/office/drawing/2014/main" id="{C0F77999-35E2-4C21-9E58-C2C9195552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8983" y="3296675"/>
            <a:ext cx="0" cy="964297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8">
            <a:extLst>
              <a:ext uri="{FF2B5EF4-FFF2-40B4-BE49-F238E27FC236}">
                <a16:creationId xmlns:a16="http://schemas.microsoft.com/office/drawing/2014/main" id="{D41B131F-55A1-48B8-A256-A98BF1C0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605" y="3300534"/>
            <a:ext cx="463233" cy="401469"/>
          </a:xfrm>
          <a:custGeom>
            <a:avLst/>
            <a:gdLst>
              <a:gd name="T0" fmla="*/ 264 w 530"/>
              <a:gd name="T1" fmla="*/ 457 h 458"/>
              <a:gd name="T2" fmla="*/ 529 w 530"/>
              <a:gd name="T3" fmla="*/ 0 h 458"/>
              <a:gd name="T4" fmla="*/ 0 w 530"/>
              <a:gd name="T5" fmla="*/ 0 h 458"/>
              <a:gd name="T6" fmla="*/ 264 w 530"/>
              <a:gd name="T7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0" h="458">
                <a:moveTo>
                  <a:pt x="264" y="457"/>
                </a:moveTo>
                <a:lnTo>
                  <a:pt x="529" y="0"/>
                </a:lnTo>
                <a:lnTo>
                  <a:pt x="0" y="0"/>
                </a:lnTo>
                <a:lnTo>
                  <a:pt x="264" y="45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Line 9">
            <a:extLst>
              <a:ext uri="{FF2B5EF4-FFF2-40B4-BE49-F238E27FC236}">
                <a16:creationId xmlns:a16="http://schemas.microsoft.com/office/drawing/2014/main" id="{D8096771-660E-4C03-878C-08D12D88C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08221" y="3296675"/>
            <a:ext cx="0" cy="964297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 10">
            <a:extLst>
              <a:ext uri="{FF2B5EF4-FFF2-40B4-BE49-F238E27FC236}">
                <a16:creationId xmlns:a16="http://schemas.microsoft.com/office/drawing/2014/main" id="{9072F37B-901E-4CB9-90C8-38E49F3B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697" y="3300534"/>
            <a:ext cx="463233" cy="401469"/>
          </a:xfrm>
          <a:custGeom>
            <a:avLst/>
            <a:gdLst>
              <a:gd name="T0" fmla="*/ 264 w 530"/>
              <a:gd name="T1" fmla="*/ 457 h 458"/>
              <a:gd name="T2" fmla="*/ 529 w 530"/>
              <a:gd name="T3" fmla="*/ 0 h 458"/>
              <a:gd name="T4" fmla="*/ 0 w 530"/>
              <a:gd name="T5" fmla="*/ 0 h 458"/>
              <a:gd name="T6" fmla="*/ 264 w 530"/>
              <a:gd name="T7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0" h="458">
                <a:moveTo>
                  <a:pt x="264" y="457"/>
                </a:moveTo>
                <a:lnTo>
                  <a:pt x="529" y="0"/>
                </a:lnTo>
                <a:lnTo>
                  <a:pt x="0" y="0"/>
                </a:lnTo>
                <a:lnTo>
                  <a:pt x="264" y="45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F9A3132F-7FB0-4CD2-934D-3244B004F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18313" y="3296675"/>
            <a:ext cx="0" cy="964297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 12">
            <a:extLst>
              <a:ext uri="{FF2B5EF4-FFF2-40B4-BE49-F238E27FC236}">
                <a16:creationId xmlns:a16="http://schemas.microsoft.com/office/drawing/2014/main" id="{8B30CFA7-3B08-45B7-B560-E08A58D5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9586" y="3300534"/>
            <a:ext cx="463233" cy="401469"/>
          </a:xfrm>
          <a:custGeom>
            <a:avLst/>
            <a:gdLst>
              <a:gd name="T0" fmla="*/ 264 w 530"/>
              <a:gd name="T1" fmla="*/ 457 h 458"/>
              <a:gd name="T2" fmla="*/ 529 w 530"/>
              <a:gd name="T3" fmla="*/ 0 h 458"/>
              <a:gd name="T4" fmla="*/ 0 w 530"/>
              <a:gd name="T5" fmla="*/ 0 h 458"/>
              <a:gd name="T6" fmla="*/ 264 w 530"/>
              <a:gd name="T7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0" h="458">
                <a:moveTo>
                  <a:pt x="264" y="457"/>
                </a:moveTo>
                <a:lnTo>
                  <a:pt x="529" y="0"/>
                </a:lnTo>
                <a:lnTo>
                  <a:pt x="0" y="0"/>
                </a:lnTo>
                <a:lnTo>
                  <a:pt x="264" y="45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8" name="Line 13">
            <a:extLst>
              <a:ext uri="{FF2B5EF4-FFF2-40B4-BE49-F238E27FC236}">
                <a16:creationId xmlns:a16="http://schemas.microsoft.com/office/drawing/2014/main" id="{FCCBC681-6993-409C-A7F8-14388B194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1202" y="3296675"/>
            <a:ext cx="0" cy="964297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EE78C1DD-F45E-4544-B737-A323CEC8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037" y="5219093"/>
            <a:ext cx="2458120" cy="408317"/>
          </a:xfrm>
          <a:custGeom>
            <a:avLst/>
            <a:gdLst>
              <a:gd name="connsiteX0" fmla="*/ 2165614 w 2458120"/>
              <a:gd name="connsiteY0" fmla="*/ 0 h 408317"/>
              <a:gd name="connsiteX1" fmla="*/ 2458120 w 2458120"/>
              <a:gd name="connsiteY1" fmla="*/ 0 h 408317"/>
              <a:gd name="connsiteX2" fmla="*/ 2458120 w 2458120"/>
              <a:gd name="connsiteY2" fmla="*/ 408317 h 408317"/>
              <a:gd name="connsiteX3" fmla="*/ 2304860 w 2458120"/>
              <a:gd name="connsiteY3" fmla="*/ 408317 h 408317"/>
              <a:gd name="connsiteX4" fmla="*/ 1710102 w 2458120"/>
              <a:gd name="connsiteY4" fmla="*/ 0 h 408317"/>
              <a:gd name="connsiteX5" fmla="*/ 2095334 w 2458120"/>
              <a:gd name="connsiteY5" fmla="*/ 0 h 408317"/>
              <a:gd name="connsiteX6" fmla="*/ 2234226 w 2458120"/>
              <a:gd name="connsiteY6" fmla="*/ 408317 h 408317"/>
              <a:gd name="connsiteX7" fmla="*/ 1848994 w 2458120"/>
              <a:gd name="connsiteY7" fmla="*/ 408317 h 408317"/>
              <a:gd name="connsiteX8" fmla="*/ 1250730 w 2458120"/>
              <a:gd name="connsiteY8" fmla="*/ 0 h 408317"/>
              <a:gd name="connsiteX9" fmla="*/ 1635962 w 2458120"/>
              <a:gd name="connsiteY9" fmla="*/ 0 h 408317"/>
              <a:gd name="connsiteX10" fmla="*/ 1774854 w 2458120"/>
              <a:gd name="connsiteY10" fmla="*/ 408317 h 408317"/>
              <a:gd name="connsiteX11" fmla="*/ 1389622 w 2458120"/>
              <a:gd name="connsiteY11" fmla="*/ 408317 h 408317"/>
              <a:gd name="connsiteX12" fmla="*/ 791356 w 2458120"/>
              <a:gd name="connsiteY12" fmla="*/ 0 h 408317"/>
              <a:gd name="connsiteX13" fmla="*/ 1177462 w 2458120"/>
              <a:gd name="connsiteY13" fmla="*/ 0 h 408317"/>
              <a:gd name="connsiteX14" fmla="*/ 1315480 w 2458120"/>
              <a:gd name="connsiteY14" fmla="*/ 408317 h 408317"/>
              <a:gd name="connsiteX15" fmla="*/ 930248 w 2458120"/>
              <a:gd name="connsiteY15" fmla="*/ 408317 h 408317"/>
              <a:gd name="connsiteX16" fmla="*/ 335842 w 2458120"/>
              <a:gd name="connsiteY16" fmla="*/ 0 h 408317"/>
              <a:gd name="connsiteX17" fmla="*/ 721948 w 2458120"/>
              <a:gd name="connsiteY17" fmla="*/ 0 h 408317"/>
              <a:gd name="connsiteX18" fmla="*/ 859968 w 2458120"/>
              <a:gd name="connsiteY18" fmla="*/ 408317 h 408317"/>
              <a:gd name="connsiteX19" fmla="*/ 474736 w 2458120"/>
              <a:gd name="connsiteY19" fmla="*/ 408317 h 408317"/>
              <a:gd name="connsiteX20" fmla="*/ 0 w 2458120"/>
              <a:gd name="connsiteY20" fmla="*/ 0 h 408317"/>
              <a:gd name="connsiteX21" fmla="*/ 265258 w 2458120"/>
              <a:gd name="connsiteY21" fmla="*/ 0 h 408317"/>
              <a:gd name="connsiteX22" fmla="*/ 404452 w 2458120"/>
              <a:gd name="connsiteY22" fmla="*/ 408317 h 408317"/>
              <a:gd name="connsiteX23" fmla="*/ 0 w 2458120"/>
              <a:gd name="connsiteY23" fmla="*/ 408317 h 4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58120" h="408317">
                <a:moveTo>
                  <a:pt x="2165614" y="0"/>
                </a:moveTo>
                <a:lnTo>
                  <a:pt x="2458120" y="0"/>
                </a:lnTo>
                <a:lnTo>
                  <a:pt x="2458120" y="408317"/>
                </a:lnTo>
                <a:lnTo>
                  <a:pt x="2304860" y="408317"/>
                </a:lnTo>
                <a:close/>
                <a:moveTo>
                  <a:pt x="1710102" y="0"/>
                </a:moveTo>
                <a:lnTo>
                  <a:pt x="2095334" y="0"/>
                </a:lnTo>
                <a:lnTo>
                  <a:pt x="2234226" y="408317"/>
                </a:lnTo>
                <a:lnTo>
                  <a:pt x="1848994" y="408317"/>
                </a:lnTo>
                <a:close/>
                <a:moveTo>
                  <a:pt x="1250730" y="0"/>
                </a:moveTo>
                <a:lnTo>
                  <a:pt x="1635962" y="0"/>
                </a:lnTo>
                <a:lnTo>
                  <a:pt x="1774854" y="408317"/>
                </a:lnTo>
                <a:lnTo>
                  <a:pt x="1389622" y="408317"/>
                </a:lnTo>
                <a:close/>
                <a:moveTo>
                  <a:pt x="791356" y="0"/>
                </a:moveTo>
                <a:lnTo>
                  <a:pt x="1177462" y="0"/>
                </a:lnTo>
                <a:lnTo>
                  <a:pt x="1315480" y="408317"/>
                </a:lnTo>
                <a:lnTo>
                  <a:pt x="930248" y="408317"/>
                </a:lnTo>
                <a:close/>
                <a:moveTo>
                  <a:pt x="335842" y="0"/>
                </a:moveTo>
                <a:lnTo>
                  <a:pt x="721948" y="0"/>
                </a:lnTo>
                <a:lnTo>
                  <a:pt x="859968" y="408317"/>
                </a:lnTo>
                <a:lnTo>
                  <a:pt x="474736" y="408317"/>
                </a:lnTo>
                <a:close/>
                <a:moveTo>
                  <a:pt x="0" y="0"/>
                </a:moveTo>
                <a:lnTo>
                  <a:pt x="265258" y="0"/>
                </a:lnTo>
                <a:lnTo>
                  <a:pt x="404452" y="408317"/>
                </a:lnTo>
                <a:lnTo>
                  <a:pt x="0" y="4083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11EA8A1F-AA11-4D17-A3C2-E22DCD48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037" y="6886733"/>
            <a:ext cx="2458120" cy="408317"/>
          </a:xfrm>
          <a:custGeom>
            <a:avLst/>
            <a:gdLst>
              <a:gd name="connsiteX0" fmla="*/ 2165614 w 2458120"/>
              <a:gd name="connsiteY0" fmla="*/ 0 h 408317"/>
              <a:gd name="connsiteX1" fmla="*/ 2458120 w 2458120"/>
              <a:gd name="connsiteY1" fmla="*/ 0 h 408317"/>
              <a:gd name="connsiteX2" fmla="*/ 2458120 w 2458120"/>
              <a:gd name="connsiteY2" fmla="*/ 408317 h 408317"/>
              <a:gd name="connsiteX3" fmla="*/ 2304860 w 2458120"/>
              <a:gd name="connsiteY3" fmla="*/ 408317 h 408317"/>
              <a:gd name="connsiteX4" fmla="*/ 1710102 w 2458120"/>
              <a:gd name="connsiteY4" fmla="*/ 0 h 408317"/>
              <a:gd name="connsiteX5" fmla="*/ 2095334 w 2458120"/>
              <a:gd name="connsiteY5" fmla="*/ 0 h 408317"/>
              <a:gd name="connsiteX6" fmla="*/ 2234226 w 2458120"/>
              <a:gd name="connsiteY6" fmla="*/ 408317 h 408317"/>
              <a:gd name="connsiteX7" fmla="*/ 1848994 w 2458120"/>
              <a:gd name="connsiteY7" fmla="*/ 408317 h 408317"/>
              <a:gd name="connsiteX8" fmla="*/ 1250730 w 2458120"/>
              <a:gd name="connsiteY8" fmla="*/ 0 h 408317"/>
              <a:gd name="connsiteX9" fmla="*/ 1635962 w 2458120"/>
              <a:gd name="connsiteY9" fmla="*/ 0 h 408317"/>
              <a:gd name="connsiteX10" fmla="*/ 1774854 w 2458120"/>
              <a:gd name="connsiteY10" fmla="*/ 408317 h 408317"/>
              <a:gd name="connsiteX11" fmla="*/ 1389622 w 2458120"/>
              <a:gd name="connsiteY11" fmla="*/ 408317 h 408317"/>
              <a:gd name="connsiteX12" fmla="*/ 791356 w 2458120"/>
              <a:gd name="connsiteY12" fmla="*/ 0 h 408317"/>
              <a:gd name="connsiteX13" fmla="*/ 1177462 w 2458120"/>
              <a:gd name="connsiteY13" fmla="*/ 0 h 408317"/>
              <a:gd name="connsiteX14" fmla="*/ 1315480 w 2458120"/>
              <a:gd name="connsiteY14" fmla="*/ 408317 h 408317"/>
              <a:gd name="connsiteX15" fmla="*/ 930248 w 2458120"/>
              <a:gd name="connsiteY15" fmla="*/ 408317 h 408317"/>
              <a:gd name="connsiteX16" fmla="*/ 335842 w 2458120"/>
              <a:gd name="connsiteY16" fmla="*/ 0 h 408317"/>
              <a:gd name="connsiteX17" fmla="*/ 721948 w 2458120"/>
              <a:gd name="connsiteY17" fmla="*/ 0 h 408317"/>
              <a:gd name="connsiteX18" fmla="*/ 859968 w 2458120"/>
              <a:gd name="connsiteY18" fmla="*/ 408317 h 408317"/>
              <a:gd name="connsiteX19" fmla="*/ 474736 w 2458120"/>
              <a:gd name="connsiteY19" fmla="*/ 408317 h 408317"/>
              <a:gd name="connsiteX20" fmla="*/ 0 w 2458120"/>
              <a:gd name="connsiteY20" fmla="*/ 0 h 408317"/>
              <a:gd name="connsiteX21" fmla="*/ 265258 w 2458120"/>
              <a:gd name="connsiteY21" fmla="*/ 0 h 408317"/>
              <a:gd name="connsiteX22" fmla="*/ 404452 w 2458120"/>
              <a:gd name="connsiteY22" fmla="*/ 408317 h 408317"/>
              <a:gd name="connsiteX23" fmla="*/ 0 w 2458120"/>
              <a:gd name="connsiteY23" fmla="*/ 408317 h 4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58120" h="408317">
                <a:moveTo>
                  <a:pt x="2165614" y="0"/>
                </a:moveTo>
                <a:lnTo>
                  <a:pt x="2458120" y="0"/>
                </a:lnTo>
                <a:lnTo>
                  <a:pt x="2458120" y="408317"/>
                </a:lnTo>
                <a:lnTo>
                  <a:pt x="2304860" y="408317"/>
                </a:lnTo>
                <a:close/>
                <a:moveTo>
                  <a:pt x="1710102" y="0"/>
                </a:moveTo>
                <a:lnTo>
                  <a:pt x="2095334" y="0"/>
                </a:lnTo>
                <a:lnTo>
                  <a:pt x="2234226" y="408317"/>
                </a:lnTo>
                <a:lnTo>
                  <a:pt x="1848994" y="408317"/>
                </a:lnTo>
                <a:close/>
                <a:moveTo>
                  <a:pt x="1250730" y="0"/>
                </a:moveTo>
                <a:lnTo>
                  <a:pt x="1635962" y="0"/>
                </a:lnTo>
                <a:lnTo>
                  <a:pt x="1774854" y="408317"/>
                </a:lnTo>
                <a:lnTo>
                  <a:pt x="1389622" y="408317"/>
                </a:lnTo>
                <a:close/>
                <a:moveTo>
                  <a:pt x="791356" y="0"/>
                </a:moveTo>
                <a:lnTo>
                  <a:pt x="1177462" y="0"/>
                </a:lnTo>
                <a:lnTo>
                  <a:pt x="1315480" y="408317"/>
                </a:lnTo>
                <a:lnTo>
                  <a:pt x="930248" y="408317"/>
                </a:lnTo>
                <a:close/>
                <a:moveTo>
                  <a:pt x="335842" y="0"/>
                </a:moveTo>
                <a:lnTo>
                  <a:pt x="721948" y="0"/>
                </a:lnTo>
                <a:lnTo>
                  <a:pt x="859968" y="408317"/>
                </a:lnTo>
                <a:lnTo>
                  <a:pt x="474736" y="408317"/>
                </a:lnTo>
                <a:close/>
                <a:moveTo>
                  <a:pt x="0" y="0"/>
                </a:moveTo>
                <a:lnTo>
                  <a:pt x="265258" y="0"/>
                </a:lnTo>
                <a:lnTo>
                  <a:pt x="404452" y="408317"/>
                </a:lnTo>
                <a:lnTo>
                  <a:pt x="0" y="4083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2BF2E8D9-7916-4EE6-B55F-4F261BD0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037" y="8558231"/>
            <a:ext cx="2458120" cy="412172"/>
          </a:xfrm>
          <a:custGeom>
            <a:avLst/>
            <a:gdLst>
              <a:gd name="connsiteX0" fmla="*/ 2165614 w 2458120"/>
              <a:gd name="connsiteY0" fmla="*/ 0 h 412172"/>
              <a:gd name="connsiteX1" fmla="*/ 2458120 w 2458120"/>
              <a:gd name="connsiteY1" fmla="*/ 0 h 412172"/>
              <a:gd name="connsiteX2" fmla="*/ 2458120 w 2458120"/>
              <a:gd name="connsiteY2" fmla="*/ 412172 h 412172"/>
              <a:gd name="connsiteX3" fmla="*/ 2304860 w 2458120"/>
              <a:gd name="connsiteY3" fmla="*/ 412172 h 412172"/>
              <a:gd name="connsiteX4" fmla="*/ 1710102 w 2458120"/>
              <a:gd name="connsiteY4" fmla="*/ 0 h 412172"/>
              <a:gd name="connsiteX5" fmla="*/ 2095334 w 2458120"/>
              <a:gd name="connsiteY5" fmla="*/ 0 h 412172"/>
              <a:gd name="connsiteX6" fmla="*/ 2234226 w 2458120"/>
              <a:gd name="connsiteY6" fmla="*/ 412172 h 412172"/>
              <a:gd name="connsiteX7" fmla="*/ 1848994 w 2458120"/>
              <a:gd name="connsiteY7" fmla="*/ 412172 h 412172"/>
              <a:gd name="connsiteX8" fmla="*/ 1250730 w 2458120"/>
              <a:gd name="connsiteY8" fmla="*/ 0 h 412172"/>
              <a:gd name="connsiteX9" fmla="*/ 1635962 w 2458120"/>
              <a:gd name="connsiteY9" fmla="*/ 0 h 412172"/>
              <a:gd name="connsiteX10" fmla="*/ 1774854 w 2458120"/>
              <a:gd name="connsiteY10" fmla="*/ 412172 h 412172"/>
              <a:gd name="connsiteX11" fmla="*/ 1389622 w 2458120"/>
              <a:gd name="connsiteY11" fmla="*/ 412172 h 412172"/>
              <a:gd name="connsiteX12" fmla="*/ 791356 w 2458120"/>
              <a:gd name="connsiteY12" fmla="*/ 0 h 412172"/>
              <a:gd name="connsiteX13" fmla="*/ 1177462 w 2458120"/>
              <a:gd name="connsiteY13" fmla="*/ 0 h 412172"/>
              <a:gd name="connsiteX14" fmla="*/ 1315480 w 2458120"/>
              <a:gd name="connsiteY14" fmla="*/ 412172 h 412172"/>
              <a:gd name="connsiteX15" fmla="*/ 930248 w 2458120"/>
              <a:gd name="connsiteY15" fmla="*/ 412172 h 412172"/>
              <a:gd name="connsiteX16" fmla="*/ 335842 w 2458120"/>
              <a:gd name="connsiteY16" fmla="*/ 0 h 412172"/>
              <a:gd name="connsiteX17" fmla="*/ 721948 w 2458120"/>
              <a:gd name="connsiteY17" fmla="*/ 0 h 412172"/>
              <a:gd name="connsiteX18" fmla="*/ 859968 w 2458120"/>
              <a:gd name="connsiteY18" fmla="*/ 412172 h 412172"/>
              <a:gd name="connsiteX19" fmla="*/ 474736 w 2458120"/>
              <a:gd name="connsiteY19" fmla="*/ 412172 h 412172"/>
              <a:gd name="connsiteX20" fmla="*/ 0 w 2458120"/>
              <a:gd name="connsiteY20" fmla="*/ 0 h 412172"/>
              <a:gd name="connsiteX21" fmla="*/ 265258 w 2458120"/>
              <a:gd name="connsiteY21" fmla="*/ 0 h 412172"/>
              <a:gd name="connsiteX22" fmla="*/ 404452 w 2458120"/>
              <a:gd name="connsiteY22" fmla="*/ 412172 h 412172"/>
              <a:gd name="connsiteX23" fmla="*/ 0 w 2458120"/>
              <a:gd name="connsiteY23" fmla="*/ 412172 h 41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58120" h="412172">
                <a:moveTo>
                  <a:pt x="2165614" y="0"/>
                </a:moveTo>
                <a:lnTo>
                  <a:pt x="2458120" y="0"/>
                </a:lnTo>
                <a:lnTo>
                  <a:pt x="2458120" y="412172"/>
                </a:lnTo>
                <a:lnTo>
                  <a:pt x="2304860" y="412172"/>
                </a:lnTo>
                <a:close/>
                <a:moveTo>
                  <a:pt x="1710102" y="0"/>
                </a:moveTo>
                <a:lnTo>
                  <a:pt x="2095334" y="0"/>
                </a:lnTo>
                <a:lnTo>
                  <a:pt x="2234226" y="412172"/>
                </a:lnTo>
                <a:lnTo>
                  <a:pt x="1848994" y="412172"/>
                </a:lnTo>
                <a:close/>
                <a:moveTo>
                  <a:pt x="1250730" y="0"/>
                </a:moveTo>
                <a:lnTo>
                  <a:pt x="1635962" y="0"/>
                </a:lnTo>
                <a:lnTo>
                  <a:pt x="1774854" y="412172"/>
                </a:lnTo>
                <a:lnTo>
                  <a:pt x="1389622" y="412172"/>
                </a:lnTo>
                <a:close/>
                <a:moveTo>
                  <a:pt x="791356" y="0"/>
                </a:moveTo>
                <a:lnTo>
                  <a:pt x="1177462" y="0"/>
                </a:lnTo>
                <a:lnTo>
                  <a:pt x="1315480" y="412172"/>
                </a:lnTo>
                <a:lnTo>
                  <a:pt x="930248" y="412172"/>
                </a:lnTo>
                <a:close/>
                <a:moveTo>
                  <a:pt x="335842" y="0"/>
                </a:moveTo>
                <a:lnTo>
                  <a:pt x="721948" y="0"/>
                </a:lnTo>
                <a:lnTo>
                  <a:pt x="859968" y="412172"/>
                </a:lnTo>
                <a:lnTo>
                  <a:pt x="474736" y="412172"/>
                </a:lnTo>
                <a:close/>
                <a:moveTo>
                  <a:pt x="0" y="0"/>
                </a:moveTo>
                <a:lnTo>
                  <a:pt x="265258" y="0"/>
                </a:lnTo>
                <a:lnTo>
                  <a:pt x="404452" y="412172"/>
                </a:lnTo>
                <a:lnTo>
                  <a:pt x="0" y="4121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2" name="Line 32">
            <a:extLst>
              <a:ext uri="{FF2B5EF4-FFF2-40B4-BE49-F238E27FC236}">
                <a16:creationId xmlns:a16="http://schemas.microsoft.com/office/drawing/2014/main" id="{F519A10D-0AC8-4BAA-8464-80036870A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296" y="11264287"/>
            <a:ext cx="2111957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506C4651-1632-42F9-9FAE-54BE8B71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037" y="10225871"/>
            <a:ext cx="2458120" cy="408317"/>
          </a:xfrm>
          <a:custGeom>
            <a:avLst/>
            <a:gdLst>
              <a:gd name="connsiteX0" fmla="*/ 2165614 w 2458120"/>
              <a:gd name="connsiteY0" fmla="*/ 0 h 408317"/>
              <a:gd name="connsiteX1" fmla="*/ 2458120 w 2458120"/>
              <a:gd name="connsiteY1" fmla="*/ 0 h 408317"/>
              <a:gd name="connsiteX2" fmla="*/ 2458120 w 2458120"/>
              <a:gd name="connsiteY2" fmla="*/ 408317 h 408317"/>
              <a:gd name="connsiteX3" fmla="*/ 2304860 w 2458120"/>
              <a:gd name="connsiteY3" fmla="*/ 408317 h 408317"/>
              <a:gd name="connsiteX4" fmla="*/ 1710102 w 2458120"/>
              <a:gd name="connsiteY4" fmla="*/ 0 h 408317"/>
              <a:gd name="connsiteX5" fmla="*/ 2095334 w 2458120"/>
              <a:gd name="connsiteY5" fmla="*/ 0 h 408317"/>
              <a:gd name="connsiteX6" fmla="*/ 2234226 w 2458120"/>
              <a:gd name="connsiteY6" fmla="*/ 408317 h 408317"/>
              <a:gd name="connsiteX7" fmla="*/ 1848994 w 2458120"/>
              <a:gd name="connsiteY7" fmla="*/ 408317 h 408317"/>
              <a:gd name="connsiteX8" fmla="*/ 1250730 w 2458120"/>
              <a:gd name="connsiteY8" fmla="*/ 0 h 408317"/>
              <a:gd name="connsiteX9" fmla="*/ 1635962 w 2458120"/>
              <a:gd name="connsiteY9" fmla="*/ 0 h 408317"/>
              <a:gd name="connsiteX10" fmla="*/ 1774854 w 2458120"/>
              <a:gd name="connsiteY10" fmla="*/ 408317 h 408317"/>
              <a:gd name="connsiteX11" fmla="*/ 1389622 w 2458120"/>
              <a:gd name="connsiteY11" fmla="*/ 408317 h 408317"/>
              <a:gd name="connsiteX12" fmla="*/ 791356 w 2458120"/>
              <a:gd name="connsiteY12" fmla="*/ 0 h 408317"/>
              <a:gd name="connsiteX13" fmla="*/ 1177462 w 2458120"/>
              <a:gd name="connsiteY13" fmla="*/ 0 h 408317"/>
              <a:gd name="connsiteX14" fmla="*/ 1315480 w 2458120"/>
              <a:gd name="connsiteY14" fmla="*/ 408317 h 408317"/>
              <a:gd name="connsiteX15" fmla="*/ 930248 w 2458120"/>
              <a:gd name="connsiteY15" fmla="*/ 408317 h 408317"/>
              <a:gd name="connsiteX16" fmla="*/ 335842 w 2458120"/>
              <a:gd name="connsiteY16" fmla="*/ 0 h 408317"/>
              <a:gd name="connsiteX17" fmla="*/ 721948 w 2458120"/>
              <a:gd name="connsiteY17" fmla="*/ 0 h 408317"/>
              <a:gd name="connsiteX18" fmla="*/ 859968 w 2458120"/>
              <a:gd name="connsiteY18" fmla="*/ 408317 h 408317"/>
              <a:gd name="connsiteX19" fmla="*/ 474736 w 2458120"/>
              <a:gd name="connsiteY19" fmla="*/ 408317 h 408317"/>
              <a:gd name="connsiteX20" fmla="*/ 0 w 2458120"/>
              <a:gd name="connsiteY20" fmla="*/ 0 h 408317"/>
              <a:gd name="connsiteX21" fmla="*/ 265258 w 2458120"/>
              <a:gd name="connsiteY21" fmla="*/ 0 h 408317"/>
              <a:gd name="connsiteX22" fmla="*/ 404452 w 2458120"/>
              <a:gd name="connsiteY22" fmla="*/ 408317 h 408317"/>
              <a:gd name="connsiteX23" fmla="*/ 0 w 2458120"/>
              <a:gd name="connsiteY23" fmla="*/ 408317 h 4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58120" h="408317">
                <a:moveTo>
                  <a:pt x="2165614" y="0"/>
                </a:moveTo>
                <a:lnTo>
                  <a:pt x="2458120" y="0"/>
                </a:lnTo>
                <a:lnTo>
                  <a:pt x="2458120" y="408317"/>
                </a:lnTo>
                <a:lnTo>
                  <a:pt x="2304860" y="408317"/>
                </a:lnTo>
                <a:close/>
                <a:moveTo>
                  <a:pt x="1710102" y="0"/>
                </a:moveTo>
                <a:lnTo>
                  <a:pt x="2095334" y="0"/>
                </a:lnTo>
                <a:lnTo>
                  <a:pt x="2234226" y="408317"/>
                </a:lnTo>
                <a:lnTo>
                  <a:pt x="1848994" y="408317"/>
                </a:lnTo>
                <a:close/>
                <a:moveTo>
                  <a:pt x="1250730" y="0"/>
                </a:moveTo>
                <a:lnTo>
                  <a:pt x="1635962" y="0"/>
                </a:lnTo>
                <a:lnTo>
                  <a:pt x="1774854" y="408317"/>
                </a:lnTo>
                <a:lnTo>
                  <a:pt x="1389622" y="408317"/>
                </a:lnTo>
                <a:close/>
                <a:moveTo>
                  <a:pt x="791356" y="0"/>
                </a:moveTo>
                <a:lnTo>
                  <a:pt x="1177462" y="0"/>
                </a:lnTo>
                <a:lnTo>
                  <a:pt x="1315480" y="408317"/>
                </a:lnTo>
                <a:lnTo>
                  <a:pt x="930248" y="408317"/>
                </a:lnTo>
                <a:close/>
                <a:moveTo>
                  <a:pt x="335842" y="0"/>
                </a:moveTo>
                <a:lnTo>
                  <a:pt x="721948" y="0"/>
                </a:lnTo>
                <a:lnTo>
                  <a:pt x="859968" y="408317"/>
                </a:lnTo>
                <a:lnTo>
                  <a:pt x="474736" y="408317"/>
                </a:lnTo>
                <a:close/>
                <a:moveTo>
                  <a:pt x="0" y="0"/>
                </a:moveTo>
                <a:lnTo>
                  <a:pt x="265258" y="0"/>
                </a:lnTo>
                <a:lnTo>
                  <a:pt x="404452" y="408317"/>
                </a:lnTo>
                <a:lnTo>
                  <a:pt x="0" y="4083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CD0AB6C-DB06-4AA2-B99F-830E0C91D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037" y="11897372"/>
            <a:ext cx="2458120" cy="408317"/>
          </a:xfrm>
          <a:custGeom>
            <a:avLst/>
            <a:gdLst>
              <a:gd name="connsiteX0" fmla="*/ 2165614 w 2458120"/>
              <a:gd name="connsiteY0" fmla="*/ 0 h 408317"/>
              <a:gd name="connsiteX1" fmla="*/ 2458120 w 2458120"/>
              <a:gd name="connsiteY1" fmla="*/ 0 h 408317"/>
              <a:gd name="connsiteX2" fmla="*/ 2458120 w 2458120"/>
              <a:gd name="connsiteY2" fmla="*/ 408317 h 408317"/>
              <a:gd name="connsiteX3" fmla="*/ 2304860 w 2458120"/>
              <a:gd name="connsiteY3" fmla="*/ 408317 h 408317"/>
              <a:gd name="connsiteX4" fmla="*/ 1710102 w 2458120"/>
              <a:gd name="connsiteY4" fmla="*/ 0 h 408317"/>
              <a:gd name="connsiteX5" fmla="*/ 2095334 w 2458120"/>
              <a:gd name="connsiteY5" fmla="*/ 0 h 408317"/>
              <a:gd name="connsiteX6" fmla="*/ 2234226 w 2458120"/>
              <a:gd name="connsiteY6" fmla="*/ 408317 h 408317"/>
              <a:gd name="connsiteX7" fmla="*/ 1848994 w 2458120"/>
              <a:gd name="connsiteY7" fmla="*/ 408317 h 408317"/>
              <a:gd name="connsiteX8" fmla="*/ 1250730 w 2458120"/>
              <a:gd name="connsiteY8" fmla="*/ 0 h 408317"/>
              <a:gd name="connsiteX9" fmla="*/ 1635962 w 2458120"/>
              <a:gd name="connsiteY9" fmla="*/ 0 h 408317"/>
              <a:gd name="connsiteX10" fmla="*/ 1774854 w 2458120"/>
              <a:gd name="connsiteY10" fmla="*/ 408317 h 408317"/>
              <a:gd name="connsiteX11" fmla="*/ 1389622 w 2458120"/>
              <a:gd name="connsiteY11" fmla="*/ 408317 h 408317"/>
              <a:gd name="connsiteX12" fmla="*/ 791356 w 2458120"/>
              <a:gd name="connsiteY12" fmla="*/ 0 h 408317"/>
              <a:gd name="connsiteX13" fmla="*/ 1177462 w 2458120"/>
              <a:gd name="connsiteY13" fmla="*/ 0 h 408317"/>
              <a:gd name="connsiteX14" fmla="*/ 1315480 w 2458120"/>
              <a:gd name="connsiteY14" fmla="*/ 408317 h 408317"/>
              <a:gd name="connsiteX15" fmla="*/ 930248 w 2458120"/>
              <a:gd name="connsiteY15" fmla="*/ 408317 h 408317"/>
              <a:gd name="connsiteX16" fmla="*/ 335842 w 2458120"/>
              <a:gd name="connsiteY16" fmla="*/ 0 h 408317"/>
              <a:gd name="connsiteX17" fmla="*/ 721948 w 2458120"/>
              <a:gd name="connsiteY17" fmla="*/ 0 h 408317"/>
              <a:gd name="connsiteX18" fmla="*/ 859968 w 2458120"/>
              <a:gd name="connsiteY18" fmla="*/ 408317 h 408317"/>
              <a:gd name="connsiteX19" fmla="*/ 474736 w 2458120"/>
              <a:gd name="connsiteY19" fmla="*/ 408317 h 408317"/>
              <a:gd name="connsiteX20" fmla="*/ 0 w 2458120"/>
              <a:gd name="connsiteY20" fmla="*/ 0 h 408317"/>
              <a:gd name="connsiteX21" fmla="*/ 265258 w 2458120"/>
              <a:gd name="connsiteY21" fmla="*/ 0 h 408317"/>
              <a:gd name="connsiteX22" fmla="*/ 404452 w 2458120"/>
              <a:gd name="connsiteY22" fmla="*/ 408317 h 408317"/>
              <a:gd name="connsiteX23" fmla="*/ 0 w 2458120"/>
              <a:gd name="connsiteY23" fmla="*/ 408317 h 4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58120" h="408317">
                <a:moveTo>
                  <a:pt x="2165614" y="0"/>
                </a:moveTo>
                <a:lnTo>
                  <a:pt x="2458120" y="0"/>
                </a:lnTo>
                <a:lnTo>
                  <a:pt x="2458120" y="408317"/>
                </a:lnTo>
                <a:lnTo>
                  <a:pt x="2304860" y="408317"/>
                </a:lnTo>
                <a:close/>
                <a:moveTo>
                  <a:pt x="1710102" y="0"/>
                </a:moveTo>
                <a:lnTo>
                  <a:pt x="2095334" y="0"/>
                </a:lnTo>
                <a:lnTo>
                  <a:pt x="2234226" y="408317"/>
                </a:lnTo>
                <a:lnTo>
                  <a:pt x="1848994" y="408317"/>
                </a:lnTo>
                <a:close/>
                <a:moveTo>
                  <a:pt x="1250730" y="0"/>
                </a:moveTo>
                <a:lnTo>
                  <a:pt x="1635962" y="0"/>
                </a:lnTo>
                <a:lnTo>
                  <a:pt x="1774854" y="408317"/>
                </a:lnTo>
                <a:lnTo>
                  <a:pt x="1389622" y="408317"/>
                </a:lnTo>
                <a:close/>
                <a:moveTo>
                  <a:pt x="791356" y="0"/>
                </a:moveTo>
                <a:lnTo>
                  <a:pt x="1177462" y="0"/>
                </a:lnTo>
                <a:lnTo>
                  <a:pt x="1315480" y="408317"/>
                </a:lnTo>
                <a:lnTo>
                  <a:pt x="930248" y="408317"/>
                </a:lnTo>
                <a:close/>
                <a:moveTo>
                  <a:pt x="335842" y="0"/>
                </a:moveTo>
                <a:lnTo>
                  <a:pt x="721948" y="0"/>
                </a:lnTo>
                <a:lnTo>
                  <a:pt x="859968" y="408317"/>
                </a:lnTo>
                <a:lnTo>
                  <a:pt x="474736" y="408317"/>
                </a:lnTo>
                <a:close/>
                <a:moveTo>
                  <a:pt x="0" y="0"/>
                </a:moveTo>
                <a:lnTo>
                  <a:pt x="265258" y="0"/>
                </a:lnTo>
                <a:lnTo>
                  <a:pt x="404452" y="408317"/>
                </a:lnTo>
                <a:lnTo>
                  <a:pt x="0" y="4083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450956-CCA3-4B05-8D40-3B8F5A618AE1}"/>
              </a:ext>
            </a:extLst>
          </p:cNvPr>
          <p:cNvSpPr txBox="1"/>
          <p:nvPr/>
        </p:nvSpPr>
        <p:spPr>
          <a:xfrm>
            <a:off x="6062376" y="3617189"/>
            <a:ext cx="5166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ACTIVITY DESCRIPTION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ABA15C-F21C-4B2B-9580-326AB1F43568}"/>
              </a:ext>
            </a:extLst>
          </p:cNvPr>
          <p:cNvSpPr txBox="1"/>
          <p:nvPr/>
        </p:nvSpPr>
        <p:spPr>
          <a:xfrm>
            <a:off x="11805920" y="3617189"/>
            <a:ext cx="36246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HOW I FEEL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54154E-C3FE-4CDA-8F42-ABB04B543D2D}"/>
              </a:ext>
            </a:extLst>
          </p:cNvPr>
          <p:cNvSpPr txBox="1"/>
          <p:nvPr/>
        </p:nvSpPr>
        <p:spPr>
          <a:xfrm>
            <a:off x="15893446" y="3617189"/>
            <a:ext cx="3007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DURATION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EB6CB-097C-4A3C-911A-1C765E59FBD3}"/>
              </a:ext>
            </a:extLst>
          </p:cNvPr>
          <p:cNvSpPr txBox="1"/>
          <p:nvPr/>
        </p:nvSpPr>
        <p:spPr>
          <a:xfrm>
            <a:off x="2091752" y="3617189"/>
            <a:ext cx="3007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DATE \ TIME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EE037E-AC37-4AD2-989F-0C2F070D55A6}"/>
              </a:ext>
            </a:extLst>
          </p:cNvPr>
          <p:cNvSpPr txBox="1"/>
          <p:nvPr/>
        </p:nvSpPr>
        <p:spPr>
          <a:xfrm>
            <a:off x="19473518" y="3617189"/>
            <a:ext cx="3007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VALUE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33C2A-1037-4D98-9440-4A593F296E49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B6DE3E-473B-4682-85E5-67758EB952FB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B0310-3CA2-46D9-80F4-0777D62CCB42}"/>
              </a:ext>
            </a:extLst>
          </p:cNvPr>
          <p:cNvSpPr txBox="1"/>
          <p:nvPr/>
        </p:nvSpPr>
        <p:spPr>
          <a:xfrm>
            <a:off x="6062376" y="4875247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E121A7-3027-4DC9-9A1B-675B09C617EC}"/>
              </a:ext>
            </a:extLst>
          </p:cNvPr>
          <p:cNvSpPr txBox="1"/>
          <p:nvPr/>
        </p:nvSpPr>
        <p:spPr>
          <a:xfrm>
            <a:off x="11805920" y="5106080"/>
            <a:ext cx="362463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1DD5AB-EBAA-48E9-B77A-27C5B28B4309}"/>
              </a:ext>
            </a:extLst>
          </p:cNvPr>
          <p:cNvSpPr txBox="1"/>
          <p:nvPr/>
        </p:nvSpPr>
        <p:spPr>
          <a:xfrm>
            <a:off x="15893446" y="5106079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2:00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03611E-677D-4FBD-BA9F-5AA9D17D0FB8}"/>
              </a:ext>
            </a:extLst>
          </p:cNvPr>
          <p:cNvSpPr txBox="1"/>
          <p:nvPr/>
        </p:nvSpPr>
        <p:spPr>
          <a:xfrm>
            <a:off x="2091752" y="5106079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02.11.22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7C70D9-86B5-45B1-9008-21C42032EF1C}"/>
              </a:ext>
            </a:extLst>
          </p:cNvPr>
          <p:cNvSpPr txBox="1"/>
          <p:nvPr/>
        </p:nvSpPr>
        <p:spPr>
          <a:xfrm>
            <a:off x="6062376" y="6554682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58E94E-07DF-43E7-B45B-23E0883AE15A}"/>
              </a:ext>
            </a:extLst>
          </p:cNvPr>
          <p:cNvSpPr txBox="1"/>
          <p:nvPr/>
        </p:nvSpPr>
        <p:spPr>
          <a:xfrm>
            <a:off x="11805920" y="6785515"/>
            <a:ext cx="362463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F8A0D7-5996-4089-8CAA-756929226A66}"/>
              </a:ext>
            </a:extLst>
          </p:cNvPr>
          <p:cNvSpPr txBox="1"/>
          <p:nvPr/>
        </p:nvSpPr>
        <p:spPr>
          <a:xfrm>
            <a:off x="15893446" y="6785514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NI" sz="2400" spc="-30" dirty="0">
                <a:latin typeface="Montserrat" panose="00000500000000000000" pitchFamily="2" charset="0"/>
                <a:cs typeface="Poppins" pitchFamily="2" charset="77"/>
              </a:rPr>
              <a:t>1</a:t>
            </a: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:30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E8CC7B-FF7B-476F-A374-B12D535B18E3}"/>
              </a:ext>
            </a:extLst>
          </p:cNvPr>
          <p:cNvSpPr txBox="1"/>
          <p:nvPr/>
        </p:nvSpPr>
        <p:spPr>
          <a:xfrm>
            <a:off x="2091752" y="6785514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02.12.22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7F5269-566A-4C94-B912-49889DF884DD}"/>
              </a:ext>
            </a:extLst>
          </p:cNvPr>
          <p:cNvSpPr txBox="1"/>
          <p:nvPr/>
        </p:nvSpPr>
        <p:spPr>
          <a:xfrm>
            <a:off x="6062376" y="8207635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3138FA-9026-4FD0-AAF9-C475CA5752B6}"/>
              </a:ext>
            </a:extLst>
          </p:cNvPr>
          <p:cNvSpPr txBox="1"/>
          <p:nvPr/>
        </p:nvSpPr>
        <p:spPr>
          <a:xfrm>
            <a:off x="11805920" y="8438468"/>
            <a:ext cx="362463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FAF5B7-8FCC-4A7A-828D-E7886D758A94}"/>
              </a:ext>
            </a:extLst>
          </p:cNvPr>
          <p:cNvSpPr txBox="1"/>
          <p:nvPr/>
        </p:nvSpPr>
        <p:spPr>
          <a:xfrm>
            <a:off x="15893446" y="8438467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3:00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B3A87D-10BF-4FE5-A029-39C157054225}"/>
              </a:ext>
            </a:extLst>
          </p:cNvPr>
          <p:cNvSpPr txBox="1"/>
          <p:nvPr/>
        </p:nvSpPr>
        <p:spPr>
          <a:xfrm>
            <a:off x="2091752" y="8438467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02.13.22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C039E5-3803-4EB6-83B9-B4CA9BD6F2F5}"/>
              </a:ext>
            </a:extLst>
          </p:cNvPr>
          <p:cNvSpPr txBox="1"/>
          <p:nvPr/>
        </p:nvSpPr>
        <p:spPr>
          <a:xfrm>
            <a:off x="6062376" y="9904715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87E4C2-7D3E-4CF2-A99A-7C89FA7C01D1}"/>
              </a:ext>
            </a:extLst>
          </p:cNvPr>
          <p:cNvSpPr txBox="1"/>
          <p:nvPr/>
        </p:nvSpPr>
        <p:spPr>
          <a:xfrm>
            <a:off x="11805920" y="10135548"/>
            <a:ext cx="362463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1728F1-5771-45B1-AD31-834BE43DFC1E}"/>
              </a:ext>
            </a:extLst>
          </p:cNvPr>
          <p:cNvSpPr txBox="1"/>
          <p:nvPr/>
        </p:nvSpPr>
        <p:spPr>
          <a:xfrm>
            <a:off x="15893446" y="10135547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2:30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20F9FE-FCC5-4877-B5C2-E1135A3FC0F2}"/>
              </a:ext>
            </a:extLst>
          </p:cNvPr>
          <p:cNvSpPr txBox="1"/>
          <p:nvPr/>
        </p:nvSpPr>
        <p:spPr>
          <a:xfrm>
            <a:off x="2091752" y="10135547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02.14.22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17176-7290-41BC-96AA-B083799D0F05}"/>
              </a:ext>
            </a:extLst>
          </p:cNvPr>
          <p:cNvSpPr txBox="1"/>
          <p:nvPr/>
        </p:nvSpPr>
        <p:spPr>
          <a:xfrm>
            <a:off x="6062376" y="11557668"/>
            <a:ext cx="5166964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DB5975-3529-4852-986D-2F11728BD255}"/>
              </a:ext>
            </a:extLst>
          </p:cNvPr>
          <p:cNvSpPr txBox="1"/>
          <p:nvPr/>
        </p:nvSpPr>
        <p:spPr>
          <a:xfrm>
            <a:off x="11805920" y="11788501"/>
            <a:ext cx="362463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4DFCCD-99CE-464F-8CAD-A4F03B95552C}"/>
              </a:ext>
            </a:extLst>
          </p:cNvPr>
          <p:cNvSpPr txBox="1"/>
          <p:nvPr/>
        </p:nvSpPr>
        <p:spPr>
          <a:xfrm>
            <a:off x="15893446" y="11788500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3:15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2BA30F-E5D3-49A9-8A5C-5F6C47A78C72}"/>
              </a:ext>
            </a:extLst>
          </p:cNvPr>
          <p:cNvSpPr txBox="1"/>
          <p:nvPr/>
        </p:nvSpPr>
        <p:spPr>
          <a:xfrm>
            <a:off x="2091752" y="11788500"/>
            <a:ext cx="300796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02.15.22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">
            <a:extLst>
              <a:ext uri="{FF2B5EF4-FFF2-40B4-BE49-F238E27FC236}">
                <a16:creationId xmlns:a16="http://schemas.microsoft.com/office/drawing/2014/main" id="{AF18E311-D3DA-4906-AA27-1328A6B0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008" y="3292626"/>
            <a:ext cx="6687285" cy="906550"/>
          </a:xfrm>
          <a:custGeom>
            <a:avLst/>
            <a:gdLst>
              <a:gd name="T0" fmla="*/ 7513 w 7514"/>
              <a:gd name="T1" fmla="*/ 1016 h 1017"/>
              <a:gd name="T2" fmla="*/ 0 w 7514"/>
              <a:gd name="T3" fmla="*/ 1016 h 1017"/>
              <a:gd name="T4" fmla="*/ 0 w 7514"/>
              <a:gd name="T5" fmla="*/ 0 h 1017"/>
              <a:gd name="T6" fmla="*/ 7513 w 7514"/>
              <a:gd name="T7" fmla="*/ 0 h 1017"/>
              <a:gd name="T8" fmla="*/ 7513 w 7514"/>
              <a:gd name="T9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1017">
                <a:moveTo>
                  <a:pt x="7513" y="1016"/>
                </a:moveTo>
                <a:lnTo>
                  <a:pt x="0" y="1016"/>
                </a:lnTo>
                <a:lnTo>
                  <a:pt x="0" y="0"/>
                </a:lnTo>
                <a:lnTo>
                  <a:pt x="7513" y="0"/>
                </a:lnTo>
                <a:lnTo>
                  <a:pt x="7513" y="10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2" name="Freeform 3">
            <a:extLst>
              <a:ext uri="{FF2B5EF4-FFF2-40B4-BE49-F238E27FC236}">
                <a16:creationId xmlns:a16="http://schemas.microsoft.com/office/drawing/2014/main" id="{0F346DFF-2FA8-4584-B32B-415C9955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008" y="4273742"/>
            <a:ext cx="6687285" cy="863382"/>
          </a:xfrm>
          <a:custGeom>
            <a:avLst/>
            <a:gdLst>
              <a:gd name="T0" fmla="*/ 7513 w 7514"/>
              <a:gd name="T1" fmla="*/ 970 h 971"/>
              <a:gd name="T2" fmla="*/ 0 w 7514"/>
              <a:gd name="T3" fmla="*/ 970 h 971"/>
              <a:gd name="T4" fmla="*/ 0 w 7514"/>
              <a:gd name="T5" fmla="*/ 0 h 971"/>
              <a:gd name="T6" fmla="*/ 7513 w 7514"/>
              <a:gd name="T7" fmla="*/ 0 h 971"/>
              <a:gd name="T8" fmla="*/ 7513 w 7514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971">
                <a:moveTo>
                  <a:pt x="7513" y="970"/>
                </a:moveTo>
                <a:lnTo>
                  <a:pt x="0" y="970"/>
                </a:lnTo>
                <a:lnTo>
                  <a:pt x="0" y="0"/>
                </a:lnTo>
                <a:lnTo>
                  <a:pt x="7513" y="0"/>
                </a:lnTo>
                <a:lnTo>
                  <a:pt x="7513" y="97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4">
            <a:extLst>
              <a:ext uri="{FF2B5EF4-FFF2-40B4-BE49-F238E27FC236}">
                <a16:creationId xmlns:a16="http://schemas.microsoft.com/office/drawing/2014/main" id="{9FE42401-E176-4BBD-85E0-24301763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008" y="5211687"/>
            <a:ext cx="6687285" cy="863382"/>
          </a:xfrm>
          <a:custGeom>
            <a:avLst/>
            <a:gdLst>
              <a:gd name="T0" fmla="*/ 7513 w 7514"/>
              <a:gd name="T1" fmla="*/ 970 h 971"/>
              <a:gd name="T2" fmla="*/ 0 w 7514"/>
              <a:gd name="T3" fmla="*/ 970 h 971"/>
              <a:gd name="T4" fmla="*/ 0 w 7514"/>
              <a:gd name="T5" fmla="*/ 0 h 971"/>
              <a:gd name="T6" fmla="*/ 7513 w 7514"/>
              <a:gd name="T7" fmla="*/ 0 h 971"/>
              <a:gd name="T8" fmla="*/ 7513 w 7514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971">
                <a:moveTo>
                  <a:pt x="7513" y="970"/>
                </a:moveTo>
                <a:lnTo>
                  <a:pt x="0" y="970"/>
                </a:lnTo>
                <a:lnTo>
                  <a:pt x="0" y="0"/>
                </a:lnTo>
                <a:lnTo>
                  <a:pt x="7513" y="0"/>
                </a:lnTo>
                <a:lnTo>
                  <a:pt x="7513" y="97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48E8707A-7FE2-4457-A732-AB855A3FA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008" y="6149635"/>
            <a:ext cx="6687285" cy="863382"/>
          </a:xfrm>
          <a:custGeom>
            <a:avLst/>
            <a:gdLst>
              <a:gd name="T0" fmla="*/ 7513 w 7514"/>
              <a:gd name="T1" fmla="*/ 969 h 970"/>
              <a:gd name="T2" fmla="*/ 0 w 7514"/>
              <a:gd name="T3" fmla="*/ 969 h 970"/>
              <a:gd name="T4" fmla="*/ 0 w 7514"/>
              <a:gd name="T5" fmla="*/ 0 h 970"/>
              <a:gd name="T6" fmla="*/ 7513 w 7514"/>
              <a:gd name="T7" fmla="*/ 0 h 970"/>
              <a:gd name="T8" fmla="*/ 7513 w 7514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970">
                <a:moveTo>
                  <a:pt x="7513" y="969"/>
                </a:moveTo>
                <a:lnTo>
                  <a:pt x="0" y="969"/>
                </a:lnTo>
                <a:lnTo>
                  <a:pt x="0" y="0"/>
                </a:lnTo>
                <a:lnTo>
                  <a:pt x="7513" y="0"/>
                </a:lnTo>
                <a:lnTo>
                  <a:pt x="7513" y="969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A82F845C-A53D-4C22-B07F-2AC1603E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008" y="7083657"/>
            <a:ext cx="6687285" cy="863382"/>
          </a:xfrm>
          <a:custGeom>
            <a:avLst/>
            <a:gdLst>
              <a:gd name="T0" fmla="*/ 7513 w 7514"/>
              <a:gd name="T1" fmla="*/ 970 h 971"/>
              <a:gd name="T2" fmla="*/ 0 w 7514"/>
              <a:gd name="T3" fmla="*/ 970 h 971"/>
              <a:gd name="T4" fmla="*/ 0 w 7514"/>
              <a:gd name="T5" fmla="*/ 0 h 971"/>
              <a:gd name="T6" fmla="*/ 7513 w 7514"/>
              <a:gd name="T7" fmla="*/ 0 h 971"/>
              <a:gd name="T8" fmla="*/ 7513 w 7514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971">
                <a:moveTo>
                  <a:pt x="7513" y="970"/>
                </a:moveTo>
                <a:lnTo>
                  <a:pt x="0" y="970"/>
                </a:lnTo>
                <a:lnTo>
                  <a:pt x="0" y="0"/>
                </a:lnTo>
                <a:lnTo>
                  <a:pt x="7513" y="0"/>
                </a:lnTo>
                <a:lnTo>
                  <a:pt x="7513" y="97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6" name="Freeform 7">
            <a:extLst>
              <a:ext uri="{FF2B5EF4-FFF2-40B4-BE49-F238E27FC236}">
                <a16:creationId xmlns:a16="http://schemas.microsoft.com/office/drawing/2014/main" id="{13E36AB6-51E4-453F-96F7-0AF34F8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663" y="3292626"/>
            <a:ext cx="6687285" cy="906550"/>
          </a:xfrm>
          <a:custGeom>
            <a:avLst/>
            <a:gdLst>
              <a:gd name="T0" fmla="*/ 7512 w 7513"/>
              <a:gd name="T1" fmla="*/ 1016 h 1017"/>
              <a:gd name="T2" fmla="*/ 0 w 7513"/>
              <a:gd name="T3" fmla="*/ 1016 h 1017"/>
              <a:gd name="T4" fmla="*/ 0 w 7513"/>
              <a:gd name="T5" fmla="*/ 0 h 1017"/>
              <a:gd name="T6" fmla="*/ 7512 w 7513"/>
              <a:gd name="T7" fmla="*/ 0 h 1017"/>
              <a:gd name="T8" fmla="*/ 7512 w 7513"/>
              <a:gd name="T9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3" h="1017">
                <a:moveTo>
                  <a:pt x="7512" y="1016"/>
                </a:moveTo>
                <a:lnTo>
                  <a:pt x="0" y="1016"/>
                </a:lnTo>
                <a:lnTo>
                  <a:pt x="0" y="0"/>
                </a:lnTo>
                <a:lnTo>
                  <a:pt x="7512" y="0"/>
                </a:lnTo>
                <a:lnTo>
                  <a:pt x="7512" y="10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7" name="Freeform 8">
            <a:extLst>
              <a:ext uri="{FF2B5EF4-FFF2-40B4-BE49-F238E27FC236}">
                <a16:creationId xmlns:a16="http://schemas.microsoft.com/office/drawing/2014/main" id="{11B845BC-D61A-4108-B1D6-78AD5945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663" y="4273742"/>
            <a:ext cx="6687285" cy="863382"/>
          </a:xfrm>
          <a:custGeom>
            <a:avLst/>
            <a:gdLst>
              <a:gd name="T0" fmla="*/ 7512 w 7513"/>
              <a:gd name="T1" fmla="*/ 970 h 971"/>
              <a:gd name="T2" fmla="*/ 0 w 7513"/>
              <a:gd name="T3" fmla="*/ 970 h 971"/>
              <a:gd name="T4" fmla="*/ 0 w 7513"/>
              <a:gd name="T5" fmla="*/ 0 h 971"/>
              <a:gd name="T6" fmla="*/ 7512 w 7513"/>
              <a:gd name="T7" fmla="*/ 0 h 971"/>
              <a:gd name="T8" fmla="*/ 7512 w 7513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3" h="971">
                <a:moveTo>
                  <a:pt x="7512" y="970"/>
                </a:moveTo>
                <a:lnTo>
                  <a:pt x="0" y="970"/>
                </a:lnTo>
                <a:lnTo>
                  <a:pt x="0" y="0"/>
                </a:lnTo>
                <a:lnTo>
                  <a:pt x="7512" y="0"/>
                </a:lnTo>
                <a:lnTo>
                  <a:pt x="7512" y="970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8" name="Freeform 9">
            <a:extLst>
              <a:ext uri="{FF2B5EF4-FFF2-40B4-BE49-F238E27FC236}">
                <a16:creationId xmlns:a16="http://schemas.microsoft.com/office/drawing/2014/main" id="{B5F43D9D-4D44-4936-8FA8-8851EF43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663" y="5211687"/>
            <a:ext cx="6687285" cy="863382"/>
          </a:xfrm>
          <a:custGeom>
            <a:avLst/>
            <a:gdLst>
              <a:gd name="T0" fmla="*/ 7512 w 7513"/>
              <a:gd name="T1" fmla="*/ 970 h 971"/>
              <a:gd name="T2" fmla="*/ 0 w 7513"/>
              <a:gd name="T3" fmla="*/ 970 h 971"/>
              <a:gd name="T4" fmla="*/ 0 w 7513"/>
              <a:gd name="T5" fmla="*/ 0 h 971"/>
              <a:gd name="T6" fmla="*/ 7512 w 7513"/>
              <a:gd name="T7" fmla="*/ 0 h 971"/>
              <a:gd name="T8" fmla="*/ 7512 w 7513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3" h="971">
                <a:moveTo>
                  <a:pt x="7512" y="970"/>
                </a:moveTo>
                <a:lnTo>
                  <a:pt x="0" y="970"/>
                </a:lnTo>
                <a:lnTo>
                  <a:pt x="0" y="0"/>
                </a:lnTo>
                <a:lnTo>
                  <a:pt x="7512" y="0"/>
                </a:lnTo>
                <a:lnTo>
                  <a:pt x="7512" y="970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9" name="Freeform 10">
            <a:extLst>
              <a:ext uri="{FF2B5EF4-FFF2-40B4-BE49-F238E27FC236}">
                <a16:creationId xmlns:a16="http://schemas.microsoft.com/office/drawing/2014/main" id="{A3C22135-B4D6-42FA-BA97-846E0982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663" y="6149635"/>
            <a:ext cx="6687285" cy="863382"/>
          </a:xfrm>
          <a:custGeom>
            <a:avLst/>
            <a:gdLst>
              <a:gd name="T0" fmla="*/ 7512 w 7513"/>
              <a:gd name="T1" fmla="*/ 969 h 970"/>
              <a:gd name="T2" fmla="*/ 0 w 7513"/>
              <a:gd name="T3" fmla="*/ 969 h 970"/>
              <a:gd name="T4" fmla="*/ 0 w 7513"/>
              <a:gd name="T5" fmla="*/ 0 h 970"/>
              <a:gd name="T6" fmla="*/ 7512 w 7513"/>
              <a:gd name="T7" fmla="*/ 0 h 970"/>
              <a:gd name="T8" fmla="*/ 7512 w 7513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3" h="970">
                <a:moveTo>
                  <a:pt x="7512" y="969"/>
                </a:moveTo>
                <a:lnTo>
                  <a:pt x="0" y="969"/>
                </a:lnTo>
                <a:lnTo>
                  <a:pt x="0" y="0"/>
                </a:lnTo>
                <a:lnTo>
                  <a:pt x="7512" y="0"/>
                </a:lnTo>
                <a:lnTo>
                  <a:pt x="7512" y="969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0" name="Freeform 11">
            <a:extLst>
              <a:ext uri="{FF2B5EF4-FFF2-40B4-BE49-F238E27FC236}">
                <a16:creationId xmlns:a16="http://schemas.microsoft.com/office/drawing/2014/main" id="{CAF1BF49-4172-4A3D-AC52-C5726CB4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663" y="7083657"/>
            <a:ext cx="6687285" cy="863382"/>
          </a:xfrm>
          <a:custGeom>
            <a:avLst/>
            <a:gdLst>
              <a:gd name="T0" fmla="*/ 7512 w 7513"/>
              <a:gd name="T1" fmla="*/ 970 h 971"/>
              <a:gd name="T2" fmla="*/ 0 w 7513"/>
              <a:gd name="T3" fmla="*/ 970 h 971"/>
              <a:gd name="T4" fmla="*/ 0 w 7513"/>
              <a:gd name="T5" fmla="*/ 0 h 971"/>
              <a:gd name="T6" fmla="*/ 7512 w 7513"/>
              <a:gd name="T7" fmla="*/ 0 h 971"/>
              <a:gd name="T8" fmla="*/ 7512 w 7513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3" h="971">
                <a:moveTo>
                  <a:pt x="7512" y="970"/>
                </a:moveTo>
                <a:lnTo>
                  <a:pt x="0" y="970"/>
                </a:lnTo>
                <a:lnTo>
                  <a:pt x="0" y="0"/>
                </a:lnTo>
                <a:lnTo>
                  <a:pt x="7512" y="0"/>
                </a:lnTo>
                <a:lnTo>
                  <a:pt x="7512" y="970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1" name="Freeform 12">
            <a:extLst>
              <a:ext uri="{FF2B5EF4-FFF2-40B4-BE49-F238E27FC236}">
                <a16:creationId xmlns:a16="http://schemas.microsoft.com/office/drawing/2014/main" id="{31728AD4-CC90-45E3-A53E-8D47C8CE0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320" y="3292626"/>
            <a:ext cx="6687285" cy="906550"/>
          </a:xfrm>
          <a:custGeom>
            <a:avLst/>
            <a:gdLst>
              <a:gd name="T0" fmla="*/ 7513 w 7514"/>
              <a:gd name="T1" fmla="*/ 1016 h 1017"/>
              <a:gd name="T2" fmla="*/ 0 w 7514"/>
              <a:gd name="T3" fmla="*/ 1016 h 1017"/>
              <a:gd name="T4" fmla="*/ 0 w 7514"/>
              <a:gd name="T5" fmla="*/ 0 h 1017"/>
              <a:gd name="T6" fmla="*/ 7513 w 7514"/>
              <a:gd name="T7" fmla="*/ 0 h 1017"/>
              <a:gd name="T8" fmla="*/ 7513 w 7514"/>
              <a:gd name="T9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1017">
                <a:moveTo>
                  <a:pt x="7513" y="1016"/>
                </a:moveTo>
                <a:lnTo>
                  <a:pt x="0" y="1016"/>
                </a:lnTo>
                <a:lnTo>
                  <a:pt x="0" y="0"/>
                </a:lnTo>
                <a:lnTo>
                  <a:pt x="7513" y="0"/>
                </a:lnTo>
                <a:lnTo>
                  <a:pt x="7513" y="10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2" name="Freeform 13">
            <a:extLst>
              <a:ext uri="{FF2B5EF4-FFF2-40B4-BE49-F238E27FC236}">
                <a16:creationId xmlns:a16="http://schemas.microsoft.com/office/drawing/2014/main" id="{00314ED1-C64B-4D11-816B-09B127E4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320" y="4273742"/>
            <a:ext cx="6687285" cy="863382"/>
          </a:xfrm>
          <a:custGeom>
            <a:avLst/>
            <a:gdLst>
              <a:gd name="T0" fmla="*/ 7513 w 7514"/>
              <a:gd name="T1" fmla="*/ 970 h 971"/>
              <a:gd name="T2" fmla="*/ 0 w 7514"/>
              <a:gd name="T3" fmla="*/ 970 h 971"/>
              <a:gd name="T4" fmla="*/ 0 w 7514"/>
              <a:gd name="T5" fmla="*/ 0 h 971"/>
              <a:gd name="T6" fmla="*/ 7513 w 7514"/>
              <a:gd name="T7" fmla="*/ 0 h 971"/>
              <a:gd name="T8" fmla="*/ 7513 w 7514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971">
                <a:moveTo>
                  <a:pt x="7513" y="970"/>
                </a:moveTo>
                <a:lnTo>
                  <a:pt x="0" y="970"/>
                </a:lnTo>
                <a:lnTo>
                  <a:pt x="0" y="0"/>
                </a:lnTo>
                <a:lnTo>
                  <a:pt x="7513" y="0"/>
                </a:lnTo>
                <a:lnTo>
                  <a:pt x="7513" y="970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3" name="Freeform 14">
            <a:extLst>
              <a:ext uri="{FF2B5EF4-FFF2-40B4-BE49-F238E27FC236}">
                <a16:creationId xmlns:a16="http://schemas.microsoft.com/office/drawing/2014/main" id="{BF9E9BDB-E12B-4DA5-8C85-924E4B05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320" y="5211687"/>
            <a:ext cx="6687285" cy="863382"/>
          </a:xfrm>
          <a:custGeom>
            <a:avLst/>
            <a:gdLst>
              <a:gd name="T0" fmla="*/ 7513 w 7514"/>
              <a:gd name="T1" fmla="*/ 970 h 971"/>
              <a:gd name="T2" fmla="*/ 0 w 7514"/>
              <a:gd name="T3" fmla="*/ 970 h 971"/>
              <a:gd name="T4" fmla="*/ 0 w 7514"/>
              <a:gd name="T5" fmla="*/ 0 h 971"/>
              <a:gd name="T6" fmla="*/ 7513 w 7514"/>
              <a:gd name="T7" fmla="*/ 0 h 971"/>
              <a:gd name="T8" fmla="*/ 7513 w 7514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971">
                <a:moveTo>
                  <a:pt x="7513" y="970"/>
                </a:moveTo>
                <a:lnTo>
                  <a:pt x="0" y="970"/>
                </a:lnTo>
                <a:lnTo>
                  <a:pt x="0" y="0"/>
                </a:lnTo>
                <a:lnTo>
                  <a:pt x="7513" y="0"/>
                </a:lnTo>
                <a:lnTo>
                  <a:pt x="7513" y="970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15">
            <a:extLst>
              <a:ext uri="{FF2B5EF4-FFF2-40B4-BE49-F238E27FC236}">
                <a16:creationId xmlns:a16="http://schemas.microsoft.com/office/drawing/2014/main" id="{565A15F7-FDCD-435C-95CB-66406E92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320" y="6149635"/>
            <a:ext cx="6687285" cy="863382"/>
          </a:xfrm>
          <a:custGeom>
            <a:avLst/>
            <a:gdLst>
              <a:gd name="T0" fmla="*/ 7513 w 7514"/>
              <a:gd name="T1" fmla="*/ 969 h 970"/>
              <a:gd name="T2" fmla="*/ 0 w 7514"/>
              <a:gd name="T3" fmla="*/ 969 h 970"/>
              <a:gd name="T4" fmla="*/ 0 w 7514"/>
              <a:gd name="T5" fmla="*/ 0 h 970"/>
              <a:gd name="T6" fmla="*/ 7513 w 7514"/>
              <a:gd name="T7" fmla="*/ 0 h 970"/>
              <a:gd name="T8" fmla="*/ 7513 w 7514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970">
                <a:moveTo>
                  <a:pt x="7513" y="969"/>
                </a:moveTo>
                <a:lnTo>
                  <a:pt x="0" y="969"/>
                </a:lnTo>
                <a:lnTo>
                  <a:pt x="0" y="0"/>
                </a:lnTo>
                <a:lnTo>
                  <a:pt x="7513" y="0"/>
                </a:lnTo>
                <a:lnTo>
                  <a:pt x="7513" y="969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5" name="Freeform 16">
            <a:extLst>
              <a:ext uri="{FF2B5EF4-FFF2-40B4-BE49-F238E27FC236}">
                <a16:creationId xmlns:a16="http://schemas.microsoft.com/office/drawing/2014/main" id="{E1312A6C-4832-40DE-A08D-4B7AFBD4C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320" y="7083657"/>
            <a:ext cx="6687285" cy="863382"/>
          </a:xfrm>
          <a:custGeom>
            <a:avLst/>
            <a:gdLst>
              <a:gd name="T0" fmla="*/ 7513 w 7514"/>
              <a:gd name="T1" fmla="*/ 970 h 971"/>
              <a:gd name="T2" fmla="*/ 0 w 7514"/>
              <a:gd name="T3" fmla="*/ 970 h 971"/>
              <a:gd name="T4" fmla="*/ 0 w 7514"/>
              <a:gd name="T5" fmla="*/ 0 h 971"/>
              <a:gd name="T6" fmla="*/ 7513 w 7514"/>
              <a:gd name="T7" fmla="*/ 0 h 971"/>
              <a:gd name="T8" fmla="*/ 7513 w 7514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4" h="971">
                <a:moveTo>
                  <a:pt x="7513" y="970"/>
                </a:moveTo>
                <a:lnTo>
                  <a:pt x="0" y="970"/>
                </a:lnTo>
                <a:lnTo>
                  <a:pt x="0" y="0"/>
                </a:lnTo>
                <a:lnTo>
                  <a:pt x="7513" y="0"/>
                </a:lnTo>
                <a:lnTo>
                  <a:pt x="7513" y="970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7" name="Freeform 18">
            <a:extLst>
              <a:ext uri="{FF2B5EF4-FFF2-40B4-BE49-F238E27FC236}">
                <a16:creationId xmlns:a16="http://schemas.microsoft.com/office/drawing/2014/main" id="{FC619059-CD3D-4C42-B7EF-6ECA2F55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322" y="8296315"/>
            <a:ext cx="4505284" cy="4677960"/>
          </a:xfrm>
          <a:prstGeom prst="roundRect">
            <a:avLst>
              <a:gd name="adj" fmla="val 1369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8" name="Freeform 19">
            <a:extLst>
              <a:ext uri="{FF2B5EF4-FFF2-40B4-BE49-F238E27FC236}">
                <a16:creationId xmlns:a16="http://schemas.microsoft.com/office/drawing/2014/main" id="{D0A03AB9-409D-42FC-96DC-C69A73BD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008" y="11832258"/>
            <a:ext cx="3221985" cy="8162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7359AD-DBB0-2146-9DAA-2330E0AAB1A8}"/>
              </a:ext>
            </a:extLst>
          </p:cNvPr>
          <p:cNvGrpSpPr/>
          <p:nvPr/>
        </p:nvGrpSpPr>
        <p:grpSpPr>
          <a:xfrm>
            <a:off x="19206322" y="9320601"/>
            <a:ext cx="863382" cy="867305"/>
            <a:chOff x="19206322" y="9320601"/>
            <a:chExt cx="863382" cy="867305"/>
          </a:xfrm>
        </p:grpSpPr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294E2D7F-0999-401C-A208-B11C1F478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6322" y="9320601"/>
              <a:ext cx="863382" cy="867305"/>
            </a:xfrm>
            <a:custGeom>
              <a:avLst/>
              <a:gdLst>
                <a:gd name="T0" fmla="*/ 971 w 972"/>
                <a:gd name="T1" fmla="*/ 486 h 974"/>
                <a:gd name="T2" fmla="*/ 971 w 972"/>
                <a:gd name="T3" fmla="*/ 486 h 974"/>
                <a:gd name="T4" fmla="*/ 485 w 972"/>
                <a:gd name="T5" fmla="*/ 973 h 974"/>
                <a:gd name="T6" fmla="*/ 485 w 972"/>
                <a:gd name="T7" fmla="*/ 973 h 974"/>
                <a:gd name="T8" fmla="*/ 0 w 972"/>
                <a:gd name="T9" fmla="*/ 486 h 974"/>
                <a:gd name="T10" fmla="*/ 0 w 972"/>
                <a:gd name="T11" fmla="*/ 486 h 974"/>
                <a:gd name="T12" fmla="*/ 485 w 972"/>
                <a:gd name="T13" fmla="*/ 0 h 974"/>
                <a:gd name="T14" fmla="*/ 485 w 972"/>
                <a:gd name="T15" fmla="*/ 0 h 974"/>
                <a:gd name="T16" fmla="*/ 971 w 972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974">
                  <a:moveTo>
                    <a:pt x="971" y="486"/>
                  </a:moveTo>
                  <a:lnTo>
                    <a:pt x="971" y="486"/>
                  </a:lnTo>
                  <a:cubicBezTo>
                    <a:pt x="971" y="754"/>
                    <a:pt x="754" y="973"/>
                    <a:pt x="485" y="973"/>
                  </a:cubicBezTo>
                  <a:lnTo>
                    <a:pt x="485" y="973"/>
                  </a:lnTo>
                  <a:cubicBezTo>
                    <a:pt x="217" y="973"/>
                    <a:pt x="0" y="754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7" y="0"/>
                    <a:pt x="485" y="0"/>
                  </a:cubicBezTo>
                  <a:lnTo>
                    <a:pt x="485" y="0"/>
                  </a:lnTo>
                  <a:cubicBezTo>
                    <a:pt x="754" y="0"/>
                    <a:pt x="971" y="217"/>
                    <a:pt x="971" y="4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AD8CA55-6D51-4DBC-8687-16B1980BB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4318" y="9552143"/>
              <a:ext cx="446498" cy="442573"/>
            </a:xfrm>
            <a:custGeom>
              <a:avLst/>
              <a:gdLst>
                <a:gd name="connsiteX0" fmla="*/ 0 w 446498"/>
                <a:gd name="connsiteY0" fmla="*/ 215847 h 442573"/>
                <a:gd name="connsiteX1" fmla="*/ 446498 w 446498"/>
                <a:gd name="connsiteY1" fmla="*/ 215847 h 442573"/>
                <a:gd name="connsiteX2" fmla="*/ 222804 w 446498"/>
                <a:gd name="connsiteY2" fmla="*/ 442573 h 442573"/>
                <a:gd name="connsiteX3" fmla="*/ 0 w 446498"/>
                <a:gd name="connsiteY3" fmla="*/ 215847 h 442573"/>
                <a:gd name="connsiteX4" fmla="*/ 358214 w 446498"/>
                <a:gd name="connsiteY4" fmla="*/ 0 h 442573"/>
                <a:gd name="connsiteX5" fmla="*/ 407268 w 446498"/>
                <a:gd name="connsiteY5" fmla="*/ 51018 h 442573"/>
                <a:gd name="connsiteX6" fmla="*/ 358214 w 446498"/>
                <a:gd name="connsiteY6" fmla="*/ 101141 h 442573"/>
                <a:gd name="connsiteX7" fmla="*/ 310034 w 446498"/>
                <a:gd name="connsiteY7" fmla="*/ 51018 h 442573"/>
                <a:gd name="connsiteX8" fmla="*/ 358214 w 446498"/>
                <a:gd name="connsiteY8" fmla="*/ 0 h 442573"/>
                <a:gd name="connsiteX9" fmla="*/ 87858 w 446498"/>
                <a:gd name="connsiteY9" fmla="*/ 0 h 442573"/>
                <a:gd name="connsiteX10" fmla="*/ 136474 w 446498"/>
                <a:gd name="connsiteY10" fmla="*/ 51018 h 442573"/>
                <a:gd name="connsiteX11" fmla="*/ 87858 w 446498"/>
                <a:gd name="connsiteY11" fmla="*/ 101141 h 442573"/>
                <a:gd name="connsiteX12" fmla="*/ 39244 w 446498"/>
                <a:gd name="connsiteY12" fmla="*/ 51018 h 442573"/>
                <a:gd name="connsiteX13" fmla="*/ 87858 w 446498"/>
                <a:gd name="connsiteY13" fmla="*/ 0 h 44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498" h="442573">
                  <a:moveTo>
                    <a:pt x="0" y="215847"/>
                  </a:moveTo>
                  <a:lnTo>
                    <a:pt x="446498" y="215847"/>
                  </a:lnTo>
                  <a:cubicBezTo>
                    <a:pt x="446498" y="340814"/>
                    <a:pt x="346682" y="442573"/>
                    <a:pt x="222804" y="442573"/>
                  </a:cubicBezTo>
                  <a:cubicBezTo>
                    <a:pt x="99816" y="442573"/>
                    <a:pt x="0" y="340814"/>
                    <a:pt x="0" y="215847"/>
                  </a:cubicBezTo>
                  <a:close/>
                  <a:moveTo>
                    <a:pt x="358214" y="0"/>
                  </a:moveTo>
                  <a:cubicBezTo>
                    <a:pt x="385368" y="0"/>
                    <a:pt x="407268" y="23271"/>
                    <a:pt x="407268" y="51018"/>
                  </a:cubicBezTo>
                  <a:cubicBezTo>
                    <a:pt x="407268" y="78765"/>
                    <a:pt x="385368" y="101141"/>
                    <a:pt x="358214" y="101141"/>
                  </a:cubicBezTo>
                  <a:cubicBezTo>
                    <a:pt x="331934" y="101141"/>
                    <a:pt x="310034" y="78765"/>
                    <a:pt x="310034" y="51018"/>
                  </a:cubicBezTo>
                  <a:cubicBezTo>
                    <a:pt x="310034" y="23271"/>
                    <a:pt x="331934" y="0"/>
                    <a:pt x="358214" y="0"/>
                  </a:cubicBezTo>
                  <a:close/>
                  <a:moveTo>
                    <a:pt x="87858" y="0"/>
                  </a:moveTo>
                  <a:cubicBezTo>
                    <a:pt x="114376" y="0"/>
                    <a:pt x="136474" y="23271"/>
                    <a:pt x="136474" y="51018"/>
                  </a:cubicBezTo>
                  <a:cubicBezTo>
                    <a:pt x="136474" y="78765"/>
                    <a:pt x="114376" y="101141"/>
                    <a:pt x="87858" y="101141"/>
                  </a:cubicBezTo>
                  <a:cubicBezTo>
                    <a:pt x="61342" y="101141"/>
                    <a:pt x="39244" y="78765"/>
                    <a:pt x="39244" y="51018"/>
                  </a:cubicBezTo>
                  <a:cubicBezTo>
                    <a:pt x="39244" y="23271"/>
                    <a:pt x="61342" y="0"/>
                    <a:pt x="878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42591-1C3F-6C40-8D6E-93C2E3C16719}"/>
              </a:ext>
            </a:extLst>
          </p:cNvPr>
          <p:cNvGrpSpPr/>
          <p:nvPr/>
        </p:nvGrpSpPr>
        <p:grpSpPr>
          <a:xfrm>
            <a:off x="19206322" y="10529336"/>
            <a:ext cx="863382" cy="867305"/>
            <a:chOff x="19206322" y="10529336"/>
            <a:chExt cx="863382" cy="867305"/>
          </a:xfrm>
        </p:grpSpPr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29BCF93F-E69F-4D67-A519-F9CFC6EF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6322" y="10529336"/>
              <a:ext cx="863382" cy="867305"/>
            </a:xfrm>
            <a:custGeom>
              <a:avLst/>
              <a:gdLst>
                <a:gd name="T0" fmla="*/ 971 w 972"/>
                <a:gd name="T1" fmla="*/ 486 h 974"/>
                <a:gd name="T2" fmla="*/ 971 w 972"/>
                <a:gd name="T3" fmla="*/ 486 h 974"/>
                <a:gd name="T4" fmla="*/ 485 w 972"/>
                <a:gd name="T5" fmla="*/ 973 h 974"/>
                <a:gd name="T6" fmla="*/ 485 w 972"/>
                <a:gd name="T7" fmla="*/ 973 h 974"/>
                <a:gd name="T8" fmla="*/ 0 w 972"/>
                <a:gd name="T9" fmla="*/ 486 h 974"/>
                <a:gd name="T10" fmla="*/ 0 w 972"/>
                <a:gd name="T11" fmla="*/ 486 h 974"/>
                <a:gd name="T12" fmla="*/ 485 w 972"/>
                <a:gd name="T13" fmla="*/ 0 h 974"/>
                <a:gd name="T14" fmla="*/ 485 w 972"/>
                <a:gd name="T15" fmla="*/ 0 h 974"/>
                <a:gd name="T16" fmla="*/ 971 w 972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974">
                  <a:moveTo>
                    <a:pt x="971" y="486"/>
                  </a:moveTo>
                  <a:lnTo>
                    <a:pt x="971" y="486"/>
                  </a:lnTo>
                  <a:cubicBezTo>
                    <a:pt x="971" y="755"/>
                    <a:pt x="754" y="973"/>
                    <a:pt x="485" y="973"/>
                  </a:cubicBezTo>
                  <a:lnTo>
                    <a:pt x="485" y="973"/>
                  </a:lnTo>
                  <a:cubicBezTo>
                    <a:pt x="217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8"/>
                    <a:pt x="217" y="0"/>
                    <a:pt x="485" y="0"/>
                  </a:cubicBezTo>
                  <a:lnTo>
                    <a:pt x="485" y="0"/>
                  </a:lnTo>
                  <a:cubicBezTo>
                    <a:pt x="754" y="0"/>
                    <a:pt x="971" y="218"/>
                    <a:pt x="971" y="4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0C91E6E-C84A-4F8B-96CB-9B3EE7787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4318" y="10772653"/>
              <a:ext cx="450426" cy="368001"/>
            </a:xfrm>
            <a:custGeom>
              <a:avLst/>
              <a:gdLst>
                <a:gd name="connsiteX0" fmla="*/ 224768 w 450426"/>
                <a:gd name="connsiteY0" fmla="*/ 231542 h 368001"/>
                <a:gd name="connsiteX1" fmla="*/ 450426 w 450426"/>
                <a:gd name="connsiteY1" fmla="*/ 344660 h 368001"/>
                <a:gd name="connsiteX2" fmla="*/ 411336 w 450426"/>
                <a:gd name="connsiteY2" fmla="*/ 367103 h 368001"/>
                <a:gd name="connsiteX3" fmla="*/ 224768 w 450426"/>
                <a:gd name="connsiteY3" fmla="*/ 277328 h 368001"/>
                <a:gd name="connsiteX4" fmla="*/ 38202 w 450426"/>
                <a:gd name="connsiteY4" fmla="*/ 368001 h 368001"/>
                <a:gd name="connsiteX5" fmla="*/ 0 w 450426"/>
                <a:gd name="connsiteY5" fmla="*/ 346455 h 368001"/>
                <a:gd name="connsiteX6" fmla="*/ 224768 w 450426"/>
                <a:gd name="connsiteY6" fmla="*/ 231542 h 368001"/>
                <a:gd name="connsiteX7" fmla="*/ 358214 w 450426"/>
                <a:gd name="connsiteY7" fmla="*/ 0 h 368001"/>
                <a:gd name="connsiteX8" fmla="*/ 407268 w 450426"/>
                <a:gd name="connsiteY8" fmla="*/ 50567 h 368001"/>
                <a:gd name="connsiteX9" fmla="*/ 358214 w 450426"/>
                <a:gd name="connsiteY9" fmla="*/ 101133 h 368001"/>
                <a:gd name="connsiteX10" fmla="*/ 310034 w 450426"/>
                <a:gd name="connsiteY10" fmla="*/ 50567 h 368001"/>
                <a:gd name="connsiteX11" fmla="*/ 358214 w 450426"/>
                <a:gd name="connsiteY11" fmla="*/ 0 h 368001"/>
                <a:gd name="connsiteX12" fmla="*/ 87858 w 450426"/>
                <a:gd name="connsiteY12" fmla="*/ 0 h 368001"/>
                <a:gd name="connsiteX13" fmla="*/ 136474 w 450426"/>
                <a:gd name="connsiteY13" fmla="*/ 50567 h 368001"/>
                <a:gd name="connsiteX14" fmla="*/ 87858 w 450426"/>
                <a:gd name="connsiteY14" fmla="*/ 101133 h 368001"/>
                <a:gd name="connsiteX15" fmla="*/ 39244 w 450426"/>
                <a:gd name="connsiteY15" fmla="*/ 50567 h 368001"/>
                <a:gd name="connsiteX16" fmla="*/ 87858 w 450426"/>
                <a:gd name="connsiteY16" fmla="*/ 0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0426" h="368001">
                  <a:moveTo>
                    <a:pt x="224768" y="231542"/>
                  </a:moveTo>
                  <a:cubicBezTo>
                    <a:pt x="322494" y="231542"/>
                    <a:pt x="411336" y="276430"/>
                    <a:pt x="450426" y="344660"/>
                  </a:cubicBezTo>
                  <a:lnTo>
                    <a:pt x="411336" y="367103"/>
                  </a:lnTo>
                  <a:cubicBezTo>
                    <a:pt x="380240" y="312340"/>
                    <a:pt x="307392" y="277328"/>
                    <a:pt x="224768" y="277328"/>
                  </a:cubicBezTo>
                  <a:cubicBezTo>
                    <a:pt x="143922" y="277328"/>
                    <a:pt x="68408" y="314136"/>
                    <a:pt x="38202" y="368001"/>
                  </a:cubicBezTo>
                  <a:lnTo>
                    <a:pt x="0" y="346455"/>
                  </a:lnTo>
                  <a:cubicBezTo>
                    <a:pt x="37314" y="277328"/>
                    <a:pt x="127044" y="231542"/>
                    <a:pt x="224768" y="231542"/>
                  </a:cubicBezTo>
                  <a:close/>
                  <a:moveTo>
                    <a:pt x="358214" y="0"/>
                  </a:moveTo>
                  <a:cubicBezTo>
                    <a:pt x="385368" y="0"/>
                    <a:pt x="407268" y="22574"/>
                    <a:pt x="407268" y="50567"/>
                  </a:cubicBezTo>
                  <a:cubicBezTo>
                    <a:pt x="407268" y="79462"/>
                    <a:pt x="385368" y="101133"/>
                    <a:pt x="358214" y="101133"/>
                  </a:cubicBezTo>
                  <a:cubicBezTo>
                    <a:pt x="331934" y="101133"/>
                    <a:pt x="310034" y="79462"/>
                    <a:pt x="310034" y="50567"/>
                  </a:cubicBezTo>
                  <a:cubicBezTo>
                    <a:pt x="310034" y="22574"/>
                    <a:pt x="331934" y="0"/>
                    <a:pt x="358214" y="0"/>
                  </a:cubicBezTo>
                  <a:close/>
                  <a:moveTo>
                    <a:pt x="87858" y="0"/>
                  </a:moveTo>
                  <a:cubicBezTo>
                    <a:pt x="114376" y="0"/>
                    <a:pt x="136474" y="22574"/>
                    <a:pt x="136474" y="50567"/>
                  </a:cubicBezTo>
                  <a:cubicBezTo>
                    <a:pt x="136474" y="79462"/>
                    <a:pt x="114376" y="101133"/>
                    <a:pt x="87858" y="101133"/>
                  </a:cubicBezTo>
                  <a:cubicBezTo>
                    <a:pt x="61342" y="101133"/>
                    <a:pt x="39244" y="79462"/>
                    <a:pt x="39244" y="50567"/>
                  </a:cubicBezTo>
                  <a:cubicBezTo>
                    <a:pt x="39244" y="22574"/>
                    <a:pt x="61342" y="0"/>
                    <a:pt x="878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78EAE56-A1ED-0343-93E9-BBA79583BAE1}"/>
              </a:ext>
            </a:extLst>
          </p:cNvPr>
          <p:cNvGrpSpPr/>
          <p:nvPr/>
        </p:nvGrpSpPr>
        <p:grpSpPr>
          <a:xfrm>
            <a:off x="20666223" y="10529336"/>
            <a:ext cx="867305" cy="867305"/>
            <a:chOff x="20666223" y="10529336"/>
            <a:chExt cx="867305" cy="867305"/>
          </a:xfrm>
        </p:grpSpPr>
        <p:sp>
          <p:nvSpPr>
            <p:cNvPr id="133" name="Freeform 41">
              <a:extLst>
                <a:ext uri="{FF2B5EF4-FFF2-40B4-BE49-F238E27FC236}">
                  <a16:creationId xmlns:a16="http://schemas.microsoft.com/office/drawing/2014/main" id="{AF47D3E7-14D9-46B7-9359-2CC8821C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6223" y="10529336"/>
              <a:ext cx="867305" cy="867305"/>
            </a:xfrm>
            <a:custGeom>
              <a:avLst/>
              <a:gdLst>
                <a:gd name="T0" fmla="*/ 972 w 973"/>
                <a:gd name="T1" fmla="*/ 486 h 974"/>
                <a:gd name="T2" fmla="*/ 972 w 973"/>
                <a:gd name="T3" fmla="*/ 486 h 974"/>
                <a:gd name="T4" fmla="*/ 485 w 973"/>
                <a:gd name="T5" fmla="*/ 973 h 974"/>
                <a:gd name="T6" fmla="*/ 485 w 973"/>
                <a:gd name="T7" fmla="*/ 973 h 974"/>
                <a:gd name="T8" fmla="*/ 0 w 973"/>
                <a:gd name="T9" fmla="*/ 486 h 974"/>
                <a:gd name="T10" fmla="*/ 0 w 973"/>
                <a:gd name="T11" fmla="*/ 486 h 974"/>
                <a:gd name="T12" fmla="*/ 485 w 973"/>
                <a:gd name="T13" fmla="*/ 0 h 974"/>
                <a:gd name="T14" fmla="*/ 485 w 973"/>
                <a:gd name="T15" fmla="*/ 0 h 974"/>
                <a:gd name="T16" fmla="*/ 972 w 973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3" h="974">
                  <a:moveTo>
                    <a:pt x="972" y="486"/>
                  </a:moveTo>
                  <a:lnTo>
                    <a:pt x="972" y="486"/>
                  </a:lnTo>
                  <a:cubicBezTo>
                    <a:pt x="972" y="755"/>
                    <a:pt x="754" y="973"/>
                    <a:pt x="485" y="973"/>
                  </a:cubicBezTo>
                  <a:lnTo>
                    <a:pt x="485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8"/>
                    <a:pt x="218" y="0"/>
                    <a:pt x="485" y="0"/>
                  </a:cubicBezTo>
                  <a:lnTo>
                    <a:pt x="485" y="0"/>
                  </a:lnTo>
                  <a:cubicBezTo>
                    <a:pt x="754" y="0"/>
                    <a:pt x="972" y="218"/>
                    <a:pt x="972" y="4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2F88146-D510-413C-B5C7-36AFF1AF2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4218" y="10702011"/>
              <a:ext cx="446500" cy="481812"/>
            </a:xfrm>
            <a:custGeom>
              <a:avLst/>
              <a:gdLst>
                <a:gd name="connsiteX0" fmla="*/ 222360 w 446500"/>
                <a:gd name="connsiteY0" fmla="*/ 306108 h 481812"/>
                <a:gd name="connsiteX1" fmla="*/ 446500 w 446500"/>
                <a:gd name="connsiteY1" fmla="*/ 481812 h 481812"/>
                <a:gd name="connsiteX2" fmla="*/ 0 w 446500"/>
                <a:gd name="connsiteY2" fmla="*/ 481812 h 481812"/>
                <a:gd name="connsiteX3" fmla="*/ 222360 w 446500"/>
                <a:gd name="connsiteY3" fmla="*/ 306108 h 481812"/>
                <a:gd name="connsiteX4" fmla="*/ 358648 w 446500"/>
                <a:gd name="connsiteY4" fmla="*/ 121657 h 481812"/>
                <a:gd name="connsiteX5" fmla="*/ 407260 w 446500"/>
                <a:gd name="connsiteY5" fmla="*/ 171780 h 481812"/>
                <a:gd name="connsiteX6" fmla="*/ 358648 w 446500"/>
                <a:gd name="connsiteY6" fmla="*/ 222798 h 481812"/>
                <a:gd name="connsiteX7" fmla="*/ 310034 w 446500"/>
                <a:gd name="connsiteY7" fmla="*/ 171780 h 481812"/>
                <a:gd name="connsiteX8" fmla="*/ 358648 w 446500"/>
                <a:gd name="connsiteY8" fmla="*/ 121657 h 481812"/>
                <a:gd name="connsiteX9" fmla="*/ 87426 w 446500"/>
                <a:gd name="connsiteY9" fmla="*/ 121657 h 481812"/>
                <a:gd name="connsiteX10" fmla="*/ 136482 w 446500"/>
                <a:gd name="connsiteY10" fmla="*/ 171780 h 481812"/>
                <a:gd name="connsiteX11" fmla="*/ 87426 w 446500"/>
                <a:gd name="connsiteY11" fmla="*/ 222798 h 481812"/>
                <a:gd name="connsiteX12" fmla="*/ 39246 w 446500"/>
                <a:gd name="connsiteY12" fmla="*/ 171780 h 481812"/>
                <a:gd name="connsiteX13" fmla="*/ 87426 w 446500"/>
                <a:gd name="connsiteY13" fmla="*/ 121657 h 481812"/>
                <a:gd name="connsiteX14" fmla="*/ 429982 w 446500"/>
                <a:gd name="connsiteY14" fmla="*/ 0 h 481812"/>
                <a:gd name="connsiteX15" fmla="*/ 442566 w 446500"/>
                <a:gd name="connsiteY15" fmla="*/ 28042 h 481812"/>
                <a:gd name="connsiteX16" fmla="*/ 295146 w 446500"/>
                <a:gd name="connsiteY16" fmla="*/ 89385 h 481812"/>
                <a:gd name="connsiteX17" fmla="*/ 282562 w 446500"/>
                <a:gd name="connsiteY17" fmla="*/ 59590 h 481812"/>
                <a:gd name="connsiteX18" fmla="*/ 21332 w 446500"/>
                <a:gd name="connsiteY18" fmla="*/ 0 h 481812"/>
                <a:gd name="connsiteX19" fmla="*/ 167854 w 446500"/>
                <a:gd name="connsiteY19" fmla="*/ 59590 h 481812"/>
                <a:gd name="connsiteX20" fmla="*/ 156168 w 446500"/>
                <a:gd name="connsiteY20" fmla="*/ 89385 h 481812"/>
                <a:gd name="connsiteX21" fmla="*/ 7850 w 446500"/>
                <a:gd name="connsiteY21" fmla="*/ 28042 h 48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46500" h="481812">
                  <a:moveTo>
                    <a:pt x="222360" y="306108"/>
                  </a:moveTo>
                  <a:cubicBezTo>
                    <a:pt x="345992" y="306108"/>
                    <a:pt x="446500" y="384995"/>
                    <a:pt x="446500" y="481812"/>
                  </a:cubicBezTo>
                  <a:lnTo>
                    <a:pt x="0" y="481812"/>
                  </a:lnTo>
                  <a:cubicBezTo>
                    <a:pt x="0" y="384995"/>
                    <a:pt x="100506" y="306108"/>
                    <a:pt x="222360" y="306108"/>
                  </a:cubicBezTo>
                  <a:close/>
                  <a:moveTo>
                    <a:pt x="358648" y="121657"/>
                  </a:moveTo>
                  <a:cubicBezTo>
                    <a:pt x="386048" y="121657"/>
                    <a:pt x="407260" y="144033"/>
                    <a:pt x="407260" y="171780"/>
                  </a:cubicBezTo>
                  <a:cubicBezTo>
                    <a:pt x="407260" y="199527"/>
                    <a:pt x="386048" y="222798"/>
                    <a:pt x="358648" y="222798"/>
                  </a:cubicBezTo>
                  <a:cubicBezTo>
                    <a:pt x="332130" y="222798"/>
                    <a:pt x="310034" y="199527"/>
                    <a:pt x="310034" y="171780"/>
                  </a:cubicBezTo>
                  <a:cubicBezTo>
                    <a:pt x="310034" y="144033"/>
                    <a:pt x="332130" y="121657"/>
                    <a:pt x="358648" y="121657"/>
                  </a:cubicBezTo>
                  <a:close/>
                  <a:moveTo>
                    <a:pt x="87426" y="121657"/>
                  </a:moveTo>
                  <a:cubicBezTo>
                    <a:pt x="114582" y="121657"/>
                    <a:pt x="136482" y="144033"/>
                    <a:pt x="136482" y="171780"/>
                  </a:cubicBezTo>
                  <a:cubicBezTo>
                    <a:pt x="136482" y="199527"/>
                    <a:pt x="114582" y="222798"/>
                    <a:pt x="87426" y="222798"/>
                  </a:cubicBezTo>
                  <a:cubicBezTo>
                    <a:pt x="61146" y="222798"/>
                    <a:pt x="39246" y="199527"/>
                    <a:pt x="39246" y="171780"/>
                  </a:cubicBezTo>
                  <a:cubicBezTo>
                    <a:pt x="39246" y="144033"/>
                    <a:pt x="61146" y="121657"/>
                    <a:pt x="87426" y="121657"/>
                  </a:cubicBezTo>
                  <a:close/>
                  <a:moveTo>
                    <a:pt x="429982" y="0"/>
                  </a:moveTo>
                  <a:lnTo>
                    <a:pt x="442566" y="28042"/>
                  </a:lnTo>
                  <a:lnTo>
                    <a:pt x="295146" y="89385"/>
                  </a:lnTo>
                  <a:lnTo>
                    <a:pt x="282562" y="59590"/>
                  </a:lnTo>
                  <a:close/>
                  <a:moveTo>
                    <a:pt x="21332" y="0"/>
                  </a:moveTo>
                  <a:lnTo>
                    <a:pt x="167854" y="59590"/>
                  </a:lnTo>
                  <a:lnTo>
                    <a:pt x="156168" y="89385"/>
                  </a:lnTo>
                  <a:lnTo>
                    <a:pt x="7850" y="280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41619-D92F-8841-AFE6-BED7452980E6}"/>
              </a:ext>
            </a:extLst>
          </p:cNvPr>
          <p:cNvGrpSpPr/>
          <p:nvPr/>
        </p:nvGrpSpPr>
        <p:grpSpPr>
          <a:xfrm>
            <a:off x="20666223" y="9320601"/>
            <a:ext cx="867305" cy="867305"/>
            <a:chOff x="20666223" y="9320601"/>
            <a:chExt cx="867305" cy="867305"/>
          </a:xfrm>
        </p:grpSpPr>
        <p:sp>
          <p:nvSpPr>
            <p:cNvPr id="135" name="Freeform 47">
              <a:extLst>
                <a:ext uri="{FF2B5EF4-FFF2-40B4-BE49-F238E27FC236}">
                  <a16:creationId xmlns:a16="http://schemas.microsoft.com/office/drawing/2014/main" id="{8BFE927F-33F4-4364-9DE0-E8D2AABE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6223" y="9320601"/>
              <a:ext cx="867305" cy="867305"/>
            </a:xfrm>
            <a:custGeom>
              <a:avLst/>
              <a:gdLst>
                <a:gd name="T0" fmla="*/ 972 w 973"/>
                <a:gd name="T1" fmla="*/ 486 h 974"/>
                <a:gd name="T2" fmla="*/ 972 w 973"/>
                <a:gd name="T3" fmla="*/ 486 h 974"/>
                <a:gd name="T4" fmla="*/ 485 w 973"/>
                <a:gd name="T5" fmla="*/ 973 h 974"/>
                <a:gd name="T6" fmla="*/ 485 w 973"/>
                <a:gd name="T7" fmla="*/ 973 h 974"/>
                <a:gd name="T8" fmla="*/ 0 w 973"/>
                <a:gd name="T9" fmla="*/ 486 h 974"/>
                <a:gd name="T10" fmla="*/ 0 w 973"/>
                <a:gd name="T11" fmla="*/ 486 h 974"/>
                <a:gd name="T12" fmla="*/ 485 w 973"/>
                <a:gd name="T13" fmla="*/ 0 h 974"/>
                <a:gd name="T14" fmla="*/ 485 w 973"/>
                <a:gd name="T15" fmla="*/ 0 h 974"/>
                <a:gd name="T16" fmla="*/ 972 w 973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3" h="974">
                  <a:moveTo>
                    <a:pt x="972" y="486"/>
                  </a:moveTo>
                  <a:lnTo>
                    <a:pt x="972" y="486"/>
                  </a:lnTo>
                  <a:cubicBezTo>
                    <a:pt x="972" y="754"/>
                    <a:pt x="754" y="973"/>
                    <a:pt x="485" y="973"/>
                  </a:cubicBezTo>
                  <a:lnTo>
                    <a:pt x="485" y="973"/>
                  </a:lnTo>
                  <a:cubicBezTo>
                    <a:pt x="218" y="973"/>
                    <a:pt x="0" y="754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5" y="0"/>
                  </a:cubicBezTo>
                  <a:lnTo>
                    <a:pt x="485" y="0"/>
                  </a:lnTo>
                  <a:cubicBezTo>
                    <a:pt x="754" y="0"/>
                    <a:pt x="972" y="217"/>
                    <a:pt x="972" y="4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9E927B5-AB3B-4594-A764-0C30C48C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9916" y="9611012"/>
              <a:ext cx="411184" cy="285619"/>
            </a:xfrm>
            <a:custGeom>
              <a:avLst/>
              <a:gdLst>
                <a:gd name="connsiteX0" fmla="*/ 0 w 411184"/>
                <a:gd name="connsiteY0" fmla="*/ 235467 h 285619"/>
                <a:gd name="connsiteX1" fmla="*/ 411184 w 411184"/>
                <a:gd name="connsiteY1" fmla="*/ 235467 h 285619"/>
                <a:gd name="connsiteX2" fmla="*/ 411184 w 411184"/>
                <a:gd name="connsiteY2" fmla="*/ 285619 h 285619"/>
                <a:gd name="connsiteX3" fmla="*/ 0 w 411184"/>
                <a:gd name="connsiteY3" fmla="*/ 285619 h 285619"/>
                <a:gd name="connsiteX4" fmla="*/ 342950 w 411184"/>
                <a:gd name="connsiteY4" fmla="*/ 0 h 285619"/>
                <a:gd name="connsiteX5" fmla="*/ 391562 w 411184"/>
                <a:gd name="connsiteY5" fmla="*/ 51469 h 285619"/>
                <a:gd name="connsiteX6" fmla="*/ 342950 w 411184"/>
                <a:gd name="connsiteY6" fmla="*/ 101133 h 285619"/>
                <a:gd name="connsiteX7" fmla="*/ 294336 w 411184"/>
                <a:gd name="connsiteY7" fmla="*/ 51469 h 285619"/>
                <a:gd name="connsiteX8" fmla="*/ 342950 w 411184"/>
                <a:gd name="connsiteY8" fmla="*/ 0 h 285619"/>
                <a:gd name="connsiteX9" fmla="*/ 71728 w 411184"/>
                <a:gd name="connsiteY9" fmla="*/ 0 h 285619"/>
                <a:gd name="connsiteX10" fmla="*/ 120784 w 411184"/>
                <a:gd name="connsiteY10" fmla="*/ 51469 h 285619"/>
                <a:gd name="connsiteX11" fmla="*/ 71728 w 411184"/>
                <a:gd name="connsiteY11" fmla="*/ 101133 h 285619"/>
                <a:gd name="connsiteX12" fmla="*/ 23548 w 411184"/>
                <a:gd name="connsiteY12" fmla="*/ 51469 h 285619"/>
                <a:gd name="connsiteX13" fmla="*/ 71728 w 411184"/>
                <a:gd name="connsiteY13" fmla="*/ 0 h 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184" h="285619">
                  <a:moveTo>
                    <a:pt x="0" y="235467"/>
                  </a:moveTo>
                  <a:lnTo>
                    <a:pt x="411184" y="235467"/>
                  </a:lnTo>
                  <a:lnTo>
                    <a:pt x="411184" y="285619"/>
                  </a:lnTo>
                  <a:lnTo>
                    <a:pt x="0" y="285619"/>
                  </a:lnTo>
                  <a:close/>
                  <a:moveTo>
                    <a:pt x="342950" y="0"/>
                  </a:moveTo>
                  <a:cubicBezTo>
                    <a:pt x="370350" y="0"/>
                    <a:pt x="391562" y="23477"/>
                    <a:pt x="391562" y="51469"/>
                  </a:cubicBezTo>
                  <a:cubicBezTo>
                    <a:pt x="391562" y="79462"/>
                    <a:pt x="370350" y="101133"/>
                    <a:pt x="342950" y="101133"/>
                  </a:cubicBezTo>
                  <a:cubicBezTo>
                    <a:pt x="316432" y="101133"/>
                    <a:pt x="294336" y="79462"/>
                    <a:pt x="294336" y="51469"/>
                  </a:cubicBezTo>
                  <a:cubicBezTo>
                    <a:pt x="294336" y="23477"/>
                    <a:pt x="316432" y="0"/>
                    <a:pt x="342950" y="0"/>
                  </a:cubicBezTo>
                  <a:close/>
                  <a:moveTo>
                    <a:pt x="71728" y="0"/>
                  </a:moveTo>
                  <a:cubicBezTo>
                    <a:pt x="98884" y="0"/>
                    <a:pt x="120784" y="23477"/>
                    <a:pt x="120784" y="51469"/>
                  </a:cubicBezTo>
                  <a:cubicBezTo>
                    <a:pt x="120784" y="79462"/>
                    <a:pt x="98884" y="101133"/>
                    <a:pt x="71728" y="101133"/>
                  </a:cubicBezTo>
                  <a:cubicBezTo>
                    <a:pt x="45448" y="101133"/>
                    <a:pt x="23548" y="79462"/>
                    <a:pt x="23548" y="51469"/>
                  </a:cubicBezTo>
                  <a:cubicBezTo>
                    <a:pt x="23548" y="23477"/>
                    <a:pt x="45448" y="0"/>
                    <a:pt x="71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8" name="Line 9">
            <a:extLst>
              <a:ext uri="{FF2B5EF4-FFF2-40B4-BE49-F238E27FC236}">
                <a16:creationId xmlns:a16="http://schemas.microsoft.com/office/drawing/2014/main" id="{4B9D60F4-510F-4BFA-9656-3CD4B5E28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1226" y="9811111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9" name="Line 11">
            <a:extLst>
              <a:ext uri="{FF2B5EF4-FFF2-40B4-BE49-F238E27FC236}">
                <a16:creationId xmlns:a16="http://schemas.microsoft.com/office/drawing/2014/main" id="{CDBFD537-898B-4684-9D95-5BC37498E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1226" y="10538413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0" name="Line 12">
            <a:extLst>
              <a:ext uri="{FF2B5EF4-FFF2-40B4-BE49-F238E27FC236}">
                <a16:creationId xmlns:a16="http://schemas.microsoft.com/office/drawing/2014/main" id="{12691447-56F4-4D94-B39F-5F4BBC000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1226" y="11265715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1" name="Line 13">
            <a:extLst>
              <a:ext uri="{FF2B5EF4-FFF2-40B4-BE49-F238E27FC236}">
                <a16:creationId xmlns:a16="http://schemas.microsoft.com/office/drawing/2014/main" id="{8B0C4518-FCD6-40DC-A9D4-B4682F870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1226" y="11993016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2" name="Line 14">
            <a:extLst>
              <a:ext uri="{FF2B5EF4-FFF2-40B4-BE49-F238E27FC236}">
                <a16:creationId xmlns:a16="http://schemas.microsoft.com/office/drawing/2014/main" id="{0F941E04-2C55-4C61-9470-D63D3E262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1226" y="12720320"/>
            <a:ext cx="7056997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4" name="Freeform 17">
            <a:extLst>
              <a:ext uri="{FF2B5EF4-FFF2-40B4-BE49-F238E27FC236}">
                <a16:creationId xmlns:a16="http://schemas.microsoft.com/office/drawing/2014/main" id="{76829EB2-F869-4405-B3FB-555992B2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008" y="8296315"/>
            <a:ext cx="8429747" cy="4677960"/>
          </a:xfrm>
          <a:custGeom>
            <a:avLst/>
            <a:gdLst>
              <a:gd name="T0" fmla="*/ 9472 w 9473"/>
              <a:gd name="T1" fmla="*/ 5255 h 5256"/>
              <a:gd name="T2" fmla="*/ 0 w 9473"/>
              <a:gd name="T3" fmla="*/ 5255 h 5256"/>
              <a:gd name="T4" fmla="*/ 0 w 9473"/>
              <a:gd name="T5" fmla="*/ 0 h 5256"/>
              <a:gd name="T6" fmla="*/ 9472 w 9473"/>
              <a:gd name="T7" fmla="*/ 0 h 5256"/>
              <a:gd name="T8" fmla="*/ 9472 w 9473"/>
              <a:gd name="T9" fmla="*/ 5255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3" h="5256">
                <a:moveTo>
                  <a:pt x="9472" y="5255"/>
                </a:moveTo>
                <a:lnTo>
                  <a:pt x="0" y="5255"/>
                </a:lnTo>
                <a:lnTo>
                  <a:pt x="0" y="0"/>
                </a:lnTo>
                <a:lnTo>
                  <a:pt x="9472" y="0"/>
                </a:lnTo>
                <a:lnTo>
                  <a:pt x="9472" y="52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5" name="Freeform 21">
            <a:extLst>
              <a:ext uri="{FF2B5EF4-FFF2-40B4-BE49-F238E27FC236}">
                <a16:creationId xmlns:a16="http://schemas.microsoft.com/office/drawing/2014/main" id="{69E045D2-4E68-4FA6-9BBC-DDC1E2FB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07" y="9238186"/>
            <a:ext cx="608293" cy="623991"/>
          </a:xfrm>
          <a:prstGeom prst="roundRect">
            <a:avLst>
              <a:gd name="adj" fmla="val 20425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6" name="Freeform 23">
            <a:extLst>
              <a:ext uri="{FF2B5EF4-FFF2-40B4-BE49-F238E27FC236}">
                <a16:creationId xmlns:a16="http://schemas.microsoft.com/office/drawing/2014/main" id="{34068329-2E9B-48D7-B5F4-EC618AA9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07" y="10160436"/>
            <a:ext cx="608293" cy="627914"/>
          </a:xfrm>
          <a:prstGeom prst="roundRect">
            <a:avLst>
              <a:gd name="adj" fmla="val 20738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3E8E04D1-C7DA-4D5D-BF18-3393EB76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07" y="11082684"/>
            <a:ext cx="608293" cy="623991"/>
          </a:xfrm>
          <a:prstGeom prst="roundRect">
            <a:avLst>
              <a:gd name="adj" fmla="val 20425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8" name="Freeform 27">
            <a:extLst>
              <a:ext uri="{FF2B5EF4-FFF2-40B4-BE49-F238E27FC236}">
                <a16:creationId xmlns:a16="http://schemas.microsoft.com/office/drawing/2014/main" id="{75220914-63CC-437C-8823-2F4A030AB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07" y="12004934"/>
            <a:ext cx="608293" cy="623988"/>
          </a:xfrm>
          <a:prstGeom prst="roundRect">
            <a:avLst>
              <a:gd name="adj" fmla="val 21365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9" name="Line 9">
            <a:extLst>
              <a:ext uri="{FF2B5EF4-FFF2-40B4-BE49-F238E27FC236}">
                <a16:creationId xmlns:a16="http://schemas.microsoft.com/office/drawing/2014/main" id="{A5B549D3-4734-4E26-9E13-439833F1C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369" y="9826351"/>
            <a:ext cx="5815991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0" name="Line 11">
            <a:extLst>
              <a:ext uri="{FF2B5EF4-FFF2-40B4-BE49-F238E27FC236}">
                <a16:creationId xmlns:a16="http://schemas.microsoft.com/office/drawing/2014/main" id="{9ED3D9DC-4DA7-47DC-BB44-E60EB5D8F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369" y="10751137"/>
            <a:ext cx="5815991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1" name="Line 12">
            <a:extLst>
              <a:ext uri="{FF2B5EF4-FFF2-40B4-BE49-F238E27FC236}">
                <a16:creationId xmlns:a16="http://schemas.microsoft.com/office/drawing/2014/main" id="{400478A7-CFBD-4D81-B1D0-A4AA125C5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369" y="11675923"/>
            <a:ext cx="5815991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2" name="Line 13">
            <a:extLst>
              <a:ext uri="{FF2B5EF4-FFF2-40B4-BE49-F238E27FC236}">
                <a16:creationId xmlns:a16="http://schemas.microsoft.com/office/drawing/2014/main" id="{B2F36D38-311A-4FB6-977F-062741394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369" y="12600710"/>
            <a:ext cx="5815991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970BA1-3367-4344-87E6-4FBCF7C3B50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FD1FBD-E3F3-42FD-BA15-0840304D5B4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901152-0F4B-425D-949D-1604598FCA0B}"/>
              </a:ext>
            </a:extLst>
          </p:cNvPr>
          <p:cNvSpPr txBox="1"/>
          <p:nvPr/>
        </p:nvSpPr>
        <p:spPr>
          <a:xfrm>
            <a:off x="2112051" y="3444552"/>
            <a:ext cx="598038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TODAY’S GOALS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86F64B-20A3-4F8C-B855-610CDACA450B}"/>
              </a:ext>
            </a:extLst>
          </p:cNvPr>
          <p:cNvSpPr txBox="1"/>
          <p:nvPr/>
        </p:nvSpPr>
        <p:spPr>
          <a:xfrm>
            <a:off x="2112052" y="4409358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864CD4-DDAE-47CA-8ED2-7F849D9BF2DC}"/>
              </a:ext>
            </a:extLst>
          </p:cNvPr>
          <p:cNvSpPr txBox="1"/>
          <p:nvPr/>
        </p:nvSpPr>
        <p:spPr>
          <a:xfrm>
            <a:off x="2112052" y="5340593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070CFB-954E-41D3-BACD-A95548BE5753}"/>
              </a:ext>
            </a:extLst>
          </p:cNvPr>
          <p:cNvSpPr txBox="1"/>
          <p:nvPr/>
        </p:nvSpPr>
        <p:spPr>
          <a:xfrm>
            <a:off x="2112052" y="6284020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71B01C-A2FD-4195-AEF3-630429C9E834}"/>
              </a:ext>
            </a:extLst>
          </p:cNvPr>
          <p:cNvSpPr txBox="1"/>
          <p:nvPr/>
        </p:nvSpPr>
        <p:spPr>
          <a:xfrm>
            <a:off x="2112052" y="7215255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AD684C-3EF8-4F13-9E26-7390C5C6B365}"/>
              </a:ext>
            </a:extLst>
          </p:cNvPr>
          <p:cNvSpPr txBox="1"/>
          <p:nvPr/>
        </p:nvSpPr>
        <p:spPr>
          <a:xfrm>
            <a:off x="9198631" y="3444552"/>
            <a:ext cx="598038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MEAL PLAN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0EA9AF-49AE-43B0-A611-9AFB4FB8B371}"/>
              </a:ext>
            </a:extLst>
          </p:cNvPr>
          <p:cNvSpPr txBox="1"/>
          <p:nvPr/>
        </p:nvSpPr>
        <p:spPr>
          <a:xfrm>
            <a:off x="9198632" y="4409358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F4CAB4-0F31-4156-AEBD-3E064A0CA2BC}"/>
              </a:ext>
            </a:extLst>
          </p:cNvPr>
          <p:cNvSpPr txBox="1"/>
          <p:nvPr/>
        </p:nvSpPr>
        <p:spPr>
          <a:xfrm>
            <a:off x="9198632" y="5340593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B8DF3C-E1B2-4D49-BF11-F87DAD283CDC}"/>
              </a:ext>
            </a:extLst>
          </p:cNvPr>
          <p:cNvSpPr txBox="1"/>
          <p:nvPr/>
        </p:nvSpPr>
        <p:spPr>
          <a:xfrm>
            <a:off x="9198632" y="6284020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9C5089-CF37-42B2-A9F5-B2C00A59DDF2}"/>
              </a:ext>
            </a:extLst>
          </p:cNvPr>
          <p:cNvSpPr txBox="1"/>
          <p:nvPr/>
        </p:nvSpPr>
        <p:spPr>
          <a:xfrm>
            <a:off x="9198632" y="7215255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968337-EB36-45BC-932C-A3BC96C605C6}"/>
              </a:ext>
            </a:extLst>
          </p:cNvPr>
          <p:cNvSpPr txBox="1"/>
          <p:nvPr/>
        </p:nvSpPr>
        <p:spPr>
          <a:xfrm>
            <a:off x="16285209" y="3444552"/>
            <a:ext cx="598038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TO DO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6A9EE5-3405-4324-BA2B-AC02222A8120}"/>
              </a:ext>
            </a:extLst>
          </p:cNvPr>
          <p:cNvSpPr txBox="1"/>
          <p:nvPr/>
        </p:nvSpPr>
        <p:spPr>
          <a:xfrm>
            <a:off x="16285210" y="4409358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9B5B1C-5BAA-474F-BCD2-47CF605FF233}"/>
              </a:ext>
            </a:extLst>
          </p:cNvPr>
          <p:cNvSpPr txBox="1"/>
          <p:nvPr/>
        </p:nvSpPr>
        <p:spPr>
          <a:xfrm>
            <a:off x="16285210" y="5340593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9D988F-487E-4BDF-ABF7-BE1D9895D3D0}"/>
              </a:ext>
            </a:extLst>
          </p:cNvPr>
          <p:cNvSpPr txBox="1"/>
          <p:nvPr/>
        </p:nvSpPr>
        <p:spPr>
          <a:xfrm>
            <a:off x="16285210" y="6284020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478B1C-0C91-4A30-A166-4DE0E28F23F3}"/>
              </a:ext>
            </a:extLst>
          </p:cNvPr>
          <p:cNvSpPr txBox="1"/>
          <p:nvPr/>
        </p:nvSpPr>
        <p:spPr>
          <a:xfrm>
            <a:off x="16285210" y="7215255"/>
            <a:ext cx="598038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90E909-FA5F-474F-B927-C5C8B61ED476}"/>
              </a:ext>
            </a:extLst>
          </p:cNvPr>
          <p:cNvSpPr txBox="1"/>
          <p:nvPr/>
        </p:nvSpPr>
        <p:spPr>
          <a:xfrm>
            <a:off x="2703844" y="8513669"/>
            <a:ext cx="65540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TO-DO LIST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D6700-B39C-410A-A4A5-A5E966042204}"/>
              </a:ext>
            </a:extLst>
          </p:cNvPr>
          <p:cNvSpPr txBox="1"/>
          <p:nvPr/>
        </p:nvSpPr>
        <p:spPr>
          <a:xfrm>
            <a:off x="3510449" y="9225440"/>
            <a:ext cx="574747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B11332-12D8-46B0-B92F-1C7847ACFEAA}"/>
              </a:ext>
            </a:extLst>
          </p:cNvPr>
          <p:cNvSpPr txBox="1"/>
          <p:nvPr/>
        </p:nvSpPr>
        <p:spPr>
          <a:xfrm>
            <a:off x="3510449" y="10155583"/>
            <a:ext cx="574747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AF69CA-8484-4F10-82A5-D96E6049FF67}"/>
              </a:ext>
            </a:extLst>
          </p:cNvPr>
          <p:cNvSpPr txBox="1"/>
          <p:nvPr/>
        </p:nvSpPr>
        <p:spPr>
          <a:xfrm>
            <a:off x="3510449" y="11072101"/>
            <a:ext cx="574747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BFEB83-5BC4-41AB-B3AC-142EDDF6B2FA}"/>
              </a:ext>
            </a:extLst>
          </p:cNvPr>
          <p:cNvSpPr txBox="1"/>
          <p:nvPr/>
        </p:nvSpPr>
        <p:spPr>
          <a:xfrm>
            <a:off x="3510449" y="12007186"/>
            <a:ext cx="574747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E1E9E1-FCA2-4002-8335-E230706ABBA5}"/>
              </a:ext>
            </a:extLst>
          </p:cNvPr>
          <p:cNvSpPr txBox="1"/>
          <p:nvPr/>
        </p:nvSpPr>
        <p:spPr>
          <a:xfrm>
            <a:off x="10885211" y="8410878"/>
            <a:ext cx="65290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NOTES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F26F0F-2167-44AA-8944-96928EA66131}"/>
              </a:ext>
            </a:extLst>
          </p:cNvPr>
          <p:cNvSpPr txBox="1"/>
          <p:nvPr/>
        </p:nvSpPr>
        <p:spPr>
          <a:xfrm>
            <a:off x="10885212" y="9232428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F2EADE-F082-43DB-B095-414B1DD41953}"/>
              </a:ext>
            </a:extLst>
          </p:cNvPr>
          <p:cNvSpPr txBox="1"/>
          <p:nvPr/>
        </p:nvSpPr>
        <p:spPr>
          <a:xfrm>
            <a:off x="10885212" y="9957805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69D0CE-28E9-4283-AB8B-F204B135FA2B}"/>
              </a:ext>
            </a:extLst>
          </p:cNvPr>
          <p:cNvSpPr txBox="1"/>
          <p:nvPr/>
        </p:nvSpPr>
        <p:spPr>
          <a:xfrm>
            <a:off x="10885212" y="10683182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49FEDF-A965-4C1D-A93A-5777D3E855EF}"/>
              </a:ext>
            </a:extLst>
          </p:cNvPr>
          <p:cNvSpPr txBox="1"/>
          <p:nvPr/>
        </p:nvSpPr>
        <p:spPr>
          <a:xfrm>
            <a:off x="10885212" y="11408559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F169E3-7BE3-4BFF-83C3-EC5F573934F8}"/>
              </a:ext>
            </a:extLst>
          </p:cNvPr>
          <p:cNvSpPr txBox="1"/>
          <p:nvPr/>
        </p:nvSpPr>
        <p:spPr>
          <a:xfrm>
            <a:off x="10885212" y="12133935"/>
            <a:ext cx="652902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736F1A-17F6-4CB0-95FE-E89DB6E7DD48}"/>
              </a:ext>
            </a:extLst>
          </p:cNvPr>
          <p:cNvSpPr txBox="1"/>
          <p:nvPr/>
        </p:nvSpPr>
        <p:spPr>
          <a:xfrm>
            <a:off x="18510079" y="8513669"/>
            <a:ext cx="37037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MOOD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5">
            <a:extLst>
              <a:ext uri="{FF2B5EF4-FFF2-40B4-BE49-F238E27FC236}">
                <a16:creationId xmlns:a16="http://schemas.microsoft.com/office/drawing/2014/main" id="{0974FE27-D951-41A6-AB1E-48DFA330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91477"/>
              </p:ext>
            </p:extLst>
          </p:nvPr>
        </p:nvGraphicFramePr>
        <p:xfrm>
          <a:off x="1541983" y="3286740"/>
          <a:ext cx="21293685" cy="96607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9516">
                  <a:extLst>
                    <a:ext uri="{9D8B030D-6E8A-4147-A177-3AD203B41FA5}">
                      <a16:colId xmlns:a16="http://schemas.microsoft.com/office/drawing/2014/main" val="3108025591"/>
                    </a:ext>
                  </a:extLst>
                </a:gridCol>
                <a:gridCol w="6989501">
                  <a:extLst>
                    <a:ext uri="{9D8B030D-6E8A-4147-A177-3AD203B41FA5}">
                      <a16:colId xmlns:a16="http://schemas.microsoft.com/office/drawing/2014/main" val="1430642287"/>
                    </a:ext>
                  </a:extLst>
                </a:gridCol>
                <a:gridCol w="4325112">
                  <a:extLst>
                    <a:ext uri="{9D8B030D-6E8A-4147-A177-3AD203B41FA5}">
                      <a16:colId xmlns:a16="http://schemas.microsoft.com/office/drawing/2014/main" val="2638339597"/>
                    </a:ext>
                  </a:extLst>
                </a:gridCol>
                <a:gridCol w="3382518">
                  <a:extLst>
                    <a:ext uri="{9D8B030D-6E8A-4147-A177-3AD203B41FA5}">
                      <a16:colId xmlns:a16="http://schemas.microsoft.com/office/drawing/2014/main" val="621385212"/>
                    </a:ext>
                  </a:extLst>
                </a:gridCol>
                <a:gridCol w="3317038">
                  <a:extLst>
                    <a:ext uri="{9D8B030D-6E8A-4147-A177-3AD203B41FA5}">
                      <a16:colId xmlns:a16="http://schemas.microsoft.com/office/drawing/2014/main" val="141545587"/>
                    </a:ext>
                  </a:extLst>
                </a:gridCol>
              </a:tblGrid>
              <a:tr h="10734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DATE /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ACTIVITY DESCRIPTION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HOW I FEEL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DURATION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VALUE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85903"/>
                  </a:ext>
                </a:extLst>
              </a:tr>
              <a:tr h="107341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02 - 05 - 22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baseline="0" dirty="0">
                          <a:latin typeface="Montserrat" panose="00000500000000000000" pitchFamily="2" charset="0"/>
                        </a:rPr>
                        <a:t>Make a big impact with professional.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30" baseline="0" dirty="0">
                          <a:latin typeface="Montserrat" panose="00000500000000000000" pitchFamily="2" charset="0"/>
                        </a:rPr>
                        <a:t>Make a big impact.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2:00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91087"/>
                  </a:ext>
                </a:extLst>
              </a:tr>
              <a:tr h="1073417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02 - 06 - 22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 with professional.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1:50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35723"/>
                  </a:ext>
                </a:extLst>
              </a:tr>
              <a:tr h="1073417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02 - 07 - 22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 with professional.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1:30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303399"/>
                  </a:ext>
                </a:extLst>
              </a:tr>
              <a:tr h="1073417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02 - 08 - 22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 with professional.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3:00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45841"/>
                  </a:ext>
                </a:extLst>
              </a:tr>
              <a:tr h="1073417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02 - 09 - 22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 with professional.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1:00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538358"/>
                  </a:ext>
                </a:extLst>
              </a:tr>
              <a:tr h="1073417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02 - 10 - 22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 with professional.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2:00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97770"/>
                  </a:ext>
                </a:extLst>
              </a:tr>
              <a:tr h="1073417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02 - 11 - 22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 with professional.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1:45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62479"/>
                  </a:ext>
                </a:extLst>
              </a:tr>
              <a:tr h="1073417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02 - 12 - 22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 with professional.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Make a big impact.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Montserrat" panose="00000500000000000000" pitchFamily="2" charset="0"/>
                        </a:rPr>
                        <a:t>3:00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45120"/>
                  </a:ext>
                </a:extLst>
              </a:tr>
            </a:tbl>
          </a:graphicData>
        </a:graphic>
      </p:graphicFrame>
      <p:sp>
        <p:nvSpPr>
          <p:cNvPr id="124" name="Freeform 31">
            <a:extLst>
              <a:ext uri="{FF2B5EF4-FFF2-40B4-BE49-F238E27FC236}">
                <a16:creationId xmlns:a16="http://schemas.microsoft.com/office/drawing/2014/main" id="{B095D1F6-5D22-40A1-95B2-F942B7EE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398" y="4747078"/>
            <a:ext cx="2289768" cy="19546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6" name="Freeform 33">
            <a:extLst>
              <a:ext uri="{FF2B5EF4-FFF2-40B4-BE49-F238E27FC236}">
                <a16:creationId xmlns:a16="http://schemas.microsoft.com/office/drawing/2014/main" id="{CA414CA7-B130-4C9E-ADB8-081667DB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398" y="5828137"/>
            <a:ext cx="2289768" cy="19546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8" name="Freeform 35">
            <a:extLst>
              <a:ext uri="{FF2B5EF4-FFF2-40B4-BE49-F238E27FC236}">
                <a16:creationId xmlns:a16="http://schemas.microsoft.com/office/drawing/2014/main" id="{E2C733F2-1499-427B-B271-D73C51BC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398" y="6909193"/>
            <a:ext cx="2289768" cy="19546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0" name="Freeform 37">
            <a:extLst>
              <a:ext uri="{FF2B5EF4-FFF2-40B4-BE49-F238E27FC236}">
                <a16:creationId xmlns:a16="http://schemas.microsoft.com/office/drawing/2014/main" id="{EFD8C06E-F467-48E5-800F-070D1C955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398" y="7994240"/>
            <a:ext cx="2289768" cy="19546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2" name="Freeform 39">
            <a:extLst>
              <a:ext uri="{FF2B5EF4-FFF2-40B4-BE49-F238E27FC236}">
                <a16:creationId xmlns:a16="http://schemas.microsoft.com/office/drawing/2014/main" id="{F35E8653-CCF5-43DE-B5B6-68D9CDED6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398" y="9079287"/>
            <a:ext cx="2289768" cy="19546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4" name="Freeform 41">
            <a:extLst>
              <a:ext uri="{FF2B5EF4-FFF2-40B4-BE49-F238E27FC236}">
                <a16:creationId xmlns:a16="http://schemas.microsoft.com/office/drawing/2014/main" id="{36161D1D-7BF0-4E57-BFF6-8685B83F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398" y="10160345"/>
            <a:ext cx="2289768" cy="19546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6" name="Freeform 43">
            <a:extLst>
              <a:ext uri="{FF2B5EF4-FFF2-40B4-BE49-F238E27FC236}">
                <a16:creationId xmlns:a16="http://schemas.microsoft.com/office/drawing/2014/main" id="{598ABFEE-4DEA-42B3-A6A7-4C013732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398" y="11245392"/>
            <a:ext cx="2289768" cy="19546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8" name="Freeform 45">
            <a:extLst>
              <a:ext uri="{FF2B5EF4-FFF2-40B4-BE49-F238E27FC236}">
                <a16:creationId xmlns:a16="http://schemas.microsoft.com/office/drawing/2014/main" id="{11768C3E-77D1-4BE8-9F60-9AFE6E51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398" y="12326448"/>
            <a:ext cx="2289768" cy="19546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BE58EE-6D65-4A08-A207-725C3F5ABAB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A404A8-D274-4D1E-973B-45AD00BA2640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">
            <a:extLst>
              <a:ext uri="{FF2B5EF4-FFF2-40B4-BE49-F238E27FC236}">
                <a16:creationId xmlns:a16="http://schemas.microsoft.com/office/drawing/2014/main" id="{1F4B1DBB-48CB-4208-8B1F-ABF09B37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089" y="4767238"/>
            <a:ext cx="5932562" cy="8008172"/>
          </a:xfrm>
          <a:custGeom>
            <a:avLst/>
            <a:gdLst>
              <a:gd name="T0" fmla="*/ 6665 w 6666"/>
              <a:gd name="T1" fmla="*/ 9000 h 9001"/>
              <a:gd name="T2" fmla="*/ 0 w 6666"/>
              <a:gd name="T3" fmla="*/ 9000 h 9001"/>
              <a:gd name="T4" fmla="*/ 0 w 6666"/>
              <a:gd name="T5" fmla="*/ 0 h 9001"/>
              <a:gd name="T6" fmla="*/ 6665 w 6666"/>
              <a:gd name="T7" fmla="*/ 0 h 9001"/>
              <a:gd name="T8" fmla="*/ 6665 w 6666"/>
              <a:gd name="T9" fmla="*/ 9000 h 9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6" h="9001">
                <a:moveTo>
                  <a:pt x="6665" y="9000"/>
                </a:moveTo>
                <a:lnTo>
                  <a:pt x="0" y="9000"/>
                </a:lnTo>
                <a:lnTo>
                  <a:pt x="0" y="0"/>
                </a:lnTo>
                <a:lnTo>
                  <a:pt x="6665" y="0"/>
                </a:lnTo>
                <a:lnTo>
                  <a:pt x="6665" y="9000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259CE961-920D-4995-8F5E-8FDDFC40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089" y="3456738"/>
            <a:ext cx="5932562" cy="1181018"/>
          </a:xfrm>
          <a:custGeom>
            <a:avLst/>
            <a:gdLst>
              <a:gd name="T0" fmla="*/ 6665 w 6666"/>
              <a:gd name="T1" fmla="*/ 1328 h 1329"/>
              <a:gd name="T2" fmla="*/ 0 w 6666"/>
              <a:gd name="T3" fmla="*/ 1328 h 1329"/>
              <a:gd name="T4" fmla="*/ 0 w 6666"/>
              <a:gd name="T5" fmla="*/ 0 h 1329"/>
              <a:gd name="T6" fmla="*/ 6665 w 6666"/>
              <a:gd name="T7" fmla="*/ 0 h 1329"/>
              <a:gd name="T8" fmla="*/ 6665 w 6666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6" h="1329">
                <a:moveTo>
                  <a:pt x="6665" y="1328"/>
                </a:moveTo>
                <a:lnTo>
                  <a:pt x="0" y="1328"/>
                </a:lnTo>
                <a:lnTo>
                  <a:pt x="0" y="0"/>
                </a:lnTo>
                <a:lnTo>
                  <a:pt x="6665" y="0"/>
                </a:lnTo>
                <a:lnTo>
                  <a:pt x="6665" y="1328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Line 4">
            <a:extLst>
              <a:ext uri="{FF2B5EF4-FFF2-40B4-BE49-F238E27FC236}">
                <a16:creationId xmlns:a16="http://schemas.microsoft.com/office/drawing/2014/main" id="{7538D688-CAC3-4DA0-9DE9-DB3AA74AE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133" y="6768300"/>
            <a:ext cx="5316549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Line 5">
            <a:extLst>
              <a:ext uri="{FF2B5EF4-FFF2-40B4-BE49-F238E27FC236}">
                <a16:creationId xmlns:a16="http://schemas.microsoft.com/office/drawing/2014/main" id="{98571124-E40A-4A1D-920D-74502E2C3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133" y="8769363"/>
            <a:ext cx="5316549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78E0BD05-1056-467C-A8C7-964398712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133" y="10774348"/>
            <a:ext cx="5316549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9FC3CBC1-5D78-460E-B228-13BB37977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38" y="4767238"/>
            <a:ext cx="4162993" cy="8008172"/>
          </a:xfrm>
          <a:custGeom>
            <a:avLst/>
            <a:gdLst>
              <a:gd name="T0" fmla="*/ 4677 w 4678"/>
              <a:gd name="T1" fmla="*/ 9000 h 9001"/>
              <a:gd name="T2" fmla="*/ 0 w 4678"/>
              <a:gd name="T3" fmla="*/ 9000 h 9001"/>
              <a:gd name="T4" fmla="*/ 0 w 4678"/>
              <a:gd name="T5" fmla="*/ 0 h 9001"/>
              <a:gd name="T6" fmla="*/ 4677 w 4678"/>
              <a:gd name="T7" fmla="*/ 0 h 9001"/>
              <a:gd name="T8" fmla="*/ 4677 w 4678"/>
              <a:gd name="T9" fmla="*/ 9000 h 9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8" h="9001">
                <a:moveTo>
                  <a:pt x="4677" y="9000"/>
                </a:moveTo>
                <a:lnTo>
                  <a:pt x="0" y="9000"/>
                </a:lnTo>
                <a:lnTo>
                  <a:pt x="0" y="0"/>
                </a:lnTo>
                <a:lnTo>
                  <a:pt x="4677" y="0"/>
                </a:lnTo>
                <a:lnTo>
                  <a:pt x="4677" y="9000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8AC176D5-B8FD-4825-853C-C4A98E51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38" y="3456738"/>
            <a:ext cx="4162993" cy="1181018"/>
          </a:xfrm>
          <a:custGeom>
            <a:avLst/>
            <a:gdLst>
              <a:gd name="T0" fmla="*/ 4677 w 4678"/>
              <a:gd name="T1" fmla="*/ 1328 h 1329"/>
              <a:gd name="T2" fmla="*/ 0 w 4678"/>
              <a:gd name="T3" fmla="*/ 1328 h 1329"/>
              <a:gd name="T4" fmla="*/ 0 w 4678"/>
              <a:gd name="T5" fmla="*/ 0 h 1329"/>
              <a:gd name="T6" fmla="*/ 4677 w 4678"/>
              <a:gd name="T7" fmla="*/ 0 h 1329"/>
              <a:gd name="T8" fmla="*/ 4677 w 4678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8" h="1329">
                <a:moveTo>
                  <a:pt x="4677" y="1328"/>
                </a:moveTo>
                <a:lnTo>
                  <a:pt x="0" y="1328"/>
                </a:lnTo>
                <a:lnTo>
                  <a:pt x="0" y="0"/>
                </a:lnTo>
                <a:lnTo>
                  <a:pt x="4677" y="0"/>
                </a:lnTo>
                <a:lnTo>
                  <a:pt x="4677" y="1328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Line 9">
            <a:extLst>
              <a:ext uri="{FF2B5EF4-FFF2-40B4-BE49-F238E27FC236}">
                <a16:creationId xmlns:a16="http://schemas.microsoft.com/office/drawing/2014/main" id="{FA759ECD-179E-448F-ADE0-C92592EA0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125" y="6768300"/>
            <a:ext cx="3503820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51AF8B73-149E-43A1-BADD-187A24F15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125" y="8769363"/>
            <a:ext cx="3503820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Line 11">
            <a:extLst>
              <a:ext uri="{FF2B5EF4-FFF2-40B4-BE49-F238E27FC236}">
                <a16:creationId xmlns:a16="http://schemas.microsoft.com/office/drawing/2014/main" id="{06DD8DC6-64A0-4921-B9CF-6D722A4AA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125" y="10774348"/>
            <a:ext cx="3503820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96AFF925-9F1F-4143-9CB3-B95201FB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4332" y="4763313"/>
            <a:ext cx="3641149" cy="8008174"/>
          </a:xfrm>
          <a:custGeom>
            <a:avLst/>
            <a:gdLst>
              <a:gd name="T0" fmla="*/ 4091 w 4092"/>
              <a:gd name="T1" fmla="*/ 9001 h 9002"/>
              <a:gd name="T2" fmla="*/ 0 w 4092"/>
              <a:gd name="T3" fmla="*/ 9001 h 9002"/>
              <a:gd name="T4" fmla="*/ 0 w 4092"/>
              <a:gd name="T5" fmla="*/ 0 h 9002"/>
              <a:gd name="T6" fmla="*/ 4091 w 4092"/>
              <a:gd name="T7" fmla="*/ 0 h 9002"/>
              <a:gd name="T8" fmla="*/ 4091 w 4092"/>
              <a:gd name="T9" fmla="*/ 9001 h 9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2" h="9002">
                <a:moveTo>
                  <a:pt x="4091" y="9001"/>
                </a:moveTo>
                <a:lnTo>
                  <a:pt x="0" y="9001"/>
                </a:lnTo>
                <a:lnTo>
                  <a:pt x="0" y="0"/>
                </a:lnTo>
                <a:lnTo>
                  <a:pt x="4091" y="0"/>
                </a:lnTo>
                <a:lnTo>
                  <a:pt x="4091" y="9001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 13">
            <a:extLst>
              <a:ext uri="{FF2B5EF4-FFF2-40B4-BE49-F238E27FC236}">
                <a16:creationId xmlns:a16="http://schemas.microsoft.com/office/drawing/2014/main" id="{1DFA8508-BF93-4528-AE24-25E03579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4332" y="3456738"/>
            <a:ext cx="3641149" cy="1181018"/>
          </a:xfrm>
          <a:custGeom>
            <a:avLst/>
            <a:gdLst>
              <a:gd name="T0" fmla="*/ 4091 w 4092"/>
              <a:gd name="T1" fmla="*/ 1328 h 1329"/>
              <a:gd name="T2" fmla="*/ 0 w 4092"/>
              <a:gd name="T3" fmla="*/ 1328 h 1329"/>
              <a:gd name="T4" fmla="*/ 0 w 4092"/>
              <a:gd name="T5" fmla="*/ 0 h 1329"/>
              <a:gd name="T6" fmla="*/ 4091 w 4092"/>
              <a:gd name="T7" fmla="*/ 0 h 1329"/>
              <a:gd name="T8" fmla="*/ 4091 w 4092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2" h="1329">
                <a:moveTo>
                  <a:pt x="4091" y="1328"/>
                </a:moveTo>
                <a:lnTo>
                  <a:pt x="0" y="1328"/>
                </a:lnTo>
                <a:lnTo>
                  <a:pt x="0" y="0"/>
                </a:lnTo>
                <a:lnTo>
                  <a:pt x="4091" y="0"/>
                </a:lnTo>
                <a:lnTo>
                  <a:pt x="4091" y="1328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Line 14">
            <a:extLst>
              <a:ext uri="{FF2B5EF4-FFF2-40B4-BE49-F238E27FC236}">
                <a16:creationId xmlns:a16="http://schemas.microsoft.com/office/drawing/2014/main" id="{C17B2A81-A514-4384-B763-9A621DF91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5446" y="6768300"/>
            <a:ext cx="3138921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Line 15">
            <a:extLst>
              <a:ext uri="{FF2B5EF4-FFF2-40B4-BE49-F238E27FC236}">
                <a16:creationId xmlns:a16="http://schemas.microsoft.com/office/drawing/2014/main" id="{A510B83C-A8A7-4BEE-B2C0-FEBA982FD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5446" y="8769363"/>
            <a:ext cx="3138921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2E59917D-7E2D-4630-A2EE-5F1DE5BDC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5446" y="10774348"/>
            <a:ext cx="3138921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 17">
            <a:extLst>
              <a:ext uri="{FF2B5EF4-FFF2-40B4-BE49-F238E27FC236}">
                <a16:creationId xmlns:a16="http://schemas.microsoft.com/office/drawing/2014/main" id="{84EA1D71-4518-4A27-B87E-A8A96298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285" y="4767238"/>
            <a:ext cx="3880490" cy="8008172"/>
          </a:xfrm>
          <a:custGeom>
            <a:avLst/>
            <a:gdLst>
              <a:gd name="T0" fmla="*/ 4361 w 4362"/>
              <a:gd name="T1" fmla="*/ 9000 h 9001"/>
              <a:gd name="T2" fmla="*/ 0 w 4362"/>
              <a:gd name="T3" fmla="*/ 9000 h 9001"/>
              <a:gd name="T4" fmla="*/ 0 w 4362"/>
              <a:gd name="T5" fmla="*/ 0 h 9001"/>
              <a:gd name="T6" fmla="*/ 4361 w 4362"/>
              <a:gd name="T7" fmla="*/ 0 h 9001"/>
              <a:gd name="T8" fmla="*/ 4361 w 4362"/>
              <a:gd name="T9" fmla="*/ 9000 h 9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2" h="9001">
                <a:moveTo>
                  <a:pt x="4361" y="9000"/>
                </a:moveTo>
                <a:lnTo>
                  <a:pt x="0" y="9000"/>
                </a:lnTo>
                <a:lnTo>
                  <a:pt x="0" y="0"/>
                </a:lnTo>
                <a:lnTo>
                  <a:pt x="4361" y="0"/>
                </a:lnTo>
                <a:lnTo>
                  <a:pt x="4361" y="9000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 18">
            <a:extLst>
              <a:ext uri="{FF2B5EF4-FFF2-40B4-BE49-F238E27FC236}">
                <a16:creationId xmlns:a16="http://schemas.microsoft.com/office/drawing/2014/main" id="{6A08244D-DF32-4F02-B768-07E0D15A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285" y="3456738"/>
            <a:ext cx="3880490" cy="1181018"/>
          </a:xfrm>
          <a:custGeom>
            <a:avLst/>
            <a:gdLst>
              <a:gd name="T0" fmla="*/ 4361 w 4362"/>
              <a:gd name="T1" fmla="*/ 1328 h 1329"/>
              <a:gd name="T2" fmla="*/ 0 w 4362"/>
              <a:gd name="T3" fmla="*/ 1328 h 1329"/>
              <a:gd name="T4" fmla="*/ 0 w 4362"/>
              <a:gd name="T5" fmla="*/ 0 h 1329"/>
              <a:gd name="T6" fmla="*/ 4361 w 4362"/>
              <a:gd name="T7" fmla="*/ 0 h 1329"/>
              <a:gd name="T8" fmla="*/ 4361 w 4362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2" h="1329">
                <a:moveTo>
                  <a:pt x="4361" y="1328"/>
                </a:moveTo>
                <a:lnTo>
                  <a:pt x="0" y="1328"/>
                </a:lnTo>
                <a:lnTo>
                  <a:pt x="0" y="0"/>
                </a:lnTo>
                <a:lnTo>
                  <a:pt x="4361" y="0"/>
                </a:lnTo>
                <a:lnTo>
                  <a:pt x="4361" y="1328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Line 19">
            <a:extLst>
              <a:ext uri="{FF2B5EF4-FFF2-40B4-BE49-F238E27FC236}">
                <a16:creationId xmlns:a16="http://schemas.microsoft.com/office/drawing/2014/main" id="{D5D6CC8B-0F60-46D9-9099-E11D9CA5F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6099" y="6768300"/>
            <a:ext cx="324878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Line 20">
            <a:extLst>
              <a:ext uri="{FF2B5EF4-FFF2-40B4-BE49-F238E27FC236}">
                <a16:creationId xmlns:a16="http://schemas.microsoft.com/office/drawing/2014/main" id="{53BDD89A-C5C5-4EC1-B10A-058902DD4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6099" y="8769363"/>
            <a:ext cx="324878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Line 21">
            <a:extLst>
              <a:ext uri="{FF2B5EF4-FFF2-40B4-BE49-F238E27FC236}">
                <a16:creationId xmlns:a16="http://schemas.microsoft.com/office/drawing/2014/main" id="{66DF78B9-10FE-4F5F-9626-1F89DB008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6099" y="10774348"/>
            <a:ext cx="324878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22">
            <a:extLst>
              <a:ext uri="{FF2B5EF4-FFF2-40B4-BE49-F238E27FC236}">
                <a16:creationId xmlns:a16="http://schemas.microsoft.com/office/drawing/2014/main" id="{9C11B620-7A8F-43AE-BF04-C63E0B89D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038" y="4767238"/>
            <a:ext cx="3131074" cy="8008172"/>
          </a:xfrm>
          <a:custGeom>
            <a:avLst/>
            <a:gdLst>
              <a:gd name="T0" fmla="*/ 3517 w 3518"/>
              <a:gd name="T1" fmla="*/ 9000 h 9001"/>
              <a:gd name="T2" fmla="*/ 0 w 3518"/>
              <a:gd name="T3" fmla="*/ 9000 h 9001"/>
              <a:gd name="T4" fmla="*/ 0 w 3518"/>
              <a:gd name="T5" fmla="*/ 0 h 9001"/>
              <a:gd name="T6" fmla="*/ 3517 w 3518"/>
              <a:gd name="T7" fmla="*/ 0 h 9001"/>
              <a:gd name="T8" fmla="*/ 3517 w 3518"/>
              <a:gd name="T9" fmla="*/ 9000 h 9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8" h="9001">
                <a:moveTo>
                  <a:pt x="3517" y="9000"/>
                </a:moveTo>
                <a:lnTo>
                  <a:pt x="0" y="9000"/>
                </a:lnTo>
                <a:lnTo>
                  <a:pt x="0" y="0"/>
                </a:lnTo>
                <a:lnTo>
                  <a:pt x="3517" y="0"/>
                </a:lnTo>
                <a:lnTo>
                  <a:pt x="3517" y="9000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23">
            <a:extLst>
              <a:ext uri="{FF2B5EF4-FFF2-40B4-BE49-F238E27FC236}">
                <a16:creationId xmlns:a16="http://schemas.microsoft.com/office/drawing/2014/main" id="{4DB67EB5-C45F-4780-9E44-9021CDF1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038" y="3456738"/>
            <a:ext cx="3131074" cy="1181018"/>
          </a:xfrm>
          <a:custGeom>
            <a:avLst/>
            <a:gdLst>
              <a:gd name="T0" fmla="*/ 3517 w 3518"/>
              <a:gd name="T1" fmla="*/ 1328 h 1329"/>
              <a:gd name="T2" fmla="*/ 0 w 3518"/>
              <a:gd name="T3" fmla="*/ 1328 h 1329"/>
              <a:gd name="T4" fmla="*/ 0 w 3518"/>
              <a:gd name="T5" fmla="*/ 0 h 1329"/>
              <a:gd name="T6" fmla="*/ 3517 w 3518"/>
              <a:gd name="T7" fmla="*/ 0 h 1329"/>
              <a:gd name="T8" fmla="*/ 3517 w 3518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8" h="1329">
                <a:moveTo>
                  <a:pt x="3517" y="1328"/>
                </a:moveTo>
                <a:lnTo>
                  <a:pt x="0" y="1328"/>
                </a:lnTo>
                <a:lnTo>
                  <a:pt x="0" y="0"/>
                </a:lnTo>
                <a:lnTo>
                  <a:pt x="3517" y="0"/>
                </a:lnTo>
                <a:lnTo>
                  <a:pt x="3517" y="1328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C331AC63-E137-4AF9-B651-CF8DC8010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756" y="6768300"/>
            <a:ext cx="2789715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Line 25">
            <a:extLst>
              <a:ext uri="{FF2B5EF4-FFF2-40B4-BE49-F238E27FC236}">
                <a16:creationId xmlns:a16="http://schemas.microsoft.com/office/drawing/2014/main" id="{EC837687-4C9F-4E3B-90F3-D6BBFE401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756" y="8769363"/>
            <a:ext cx="2789715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645A6368-7C4E-4153-9FF7-A7C6E7DB3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756" y="10774348"/>
            <a:ext cx="2789715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F72AC9-EB05-4480-9C6D-76FBF59B9598}"/>
              </a:ext>
            </a:extLst>
          </p:cNvPr>
          <p:cNvSpPr/>
          <p:nvPr/>
        </p:nvSpPr>
        <p:spPr>
          <a:xfrm>
            <a:off x="19885220" y="5842635"/>
            <a:ext cx="2729035" cy="417196"/>
          </a:xfrm>
          <a:prstGeom prst="roundRect">
            <a:avLst>
              <a:gd name="adj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5C9EE5E-D9B9-4F26-B6CB-0C28D814049B}"/>
              </a:ext>
            </a:extLst>
          </p:cNvPr>
          <p:cNvSpPr/>
          <p:nvPr/>
        </p:nvSpPr>
        <p:spPr>
          <a:xfrm>
            <a:off x="19885220" y="5842635"/>
            <a:ext cx="1810825" cy="4171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B3D7A9F-CF15-4FEA-BDC4-2515469EB774}"/>
              </a:ext>
            </a:extLst>
          </p:cNvPr>
          <p:cNvSpPr/>
          <p:nvPr/>
        </p:nvSpPr>
        <p:spPr>
          <a:xfrm>
            <a:off x="19885220" y="7848600"/>
            <a:ext cx="2729035" cy="417196"/>
          </a:xfrm>
          <a:prstGeom prst="roundRect">
            <a:avLst>
              <a:gd name="adj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60EA79D-E4A8-4FDD-A4E7-7D55A802BFAC}"/>
              </a:ext>
            </a:extLst>
          </p:cNvPr>
          <p:cNvSpPr/>
          <p:nvPr/>
        </p:nvSpPr>
        <p:spPr>
          <a:xfrm>
            <a:off x="19885221" y="7848600"/>
            <a:ext cx="1232340" cy="41719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9445B00-4736-4C1D-AFCE-5E38361904E6}"/>
              </a:ext>
            </a:extLst>
          </p:cNvPr>
          <p:cNvSpPr/>
          <p:nvPr/>
        </p:nvSpPr>
        <p:spPr>
          <a:xfrm>
            <a:off x="19885220" y="9850755"/>
            <a:ext cx="2729035" cy="417196"/>
          </a:xfrm>
          <a:prstGeom prst="roundRect">
            <a:avLst>
              <a:gd name="adj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A367E42-FA4A-482E-B2AB-EDB600CC1604}"/>
              </a:ext>
            </a:extLst>
          </p:cNvPr>
          <p:cNvSpPr/>
          <p:nvPr/>
        </p:nvSpPr>
        <p:spPr>
          <a:xfrm>
            <a:off x="19885220" y="9850755"/>
            <a:ext cx="2342320" cy="4171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184E82B-CF95-43BB-866F-C88E2760B95B}"/>
              </a:ext>
            </a:extLst>
          </p:cNvPr>
          <p:cNvSpPr/>
          <p:nvPr/>
        </p:nvSpPr>
        <p:spPr>
          <a:xfrm>
            <a:off x="19885220" y="11849100"/>
            <a:ext cx="2729035" cy="417196"/>
          </a:xfrm>
          <a:prstGeom prst="roundRect">
            <a:avLst>
              <a:gd name="adj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5305C94-A5CA-4DAC-9B9A-FDE881158C00}"/>
              </a:ext>
            </a:extLst>
          </p:cNvPr>
          <p:cNvSpPr/>
          <p:nvPr/>
        </p:nvSpPr>
        <p:spPr>
          <a:xfrm>
            <a:off x="19885220" y="11849100"/>
            <a:ext cx="2588700" cy="4171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D4CBF-1486-4068-B046-13B1C7ACDB5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A9D337-AC4C-45DC-9075-4B306C2AD94D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5B4BD9-99C7-4486-9A43-E5FBB637CFE8}"/>
              </a:ext>
            </a:extLst>
          </p:cNvPr>
          <p:cNvSpPr txBox="1"/>
          <p:nvPr/>
        </p:nvSpPr>
        <p:spPr>
          <a:xfrm>
            <a:off x="5993794" y="3739109"/>
            <a:ext cx="56495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ACTIVITY DESCRIPTION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4DD59B-7CC8-4DBF-8E10-AA8DFB574D14}"/>
              </a:ext>
            </a:extLst>
          </p:cNvPr>
          <p:cNvSpPr txBox="1"/>
          <p:nvPr/>
        </p:nvSpPr>
        <p:spPr>
          <a:xfrm>
            <a:off x="12101846" y="3739109"/>
            <a:ext cx="34812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HOW I FEEL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BECF3A-CCF8-425B-831D-EC33565543B9}"/>
              </a:ext>
            </a:extLst>
          </p:cNvPr>
          <p:cNvSpPr txBox="1"/>
          <p:nvPr/>
        </p:nvSpPr>
        <p:spPr>
          <a:xfrm>
            <a:off x="16086772" y="3739109"/>
            <a:ext cx="32889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DURATION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1A2B3-2E5D-43D4-9986-D6BBE7AE21AC}"/>
              </a:ext>
            </a:extLst>
          </p:cNvPr>
          <p:cNvSpPr txBox="1"/>
          <p:nvPr/>
        </p:nvSpPr>
        <p:spPr>
          <a:xfrm>
            <a:off x="2002077" y="3739109"/>
            <a:ext cx="32889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DATE /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B1CB70-6FA9-4EC1-B8C2-304A9E64B027}"/>
              </a:ext>
            </a:extLst>
          </p:cNvPr>
          <p:cNvSpPr txBox="1"/>
          <p:nvPr/>
        </p:nvSpPr>
        <p:spPr>
          <a:xfrm>
            <a:off x="19787616" y="3739109"/>
            <a:ext cx="2920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VALUE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AFD5DF-22A4-45F7-8BF9-E54CB8A45162}"/>
              </a:ext>
            </a:extLst>
          </p:cNvPr>
          <p:cNvSpPr txBox="1"/>
          <p:nvPr/>
        </p:nvSpPr>
        <p:spPr>
          <a:xfrm>
            <a:off x="5993794" y="5217220"/>
            <a:ext cx="564956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D4292C-DFB6-497E-8E0A-0BD583CF392E}"/>
              </a:ext>
            </a:extLst>
          </p:cNvPr>
          <p:cNvSpPr txBox="1"/>
          <p:nvPr/>
        </p:nvSpPr>
        <p:spPr>
          <a:xfrm>
            <a:off x="12188824" y="5448053"/>
            <a:ext cx="339428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DA60BF-910D-4F7E-A74A-DCF37DC6C9E9}"/>
              </a:ext>
            </a:extLst>
          </p:cNvPr>
          <p:cNvSpPr txBox="1"/>
          <p:nvPr/>
        </p:nvSpPr>
        <p:spPr>
          <a:xfrm>
            <a:off x="16086772" y="5448052"/>
            <a:ext cx="3288912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2:00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39ABF8-3872-4248-80A8-AC44BCC5C3B8}"/>
              </a:ext>
            </a:extLst>
          </p:cNvPr>
          <p:cNvSpPr txBox="1"/>
          <p:nvPr/>
        </p:nvSpPr>
        <p:spPr>
          <a:xfrm>
            <a:off x="2002076" y="5448052"/>
            <a:ext cx="328891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02/11/22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98D99D-D33C-4F35-BD92-436313BA3398}"/>
              </a:ext>
            </a:extLst>
          </p:cNvPr>
          <p:cNvSpPr txBox="1"/>
          <p:nvPr/>
        </p:nvSpPr>
        <p:spPr>
          <a:xfrm>
            <a:off x="5993794" y="7217280"/>
            <a:ext cx="564956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0BF0E8-E59D-4776-BA90-555721FBF97C}"/>
              </a:ext>
            </a:extLst>
          </p:cNvPr>
          <p:cNvSpPr txBox="1"/>
          <p:nvPr/>
        </p:nvSpPr>
        <p:spPr>
          <a:xfrm>
            <a:off x="12188824" y="7454208"/>
            <a:ext cx="339428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A6DC8B-6A70-4DCD-8ED6-28C2F7D51AFE}"/>
              </a:ext>
            </a:extLst>
          </p:cNvPr>
          <p:cNvSpPr txBox="1"/>
          <p:nvPr/>
        </p:nvSpPr>
        <p:spPr>
          <a:xfrm>
            <a:off x="16086772" y="7451342"/>
            <a:ext cx="3288912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NI" sz="2400" spc="-30" dirty="0">
                <a:latin typeface="Montserrat" panose="00000500000000000000" pitchFamily="2" charset="0"/>
                <a:cs typeface="Poppins" pitchFamily="2" charset="77"/>
              </a:rPr>
              <a:t>3</a:t>
            </a: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:50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D09D79-8183-44D9-91A2-0FFDC4FD84F7}"/>
              </a:ext>
            </a:extLst>
          </p:cNvPr>
          <p:cNvSpPr txBox="1"/>
          <p:nvPr/>
        </p:nvSpPr>
        <p:spPr>
          <a:xfrm>
            <a:off x="2002076" y="7449547"/>
            <a:ext cx="328891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02/12/22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BB8210-C410-42CF-86FE-1F27ACE2CCDB}"/>
              </a:ext>
            </a:extLst>
          </p:cNvPr>
          <p:cNvSpPr txBox="1"/>
          <p:nvPr/>
        </p:nvSpPr>
        <p:spPr>
          <a:xfrm>
            <a:off x="5993794" y="9217340"/>
            <a:ext cx="564956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2DB489-201B-423B-9F0C-79EEA90B9FFD}"/>
              </a:ext>
            </a:extLst>
          </p:cNvPr>
          <p:cNvSpPr txBox="1"/>
          <p:nvPr/>
        </p:nvSpPr>
        <p:spPr>
          <a:xfrm>
            <a:off x="12188824" y="9452936"/>
            <a:ext cx="339428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09972E-BC12-4091-9200-9B8B52272B81}"/>
              </a:ext>
            </a:extLst>
          </p:cNvPr>
          <p:cNvSpPr txBox="1"/>
          <p:nvPr/>
        </p:nvSpPr>
        <p:spPr>
          <a:xfrm>
            <a:off x="16086772" y="9448172"/>
            <a:ext cx="3288912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1:30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32DE5A-A398-4FC7-9831-37BFF262E509}"/>
              </a:ext>
            </a:extLst>
          </p:cNvPr>
          <p:cNvSpPr txBox="1"/>
          <p:nvPr/>
        </p:nvSpPr>
        <p:spPr>
          <a:xfrm>
            <a:off x="2002076" y="9451042"/>
            <a:ext cx="328891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02/13/22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884D79-0966-45C2-AEDE-42B632A9D0DF}"/>
              </a:ext>
            </a:extLst>
          </p:cNvPr>
          <p:cNvSpPr txBox="1"/>
          <p:nvPr/>
        </p:nvSpPr>
        <p:spPr>
          <a:xfrm>
            <a:off x="5993794" y="11221704"/>
            <a:ext cx="5649566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CAA062-6CAC-475F-BC88-31C30D134E4C}"/>
              </a:ext>
            </a:extLst>
          </p:cNvPr>
          <p:cNvSpPr txBox="1"/>
          <p:nvPr/>
        </p:nvSpPr>
        <p:spPr>
          <a:xfrm>
            <a:off x="12188824" y="11451664"/>
            <a:ext cx="339428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576C70-B3F7-469A-BD13-2C6ECC8C7B0F}"/>
              </a:ext>
            </a:extLst>
          </p:cNvPr>
          <p:cNvSpPr txBox="1"/>
          <p:nvPr/>
        </p:nvSpPr>
        <p:spPr>
          <a:xfrm>
            <a:off x="16086772" y="11461725"/>
            <a:ext cx="3288912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2:30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66E959-30BC-43B3-AE50-936D84E6140C}"/>
              </a:ext>
            </a:extLst>
          </p:cNvPr>
          <p:cNvSpPr txBox="1"/>
          <p:nvPr/>
        </p:nvSpPr>
        <p:spPr>
          <a:xfrm>
            <a:off x="2002076" y="11452537"/>
            <a:ext cx="328891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02/14/22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B07004-9EDE-4961-9FC2-55282B9667C4}"/>
              </a:ext>
            </a:extLst>
          </p:cNvPr>
          <p:cNvSpPr txBox="1"/>
          <p:nvPr/>
        </p:nvSpPr>
        <p:spPr>
          <a:xfrm>
            <a:off x="19787616" y="5136635"/>
            <a:ext cx="2920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65%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916C0-A608-4B95-9673-B06A9C91FEF9}"/>
              </a:ext>
            </a:extLst>
          </p:cNvPr>
          <p:cNvSpPr txBox="1"/>
          <p:nvPr/>
        </p:nvSpPr>
        <p:spPr>
          <a:xfrm>
            <a:off x="19787616" y="7146999"/>
            <a:ext cx="2920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40%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89564B-2A9A-4325-8BAA-11E6A9806FEF}"/>
              </a:ext>
            </a:extLst>
          </p:cNvPr>
          <p:cNvSpPr txBox="1"/>
          <p:nvPr/>
        </p:nvSpPr>
        <p:spPr>
          <a:xfrm>
            <a:off x="19787616" y="9155784"/>
            <a:ext cx="2920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itchFamily="2" charset="77"/>
              </a:rPr>
              <a:t>90%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C04647-6858-4CFF-9998-E855FC4BE6DF}"/>
              </a:ext>
            </a:extLst>
          </p:cNvPr>
          <p:cNvSpPr txBox="1"/>
          <p:nvPr/>
        </p:nvSpPr>
        <p:spPr>
          <a:xfrm>
            <a:off x="19787616" y="11144424"/>
            <a:ext cx="2920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itchFamily="2" charset="77"/>
              </a:rPr>
              <a:t>97%</a:t>
            </a:r>
          </a:p>
        </p:txBody>
      </p:sp>
    </p:spTree>
    <p:extLst>
      <p:ext uri="{BB962C8B-B14F-4D97-AF65-F5344CB8AC3E}">
        <p14:creationId xmlns:p14="http://schemas.microsoft.com/office/powerpoint/2010/main" val="1933956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AAF6C29C-FD90-416A-8974-354BA37DB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66622"/>
              </p:ext>
            </p:extLst>
          </p:nvPr>
        </p:nvGraphicFramePr>
        <p:xfrm>
          <a:off x="2298185" y="4156576"/>
          <a:ext cx="19797884" cy="875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935">
                  <a:extLst>
                    <a:ext uri="{9D8B030D-6E8A-4147-A177-3AD203B41FA5}">
                      <a16:colId xmlns:a16="http://schemas.microsoft.com/office/drawing/2014/main" val="3356955704"/>
                    </a:ext>
                  </a:extLst>
                </a:gridCol>
                <a:gridCol w="5676900">
                  <a:extLst>
                    <a:ext uri="{9D8B030D-6E8A-4147-A177-3AD203B41FA5}">
                      <a16:colId xmlns:a16="http://schemas.microsoft.com/office/drawing/2014/main" val="3724424873"/>
                    </a:ext>
                  </a:extLst>
                </a:gridCol>
                <a:gridCol w="5661660">
                  <a:extLst>
                    <a:ext uri="{9D8B030D-6E8A-4147-A177-3AD203B41FA5}">
                      <a16:colId xmlns:a16="http://schemas.microsoft.com/office/drawing/2014/main" val="1446736835"/>
                    </a:ext>
                  </a:extLst>
                </a:gridCol>
                <a:gridCol w="5606389">
                  <a:extLst>
                    <a:ext uri="{9D8B030D-6E8A-4147-A177-3AD203B41FA5}">
                      <a16:colId xmlns:a16="http://schemas.microsoft.com/office/drawing/2014/main" val="1578888349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Montserrat" panose="00000500000000000000" pitchFamily="2" charset="0"/>
                        </a:rPr>
                        <a:t>TO BE DONE FIRST!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Montserrat" panose="00000500000000000000" pitchFamily="2" charset="0"/>
                        </a:rPr>
                        <a:t>COMPLETE THESE</a:t>
                      </a:r>
                    </a:p>
                    <a:p>
                      <a:pPr algn="ctr"/>
                      <a:r>
                        <a:rPr lang="en-US" sz="3200" dirty="0">
                          <a:latin typeface="Montserrat" panose="00000500000000000000" pitchFamily="2" charset="0"/>
                        </a:rPr>
                        <a:t>TOO!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Montserrat" panose="00000500000000000000" pitchFamily="2" charset="0"/>
                        </a:rPr>
                        <a:t>ONGOING TASKS</a:t>
                      </a:r>
                    </a:p>
                    <a:p>
                      <a:pPr algn="ctr"/>
                      <a:r>
                        <a:rPr lang="en-US" sz="3200" dirty="0">
                          <a:latin typeface="Montserrat" panose="00000500000000000000" pitchFamily="2" charset="0"/>
                        </a:rPr>
                        <a:t>DON’T FALL BEHIND!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60421"/>
                  </a:ext>
                </a:extLst>
              </a:tr>
              <a:tr h="2474388">
                <a:tc>
                  <a:txBody>
                    <a:bodyPr/>
                    <a:lstStyle/>
                    <a:p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baseline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30" baseline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cs typeface="Poppins" pitchFamily="2" charset="77"/>
                        </a:rPr>
                        <a:t>professional slides, charts, infographics and more.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professional slides, charts, infographics and more.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professional slides, charts, infographics and more.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456971"/>
                  </a:ext>
                </a:extLst>
              </a:tr>
              <a:tr h="2472767">
                <a:tc>
                  <a:txBody>
                    <a:bodyPr/>
                    <a:lstStyle/>
                    <a:p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professional slides, charts, infographics and more.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professional slides, charts, infographics and more.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professional slides, charts, infographics and more.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661671"/>
                  </a:ext>
                </a:extLst>
              </a:tr>
              <a:tr h="2355913">
                <a:tc>
                  <a:txBody>
                    <a:bodyPr/>
                    <a:lstStyle/>
                    <a:p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professional slides, charts, infographics and more.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professional slides, charts, infographics and more.</a:t>
                      </a: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Make a big impact with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Poppins" pitchFamily="2" charset="77"/>
                        </a:rPr>
                        <a:t>professional slides, charts, infographics and more.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40095"/>
                  </a:ext>
                </a:extLst>
              </a:tr>
            </a:tbl>
          </a:graphicData>
        </a:graphic>
      </p:graphicFrame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C64EB8A-D79A-410C-A948-DEC8CB1D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941" y="11426418"/>
            <a:ext cx="1061489" cy="736435"/>
          </a:xfrm>
          <a:custGeom>
            <a:avLst/>
            <a:gdLst>
              <a:gd name="connsiteX0" fmla="*/ 527505 w 1061489"/>
              <a:gd name="connsiteY0" fmla="*/ 189153 h 736435"/>
              <a:gd name="connsiteX1" fmla="*/ 670783 w 1061489"/>
              <a:gd name="connsiteY1" fmla="*/ 240653 h 736435"/>
              <a:gd name="connsiteX2" fmla="*/ 672530 w 1061489"/>
              <a:gd name="connsiteY2" fmla="*/ 262476 h 736435"/>
              <a:gd name="connsiteX3" fmla="*/ 650689 w 1061489"/>
              <a:gd name="connsiteY3" fmla="*/ 265094 h 736435"/>
              <a:gd name="connsiteX4" fmla="*/ 527505 w 1061489"/>
              <a:gd name="connsiteY4" fmla="*/ 219704 h 736435"/>
              <a:gd name="connsiteX5" fmla="*/ 334430 w 1061489"/>
              <a:gd name="connsiteY5" fmla="*/ 412613 h 736435"/>
              <a:gd name="connsiteX6" fmla="*/ 357145 w 1061489"/>
              <a:gd name="connsiteY6" fmla="*/ 503393 h 736435"/>
              <a:gd name="connsiteX7" fmla="*/ 506538 w 1061489"/>
              <a:gd name="connsiteY7" fmla="*/ 389045 h 736435"/>
              <a:gd name="connsiteX8" fmla="*/ 525758 w 1061489"/>
              <a:gd name="connsiteY8" fmla="*/ 389045 h 736435"/>
              <a:gd name="connsiteX9" fmla="*/ 549346 w 1061489"/>
              <a:gd name="connsiteY9" fmla="*/ 410867 h 736435"/>
              <a:gd name="connsiteX10" fmla="*/ 723202 w 1061489"/>
              <a:gd name="connsiteY10" fmla="*/ 266840 h 736435"/>
              <a:gd name="connsiteX11" fmla="*/ 713591 w 1061489"/>
              <a:gd name="connsiteY11" fmla="*/ 253747 h 736435"/>
              <a:gd name="connsiteX12" fmla="*/ 730191 w 1061489"/>
              <a:gd name="connsiteY12" fmla="*/ 237162 h 736435"/>
              <a:gd name="connsiteX13" fmla="*/ 761642 w 1061489"/>
              <a:gd name="connsiteY13" fmla="*/ 237162 h 736435"/>
              <a:gd name="connsiteX14" fmla="*/ 777367 w 1061489"/>
              <a:gd name="connsiteY14" fmla="*/ 253747 h 736435"/>
              <a:gd name="connsiteX15" fmla="*/ 777367 w 1061489"/>
              <a:gd name="connsiteY15" fmla="*/ 287789 h 736435"/>
              <a:gd name="connsiteX16" fmla="*/ 761642 w 1061489"/>
              <a:gd name="connsiteY16" fmla="*/ 304374 h 736435"/>
              <a:gd name="connsiteX17" fmla="*/ 745916 w 1061489"/>
              <a:gd name="connsiteY17" fmla="*/ 287789 h 736435"/>
              <a:gd name="connsiteX18" fmla="*/ 557209 w 1061489"/>
              <a:gd name="connsiteY18" fmla="*/ 444909 h 736435"/>
              <a:gd name="connsiteX19" fmla="*/ 537115 w 1061489"/>
              <a:gd name="connsiteY19" fmla="*/ 443164 h 736435"/>
              <a:gd name="connsiteX20" fmla="*/ 513527 w 1061489"/>
              <a:gd name="connsiteY20" fmla="*/ 421341 h 736435"/>
              <a:gd name="connsiteX21" fmla="*/ 373744 w 1061489"/>
              <a:gd name="connsiteY21" fmla="*/ 528707 h 736435"/>
              <a:gd name="connsiteX22" fmla="*/ 527505 w 1061489"/>
              <a:gd name="connsiteY22" fmla="*/ 604648 h 736435"/>
              <a:gd name="connsiteX23" fmla="*/ 719707 w 1061489"/>
              <a:gd name="connsiteY23" fmla="*/ 412613 h 736435"/>
              <a:gd name="connsiteX24" fmla="*/ 710971 w 1061489"/>
              <a:gd name="connsiteY24" fmla="*/ 353256 h 736435"/>
              <a:gd name="connsiteX25" fmla="*/ 720581 w 1061489"/>
              <a:gd name="connsiteY25" fmla="*/ 334053 h 736435"/>
              <a:gd name="connsiteX26" fmla="*/ 740674 w 1061489"/>
              <a:gd name="connsiteY26" fmla="*/ 343654 h 736435"/>
              <a:gd name="connsiteX27" fmla="*/ 751158 w 1061489"/>
              <a:gd name="connsiteY27" fmla="*/ 412613 h 736435"/>
              <a:gd name="connsiteX28" fmla="*/ 527505 w 1061489"/>
              <a:gd name="connsiteY28" fmla="*/ 636072 h 736435"/>
              <a:gd name="connsiteX29" fmla="*/ 349282 w 1061489"/>
              <a:gd name="connsiteY29" fmla="*/ 547910 h 736435"/>
              <a:gd name="connsiteX30" fmla="*/ 306473 w 1061489"/>
              <a:gd name="connsiteY30" fmla="*/ 581080 h 736435"/>
              <a:gd name="connsiteX31" fmla="*/ 296863 w 1061489"/>
              <a:gd name="connsiteY31" fmla="*/ 584572 h 736435"/>
              <a:gd name="connsiteX32" fmla="*/ 284632 w 1061489"/>
              <a:gd name="connsiteY32" fmla="*/ 578461 h 736435"/>
              <a:gd name="connsiteX33" fmla="*/ 287253 w 1061489"/>
              <a:gd name="connsiteY33" fmla="*/ 556639 h 736435"/>
              <a:gd name="connsiteX34" fmla="*/ 332683 w 1061489"/>
              <a:gd name="connsiteY34" fmla="*/ 522597 h 736435"/>
              <a:gd name="connsiteX35" fmla="*/ 302979 w 1061489"/>
              <a:gd name="connsiteY35" fmla="*/ 412613 h 736435"/>
              <a:gd name="connsiteX36" fmla="*/ 527505 w 1061489"/>
              <a:gd name="connsiteY36" fmla="*/ 189153 h 736435"/>
              <a:gd name="connsiteX37" fmla="*/ 257151 w 1061489"/>
              <a:gd name="connsiteY37" fmla="*/ 188693 h 736435"/>
              <a:gd name="connsiteX38" fmla="*/ 32664 w 1061489"/>
              <a:gd name="connsiteY38" fmla="*/ 406037 h 736435"/>
              <a:gd name="connsiteX39" fmla="*/ 32664 w 1061489"/>
              <a:gd name="connsiteY39" fmla="*/ 419183 h 736435"/>
              <a:gd name="connsiteX40" fmla="*/ 257151 w 1061489"/>
              <a:gd name="connsiteY40" fmla="*/ 637403 h 736435"/>
              <a:gd name="connsiteX41" fmla="*/ 175599 w 1061489"/>
              <a:gd name="connsiteY41" fmla="*/ 413048 h 736435"/>
              <a:gd name="connsiteX42" fmla="*/ 257151 w 1061489"/>
              <a:gd name="connsiteY42" fmla="*/ 188693 h 736435"/>
              <a:gd name="connsiteX43" fmla="*/ 801707 w 1061489"/>
              <a:gd name="connsiteY43" fmla="*/ 187817 h 736435"/>
              <a:gd name="connsiteX44" fmla="*/ 883259 w 1061489"/>
              <a:gd name="connsiteY44" fmla="*/ 413048 h 736435"/>
              <a:gd name="connsiteX45" fmla="*/ 801707 w 1061489"/>
              <a:gd name="connsiteY45" fmla="*/ 638279 h 736435"/>
              <a:gd name="connsiteX46" fmla="*/ 1028825 w 1061489"/>
              <a:gd name="connsiteY46" fmla="*/ 419183 h 736435"/>
              <a:gd name="connsiteX47" fmla="*/ 1028825 w 1061489"/>
              <a:gd name="connsiteY47" fmla="*/ 406037 h 736435"/>
              <a:gd name="connsiteX48" fmla="*/ 801707 w 1061489"/>
              <a:gd name="connsiteY48" fmla="*/ 187817 h 736435"/>
              <a:gd name="connsiteX49" fmla="*/ 529868 w 1061489"/>
              <a:gd name="connsiteY49" fmla="*/ 120335 h 736435"/>
              <a:gd name="connsiteX50" fmla="*/ 339580 w 1061489"/>
              <a:gd name="connsiteY50" fmla="*/ 152761 h 736435"/>
              <a:gd name="connsiteX51" fmla="*/ 207168 w 1061489"/>
              <a:gd name="connsiteY51" fmla="*/ 413048 h 736435"/>
              <a:gd name="connsiteX52" fmla="*/ 339580 w 1061489"/>
              <a:gd name="connsiteY52" fmla="*/ 672458 h 736435"/>
              <a:gd name="connsiteX53" fmla="*/ 529868 w 1061489"/>
              <a:gd name="connsiteY53" fmla="*/ 705761 h 736435"/>
              <a:gd name="connsiteX54" fmla="*/ 719279 w 1061489"/>
              <a:gd name="connsiteY54" fmla="*/ 673335 h 736435"/>
              <a:gd name="connsiteX55" fmla="*/ 852568 w 1061489"/>
              <a:gd name="connsiteY55" fmla="*/ 413048 h 736435"/>
              <a:gd name="connsiteX56" fmla="*/ 720156 w 1061489"/>
              <a:gd name="connsiteY56" fmla="*/ 152761 h 736435"/>
              <a:gd name="connsiteX57" fmla="*/ 529868 w 1061489"/>
              <a:gd name="connsiteY57" fmla="*/ 120335 h 736435"/>
              <a:gd name="connsiteX58" fmla="*/ 529868 w 1061489"/>
              <a:gd name="connsiteY58" fmla="*/ 88785 h 736435"/>
              <a:gd name="connsiteX59" fmla="*/ 1056886 w 1061489"/>
              <a:gd name="connsiteY59" fmla="*/ 392891 h 736435"/>
              <a:gd name="connsiteX60" fmla="*/ 1056886 w 1061489"/>
              <a:gd name="connsiteY60" fmla="*/ 433205 h 736435"/>
              <a:gd name="connsiteX61" fmla="*/ 529868 w 1061489"/>
              <a:gd name="connsiteY61" fmla="*/ 736435 h 736435"/>
              <a:gd name="connsiteX62" fmla="*/ 4603 w 1061489"/>
              <a:gd name="connsiteY62" fmla="*/ 433205 h 736435"/>
              <a:gd name="connsiteX63" fmla="*/ 4603 w 1061489"/>
              <a:gd name="connsiteY63" fmla="*/ 392891 h 736435"/>
              <a:gd name="connsiteX64" fmla="*/ 323796 w 1061489"/>
              <a:gd name="connsiteY64" fmla="*/ 125593 h 736435"/>
              <a:gd name="connsiteX65" fmla="*/ 325550 w 1061489"/>
              <a:gd name="connsiteY65" fmla="*/ 124717 h 736435"/>
              <a:gd name="connsiteX66" fmla="*/ 326427 w 1061489"/>
              <a:gd name="connsiteY66" fmla="*/ 124717 h 736435"/>
              <a:gd name="connsiteX67" fmla="*/ 529868 w 1061489"/>
              <a:gd name="connsiteY67" fmla="*/ 88785 h 736435"/>
              <a:gd name="connsiteX68" fmla="*/ 522334 w 1061489"/>
              <a:gd name="connsiteY68" fmla="*/ 0 h 736435"/>
              <a:gd name="connsiteX69" fmla="*/ 946201 w 1061489"/>
              <a:gd name="connsiteY69" fmla="*/ 135971 h 736435"/>
              <a:gd name="connsiteX70" fmla="*/ 949696 w 1061489"/>
              <a:gd name="connsiteY70" fmla="*/ 158045 h 736435"/>
              <a:gd name="connsiteX71" fmla="*/ 937461 w 1061489"/>
              <a:gd name="connsiteY71" fmla="*/ 165108 h 736435"/>
              <a:gd name="connsiteX72" fmla="*/ 928722 w 1061489"/>
              <a:gd name="connsiteY72" fmla="*/ 162459 h 736435"/>
              <a:gd name="connsiteX73" fmla="*/ 522334 w 1061489"/>
              <a:gd name="connsiteY73" fmla="*/ 30903 h 736435"/>
              <a:gd name="connsiteX74" fmla="*/ 121190 w 1061489"/>
              <a:gd name="connsiteY74" fmla="*/ 158045 h 736435"/>
              <a:gd name="connsiteX75" fmla="*/ 99341 w 1061489"/>
              <a:gd name="connsiteY75" fmla="*/ 153630 h 736435"/>
              <a:gd name="connsiteX76" fmla="*/ 104585 w 1061489"/>
              <a:gd name="connsiteY76" fmla="*/ 132440 h 736435"/>
              <a:gd name="connsiteX77" fmla="*/ 522334 w 1061489"/>
              <a:gd name="connsiteY77" fmla="*/ 0 h 73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061489" h="736435">
                <a:moveTo>
                  <a:pt x="527505" y="189153"/>
                </a:moveTo>
                <a:cubicBezTo>
                  <a:pt x="579924" y="189153"/>
                  <a:pt x="630595" y="207484"/>
                  <a:pt x="670783" y="240653"/>
                </a:cubicBezTo>
                <a:cubicBezTo>
                  <a:pt x="676898" y="245891"/>
                  <a:pt x="678646" y="255493"/>
                  <a:pt x="672530" y="262476"/>
                </a:cubicBezTo>
                <a:cubicBezTo>
                  <a:pt x="667288" y="269459"/>
                  <a:pt x="656805" y="269459"/>
                  <a:pt x="650689" y="265094"/>
                </a:cubicBezTo>
                <a:cubicBezTo>
                  <a:pt x="615743" y="235416"/>
                  <a:pt x="572061" y="219704"/>
                  <a:pt x="527505" y="219704"/>
                </a:cubicBezTo>
                <a:cubicBezTo>
                  <a:pt x="420921" y="219704"/>
                  <a:pt x="334430" y="306120"/>
                  <a:pt x="334430" y="412613"/>
                </a:cubicBezTo>
                <a:cubicBezTo>
                  <a:pt x="334430" y="445782"/>
                  <a:pt x="343166" y="475461"/>
                  <a:pt x="357145" y="503393"/>
                </a:cubicBezTo>
                <a:lnTo>
                  <a:pt x="506538" y="389045"/>
                </a:lnTo>
                <a:cubicBezTo>
                  <a:pt x="512653" y="382934"/>
                  <a:pt x="521390" y="383807"/>
                  <a:pt x="525758" y="389045"/>
                </a:cubicBezTo>
                <a:lnTo>
                  <a:pt x="549346" y="410867"/>
                </a:lnTo>
                <a:lnTo>
                  <a:pt x="723202" y="266840"/>
                </a:lnTo>
                <a:cubicBezTo>
                  <a:pt x="717960" y="265094"/>
                  <a:pt x="713591" y="259857"/>
                  <a:pt x="713591" y="253747"/>
                </a:cubicBezTo>
                <a:cubicBezTo>
                  <a:pt x="713591" y="245018"/>
                  <a:pt x="720581" y="237162"/>
                  <a:pt x="730191" y="237162"/>
                </a:cubicBezTo>
                <a:lnTo>
                  <a:pt x="761642" y="237162"/>
                </a:lnTo>
                <a:cubicBezTo>
                  <a:pt x="770378" y="237162"/>
                  <a:pt x="777367" y="245018"/>
                  <a:pt x="777367" y="253747"/>
                </a:cubicBezTo>
                <a:lnTo>
                  <a:pt x="777367" y="287789"/>
                </a:lnTo>
                <a:cubicBezTo>
                  <a:pt x="777367" y="296518"/>
                  <a:pt x="770378" y="304374"/>
                  <a:pt x="761642" y="304374"/>
                </a:cubicBezTo>
                <a:cubicBezTo>
                  <a:pt x="752905" y="304374"/>
                  <a:pt x="745916" y="296518"/>
                  <a:pt x="745916" y="287789"/>
                </a:cubicBezTo>
                <a:lnTo>
                  <a:pt x="557209" y="444909"/>
                </a:lnTo>
                <a:cubicBezTo>
                  <a:pt x="551094" y="449274"/>
                  <a:pt x="542357" y="449274"/>
                  <a:pt x="537115" y="443164"/>
                </a:cubicBezTo>
                <a:lnTo>
                  <a:pt x="513527" y="421341"/>
                </a:lnTo>
                <a:lnTo>
                  <a:pt x="373744" y="528707"/>
                </a:lnTo>
                <a:cubicBezTo>
                  <a:pt x="408690" y="574970"/>
                  <a:pt x="464603" y="604648"/>
                  <a:pt x="527505" y="604648"/>
                </a:cubicBezTo>
                <a:cubicBezTo>
                  <a:pt x="633216" y="604648"/>
                  <a:pt x="719707" y="518232"/>
                  <a:pt x="719707" y="412613"/>
                </a:cubicBezTo>
                <a:cubicBezTo>
                  <a:pt x="719707" y="392536"/>
                  <a:pt x="717086" y="372460"/>
                  <a:pt x="710971" y="353256"/>
                </a:cubicBezTo>
                <a:cubicBezTo>
                  <a:pt x="708350" y="345400"/>
                  <a:pt x="712718" y="335798"/>
                  <a:pt x="720581" y="334053"/>
                </a:cubicBezTo>
                <a:cubicBezTo>
                  <a:pt x="729317" y="330561"/>
                  <a:pt x="738054" y="334925"/>
                  <a:pt x="740674" y="343654"/>
                </a:cubicBezTo>
                <a:cubicBezTo>
                  <a:pt x="747664" y="365477"/>
                  <a:pt x="751158" y="389045"/>
                  <a:pt x="751158" y="412613"/>
                </a:cubicBezTo>
                <a:cubicBezTo>
                  <a:pt x="751158" y="535690"/>
                  <a:pt x="650689" y="636072"/>
                  <a:pt x="527505" y="636072"/>
                </a:cubicBezTo>
                <a:cubicBezTo>
                  <a:pt x="454993" y="636072"/>
                  <a:pt x="390343" y="602029"/>
                  <a:pt x="349282" y="547910"/>
                </a:cubicBezTo>
                <a:lnTo>
                  <a:pt x="306473" y="581080"/>
                </a:lnTo>
                <a:cubicBezTo>
                  <a:pt x="303853" y="582826"/>
                  <a:pt x="300358" y="584572"/>
                  <a:pt x="296863" y="584572"/>
                </a:cubicBezTo>
                <a:cubicBezTo>
                  <a:pt x="293369" y="584572"/>
                  <a:pt x="288127" y="581953"/>
                  <a:pt x="284632" y="578461"/>
                </a:cubicBezTo>
                <a:cubicBezTo>
                  <a:pt x="280264" y="571478"/>
                  <a:pt x="281138" y="561877"/>
                  <a:pt x="287253" y="556639"/>
                </a:cubicBezTo>
                <a:lnTo>
                  <a:pt x="332683" y="522597"/>
                </a:lnTo>
                <a:cubicBezTo>
                  <a:pt x="314336" y="489427"/>
                  <a:pt x="302979" y="451893"/>
                  <a:pt x="302979" y="412613"/>
                </a:cubicBezTo>
                <a:cubicBezTo>
                  <a:pt x="302979" y="288662"/>
                  <a:pt x="404322" y="189153"/>
                  <a:pt x="527505" y="189153"/>
                </a:cubicBezTo>
                <a:close/>
                <a:moveTo>
                  <a:pt x="257151" y="188693"/>
                </a:moveTo>
                <a:cubicBezTo>
                  <a:pt x="158938" y="240400"/>
                  <a:pt x="76509" y="316645"/>
                  <a:pt x="32664" y="406037"/>
                </a:cubicBezTo>
                <a:cubicBezTo>
                  <a:pt x="30910" y="410419"/>
                  <a:pt x="30910" y="415677"/>
                  <a:pt x="32664" y="419183"/>
                </a:cubicBezTo>
                <a:cubicBezTo>
                  <a:pt x="76509" y="509450"/>
                  <a:pt x="158938" y="585696"/>
                  <a:pt x="257151" y="637403"/>
                </a:cubicBezTo>
                <a:cubicBezTo>
                  <a:pt x="205414" y="575180"/>
                  <a:pt x="175599" y="495428"/>
                  <a:pt x="175599" y="413048"/>
                </a:cubicBezTo>
                <a:cubicBezTo>
                  <a:pt x="175599" y="330668"/>
                  <a:pt x="205414" y="251793"/>
                  <a:pt x="257151" y="188693"/>
                </a:cubicBezTo>
                <a:close/>
                <a:moveTo>
                  <a:pt x="801707" y="187817"/>
                </a:moveTo>
                <a:cubicBezTo>
                  <a:pt x="853445" y="250916"/>
                  <a:pt x="883259" y="330668"/>
                  <a:pt x="883259" y="413048"/>
                </a:cubicBezTo>
                <a:cubicBezTo>
                  <a:pt x="883259" y="495428"/>
                  <a:pt x="853445" y="576056"/>
                  <a:pt x="801707" y="638279"/>
                </a:cubicBezTo>
                <a:cubicBezTo>
                  <a:pt x="901674" y="587449"/>
                  <a:pt x="984103" y="510327"/>
                  <a:pt x="1028825" y="419183"/>
                </a:cubicBezTo>
                <a:cubicBezTo>
                  <a:pt x="1030579" y="415677"/>
                  <a:pt x="1030579" y="410419"/>
                  <a:pt x="1028825" y="406037"/>
                </a:cubicBezTo>
                <a:cubicBezTo>
                  <a:pt x="984103" y="315769"/>
                  <a:pt x="901674" y="239523"/>
                  <a:pt x="801707" y="187817"/>
                </a:cubicBezTo>
                <a:close/>
                <a:moveTo>
                  <a:pt x="529868" y="120335"/>
                </a:moveTo>
                <a:cubicBezTo>
                  <a:pt x="464977" y="120335"/>
                  <a:pt x="400086" y="131728"/>
                  <a:pt x="339580" y="152761"/>
                </a:cubicBezTo>
                <a:cubicBezTo>
                  <a:pt x="257151" y="213232"/>
                  <a:pt x="207168" y="310511"/>
                  <a:pt x="207168" y="413048"/>
                </a:cubicBezTo>
                <a:cubicBezTo>
                  <a:pt x="207168" y="515585"/>
                  <a:pt x="257151" y="611988"/>
                  <a:pt x="339580" y="672458"/>
                </a:cubicBezTo>
                <a:cubicBezTo>
                  <a:pt x="400086" y="693492"/>
                  <a:pt x="464977" y="705761"/>
                  <a:pt x="529868" y="705761"/>
                </a:cubicBezTo>
                <a:cubicBezTo>
                  <a:pt x="593882" y="705761"/>
                  <a:pt x="658772" y="693492"/>
                  <a:pt x="719279" y="673335"/>
                </a:cubicBezTo>
                <a:cubicBezTo>
                  <a:pt x="802584" y="611988"/>
                  <a:pt x="852568" y="515585"/>
                  <a:pt x="852568" y="413048"/>
                </a:cubicBezTo>
                <a:cubicBezTo>
                  <a:pt x="852568" y="310511"/>
                  <a:pt x="802584" y="213232"/>
                  <a:pt x="720156" y="152761"/>
                </a:cubicBezTo>
                <a:cubicBezTo>
                  <a:pt x="658772" y="131728"/>
                  <a:pt x="593882" y="120335"/>
                  <a:pt x="529868" y="120335"/>
                </a:cubicBezTo>
                <a:close/>
                <a:moveTo>
                  <a:pt x="529868" y="88785"/>
                </a:moveTo>
                <a:cubicBezTo>
                  <a:pt x="748216" y="88785"/>
                  <a:pt x="970073" y="216737"/>
                  <a:pt x="1056886" y="392891"/>
                </a:cubicBezTo>
                <a:cubicBezTo>
                  <a:pt x="1063024" y="405161"/>
                  <a:pt x="1063024" y="420935"/>
                  <a:pt x="1056886" y="433205"/>
                </a:cubicBezTo>
                <a:cubicBezTo>
                  <a:pt x="970073" y="609359"/>
                  <a:pt x="748216" y="736435"/>
                  <a:pt x="529868" y="736435"/>
                </a:cubicBezTo>
                <a:cubicBezTo>
                  <a:pt x="311519" y="736435"/>
                  <a:pt x="91416" y="609359"/>
                  <a:pt x="4603" y="433205"/>
                </a:cubicBezTo>
                <a:cubicBezTo>
                  <a:pt x="-1535" y="420935"/>
                  <a:pt x="-1535" y="405161"/>
                  <a:pt x="4603" y="392891"/>
                </a:cubicBezTo>
                <a:cubicBezTo>
                  <a:pt x="63356" y="272826"/>
                  <a:pt x="184368" y="176424"/>
                  <a:pt x="323796" y="125593"/>
                </a:cubicBezTo>
                <a:cubicBezTo>
                  <a:pt x="324673" y="125593"/>
                  <a:pt x="324673" y="124717"/>
                  <a:pt x="325550" y="124717"/>
                </a:cubicBezTo>
                <a:lnTo>
                  <a:pt x="326427" y="124717"/>
                </a:lnTo>
                <a:cubicBezTo>
                  <a:pt x="391317" y="101931"/>
                  <a:pt x="460593" y="88785"/>
                  <a:pt x="529868" y="88785"/>
                </a:cubicBezTo>
                <a:close/>
                <a:moveTo>
                  <a:pt x="522334" y="0"/>
                </a:moveTo>
                <a:cubicBezTo>
                  <a:pt x="667410" y="0"/>
                  <a:pt x="822099" y="49444"/>
                  <a:pt x="946201" y="135971"/>
                </a:cubicBezTo>
                <a:cubicBezTo>
                  <a:pt x="953192" y="142152"/>
                  <a:pt x="954940" y="151864"/>
                  <a:pt x="949696" y="158045"/>
                </a:cubicBezTo>
                <a:cubicBezTo>
                  <a:pt x="947075" y="163342"/>
                  <a:pt x="941831" y="165108"/>
                  <a:pt x="937461" y="165108"/>
                </a:cubicBezTo>
                <a:cubicBezTo>
                  <a:pt x="933965" y="165108"/>
                  <a:pt x="930470" y="164225"/>
                  <a:pt x="928722" y="162459"/>
                </a:cubicBezTo>
                <a:cubicBezTo>
                  <a:pt x="809864" y="79464"/>
                  <a:pt x="661292" y="30903"/>
                  <a:pt x="522334" y="30903"/>
                </a:cubicBezTo>
                <a:cubicBezTo>
                  <a:pt x="385997" y="30903"/>
                  <a:pt x="239173" y="77698"/>
                  <a:pt x="121190" y="158045"/>
                </a:cubicBezTo>
                <a:cubicBezTo>
                  <a:pt x="114198" y="163342"/>
                  <a:pt x="104585" y="161576"/>
                  <a:pt x="99341" y="153630"/>
                </a:cubicBezTo>
                <a:cubicBezTo>
                  <a:pt x="94971" y="147449"/>
                  <a:pt x="96719" y="136854"/>
                  <a:pt x="104585" y="132440"/>
                </a:cubicBezTo>
                <a:cubicBezTo>
                  <a:pt x="227812" y="47678"/>
                  <a:pt x="379880" y="0"/>
                  <a:pt x="5223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856545A-D0E4-4DD0-9172-C89652E6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040" y="8852485"/>
            <a:ext cx="926442" cy="924721"/>
          </a:xfrm>
          <a:custGeom>
            <a:avLst/>
            <a:gdLst>
              <a:gd name="connsiteX0" fmla="*/ 189029 w 926442"/>
              <a:gd name="connsiteY0" fmla="*/ 624226 h 924721"/>
              <a:gd name="connsiteX1" fmla="*/ 54103 w 926442"/>
              <a:gd name="connsiteY1" fmla="*/ 758750 h 924721"/>
              <a:gd name="connsiteX2" fmla="*/ 30447 w 926442"/>
              <a:gd name="connsiteY2" fmla="*/ 814656 h 924721"/>
              <a:gd name="connsiteX3" fmla="*/ 54103 w 926442"/>
              <a:gd name="connsiteY3" fmla="*/ 870562 h 924721"/>
              <a:gd name="connsiteX4" fmla="*/ 109300 w 926442"/>
              <a:gd name="connsiteY4" fmla="*/ 893273 h 924721"/>
              <a:gd name="connsiteX5" fmla="*/ 165373 w 926442"/>
              <a:gd name="connsiteY5" fmla="*/ 870562 h 924721"/>
              <a:gd name="connsiteX6" fmla="*/ 301176 w 926442"/>
              <a:gd name="connsiteY6" fmla="*/ 735165 h 924721"/>
              <a:gd name="connsiteX7" fmla="*/ 189029 w 926442"/>
              <a:gd name="connsiteY7" fmla="*/ 624226 h 924721"/>
              <a:gd name="connsiteX8" fmla="*/ 266130 w 926442"/>
              <a:gd name="connsiteY8" fmla="*/ 547356 h 924721"/>
              <a:gd name="connsiteX9" fmla="*/ 214437 w 926442"/>
              <a:gd name="connsiteY9" fmla="*/ 598894 h 924721"/>
              <a:gd name="connsiteX10" fmla="*/ 326584 w 926442"/>
              <a:gd name="connsiteY10" fmla="*/ 709832 h 924721"/>
              <a:gd name="connsiteX11" fmla="*/ 378276 w 926442"/>
              <a:gd name="connsiteY11" fmla="*/ 659167 h 924721"/>
              <a:gd name="connsiteX12" fmla="*/ 316070 w 926442"/>
              <a:gd name="connsiteY12" fmla="*/ 608503 h 924721"/>
              <a:gd name="connsiteX13" fmla="*/ 266130 w 926442"/>
              <a:gd name="connsiteY13" fmla="*/ 547356 h 924721"/>
              <a:gd name="connsiteX14" fmla="*/ 216190 w 926442"/>
              <a:gd name="connsiteY14" fmla="*/ 281803 h 924721"/>
              <a:gd name="connsiteX15" fmla="*/ 230208 w 926442"/>
              <a:gd name="connsiteY15" fmla="*/ 298400 h 924721"/>
              <a:gd name="connsiteX16" fmla="*/ 338850 w 926442"/>
              <a:gd name="connsiteY16" fmla="*/ 586664 h 924721"/>
              <a:gd name="connsiteX17" fmla="*/ 863660 w 926442"/>
              <a:gd name="connsiteY17" fmla="*/ 586664 h 924721"/>
              <a:gd name="connsiteX18" fmla="*/ 885564 w 926442"/>
              <a:gd name="connsiteY18" fmla="*/ 586664 h 924721"/>
              <a:gd name="connsiteX19" fmla="*/ 885564 w 926442"/>
              <a:gd name="connsiteY19" fmla="*/ 608503 h 924721"/>
              <a:gd name="connsiteX20" fmla="*/ 600817 w 926442"/>
              <a:gd name="connsiteY20" fmla="*/ 726429 h 924721"/>
              <a:gd name="connsiteX21" fmla="*/ 405437 w 926442"/>
              <a:gd name="connsiteY21" fmla="*/ 675764 h 924721"/>
              <a:gd name="connsiteX22" fmla="*/ 187277 w 926442"/>
              <a:gd name="connsiteY22" fmla="*/ 892400 h 924721"/>
              <a:gd name="connsiteX23" fmla="*/ 109300 w 926442"/>
              <a:gd name="connsiteY23" fmla="*/ 924721 h 924721"/>
              <a:gd name="connsiteX24" fmla="*/ 32199 w 926442"/>
              <a:gd name="connsiteY24" fmla="*/ 892400 h 924721"/>
              <a:gd name="connsiteX25" fmla="*/ 32199 w 926442"/>
              <a:gd name="connsiteY25" fmla="*/ 736912 h 924721"/>
              <a:gd name="connsiteX26" fmla="*/ 249483 w 926442"/>
              <a:gd name="connsiteY26" fmla="*/ 520276 h 924721"/>
              <a:gd name="connsiteX27" fmla="*/ 199543 w 926442"/>
              <a:gd name="connsiteY27" fmla="*/ 295779 h 924721"/>
              <a:gd name="connsiteX28" fmla="*/ 216190 w 926442"/>
              <a:gd name="connsiteY28" fmla="*/ 281803 h 924721"/>
              <a:gd name="connsiteX29" fmla="*/ 600244 w 926442"/>
              <a:gd name="connsiteY29" fmla="*/ 126518 h 924721"/>
              <a:gd name="connsiteX30" fmla="*/ 616072 w 926442"/>
              <a:gd name="connsiteY30" fmla="*/ 142338 h 924721"/>
              <a:gd name="connsiteX31" fmla="*/ 616072 w 926442"/>
              <a:gd name="connsiteY31" fmla="*/ 179252 h 924721"/>
              <a:gd name="connsiteX32" fmla="*/ 667950 w 926442"/>
              <a:gd name="connsiteY32" fmla="*/ 220560 h 924721"/>
              <a:gd name="connsiteX33" fmla="*/ 656519 w 926442"/>
              <a:gd name="connsiteY33" fmla="*/ 239896 h 924721"/>
              <a:gd name="connsiteX34" fmla="*/ 638054 w 926442"/>
              <a:gd name="connsiteY34" fmla="*/ 228471 h 924721"/>
              <a:gd name="connsiteX35" fmla="*/ 607279 w 926442"/>
              <a:gd name="connsiteY35" fmla="*/ 210014 h 924721"/>
              <a:gd name="connsiteX36" fmla="*/ 570348 w 926442"/>
              <a:gd name="connsiteY36" fmla="*/ 223197 h 924721"/>
              <a:gd name="connsiteX37" fmla="*/ 554521 w 926442"/>
              <a:gd name="connsiteY37" fmla="*/ 258353 h 924721"/>
              <a:gd name="connsiteX38" fmla="*/ 600244 w 926442"/>
              <a:gd name="connsiteY38" fmla="*/ 310208 h 924721"/>
              <a:gd name="connsiteX39" fmla="*/ 602003 w 926442"/>
              <a:gd name="connsiteY39" fmla="*/ 310208 h 924721"/>
              <a:gd name="connsiteX40" fmla="*/ 676743 w 926442"/>
              <a:gd name="connsiteY40" fmla="*/ 393704 h 924721"/>
              <a:gd name="connsiteX41" fmla="*/ 651243 w 926442"/>
              <a:gd name="connsiteY41" fmla="*/ 450833 h 924721"/>
              <a:gd name="connsiteX42" fmla="*/ 616072 w 926442"/>
              <a:gd name="connsiteY42" fmla="*/ 470169 h 924721"/>
              <a:gd name="connsiteX43" fmla="*/ 616072 w 926442"/>
              <a:gd name="connsiteY43" fmla="*/ 504446 h 924721"/>
              <a:gd name="connsiteX44" fmla="*/ 600244 w 926442"/>
              <a:gd name="connsiteY44" fmla="*/ 519387 h 924721"/>
              <a:gd name="connsiteX45" fmla="*/ 584417 w 926442"/>
              <a:gd name="connsiteY45" fmla="*/ 504446 h 924721"/>
              <a:gd name="connsiteX46" fmla="*/ 584417 w 926442"/>
              <a:gd name="connsiteY46" fmla="*/ 471047 h 924721"/>
              <a:gd name="connsiteX47" fmla="*/ 532539 w 926442"/>
              <a:gd name="connsiteY47" fmla="*/ 423587 h 924721"/>
              <a:gd name="connsiteX48" fmla="*/ 544849 w 926442"/>
              <a:gd name="connsiteY48" fmla="*/ 405130 h 924721"/>
              <a:gd name="connsiteX49" fmla="*/ 563314 w 926442"/>
              <a:gd name="connsiteY49" fmla="*/ 417435 h 924721"/>
              <a:gd name="connsiteX50" fmla="*/ 593210 w 926442"/>
              <a:gd name="connsiteY50" fmla="*/ 440286 h 924721"/>
              <a:gd name="connsiteX51" fmla="*/ 594089 w 926442"/>
              <a:gd name="connsiteY51" fmla="*/ 440286 h 924721"/>
              <a:gd name="connsiteX52" fmla="*/ 645968 w 926442"/>
              <a:gd name="connsiteY52" fmla="*/ 392825 h 924721"/>
              <a:gd name="connsiteX53" fmla="*/ 599365 w 926442"/>
              <a:gd name="connsiteY53" fmla="*/ 340970 h 924721"/>
              <a:gd name="connsiteX54" fmla="*/ 596727 w 926442"/>
              <a:gd name="connsiteY54" fmla="*/ 340970 h 924721"/>
              <a:gd name="connsiteX55" fmla="*/ 523746 w 926442"/>
              <a:gd name="connsiteY55" fmla="*/ 257474 h 924721"/>
              <a:gd name="connsiteX56" fmla="*/ 549245 w 926442"/>
              <a:gd name="connsiteY56" fmla="*/ 200346 h 924721"/>
              <a:gd name="connsiteX57" fmla="*/ 584417 w 926442"/>
              <a:gd name="connsiteY57" fmla="*/ 181889 h 924721"/>
              <a:gd name="connsiteX58" fmla="*/ 584417 w 926442"/>
              <a:gd name="connsiteY58" fmla="*/ 142338 h 924721"/>
              <a:gd name="connsiteX59" fmla="*/ 600244 w 926442"/>
              <a:gd name="connsiteY59" fmla="*/ 126518 h 924721"/>
              <a:gd name="connsiteX60" fmla="*/ 600992 w 926442"/>
              <a:gd name="connsiteY60" fmla="*/ 30440 h 924721"/>
              <a:gd name="connsiteX61" fmla="*/ 392774 w 926442"/>
              <a:gd name="connsiteY61" fmla="*/ 117163 h 924721"/>
              <a:gd name="connsiteX62" fmla="*/ 392774 w 926442"/>
              <a:gd name="connsiteY62" fmla="*/ 533257 h 924721"/>
              <a:gd name="connsiteX63" fmla="*/ 809210 w 926442"/>
              <a:gd name="connsiteY63" fmla="*/ 533257 h 924721"/>
              <a:gd name="connsiteX64" fmla="*/ 895822 w 926442"/>
              <a:gd name="connsiteY64" fmla="*/ 324772 h 924721"/>
              <a:gd name="connsiteX65" fmla="*/ 809210 w 926442"/>
              <a:gd name="connsiteY65" fmla="*/ 117163 h 924721"/>
              <a:gd name="connsiteX66" fmla="*/ 600992 w 926442"/>
              <a:gd name="connsiteY66" fmla="*/ 30440 h 924721"/>
              <a:gd name="connsiteX67" fmla="*/ 600992 w 926442"/>
              <a:gd name="connsiteY67" fmla="*/ 0 h 924721"/>
              <a:gd name="connsiteX68" fmla="*/ 831082 w 926442"/>
              <a:gd name="connsiteY68" fmla="*/ 95263 h 924721"/>
              <a:gd name="connsiteX69" fmla="*/ 926442 w 926442"/>
              <a:gd name="connsiteY69" fmla="*/ 324772 h 924721"/>
              <a:gd name="connsiteX70" fmla="*/ 831082 w 926442"/>
              <a:gd name="connsiteY70" fmla="*/ 555156 h 924721"/>
              <a:gd name="connsiteX71" fmla="*/ 600992 w 926442"/>
              <a:gd name="connsiteY71" fmla="*/ 650639 h 924721"/>
              <a:gd name="connsiteX72" fmla="*/ 370903 w 926442"/>
              <a:gd name="connsiteY72" fmla="*/ 555156 h 924721"/>
              <a:gd name="connsiteX73" fmla="*/ 370903 w 926442"/>
              <a:gd name="connsiteY73" fmla="*/ 95263 h 924721"/>
              <a:gd name="connsiteX74" fmla="*/ 600992 w 926442"/>
              <a:gd name="connsiteY74" fmla="*/ 0 h 92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26442" h="924721">
                <a:moveTo>
                  <a:pt x="189029" y="624226"/>
                </a:moveTo>
                <a:lnTo>
                  <a:pt x="54103" y="758750"/>
                </a:lnTo>
                <a:cubicBezTo>
                  <a:pt x="38332" y="774473"/>
                  <a:pt x="30447" y="793691"/>
                  <a:pt x="30447" y="814656"/>
                </a:cubicBezTo>
                <a:cubicBezTo>
                  <a:pt x="30447" y="835620"/>
                  <a:pt x="38332" y="855712"/>
                  <a:pt x="54103" y="870562"/>
                </a:cubicBezTo>
                <a:cubicBezTo>
                  <a:pt x="68121" y="885412"/>
                  <a:pt x="88272" y="893273"/>
                  <a:pt x="109300" y="893273"/>
                </a:cubicBezTo>
                <a:cubicBezTo>
                  <a:pt x="131204" y="893273"/>
                  <a:pt x="150479" y="885412"/>
                  <a:pt x="165373" y="870562"/>
                </a:cubicBezTo>
                <a:lnTo>
                  <a:pt x="301176" y="735165"/>
                </a:lnTo>
                <a:cubicBezTo>
                  <a:pt x="248607" y="717694"/>
                  <a:pt x="207428" y="676638"/>
                  <a:pt x="189029" y="624226"/>
                </a:cubicBezTo>
                <a:close/>
                <a:moveTo>
                  <a:pt x="266130" y="547356"/>
                </a:moveTo>
                <a:lnTo>
                  <a:pt x="214437" y="598894"/>
                </a:lnTo>
                <a:cubicBezTo>
                  <a:pt x="227579" y="654800"/>
                  <a:pt x="270511" y="697603"/>
                  <a:pt x="326584" y="709832"/>
                </a:cubicBezTo>
                <a:lnTo>
                  <a:pt x="378276" y="659167"/>
                </a:lnTo>
                <a:cubicBezTo>
                  <a:pt x="355497" y="645191"/>
                  <a:pt x="335345" y="627720"/>
                  <a:pt x="316070" y="608503"/>
                </a:cubicBezTo>
                <a:cubicBezTo>
                  <a:pt x="296795" y="590159"/>
                  <a:pt x="280148" y="569194"/>
                  <a:pt x="266130" y="547356"/>
                </a:cubicBezTo>
                <a:close/>
                <a:moveTo>
                  <a:pt x="216190" y="281803"/>
                </a:moveTo>
                <a:cubicBezTo>
                  <a:pt x="224951" y="281803"/>
                  <a:pt x="231084" y="289664"/>
                  <a:pt x="230208" y="298400"/>
                </a:cubicBezTo>
                <a:cubicBezTo>
                  <a:pt x="222323" y="404970"/>
                  <a:pt x="261749" y="510667"/>
                  <a:pt x="338850" y="586664"/>
                </a:cubicBezTo>
                <a:cubicBezTo>
                  <a:pt x="483414" y="731670"/>
                  <a:pt x="719097" y="731670"/>
                  <a:pt x="863660" y="586664"/>
                </a:cubicBezTo>
                <a:cubicBezTo>
                  <a:pt x="869793" y="580550"/>
                  <a:pt x="879431" y="580550"/>
                  <a:pt x="885564" y="586664"/>
                </a:cubicBezTo>
                <a:cubicBezTo>
                  <a:pt x="891697" y="592779"/>
                  <a:pt x="891697" y="603261"/>
                  <a:pt x="885564" y="608503"/>
                </a:cubicBezTo>
                <a:cubicBezTo>
                  <a:pt x="806711" y="687120"/>
                  <a:pt x="704202" y="726429"/>
                  <a:pt x="600817" y="726429"/>
                </a:cubicBezTo>
                <a:cubicBezTo>
                  <a:pt x="533354" y="726429"/>
                  <a:pt x="465891" y="709832"/>
                  <a:pt x="405437" y="675764"/>
                </a:cubicBezTo>
                <a:lnTo>
                  <a:pt x="187277" y="892400"/>
                </a:lnTo>
                <a:cubicBezTo>
                  <a:pt x="166249" y="914238"/>
                  <a:pt x="138213" y="924721"/>
                  <a:pt x="109300" y="924721"/>
                </a:cubicBezTo>
                <a:cubicBezTo>
                  <a:pt x="81263" y="924721"/>
                  <a:pt x="53227" y="914238"/>
                  <a:pt x="32199" y="892400"/>
                </a:cubicBezTo>
                <a:cubicBezTo>
                  <a:pt x="-10732" y="849597"/>
                  <a:pt x="-10732" y="780588"/>
                  <a:pt x="32199" y="736912"/>
                </a:cubicBezTo>
                <a:lnTo>
                  <a:pt x="249483" y="520276"/>
                </a:lnTo>
                <a:cubicBezTo>
                  <a:pt x="211809" y="452141"/>
                  <a:pt x="193410" y="374397"/>
                  <a:pt x="199543" y="295779"/>
                </a:cubicBezTo>
                <a:cubicBezTo>
                  <a:pt x="200419" y="287917"/>
                  <a:pt x="207428" y="280929"/>
                  <a:pt x="216190" y="281803"/>
                </a:cubicBezTo>
                <a:close/>
                <a:moveTo>
                  <a:pt x="600244" y="126518"/>
                </a:moveTo>
                <a:cubicBezTo>
                  <a:pt x="609037" y="126518"/>
                  <a:pt x="616072" y="133549"/>
                  <a:pt x="616072" y="142338"/>
                </a:cubicBezTo>
                <a:lnTo>
                  <a:pt x="616072" y="179252"/>
                </a:lnTo>
                <a:cubicBezTo>
                  <a:pt x="635416" y="181889"/>
                  <a:pt x="661795" y="193315"/>
                  <a:pt x="667950" y="220560"/>
                </a:cubicBezTo>
                <a:cubicBezTo>
                  <a:pt x="670588" y="228471"/>
                  <a:pt x="665312" y="237260"/>
                  <a:pt x="656519" y="239896"/>
                </a:cubicBezTo>
                <a:cubicBezTo>
                  <a:pt x="648606" y="240775"/>
                  <a:pt x="639813" y="236381"/>
                  <a:pt x="638054" y="228471"/>
                </a:cubicBezTo>
                <a:cubicBezTo>
                  <a:pt x="633658" y="210893"/>
                  <a:pt x="607279" y="210014"/>
                  <a:pt x="607279" y="210014"/>
                </a:cubicBezTo>
                <a:cubicBezTo>
                  <a:pt x="593210" y="209135"/>
                  <a:pt x="580021" y="214408"/>
                  <a:pt x="570348" y="223197"/>
                </a:cubicBezTo>
                <a:cubicBezTo>
                  <a:pt x="560676" y="232865"/>
                  <a:pt x="554521" y="245170"/>
                  <a:pt x="554521" y="258353"/>
                </a:cubicBezTo>
                <a:cubicBezTo>
                  <a:pt x="553642" y="284720"/>
                  <a:pt x="573865" y="307572"/>
                  <a:pt x="600244" y="310208"/>
                </a:cubicBezTo>
                <a:lnTo>
                  <a:pt x="602003" y="310208"/>
                </a:lnTo>
                <a:cubicBezTo>
                  <a:pt x="645088" y="312845"/>
                  <a:pt x="679381" y="349759"/>
                  <a:pt x="676743" y="393704"/>
                </a:cubicBezTo>
                <a:cubicBezTo>
                  <a:pt x="676743" y="415677"/>
                  <a:pt x="667071" y="435891"/>
                  <a:pt x="651243" y="450833"/>
                </a:cubicBezTo>
                <a:cubicBezTo>
                  <a:pt x="641571" y="459622"/>
                  <a:pt x="629261" y="466653"/>
                  <a:pt x="616072" y="470169"/>
                </a:cubicBezTo>
                <a:lnTo>
                  <a:pt x="616072" y="504446"/>
                </a:lnTo>
                <a:cubicBezTo>
                  <a:pt x="616072" y="512356"/>
                  <a:pt x="609037" y="519387"/>
                  <a:pt x="600244" y="519387"/>
                </a:cubicBezTo>
                <a:cubicBezTo>
                  <a:pt x="591451" y="519387"/>
                  <a:pt x="584417" y="512356"/>
                  <a:pt x="584417" y="504446"/>
                </a:cubicBezTo>
                <a:lnTo>
                  <a:pt x="584417" y="471047"/>
                </a:lnTo>
                <a:cubicBezTo>
                  <a:pt x="565073" y="469290"/>
                  <a:pt x="538694" y="456985"/>
                  <a:pt x="532539" y="423587"/>
                </a:cubicBezTo>
                <a:cubicBezTo>
                  <a:pt x="530780" y="414798"/>
                  <a:pt x="536935" y="406009"/>
                  <a:pt x="544849" y="405130"/>
                </a:cubicBezTo>
                <a:cubicBezTo>
                  <a:pt x="553642" y="403372"/>
                  <a:pt x="560676" y="408645"/>
                  <a:pt x="563314" y="417435"/>
                </a:cubicBezTo>
                <a:cubicBezTo>
                  <a:pt x="567710" y="442044"/>
                  <a:pt x="592331" y="440286"/>
                  <a:pt x="593210" y="440286"/>
                </a:cubicBezTo>
                <a:lnTo>
                  <a:pt x="594089" y="440286"/>
                </a:lnTo>
                <a:cubicBezTo>
                  <a:pt x="621347" y="442044"/>
                  <a:pt x="645088" y="420071"/>
                  <a:pt x="645968" y="392825"/>
                </a:cubicBezTo>
                <a:cubicBezTo>
                  <a:pt x="646847" y="365579"/>
                  <a:pt x="626623" y="342728"/>
                  <a:pt x="599365" y="340970"/>
                </a:cubicBezTo>
                <a:lnTo>
                  <a:pt x="596727" y="340970"/>
                </a:lnTo>
                <a:cubicBezTo>
                  <a:pt x="554521" y="336576"/>
                  <a:pt x="521987" y="299662"/>
                  <a:pt x="523746" y="257474"/>
                </a:cubicBezTo>
                <a:cubicBezTo>
                  <a:pt x="524625" y="234623"/>
                  <a:pt x="533418" y="215287"/>
                  <a:pt x="549245" y="200346"/>
                </a:cubicBezTo>
                <a:cubicBezTo>
                  <a:pt x="559797" y="190678"/>
                  <a:pt x="571228" y="184526"/>
                  <a:pt x="584417" y="181889"/>
                </a:cubicBezTo>
                <a:lnTo>
                  <a:pt x="584417" y="142338"/>
                </a:lnTo>
                <a:cubicBezTo>
                  <a:pt x="584417" y="133549"/>
                  <a:pt x="591451" y="126518"/>
                  <a:pt x="600244" y="126518"/>
                </a:cubicBezTo>
                <a:close/>
                <a:moveTo>
                  <a:pt x="600992" y="30440"/>
                </a:moveTo>
                <a:cubicBezTo>
                  <a:pt x="525754" y="30440"/>
                  <a:pt x="450515" y="59348"/>
                  <a:pt x="392774" y="117163"/>
                </a:cubicBezTo>
                <a:cubicBezTo>
                  <a:pt x="278167" y="231917"/>
                  <a:pt x="278167" y="418502"/>
                  <a:pt x="392774" y="533257"/>
                </a:cubicBezTo>
                <a:cubicBezTo>
                  <a:pt x="507382" y="648011"/>
                  <a:pt x="694603" y="648011"/>
                  <a:pt x="809210" y="533257"/>
                </a:cubicBezTo>
                <a:cubicBezTo>
                  <a:pt x="865202" y="478070"/>
                  <a:pt x="895822" y="403611"/>
                  <a:pt x="895822" y="324772"/>
                </a:cubicBezTo>
                <a:cubicBezTo>
                  <a:pt x="895822" y="246809"/>
                  <a:pt x="865202" y="172350"/>
                  <a:pt x="809210" y="117163"/>
                </a:cubicBezTo>
                <a:cubicBezTo>
                  <a:pt x="751469" y="59348"/>
                  <a:pt x="676231" y="30440"/>
                  <a:pt x="600992" y="30440"/>
                </a:cubicBezTo>
                <a:close/>
                <a:moveTo>
                  <a:pt x="600992" y="0"/>
                </a:moveTo>
                <a:cubicBezTo>
                  <a:pt x="684323" y="0"/>
                  <a:pt x="767654" y="31754"/>
                  <a:pt x="831082" y="95263"/>
                </a:cubicBezTo>
                <a:cubicBezTo>
                  <a:pt x="892323" y="156582"/>
                  <a:pt x="926442" y="238049"/>
                  <a:pt x="926442" y="324772"/>
                </a:cubicBezTo>
                <a:cubicBezTo>
                  <a:pt x="926442" y="411495"/>
                  <a:pt x="892323" y="494713"/>
                  <a:pt x="831082" y="555156"/>
                </a:cubicBezTo>
                <a:cubicBezTo>
                  <a:pt x="767217" y="619103"/>
                  <a:pt x="684979" y="650639"/>
                  <a:pt x="600992" y="650639"/>
                </a:cubicBezTo>
                <a:cubicBezTo>
                  <a:pt x="517880" y="650639"/>
                  <a:pt x="434768" y="619103"/>
                  <a:pt x="370903" y="555156"/>
                </a:cubicBezTo>
                <a:cubicBezTo>
                  <a:pt x="244047" y="429014"/>
                  <a:pt x="244047" y="222281"/>
                  <a:pt x="370903" y="95263"/>
                </a:cubicBezTo>
                <a:cubicBezTo>
                  <a:pt x="434330" y="31754"/>
                  <a:pt x="517661" y="0"/>
                  <a:pt x="60099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D9830DE-95F9-49CC-AC5A-D5950E37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147" y="6242065"/>
            <a:ext cx="991218" cy="1191951"/>
          </a:xfrm>
          <a:custGeom>
            <a:avLst/>
            <a:gdLst>
              <a:gd name="connsiteX0" fmla="*/ 495614 w 991218"/>
              <a:gd name="connsiteY0" fmla="*/ 494116 h 1191951"/>
              <a:gd name="connsiteX1" fmla="*/ 511182 w 991218"/>
              <a:gd name="connsiteY1" fmla="*/ 508999 h 1191951"/>
              <a:gd name="connsiteX2" fmla="*/ 511182 w 991218"/>
              <a:gd name="connsiteY2" fmla="*/ 550145 h 1191951"/>
              <a:gd name="connsiteX3" fmla="*/ 557021 w 991218"/>
              <a:gd name="connsiteY3" fmla="*/ 589540 h 1191951"/>
              <a:gd name="connsiteX4" fmla="*/ 546642 w 991218"/>
              <a:gd name="connsiteY4" fmla="*/ 607924 h 1191951"/>
              <a:gd name="connsiteX5" fmla="*/ 528480 w 991218"/>
              <a:gd name="connsiteY5" fmla="*/ 597418 h 1191951"/>
              <a:gd name="connsiteX6" fmla="*/ 498209 w 991218"/>
              <a:gd name="connsiteY6" fmla="*/ 579910 h 1191951"/>
              <a:gd name="connsiteX7" fmla="*/ 447181 w 991218"/>
              <a:gd name="connsiteY7" fmla="*/ 630685 h 1191951"/>
              <a:gd name="connsiteX8" fmla="*/ 494749 w 991218"/>
              <a:gd name="connsiteY8" fmla="*/ 680586 h 1191951"/>
              <a:gd name="connsiteX9" fmla="*/ 496479 w 991218"/>
              <a:gd name="connsiteY9" fmla="*/ 681461 h 1191951"/>
              <a:gd name="connsiteX10" fmla="*/ 574318 w 991218"/>
              <a:gd name="connsiteY10" fmla="*/ 762877 h 1191951"/>
              <a:gd name="connsiteX11" fmla="*/ 511182 w 991218"/>
              <a:gd name="connsiteY11" fmla="*/ 842542 h 1191951"/>
              <a:gd name="connsiteX12" fmla="*/ 511182 w 991218"/>
              <a:gd name="connsiteY12" fmla="*/ 883688 h 1191951"/>
              <a:gd name="connsiteX13" fmla="*/ 495614 w 991218"/>
              <a:gd name="connsiteY13" fmla="*/ 898571 h 1191951"/>
              <a:gd name="connsiteX14" fmla="*/ 480046 w 991218"/>
              <a:gd name="connsiteY14" fmla="*/ 883688 h 1191951"/>
              <a:gd name="connsiteX15" fmla="*/ 480046 w 991218"/>
              <a:gd name="connsiteY15" fmla="*/ 844293 h 1191951"/>
              <a:gd name="connsiteX16" fmla="*/ 431613 w 991218"/>
              <a:gd name="connsiteY16" fmla="*/ 825034 h 1191951"/>
              <a:gd name="connsiteX17" fmla="*/ 430748 w 991218"/>
              <a:gd name="connsiteY17" fmla="*/ 803148 h 1191951"/>
              <a:gd name="connsiteX18" fmla="*/ 452370 w 991218"/>
              <a:gd name="connsiteY18" fmla="*/ 801397 h 1191951"/>
              <a:gd name="connsiteX19" fmla="*/ 493020 w 991218"/>
              <a:gd name="connsiteY19" fmla="*/ 813653 h 1191951"/>
              <a:gd name="connsiteX20" fmla="*/ 543183 w 991218"/>
              <a:gd name="connsiteY20" fmla="*/ 762877 h 1191951"/>
              <a:gd name="connsiteX21" fmla="*/ 494749 w 991218"/>
              <a:gd name="connsiteY21" fmla="*/ 712101 h 1191951"/>
              <a:gd name="connsiteX22" fmla="*/ 493020 w 991218"/>
              <a:gd name="connsiteY22" fmla="*/ 712101 h 1191951"/>
              <a:gd name="connsiteX23" fmla="*/ 416910 w 991218"/>
              <a:gd name="connsiteY23" fmla="*/ 630685 h 1191951"/>
              <a:gd name="connsiteX24" fmla="*/ 480046 w 991218"/>
              <a:gd name="connsiteY24" fmla="*/ 551020 h 1191951"/>
              <a:gd name="connsiteX25" fmla="*/ 480046 w 991218"/>
              <a:gd name="connsiteY25" fmla="*/ 508999 h 1191951"/>
              <a:gd name="connsiteX26" fmla="*/ 495614 w 991218"/>
              <a:gd name="connsiteY26" fmla="*/ 494116 h 1191951"/>
              <a:gd name="connsiteX27" fmla="*/ 481756 w 991218"/>
              <a:gd name="connsiteY27" fmla="*/ 332665 h 1191951"/>
              <a:gd name="connsiteX28" fmla="*/ 249416 w 991218"/>
              <a:gd name="connsiteY28" fmla="*/ 428232 h 1191951"/>
              <a:gd name="connsiteX29" fmla="*/ 285362 w 991218"/>
              <a:gd name="connsiteY29" fmla="*/ 465055 h 1191951"/>
              <a:gd name="connsiteX30" fmla="*/ 285362 w 991218"/>
              <a:gd name="connsiteY30" fmla="*/ 486974 h 1191951"/>
              <a:gd name="connsiteX31" fmla="*/ 273965 w 991218"/>
              <a:gd name="connsiteY31" fmla="*/ 491358 h 1191951"/>
              <a:gd name="connsiteX32" fmla="*/ 263444 w 991218"/>
              <a:gd name="connsiteY32" fmla="*/ 486974 h 1191951"/>
              <a:gd name="connsiteX33" fmla="*/ 227497 w 991218"/>
              <a:gd name="connsiteY33" fmla="*/ 451027 h 1191951"/>
              <a:gd name="connsiteX34" fmla="*/ 131054 w 991218"/>
              <a:gd name="connsiteY34" fmla="*/ 681614 h 1191951"/>
              <a:gd name="connsiteX35" fmla="*/ 181905 w 991218"/>
              <a:gd name="connsiteY35" fmla="*/ 681614 h 1191951"/>
              <a:gd name="connsiteX36" fmla="*/ 196810 w 991218"/>
              <a:gd name="connsiteY36" fmla="*/ 698272 h 1191951"/>
              <a:gd name="connsiteX37" fmla="*/ 181905 w 991218"/>
              <a:gd name="connsiteY37" fmla="*/ 713177 h 1191951"/>
              <a:gd name="connsiteX38" fmla="*/ 131054 w 991218"/>
              <a:gd name="connsiteY38" fmla="*/ 713177 h 1191951"/>
              <a:gd name="connsiteX39" fmla="*/ 227497 w 991218"/>
              <a:gd name="connsiteY39" fmla="*/ 944641 h 1191951"/>
              <a:gd name="connsiteX40" fmla="*/ 263444 w 991218"/>
              <a:gd name="connsiteY40" fmla="*/ 910447 h 1191951"/>
              <a:gd name="connsiteX41" fmla="*/ 285362 w 991218"/>
              <a:gd name="connsiteY41" fmla="*/ 910447 h 1191951"/>
              <a:gd name="connsiteX42" fmla="*/ 285362 w 991218"/>
              <a:gd name="connsiteY42" fmla="*/ 931489 h 1191951"/>
              <a:gd name="connsiteX43" fmla="*/ 249416 w 991218"/>
              <a:gd name="connsiteY43" fmla="*/ 967436 h 1191951"/>
              <a:gd name="connsiteX44" fmla="*/ 481756 w 991218"/>
              <a:gd name="connsiteY44" fmla="*/ 1063879 h 1191951"/>
              <a:gd name="connsiteX45" fmla="*/ 481756 w 991218"/>
              <a:gd name="connsiteY45" fmla="*/ 1013027 h 1191951"/>
              <a:gd name="connsiteX46" fmla="*/ 497537 w 991218"/>
              <a:gd name="connsiteY46" fmla="*/ 998123 h 1191951"/>
              <a:gd name="connsiteX47" fmla="*/ 513319 w 991218"/>
              <a:gd name="connsiteY47" fmla="*/ 1013027 h 1191951"/>
              <a:gd name="connsiteX48" fmla="*/ 513319 w 991218"/>
              <a:gd name="connsiteY48" fmla="*/ 1063879 h 1191951"/>
              <a:gd name="connsiteX49" fmla="*/ 744782 w 991218"/>
              <a:gd name="connsiteY49" fmla="*/ 967436 h 1191951"/>
              <a:gd name="connsiteX50" fmla="*/ 709712 w 991218"/>
              <a:gd name="connsiteY50" fmla="*/ 931489 h 1191951"/>
              <a:gd name="connsiteX51" fmla="*/ 709712 w 991218"/>
              <a:gd name="connsiteY51" fmla="*/ 910447 h 1191951"/>
              <a:gd name="connsiteX52" fmla="*/ 730754 w 991218"/>
              <a:gd name="connsiteY52" fmla="*/ 910447 h 1191951"/>
              <a:gd name="connsiteX53" fmla="*/ 766701 w 991218"/>
              <a:gd name="connsiteY53" fmla="*/ 944641 h 1191951"/>
              <a:gd name="connsiteX54" fmla="*/ 863144 w 991218"/>
              <a:gd name="connsiteY54" fmla="*/ 713177 h 1191951"/>
              <a:gd name="connsiteX55" fmla="*/ 813169 w 991218"/>
              <a:gd name="connsiteY55" fmla="*/ 713177 h 1191951"/>
              <a:gd name="connsiteX56" fmla="*/ 797388 w 991218"/>
              <a:gd name="connsiteY56" fmla="*/ 698272 h 1191951"/>
              <a:gd name="connsiteX57" fmla="*/ 813169 w 991218"/>
              <a:gd name="connsiteY57" fmla="*/ 681614 h 1191951"/>
              <a:gd name="connsiteX58" fmla="*/ 863144 w 991218"/>
              <a:gd name="connsiteY58" fmla="*/ 681614 h 1191951"/>
              <a:gd name="connsiteX59" fmla="*/ 766701 w 991218"/>
              <a:gd name="connsiteY59" fmla="*/ 451027 h 1191951"/>
              <a:gd name="connsiteX60" fmla="*/ 730754 w 991218"/>
              <a:gd name="connsiteY60" fmla="*/ 486974 h 1191951"/>
              <a:gd name="connsiteX61" fmla="*/ 720233 w 991218"/>
              <a:gd name="connsiteY61" fmla="*/ 491358 h 1191951"/>
              <a:gd name="connsiteX62" fmla="*/ 709712 w 991218"/>
              <a:gd name="connsiteY62" fmla="*/ 486974 h 1191951"/>
              <a:gd name="connsiteX63" fmla="*/ 709712 w 991218"/>
              <a:gd name="connsiteY63" fmla="*/ 465055 h 1191951"/>
              <a:gd name="connsiteX64" fmla="*/ 744782 w 991218"/>
              <a:gd name="connsiteY64" fmla="*/ 428232 h 1191951"/>
              <a:gd name="connsiteX65" fmla="*/ 513319 w 991218"/>
              <a:gd name="connsiteY65" fmla="*/ 332665 h 1191951"/>
              <a:gd name="connsiteX66" fmla="*/ 513319 w 991218"/>
              <a:gd name="connsiteY66" fmla="*/ 382640 h 1191951"/>
              <a:gd name="connsiteX67" fmla="*/ 497537 w 991218"/>
              <a:gd name="connsiteY67" fmla="*/ 399299 h 1191951"/>
              <a:gd name="connsiteX68" fmla="*/ 481756 w 991218"/>
              <a:gd name="connsiteY68" fmla="*/ 382640 h 1191951"/>
              <a:gd name="connsiteX69" fmla="*/ 497537 w 991218"/>
              <a:gd name="connsiteY69" fmla="*/ 301102 h 1191951"/>
              <a:gd name="connsiteX70" fmla="*/ 894707 w 991218"/>
              <a:gd name="connsiteY70" fmla="*/ 698272 h 1191951"/>
              <a:gd name="connsiteX71" fmla="*/ 497537 w 991218"/>
              <a:gd name="connsiteY71" fmla="*/ 1095442 h 1191951"/>
              <a:gd name="connsiteX72" fmla="*/ 100367 w 991218"/>
              <a:gd name="connsiteY72" fmla="*/ 698272 h 1191951"/>
              <a:gd name="connsiteX73" fmla="*/ 497537 w 991218"/>
              <a:gd name="connsiteY73" fmla="*/ 301102 h 1191951"/>
              <a:gd name="connsiteX74" fmla="*/ 863601 w 991218"/>
              <a:gd name="connsiteY74" fmla="*/ 279582 h 1191951"/>
              <a:gd name="connsiteX75" fmla="*/ 822519 w 991218"/>
              <a:gd name="connsiteY75" fmla="*/ 321652 h 1191951"/>
              <a:gd name="connsiteX76" fmla="*/ 827763 w 991218"/>
              <a:gd name="connsiteY76" fmla="*/ 326910 h 1191951"/>
              <a:gd name="connsiteX77" fmla="*/ 834756 w 991218"/>
              <a:gd name="connsiteY77" fmla="*/ 333922 h 1191951"/>
              <a:gd name="connsiteX78" fmla="*/ 856608 w 991218"/>
              <a:gd name="connsiteY78" fmla="*/ 354956 h 1191951"/>
              <a:gd name="connsiteX79" fmla="*/ 864475 w 991218"/>
              <a:gd name="connsiteY79" fmla="*/ 364597 h 1191951"/>
              <a:gd name="connsiteX80" fmla="*/ 869720 w 991218"/>
              <a:gd name="connsiteY80" fmla="*/ 370732 h 1191951"/>
              <a:gd name="connsiteX81" fmla="*/ 912550 w 991218"/>
              <a:gd name="connsiteY81" fmla="*/ 327787 h 1191951"/>
              <a:gd name="connsiteX82" fmla="*/ 129365 w 991218"/>
              <a:gd name="connsiteY82" fmla="*/ 274324 h 1191951"/>
              <a:gd name="connsiteX83" fmla="*/ 81290 w 991218"/>
              <a:gd name="connsiteY83" fmla="*/ 322528 h 1191951"/>
              <a:gd name="connsiteX84" fmla="*/ 124995 w 991218"/>
              <a:gd name="connsiteY84" fmla="*/ 366350 h 1191951"/>
              <a:gd name="connsiteX85" fmla="*/ 156462 w 991218"/>
              <a:gd name="connsiteY85" fmla="*/ 333922 h 1191951"/>
              <a:gd name="connsiteX86" fmla="*/ 166951 w 991218"/>
              <a:gd name="connsiteY86" fmla="*/ 324281 h 1191951"/>
              <a:gd name="connsiteX87" fmla="*/ 173070 w 991218"/>
              <a:gd name="connsiteY87" fmla="*/ 318146 h 1191951"/>
              <a:gd name="connsiteX88" fmla="*/ 900313 w 991218"/>
              <a:gd name="connsiteY88" fmla="*/ 243648 h 1191951"/>
              <a:gd name="connsiteX89" fmla="*/ 886327 w 991218"/>
              <a:gd name="connsiteY89" fmla="*/ 257671 h 1191951"/>
              <a:gd name="connsiteX90" fmla="*/ 934402 w 991218"/>
              <a:gd name="connsiteY90" fmla="*/ 305876 h 1191951"/>
              <a:gd name="connsiteX91" fmla="*/ 948388 w 991218"/>
              <a:gd name="connsiteY91" fmla="*/ 291852 h 1191951"/>
              <a:gd name="connsiteX92" fmla="*/ 948388 w 991218"/>
              <a:gd name="connsiteY92" fmla="*/ 278706 h 1191951"/>
              <a:gd name="connsiteX93" fmla="*/ 913424 w 991218"/>
              <a:gd name="connsiteY93" fmla="*/ 243648 h 1191951"/>
              <a:gd name="connsiteX94" fmla="*/ 900313 w 991218"/>
              <a:gd name="connsiteY94" fmla="*/ 243648 h 1191951"/>
              <a:gd name="connsiteX95" fmla="*/ 91779 w 991218"/>
              <a:gd name="connsiteY95" fmla="*/ 240143 h 1191951"/>
              <a:gd name="connsiteX96" fmla="*/ 84787 w 991218"/>
              <a:gd name="connsiteY96" fmla="*/ 243648 h 1191951"/>
              <a:gd name="connsiteX97" fmla="*/ 49823 w 991218"/>
              <a:gd name="connsiteY97" fmla="*/ 278706 h 1191951"/>
              <a:gd name="connsiteX98" fmla="*/ 48075 w 991218"/>
              <a:gd name="connsiteY98" fmla="*/ 285717 h 1191951"/>
              <a:gd name="connsiteX99" fmla="*/ 49823 w 991218"/>
              <a:gd name="connsiteY99" fmla="*/ 291852 h 1191951"/>
              <a:gd name="connsiteX100" fmla="*/ 59438 w 991218"/>
              <a:gd name="connsiteY100" fmla="*/ 300617 h 1191951"/>
              <a:gd name="connsiteX101" fmla="*/ 106639 w 991218"/>
              <a:gd name="connsiteY101" fmla="*/ 252413 h 1191951"/>
              <a:gd name="connsiteX102" fmla="*/ 98772 w 991218"/>
              <a:gd name="connsiteY102" fmla="*/ 243648 h 1191951"/>
              <a:gd name="connsiteX103" fmla="*/ 91779 w 991218"/>
              <a:gd name="connsiteY103" fmla="*/ 240143 h 1191951"/>
              <a:gd name="connsiteX104" fmla="*/ 470260 w 991218"/>
              <a:gd name="connsiteY104" fmla="*/ 231378 h 1191951"/>
              <a:gd name="connsiteX105" fmla="*/ 201041 w 991218"/>
              <a:gd name="connsiteY105" fmla="*/ 335675 h 1191951"/>
              <a:gd name="connsiteX106" fmla="*/ 197544 w 991218"/>
              <a:gd name="connsiteY106" fmla="*/ 339180 h 1191951"/>
              <a:gd name="connsiteX107" fmla="*/ 183559 w 991218"/>
              <a:gd name="connsiteY107" fmla="*/ 351450 h 1191951"/>
              <a:gd name="connsiteX108" fmla="*/ 30593 w 991218"/>
              <a:gd name="connsiteY108" fmla="*/ 695889 h 1191951"/>
              <a:gd name="connsiteX109" fmla="*/ 495609 w 991218"/>
              <a:gd name="connsiteY109" fmla="*/ 1161276 h 1191951"/>
              <a:gd name="connsiteX110" fmla="*/ 959751 w 991218"/>
              <a:gd name="connsiteY110" fmla="*/ 695889 h 1191951"/>
              <a:gd name="connsiteX111" fmla="*/ 520084 w 991218"/>
              <a:gd name="connsiteY111" fmla="*/ 231378 h 1191951"/>
              <a:gd name="connsiteX112" fmla="*/ 470260 w 991218"/>
              <a:gd name="connsiteY112" fmla="*/ 231378 h 1191951"/>
              <a:gd name="connsiteX113" fmla="*/ 485994 w 991218"/>
              <a:gd name="connsiteY113" fmla="*/ 130588 h 1191951"/>
              <a:gd name="connsiteX114" fmla="*/ 485994 w 991218"/>
              <a:gd name="connsiteY114" fmla="*/ 198950 h 1191951"/>
              <a:gd name="connsiteX115" fmla="*/ 495609 w 991218"/>
              <a:gd name="connsiteY115" fmla="*/ 198950 h 1191951"/>
              <a:gd name="connsiteX116" fmla="*/ 505224 w 991218"/>
              <a:gd name="connsiteY116" fmla="*/ 198950 h 1191951"/>
              <a:gd name="connsiteX117" fmla="*/ 505224 w 991218"/>
              <a:gd name="connsiteY117" fmla="*/ 130588 h 1191951"/>
              <a:gd name="connsiteX118" fmla="*/ 560292 w 991218"/>
              <a:gd name="connsiteY118" fmla="*/ 31551 h 1191951"/>
              <a:gd name="connsiteX119" fmla="*/ 560292 w 991218"/>
              <a:gd name="connsiteY119" fmla="*/ 99913 h 1191951"/>
              <a:gd name="connsiteX120" fmla="*/ 597878 w 991218"/>
              <a:gd name="connsiteY120" fmla="*/ 99913 h 1191951"/>
              <a:gd name="connsiteX121" fmla="*/ 628471 w 991218"/>
              <a:gd name="connsiteY121" fmla="*/ 69238 h 1191951"/>
              <a:gd name="connsiteX122" fmla="*/ 628471 w 991218"/>
              <a:gd name="connsiteY122" fmla="*/ 62227 h 1191951"/>
              <a:gd name="connsiteX123" fmla="*/ 597878 w 991218"/>
              <a:gd name="connsiteY123" fmla="*/ 31551 h 1191951"/>
              <a:gd name="connsiteX124" fmla="*/ 461520 w 991218"/>
              <a:gd name="connsiteY124" fmla="*/ 31551 h 1191951"/>
              <a:gd name="connsiteX125" fmla="*/ 461520 w 991218"/>
              <a:gd name="connsiteY125" fmla="*/ 99913 h 1191951"/>
              <a:gd name="connsiteX126" fmla="*/ 485994 w 991218"/>
              <a:gd name="connsiteY126" fmla="*/ 99913 h 1191951"/>
              <a:gd name="connsiteX127" fmla="*/ 505224 w 991218"/>
              <a:gd name="connsiteY127" fmla="*/ 99913 h 1191951"/>
              <a:gd name="connsiteX128" fmla="*/ 529699 w 991218"/>
              <a:gd name="connsiteY128" fmla="*/ 99913 h 1191951"/>
              <a:gd name="connsiteX129" fmla="*/ 529699 w 991218"/>
              <a:gd name="connsiteY129" fmla="*/ 31551 h 1191951"/>
              <a:gd name="connsiteX130" fmla="*/ 393341 w 991218"/>
              <a:gd name="connsiteY130" fmla="*/ 31551 h 1191951"/>
              <a:gd name="connsiteX131" fmla="*/ 361873 w 991218"/>
              <a:gd name="connsiteY131" fmla="*/ 62227 h 1191951"/>
              <a:gd name="connsiteX132" fmla="*/ 361873 w 991218"/>
              <a:gd name="connsiteY132" fmla="*/ 69238 h 1191951"/>
              <a:gd name="connsiteX133" fmla="*/ 393341 w 991218"/>
              <a:gd name="connsiteY133" fmla="*/ 99913 h 1191951"/>
              <a:gd name="connsiteX134" fmla="*/ 430052 w 991218"/>
              <a:gd name="connsiteY134" fmla="*/ 99913 h 1191951"/>
              <a:gd name="connsiteX135" fmla="*/ 430052 w 991218"/>
              <a:gd name="connsiteY135" fmla="*/ 31551 h 1191951"/>
              <a:gd name="connsiteX136" fmla="*/ 393341 w 991218"/>
              <a:gd name="connsiteY136" fmla="*/ 0 h 1191951"/>
              <a:gd name="connsiteX137" fmla="*/ 597878 w 991218"/>
              <a:gd name="connsiteY137" fmla="*/ 0 h 1191951"/>
              <a:gd name="connsiteX138" fmla="*/ 659938 w 991218"/>
              <a:gd name="connsiteY138" fmla="*/ 62227 h 1191951"/>
              <a:gd name="connsiteX139" fmla="*/ 659938 w 991218"/>
              <a:gd name="connsiteY139" fmla="*/ 69238 h 1191951"/>
              <a:gd name="connsiteX140" fmla="*/ 597878 w 991218"/>
              <a:gd name="connsiteY140" fmla="*/ 130588 h 1191951"/>
              <a:gd name="connsiteX141" fmla="*/ 535817 w 991218"/>
              <a:gd name="connsiteY141" fmla="*/ 130588 h 1191951"/>
              <a:gd name="connsiteX142" fmla="*/ 535817 w 991218"/>
              <a:gd name="connsiteY142" fmla="*/ 200703 h 1191951"/>
              <a:gd name="connsiteX143" fmla="*/ 798044 w 991218"/>
              <a:gd name="connsiteY143" fmla="*/ 302370 h 1191951"/>
              <a:gd name="connsiteX144" fmla="*/ 878460 w 991218"/>
              <a:gd name="connsiteY144" fmla="*/ 221738 h 1191951"/>
              <a:gd name="connsiteX145" fmla="*/ 935276 w 991218"/>
              <a:gd name="connsiteY145" fmla="*/ 221738 h 1191951"/>
              <a:gd name="connsiteX146" fmla="*/ 970240 w 991218"/>
              <a:gd name="connsiteY146" fmla="*/ 255919 h 1191951"/>
              <a:gd name="connsiteX147" fmla="*/ 970240 w 991218"/>
              <a:gd name="connsiteY147" fmla="*/ 313764 h 1191951"/>
              <a:gd name="connsiteX148" fmla="*/ 946639 w 991218"/>
              <a:gd name="connsiteY148" fmla="*/ 338304 h 1191951"/>
              <a:gd name="connsiteX149" fmla="*/ 945765 w 991218"/>
              <a:gd name="connsiteY149" fmla="*/ 339180 h 1191951"/>
              <a:gd name="connsiteX150" fmla="*/ 944017 w 991218"/>
              <a:gd name="connsiteY150" fmla="*/ 340057 h 1191951"/>
              <a:gd name="connsiteX151" fmla="*/ 889824 w 991218"/>
              <a:gd name="connsiteY151" fmla="*/ 395272 h 1191951"/>
              <a:gd name="connsiteX152" fmla="*/ 991218 w 991218"/>
              <a:gd name="connsiteY152" fmla="*/ 695889 h 1191951"/>
              <a:gd name="connsiteX153" fmla="*/ 495609 w 991218"/>
              <a:gd name="connsiteY153" fmla="*/ 1191951 h 1191951"/>
              <a:gd name="connsiteX154" fmla="*/ 0 w 991218"/>
              <a:gd name="connsiteY154" fmla="*/ 695889 h 1191951"/>
              <a:gd name="connsiteX155" fmla="*/ 104891 w 991218"/>
              <a:gd name="connsiteY155" fmla="*/ 390890 h 1191951"/>
              <a:gd name="connsiteX156" fmla="*/ 27971 w 991218"/>
              <a:gd name="connsiteY156" fmla="*/ 313764 h 1191951"/>
              <a:gd name="connsiteX157" fmla="*/ 16608 w 991218"/>
              <a:gd name="connsiteY157" fmla="*/ 285717 h 1191951"/>
              <a:gd name="connsiteX158" fmla="*/ 27971 w 991218"/>
              <a:gd name="connsiteY158" fmla="*/ 255919 h 1191951"/>
              <a:gd name="connsiteX159" fmla="*/ 62934 w 991218"/>
              <a:gd name="connsiteY159" fmla="*/ 221738 h 1191951"/>
              <a:gd name="connsiteX160" fmla="*/ 120625 w 991218"/>
              <a:gd name="connsiteY160" fmla="*/ 221738 h 1191951"/>
              <a:gd name="connsiteX161" fmla="*/ 198419 w 991218"/>
              <a:gd name="connsiteY161" fmla="*/ 298864 h 1191951"/>
              <a:gd name="connsiteX162" fmla="*/ 454527 w 991218"/>
              <a:gd name="connsiteY162" fmla="*/ 200703 h 1191951"/>
              <a:gd name="connsiteX163" fmla="*/ 454527 w 991218"/>
              <a:gd name="connsiteY163" fmla="*/ 130588 h 1191951"/>
              <a:gd name="connsiteX164" fmla="*/ 393341 w 991218"/>
              <a:gd name="connsiteY164" fmla="*/ 130588 h 1191951"/>
              <a:gd name="connsiteX165" fmla="*/ 330406 w 991218"/>
              <a:gd name="connsiteY165" fmla="*/ 69238 h 1191951"/>
              <a:gd name="connsiteX166" fmla="*/ 330406 w 991218"/>
              <a:gd name="connsiteY166" fmla="*/ 62227 h 1191951"/>
              <a:gd name="connsiteX167" fmla="*/ 393341 w 991218"/>
              <a:gd name="connsiteY167" fmla="*/ 0 h 119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991218" h="1191951">
                <a:moveTo>
                  <a:pt x="495614" y="494116"/>
                </a:moveTo>
                <a:cubicBezTo>
                  <a:pt x="504263" y="494116"/>
                  <a:pt x="511182" y="501120"/>
                  <a:pt x="511182" y="508999"/>
                </a:cubicBezTo>
                <a:lnTo>
                  <a:pt x="511182" y="550145"/>
                </a:lnTo>
                <a:cubicBezTo>
                  <a:pt x="528480" y="553646"/>
                  <a:pt x="550966" y="564152"/>
                  <a:pt x="557021" y="589540"/>
                </a:cubicBezTo>
                <a:cubicBezTo>
                  <a:pt x="559615" y="597418"/>
                  <a:pt x="555291" y="606173"/>
                  <a:pt x="546642" y="607924"/>
                </a:cubicBezTo>
                <a:cubicBezTo>
                  <a:pt x="538858" y="610550"/>
                  <a:pt x="530209" y="606173"/>
                  <a:pt x="528480" y="597418"/>
                </a:cubicBezTo>
                <a:cubicBezTo>
                  <a:pt x="522425" y="579910"/>
                  <a:pt x="498209" y="579910"/>
                  <a:pt x="498209" y="579910"/>
                </a:cubicBezTo>
                <a:cubicBezTo>
                  <a:pt x="470533" y="579910"/>
                  <a:pt x="447181" y="603547"/>
                  <a:pt x="447181" y="630685"/>
                </a:cubicBezTo>
                <a:cubicBezTo>
                  <a:pt x="447181" y="656949"/>
                  <a:pt x="467938" y="678835"/>
                  <a:pt x="494749" y="680586"/>
                </a:cubicBezTo>
                <a:lnTo>
                  <a:pt x="496479" y="681461"/>
                </a:lnTo>
                <a:cubicBezTo>
                  <a:pt x="540588" y="682336"/>
                  <a:pt x="574318" y="718230"/>
                  <a:pt x="574318" y="762877"/>
                </a:cubicBezTo>
                <a:cubicBezTo>
                  <a:pt x="574318" y="801397"/>
                  <a:pt x="546642" y="834663"/>
                  <a:pt x="511182" y="842542"/>
                </a:cubicBezTo>
                <a:lnTo>
                  <a:pt x="511182" y="883688"/>
                </a:lnTo>
                <a:cubicBezTo>
                  <a:pt x="511182" y="891567"/>
                  <a:pt x="504263" y="898571"/>
                  <a:pt x="495614" y="898571"/>
                </a:cubicBezTo>
                <a:cubicBezTo>
                  <a:pt x="486965" y="898571"/>
                  <a:pt x="480046" y="891567"/>
                  <a:pt x="480046" y="883688"/>
                </a:cubicBezTo>
                <a:lnTo>
                  <a:pt x="480046" y="844293"/>
                </a:lnTo>
                <a:cubicBezTo>
                  <a:pt x="467073" y="842542"/>
                  <a:pt x="446316" y="838165"/>
                  <a:pt x="431613" y="825034"/>
                </a:cubicBezTo>
                <a:cubicBezTo>
                  <a:pt x="425559" y="819781"/>
                  <a:pt x="424694" y="810151"/>
                  <a:pt x="430748" y="803148"/>
                </a:cubicBezTo>
                <a:cubicBezTo>
                  <a:pt x="435937" y="797019"/>
                  <a:pt x="446316" y="796144"/>
                  <a:pt x="452370" y="801397"/>
                </a:cubicBezTo>
                <a:cubicBezTo>
                  <a:pt x="463614" y="812777"/>
                  <a:pt x="485236" y="813653"/>
                  <a:pt x="493020" y="813653"/>
                </a:cubicBezTo>
                <a:cubicBezTo>
                  <a:pt x="521561" y="813653"/>
                  <a:pt x="543183" y="790016"/>
                  <a:pt x="543183" y="762877"/>
                </a:cubicBezTo>
                <a:cubicBezTo>
                  <a:pt x="543183" y="735738"/>
                  <a:pt x="522425" y="712101"/>
                  <a:pt x="494749" y="712101"/>
                </a:cubicBezTo>
                <a:lnTo>
                  <a:pt x="493020" y="712101"/>
                </a:lnTo>
                <a:cubicBezTo>
                  <a:pt x="450640" y="709475"/>
                  <a:pt x="416910" y="673582"/>
                  <a:pt x="416910" y="630685"/>
                </a:cubicBezTo>
                <a:cubicBezTo>
                  <a:pt x="416910" y="592166"/>
                  <a:pt x="443721" y="559774"/>
                  <a:pt x="480046" y="551020"/>
                </a:cubicBezTo>
                <a:lnTo>
                  <a:pt x="480046" y="508999"/>
                </a:lnTo>
                <a:cubicBezTo>
                  <a:pt x="480046" y="501120"/>
                  <a:pt x="486965" y="494116"/>
                  <a:pt x="495614" y="494116"/>
                </a:cubicBezTo>
                <a:close/>
                <a:moveTo>
                  <a:pt x="481756" y="332665"/>
                </a:moveTo>
                <a:cubicBezTo>
                  <a:pt x="392327" y="336172"/>
                  <a:pt x="311665" y="372119"/>
                  <a:pt x="249416" y="428232"/>
                </a:cubicBezTo>
                <a:lnTo>
                  <a:pt x="285362" y="465055"/>
                </a:lnTo>
                <a:cubicBezTo>
                  <a:pt x="291500" y="471193"/>
                  <a:pt x="291500" y="480837"/>
                  <a:pt x="285362" y="486974"/>
                </a:cubicBezTo>
                <a:cubicBezTo>
                  <a:pt x="282732" y="489605"/>
                  <a:pt x="277472" y="491358"/>
                  <a:pt x="273965" y="491358"/>
                </a:cubicBezTo>
                <a:cubicBezTo>
                  <a:pt x="270458" y="491358"/>
                  <a:pt x="266074" y="489605"/>
                  <a:pt x="263444" y="486974"/>
                </a:cubicBezTo>
                <a:lnTo>
                  <a:pt x="227497" y="451027"/>
                </a:lnTo>
                <a:cubicBezTo>
                  <a:pt x="171384" y="512400"/>
                  <a:pt x="135437" y="593938"/>
                  <a:pt x="131054" y="681614"/>
                </a:cubicBezTo>
                <a:lnTo>
                  <a:pt x="181905" y="681614"/>
                </a:lnTo>
                <a:cubicBezTo>
                  <a:pt x="190673" y="681614"/>
                  <a:pt x="196810" y="688628"/>
                  <a:pt x="196810" y="698272"/>
                </a:cubicBezTo>
                <a:cubicBezTo>
                  <a:pt x="196810" y="706163"/>
                  <a:pt x="190673" y="713177"/>
                  <a:pt x="181905" y="713177"/>
                </a:cubicBezTo>
                <a:lnTo>
                  <a:pt x="131054" y="713177"/>
                </a:lnTo>
                <a:cubicBezTo>
                  <a:pt x="135437" y="802606"/>
                  <a:pt x="171384" y="883268"/>
                  <a:pt x="227497" y="944641"/>
                </a:cubicBezTo>
                <a:lnTo>
                  <a:pt x="263444" y="910447"/>
                </a:lnTo>
                <a:cubicBezTo>
                  <a:pt x="269581" y="904310"/>
                  <a:pt x="279225" y="904310"/>
                  <a:pt x="285362" y="910447"/>
                </a:cubicBezTo>
                <a:cubicBezTo>
                  <a:pt x="291500" y="916584"/>
                  <a:pt x="291500" y="926229"/>
                  <a:pt x="285362" y="931489"/>
                </a:cubicBezTo>
                <a:lnTo>
                  <a:pt x="249416" y="967436"/>
                </a:lnTo>
                <a:cubicBezTo>
                  <a:pt x="311665" y="1023549"/>
                  <a:pt x="392327" y="1059495"/>
                  <a:pt x="481756" y="1063879"/>
                </a:cubicBezTo>
                <a:lnTo>
                  <a:pt x="481756" y="1013027"/>
                </a:lnTo>
                <a:cubicBezTo>
                  <a:pt x="481756" y="1005137"/>
                  <a:pt x="488770" y="998123"/>
                  <a:pt x="497537" y="998123"/>
                </a:cubicBezTo>
                <a:cubicBezTo>
                  <a:pt x="506305" y="998123"/>
                  <a:pt x="513319" y="1005137"/>
                  <a:pt x="513319" y="1013027"/>
                </a:cubicBezTo>
                <a:lnTo>
                  <a:pt x="513319" y="1063879"/>
                </a:lnTo>
                <a:cubicBezTo>
                  <a:pt x="601871" y="1059495"/>
                  <a:pt x="683409" y="1023549"/>
                  <a:pt x="744782" y="967436"/>
                </a:cubicBezTo>
                <a:lnTo>
                  <a:pt x="709712" y="931489"/>
                </a:lnTo>
                <a:cubicBezTo>
                  <a:pt x="703575" y="926229"/>
                  <a:pt x="703575" y="916584"/>
                  <a:pt x="709712" y="910447"/>
                </a:cubicBezTo>
                <a:cubicBezTo>
                  <a:pt x="715849" y="904310"/>
                  <a:pt x="724617" y="904310"/>
                  <a:pt x="730754" y="910447"/>
                </a:cubicBezTo>
                <a:lnTo>
                  <a:pt x="766701" y="944641"/>
                </a:lnTo>
                <a:cubicBezTo>
                  <a:pt x="823690" y="883268"/>
                  <a:pt x="859637" y="802606"/>
                  <a:pt x="863144" y="713177"/>
                </a:cubicBezTo>
                <a:lnTo>
                  <a:pt x="813169" y="713177"/>
                </a:lnTo>
                <a:cubicBezTo>
                  <a:pt x="804402" y="713177"/>
                  <a:pt x="797388" y="706163"/>
                  <a:pt x="797388" y="698272"/>
                </a:cubicBezTo>
                <a:cubicBezTo>
                  <a:pt x="797388" y="688628"/>
                  <a:pt x="804402" y="681614"/>
                  <a:pt x="813169" y="681614"/>
                </a:cubicBezTo>
                <a:lnTo>
                  <a:pt x="863144" y="681614"/>
                </a:lnTo>
                <a:cubicBezTo>
                  <a:pt x="859637" y="593938"/>
                  <a:pt x="823690" y="512400"/>
                  <a:pt x="766701" y="451027"/>
                </a:cubicBezTo>
                <a:lnTo>
                  <a:pt x="730754" y="486974"/>
                </a:lnTo>
                <a:cubicBezTo>
                  <a:pt x="728124" y="489605"/>
                  <a:pt x="723740" y="491358"/>
                  <a:pt x="720233" y="491358"/>
                </a:cubicBezTo>
                <a:cubicBezTo>
                  <a:pt x="716726" y="491358"/>
                  <a:pt x="713219" y="489605"/>
                  <a:pt x="709712" y="486974"/>
                </a:cubicBezTo>
                <a:cubicBezTo>
                  <a:pt x="703575" y="480837"/>
                  <a:pt x="703575" y="471193"/>
                  <a:pt x="709712" y="465055"/>
                </a:cubicBezTo>
                <a:lnTo>
                  <a:pt x="744782" y="428232"/>
                </a:lnTo>
                <a:cubicBezTo>
                  <a:pt x="683409" y="372119"/>
                  <a:pt x="601871" y="336172"/>
                  <a:pt x="513319" y="332665"/>
                </a:cubicBezTo>
                <a:lnTo>
                  <a:pt x="513319" y="382640"/>
                </a:lnTo>
                <a:cubicBezTo>
                  <a:pt x="513319" y="391408"/>
                  <a:pt x="506305" y="399299"/>
                  <a:pt x="497537" y="399299"/>
                </a:cubicBezTo>
                <a:cubicBezTo>
                  <a:pt x="488770" y="399299"/>
                  <a:pt x="481756" y="391408"/>
                  <a:pt x="481756" y="382640"/>
                </a:cubicBezTo>
                <a:close/>
                <a:moveTo>
                  <a:pt x="497537" y="301102"/>
                </a:moveTo>
                <a:cubicBezTo>
                  <a:pt x="716726" y="301102"/>
                  <a:pt x="894707" y="479084"/>
                  <a:pt x="894707" y="698272"/>
                </a:cubicBezTo>
                <a:cubicBezTo>
                  <a:pt x="894707" y="916584"/>
                  <a:pt x="716726" y="1095442"/>
                  <a:pt x="497537" y="1095442"/>
                </a:cubicBezTo>
                <a:cubicBezTo>
                  <a:pt x="277472" y="1095442"/>
                  <a:pt x="100367" y="916584"/>
                  <a:pt x="100367" y="698272"/>
                </a:cubicBezTo>
                <a:cubicBezTo>
                  <a:pt x="100367" y="479084"/>
                  <a:pt x="277472" y="301102"/>
                  <a:pt x="497537" y="301102"/>
                </a:cubicBezTo>
                <a:close/>
                <a:moveTo>
                  <a:pt x="863601" y="279582"/>
                </a:moveTo>
                <a:lnTo>
                  <a:pt x="822519" y="321652"/>
                </a:lnTo>
                <a:cubicBezTo>
                  <a:pt x="823393" y="323404"/>
                  <a:pt x="825141" y="326034"/>
                  <a:pt x="827763" y="326910"/>
                </a:cubicBezTo>
                <a:cubicBezTo>
                  <a:pt x="829511" y="329540"/>
                  <a:pt x="832134" y="332169"/>
                  <a:pt x="834756" y="333922"/>
                </a:cubicBezTo>
                <a:cubicBezTo>
                  <a:pt x="841749" y="340933"/>
                  <a:pt x="848741" y="348821"/>
                  <a:pt x="856608" y="354956"/>
                </a:cubicBezTo>
                <a:cubicBezTo>
                  <a:pt x="858356" y="358462"/>
                  <a:pt x="861853" y="361091"/>
                  <a:pt x="864475" y="364597"/>
                </a:cubicBezTo>
                <a:cubicBezTo>
                  <a:pt x="866223" y="367226"/>
                  <a:pt x="868845" y="368103"/>
                  <a:pt x="869720" y="370732"/>
                </a:cubicBezTo>
                <a:lnTo>
                  <a:pt x="912550" y="327787"/>
                </a:lnTo>
                <a:close/>
                <a:moveTo>
                  <a:pt x="129365" y="274324"/>
                </a:moveTo>
                <a:lnTo>
                  <a:pt x="81290" y="322528"/>
                </a:lnTo>
                <a:lnTo>
                  <a:pt x="124995" y="366350"/>
                </a:lnTo>
                <a:cubicBezTo>
                  <a:pt x="134610" y="354956"/>
                  <a:pt x="145973" y="344439"/>
                  <a:pt x="156462" y="333922"/>
                </a:cubicBezTo>
                <a:cubicBezTo>
                  <a:pt x="159959" y="330416"/>
                  <a:pt x="163455" y="326910"/>
                  <a:pt x="166951" y="324281"/>
                </a:cubicBezTo>
                <a:cubicBezTo>
                  <a:pt x="169574" y="322528"/>
                  <a:pt x="171322" y="320775"/>
                  <a:pt x="173070" y="318146"/>
                </a:cubicBezTo>
                <a:close/>
                <a:moveTo>
                  <a:pt x="900313" y="243648"/>
                </a:moveTo>
                <a:lnTo>
                  <a:pt x="886327" y="257671"/>
                </a:lnTo>
                <a:lnTo>
                  <a:pt x="934402" y="305876"/>
                </a:lnTo>
                <a:lnTo>
                  <a:pt x="948388" y="291852"/>
                </a:lnTo>
                <a:cubicBezTo>
                  <a:pt x="951884" y="287470"/>
                  <a:pt x="951884" y="282212"/>
                  <a:pt x="948388" y="278706"/>
                </a:cubicBezTo>
                <a:lnTo>
                  <a:pt x="913424" y="243648"/>
                </a:lnTo>
                <a:cubicBezTo>
                  <a:pt x="909928" y="239266"/>
                  <a:pt x="903809" y="239266"/>
                  <a:pt x="900313" y="243648"/>
                </a:cubicBezTo>
                <a:close/>
                <a:moveTo>
                  <a:pt x="91779" y="240143"/>
                </a:moveTo>
                <a:cubicBezTo>
                  <a:pt x="89157" y="240143"/>
                  <a:pt x="87409" y="241019"/>
                  <a:pt x="84787" y="243648"/>
                </a:cubicBezTo>
                <a:lnTo>
                  <a:pt x="49823" y="278706"/>
                </a:lnTo>
                <a:cubicBezTo>
                  <a:pt x="48075" y="280459"/>
                  <a:pt x="48075" y="282212"/>
                  <a:pt x="48075" y="285717"/>
                </a:cubicBezTo>
                <a:cubicBezTo>
                  <a:pt x="48075" y="287470"/>
                  <a:pt x="48075" y="290099"/>
                  <a:pt x="49823" y="291852"/>
                </a:cubicBezTo>
                <a:lnTo>
                  <a:pt x="59438" y="300617"/>
                </a:lnTo>
                <a:lnTo>
                  <a:pt x="106639" y="252413"/>
                </a:lnTo>
                <a:lnTo>
                  <a:pt x="98772" y="243648"/>
                </a:lnTo>
                <a:cubicBezTo>
                  <a:pt x="96150" y="241019"/>
                  <a:pt x="94402" y="240143"/>
                  <a:pt x="91779" y="240143"/>
                </a:cubicBezTo>
                <a:close/>
                <a:moveTo>
                  <a:pt x="470260" y="231378"/>
                </a:moveTo>
                <a:cubicBezTo>
                  <a:pt x="368866" y="236637"/>
                  <a:pt x="276213" y="274324"/>
                  <a:pt x="201041" y="335675"/>
                </a:cubicBezTo>
                <a:cubicBezTo>
                  <a:pt x="199293" y="337427"/>
                  <a:pt x="199293" y="338304"/>
                  <a:pt x="197544" y="339180"/>
                </a:cubicBezTo>
                <a:cubicBezTo>
                  <a:pt x="193174" y="343562"/>
                  <a:pt x="187055" y="347068"/>
                  <a:pt x="183559" y="351450"/>
                </a:cubicBezTo>
                <a:cubicBezTo>
                  <a:pt x="89157" y="437341"/>
                  <a:pt x="30593" y="560042"/>
                  <a:pt x="30593" y="695889"/>
                </a:cubicBezTo>
                <a:cubicBezTo>
                  <a:pt x="30593" y="951808"/>
                  <a:pt x="239501" y="1161276"/>
                  <a:pt x="495609" y="1161276"/>
                </a:cubicBezTo>
                <a:cubicBezTo>
                  <a:pt x="751717" y="1161276"/>
                  <a:pt x="959751" y="951808"/>
                  <a:pt x="959751" y="695889"/>
                </a:cubicBezTo>
                <a:cubicBezTo>
                  <a:pt x="959751" y="447858"/>
                  <a:pt x="764829" y="243648"/>
                  <a:pt x="520084" y="231378"/>
                </a:cubicBezTo>
                <a:cubicBezTo>
                  <a:pt x="503476" y="230502"/>
                  <a:pt x="486868" y="230502"/>
                  <a:pt x="470260" y="231378"/>
                </a:cubicBezTo>
                <a:close/>
                <a:moveTo>
                  <a:pt x="485994" y="130588"/>
                </a:moveTo>
                <a:lnTo>
                  <a:pt x="485994" y="198950"/>
                </a:lnTo>
                <a:cubicBezTo>
                  <a:pt x="488616" y="198950"/>
                  <a:pt x="492113" y="198950"/>
                  <a:pt x="495609" y="198950"/>
                </a:cubicBezTo>
                <a:cubicBezTo>
                  <a:pt x="499105" y="198950"/>
                  <a:pt x="501728" y="198950"/>
                  <a:pt x="505224" y="198950"/>
                </a:cubicBezTo>
                <a:lnTo>
                  <a:pt x="505224" y="130588"/>
                </a:lnTo>
                <a:close/>
                <a:moveTo>
                  <a:pt x="560292" y="31551"/>
                </a:moveTo>
                <a:lnTo>
                  <a:pt x="560292" y="99913"/>
                </a:lnTo>
                <a:lnTo>
                  <a:pt x="597878" y="99913"/>
                </a:lnTo>
                <a:cubicBezTo>
                  <a:pt x="615359" y="99913"/>
                  <a:pt x="628471" y="85890"/>
                  <a:pt x="628471" y="69238"/>
                </a:cubicBezTo>
                <a:lnTo>
                  <a:pt x="628471" y="62227"/>
                </a:lnTo>
                <a:cubicBezTo>
                  <a:pt x="628471" y="44698"/>
                  <a:pt x="615359" y="31551"/>
                  <a:pt x="597878" y="31551"/>
                </a:cubicBezTo>
                <a:close/>
                <a:moveTo>
                  <a:pt x="461520" y="31551"/>
                </a:moveTo>
                <a:lnTo>
                  <a:pt x="461520" y="99913"/>
                </a:lnTo>
                <a:lnTo>
                  <a:pt x="485994" y="99913"/>
                </a:lnTo>
                <a:lnTo>
                  <a:pt x="505224" y="99913"/>
                </a:lnTo>
                <a:lnTo>
                  <a:pt x="529699" y="99913"/>
                </a:lnTo>
                <a:lnTo>
                  <a:pt x="529699" y="31551"/>
                </a:lnTo>
                <a:close/>
                <a:moveTo>
                  <a:pt x="393341" y="31551"/>
                </a:moveTo>
                <a:cubicBezTo>
                  <a:pt x="374985" y="31551"/>
                  <a:pt x="361873" y="44698"/>
                  <a:pt x="361873" y="62227"/>
                </a:cubicBezTo>
                <a:lnTo>
                  <a:pt x="361873" y="69238"/>
                </a:lnTo>
                <a:cubicBezTo>
                  <a:pt x="361873" y="85890"/>
                  <a:pt x="374985" y="99913"/>
                  <a:pt x="393341" y="99913"/>
                </a:cubicBezTo>
                <a:lnTo>
                  <a:pt x="430052" y="99913"/>
                </a:lnTo>
                <a:lnTo>
                  <a:pt x="430052" y="31551"/>
                </a:lnTo>
                <a:close/>
                <a:moveTo>
                  <a:pt x="393341" y="0"/>
                </a:moveTo>
                <a:lnTo>
                  <a:pt x="597878" y="0"/>
                </a:lnTo>
                <a:cubicBezTo>
                  <a:pt x="631967" y="0"/>
                  <a:pt x="659938" y="27169"/>
                  <a:pt x="659938" y="62227"/>
                </a:cubicBezTo>
                <a:lnTo>
                  <a:pt x="659938" y="69238"/>
                </a:lnTo>
                <a:cubicBezTo>
                  <a:pt x="659938" y="103419"/>
                  <a:pt x="631967" y="130588"/>
                  <a:pt x="597878" y="130588"/>
                </a:cubicBezTo>
                <a:lnTo>
                  <a:pt x="535817" y="130588"/>
                </a:lnTo>
                <a:lnTo>
                  <a:pt x="535817" y="200703"/>
                </a:lnTo>
                <a:cubicBezTo>
                  <a:pt x="634589" y="209468"/>
                  <a:pt x="723747" y="245401"/>
                  <a:pt x="798044" y="302370"/>
                </a:cubicBezTo>
                <a:lnTo>
                  <a:pt x="878460" y="221738"/>
                </a:lnTo>
                <a:cubicBezTo>
                  <a:pt x="894194" y="205085"/>
                  <a:pt x="920417" y="205085"/>
                  <a:pt x="935276" y="221738"/>
                </a:cubicBezTo>
                <a:lnTo>
                  <a:pt x="970240" y="255919"/>
                </a:lnTo>
                <a:cubicBezTo>
                  <a:pt x="985974" y="272571"/>
                  <a:pt x="985974" y="297987"/>
                  <a:pt x="970240" y="313764"/>
                </a:cubicBezTo>
                <a:lnTo>
                  <a:pt x="946639" y="338304"/>
                </a:lnTo>
                <a:cubicBezTo>
                  <a:pt x="945765" y="338304"/>
                  <a:pt x="945765" y="339180"/>
                  <a:pt x="945765" y="339180"/>
                </a:cubicBezTo>
                <a:cubicBezTo>
                  <a:pt x="945765" y="339180"/>
                  <a:pt x="944891" y="340057"/>
                  <a:pt x="944017" y="340057"/>
                </a:cubicBezTo>
                <a:lnTo>
                  <a:pt x="889824" y="395272"/>
                </a:lnTo>
                <a:cubicBezTo>
                  <a:pt x="952758" y="478533"/>
                  <a:pt x="991218" y="582829"/>
                  <a:pt x="991218" y="695889"/>
                </a:cubicBezTo>
                <a:cubicBezTo>
                  <a:pt x="991218" y="969336"/>
                  <a:pt x="769199" y="1191951"/>
                  <a:pt x="495609" y="1191951"/>
                </a:cubicBezTo>
                <a:cubicBezTo>
                  <a:pt x="222019" y="1191951"/>
                  <a:pt x="0" y="969336"/>
                  <a:pt x="0" y="695889"/>
                </a:cubicBezTo>
                <a:cubicBezTo>
                  <a:pt x="0" y="581076"/>
                  <a:pt x="39334" y="475028"/>
                  <a:pt x="104891" y="390890"/>
                </a:cubicBezTo>
                <a:lnTo>
                  <a:pt x="27971" y="313764"/>
                </a:lnTo>
                <a:cubicBezTo>
                  <a:pt x="20104" y="305876"/>
                  <a:pt x="16608" y="296235"/>
                  <a:pt x="16608" y="285717"/>
                </a:cubicBezTo>
                <a:cubicBezTo>
                  <a:pt x="16608" y="274324"/>
                  <a:pt x="20104" y="263806"/>
                  <a:pt x="27971" y="255919"/>
                </a:cubicBezTo>
                <a:lnTo>
                  <a:pt x="62934" y="221738"/>
                </a:lnTo>
                <a:cubicBezTo>
                  <a:pt x="78668" y="205085"/>
                  <a:pt x="104891" y="205085"/>
                  <a:pt x="120625" y="221738"/>
                </a:cubicBezTo>
                <a:lnTo>
                  <a:pt x="198419" y="298864"/>
                </a:lnTo>
                <a:cubicBezTo>
                  <a:pt x="270094" y="243648"/>
                  <a:pt x="359251" y="209468"/>
                  <a:pt x="454527" y="200703"/>
                </a:cubicBezTo>
                <a:lnTo>
                  <a:pt x="454527" y="130588"/>
                </a:lnTo>
                <a:lnTo>
                  <a:pt x="393341" y="130588"/>
                </a:lnTo>
                <a:cubicBezTo>
                  <a:pt x="359251" y="130588"/>
                  <a:pt x="330406" y="103419"/>
                  <a:pt x="330406" y="69238"/>
                </a:cubicBezTo>
                <a:lnTo>
                  <a:pt x="330406" y="62227"/>
                </a:lnTo>
                <a:cubicBezTo>
                  <a:pt x="330406" y="27169"/>
                  <a:pt x="359251" y="0"/>
                  <a:pt x="393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00D738-7FCA-413B-ADD2-3A42303876FF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76B4B-029F-467A-A928-FB590056A88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00C3AB6-C4AD-47AC-B9AC-B7CBC5671275}"/>
              </a:ext>
            </a:extLst>
          </p:cNvPr>
          <p:cNvSpPr txBox="1"/>
          <p:nvPr/>
        </p:nvSpPr>
        <p:spPr>
          <a:xfrm>
            <a:off x="5116984" y="3343238"/>
            <a:ext cx="109701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PRIORITIES FOR __ /__ / __ 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2">
            <a:extLst>
              <a:ext uri="{FF2B5EF4-FFF2-40B4-BE49-F238E27FC236}">
                <a16:creationId xmlns:a16="http://schemas.microsoft.com/office/drawing/2014/main" id="{893B9918-9C92-4426-8E9D-E6D2A6DC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547" y="4066146"/>
            <a:ext cx="3340187" cy="2861360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3">
            <a:extLst>
              <a:ext uri="{FF2B5EF4-FFF2-40B4-BE49-F238E27FC236}">
                <a16:creationId xmlns:a16="http://schemas.microsoft.com/office/drawing/2014/main" id="{1A879E6D-2588-4998-928A-C5E56B26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93" y="4066146"/>
            <a:ext cx="3344047" cy="2861360"/>
          </a:xfrm>
          <a:custGeom>
            <a:avLst/>
            <a:gdLst>
              <a:gd name="T0" fmla="*/ 3816 w 3817"/>
              <a:gd name="T1" fmla="*/ 3268 h 3269"/>
              <a:gd name="T2" fmla="*/ 0 w 3817"/>
              <a:gd name="T3" fmla="*/ 3268 h 3269"/>
              <a:gd name="T4" fmla="*/ 0 w 3817"/>
              <a:gd name="T5" fmla="*/ 0 h 3269"/>
              <a:gd name="T6" fmla="*/ 3816 w 3817"/>
              <a:gd name="T7" fmla="*/ 0 h 3269"/>
              <a:gd name="T8" fmla="*/ 3816 w 3817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7" h="3269">
                <a:moveTo>
                  <a:pt x="3816" y="3268"/>
                </a:moveTo>
                <a:lnTo>
                  <a:pt x="0" y="3268"/>
                </a:lnTo>
                <a:lnTo>
                  <a:pt x="0" y="0"/>
                </a:lnTo>
                <a:lnTo>
                  <a:pt x="3816" y="0"/>
                </a:lnTo>
                <a:lnTo>
                  <a:pt x="3816" y="32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4">
            <a:extLst>
              <a:ext uri="{FF2B5EF4-FFF2-40B4-BE49-F238E27FC236}">
                <a16:creationId xmlns:a16="http://schemas.microsoft.com/office/drawing/2014/main" id="{8448A5E6-6F7B-46BB-A4FB-23029973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547" y="7027905"/>
            <a:ext cx="3340187" cy="2861363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3EB1C782-D81B-4B7C-B230-602F903C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93" y="7027905"/>
            <a:ext cx="3344047" cy="2861363"/>
          </a:xfrm>
          <a:custGeom>
            <a:avLst/>
            <a:gdLst>
              <a:gd name="T0" fmla="*/ 3816 w 3817"/>
              <a:gd name="T1" fmla="*/ 3268 h 3269"/>
              <a:gd name="T2" fmla="*/ 0 w 3817"/>
              <a:gd name="T3" fmla="*/ 3268 h 3269"/>
              <a:gd name="T4" fmla="*/ 0 w 3817"/>
              <a:gd name="T5" fmla="*/ 0 h 3269"/>
              <a:gd name="T6" fmla="*/ 3816 w 3817"/>
              <a:gd name="T7" fmla="*/ 0 h 3269"/>
              <a:gd name="T8" fmla="*/ 3816 w 3817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7" h="3269">
                <a:moveTo>
                  <a:pt x="3816" y="3268"/>
                </a:moveTo>
                <a:lnTo>
                  <a:pt x="0" y="3268"/>
                </a:lnTo>
                <a:lnTo>
                  <a:pt x="0" y="0"/>
                </a:lnTo>
                <a:lnTo>
                  <a:pt x="3816" y="0"/>
                </a:lnTo>
                <a:lnTo>
                  <a:pt x="3816" y="3268"/>
                </a:ln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18010517-0519-4BFE-A0B3-9D71D6106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547" y="9985804"/>
            <a:ext cx="3340187" cy="2865223"/>
          </a:xfrm>
          <a:custGeom>
            <a:avLst/>
            <a:gdLst>
              <a:gd name="T0" fmla="*/ 3815 w 3816"/>
              <a:gd name="T1" fmla="*/ 3269 h 3270"/>
              <a:gd name="T2" fmla="*/ 0 w 3816"/>
              <a:gd name="T3" fmla="*/ 3269 h 3270"/>
              <a:gd name="T4" fmla="*/ 0 w 3816"/>
              <a:gd name="T5" fmla="*/ 0 h 3270"/>
              <a:gd name="T6" fmla="*/ 3815 w 3816"/>
              <a:gd name="T7" fmla="*/ 0 h 3270"/>
              <a:gd name="T8" fmla="*/ 3815 w 3816"/>
              <a:gd name="T9" fmla="*/ 3269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70">
                <a:moveTo>
                  <a:pt x="3815" y="3269"/>
                </a:moveTo>
                <a:lnTo>
                  <a:pt x="0" y="3269"/>
                </a:lnTo>
                <a:lnTo>
                  <a:pt x="0" y="0"/>
                </a:lnTo>
                <a:lnTo>
                  <a:pt x="3815" y="0"/>
                </a:lnTo>
                <a:lnTo>
                  <a:pt x="3815" y="3269"/>
                </a:ln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0E49D0F2-920B-4C80-9087-C97BBC9D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93" y="9985804"/>
            <a:ext cx="3344047" cy="2865223"/>
          </a:xfrm>
          <a:custGeom>
            <a:avLst/>
            <a:gdLst>
              <a:gd name="T0" fmla="*/ 3816 w 3817"/>
              <a:gd name="T1" fmla="*/ 3269 h 3270"/>
              <a:gd name="T2" fmla="*/ 0 w 3817"/>
              <a:gd name="T3" fmla="*/ 3269 h 3270"/>
              <a:gd name="T4" fmla="*/ 0 w 3817"/>
              <a:gd name="T5" fmla="*/ 0 h 3270"/>
              <a:gd name="T6" fmla="*/ 3816 w 3817"/>
              <a:gd name="T7" fmla="*/ 0 h 3270"/>
              <a:gd name="T8" fmla="*/ 3816 w 3817"/>
              <a:gd name="T9" fmla="*/ 3269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7" h="3270">
                <a:moveTo>
                  <a:pt x="3816" y="3269"/>
                </a:moveTo>
                <a:lnTo>
                  <a:pt x="0" y="3269"/>
                </a:lnTo>
                <a:lnTo>
                  <a:pt x="0" y="0"/>
                </a:lnTo>
                <a:lnTo>
                  <a:pt x="3816" y="0"/>
                </a:lnTo>
                <a:lnTo>
                  <a:pt x="3816" y="3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Freeform 20">
            <a:extLst>
              <a:ext uri="{FF2B5EF4-FFF2-40B4-BE49-F238E27FC236}">
                <a16:creationId xmlns:a16="http://schemas.microsoft.com/office/drawing/2014/main" id="{064A3C04-6FB4-4580-9E9D-ECA45D50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97" y="6263331"/>
            <a:ext cx="2772547" cy="424764"/>
          </a:xfrm>
          <a:custGeom>
            <a:avLst/>
            <a:gdLst>
              <a:gd name="T0" fmla="*/ 3163 w 3164"/>
              <a:gd name="T1" fmla="*/ 485 h 486"/>
              <a:gd name="T2" fmla="*/ 0 w 3164"/>
              <a:gd name="T3" fmla="*/ 485 h 486"/>
              <a:gd name="T4" fmla="*/ 0 w 3164"/>
              <a:gd name="T5" fmla="*/ 0 h 486"/>
              <a:gd name="T6" fmla="*/ 3163 w 3164"/>
              <a:gd name="T7" fmla="*/ 0 h 486"/>
              <a:gd name="T8" fmla="*/ 3163 w 3164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6">
                <a:moveTo>
                  <a:pt x="3163" y="485"/>
                </a:moveTo>
                <a:lnTo>
                  <a:pt x="0" y="485"/>
                </a:lnTo>
                <a:lnTo>
                  <a:pt x="0" y="0"/>
                </a:lnTo>
                <a:lnTo>
                  <a:pt x="3163" y="0"/>
                </a:lnTo>
                <a:lnTo>
                  <a:pt x="3163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 21">
            <a:extLst>
              <a:ext uri="{FF2B5EF4-FFF2-40B4-BE49-F238E27FC236}">
                <a16:creationId xmlns:a16="http://schemas.microsoft.com/office/drawing/2014/main" id="{1FC75732-4EC2-43B6-BD73-DE31AD71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743" y="6263331"/>
            <a:ext cx="2768687" cy="424764"/>
          </a:xfrm>
          <a:custGeom>
            <a:avLst/>
            <a:gdLst>
              <a:gd name="T0" fmla="*/ 3162 w 3163"/>
              <a:gd name="T1" fmla="*/ 485 h 486"/>
              <a:gd name="T2" fmla="*/ 0 w 3163"/>
              <a:gd name="T3" fmla="*/ 485 h 486"/>
              <a:gd name="T4" fmla="*/ 0 w 3163"/>
              <a:gd name="T5" fmla="*/ 0 h 486"/>
              <a:gd name="T6" fmla="*/ 3162 w 3163"/>
              <a:gd name="T7" fmla="*/ 0 h 486"/>
              <a:gd name="T8" fmla="*/ 3162 w 3163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6">
                <a:moveTo>
                  <a:pt x="3162" y="485"/>
                </a:moveTo>
                <a:lnTo>
                  <a:pt x="0" y="485"/>
                </a:lnTo>
                <a:lnTo>
                  <a:pt x="0" y="0"/>
                </a:lnTo>
                <a:lnTo>
                  <a:pt x="3162" y="0"/>
                </a:lnTo>
                <a:lnTo>
                  <a:pt x="3162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8" name="Freeform 29">
            <a:extLst>
              <a:ext uri="{FF2B5EF4-FFF2-40B4-BE49-F238E27FC236}">
                <a16:creationId xmlns:a16="http://schemas.microsoft.com/office/drawing/2014/main" id="{BF2EEF78-B30B-4595-8F04-B0EADB0D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97" y="9151723"/>
            <a:ext cx="2772547" cy="424764"/>
          </a:xfrm>
          <a:custGeom>
            <a:avLst/>
            <a:gdLst>
              <a:gd name="T0" fmla="*/ 3163 w 3164"/>
              <a:gd name="T1" fmla="*/ 485 h 486"/>
              <a:gd name="T2" fmla="*/ 0 w 3164"/>
              <a:gd name="T3" fmla="*/ 485 h 486"/>
              <a:gd name="T4" fmla="*/ 0 w 3164"/>
              <a:gd name="T5" fmla="*/ 0 h 486"/>
              <a:gd name="T6" fmla="*/ 3163 w 3164"/>
              <a:gd name="T7" fmla="*/ 0 h 486"/>
              <a:gd name="T8" fmla="*/ 3163 w 3164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6">
                <a:moveTo>
                  <a:pt x="3163" y="485"/>
                </a:moveTo>
                <a:lnTo>
                  <a:pt x="0" y="485"/>
                </a:lnTo>
                <a:lnTo>
                  <a:pt x="0" y="0"/>
                </a:lnTo>
                <a:lnTo>
                  <a:pt x="3163" y="0"/>
                </a:lnTo>
                <a:lnTo>
                  <a:pt x="3163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9" name="Freeform 36">
            <a:extLst>
              <a:ext uri="{FF2B5EF4-FFF2-40B4-BE49-F238E27FC236}">
                <a16:creationId xmlns:a16="http://schemas.microsoft.com/office/drawing/2014/main" id="{8F2832EA-C401-4D1D-AE4B-85B1ED04B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743" y="9151723"/>
            <a:ext cx="2768687" cy="424764"/>
          </a:xfrm>
          <a:custGeom>
            <a:avLst/>
            <a:gdLst>
              <a:gd name="T0" fmla="*/ 3162 w 3163"/>
              <a:gd name="T1" fmla="*/ 485 h 486"/>
              <a:gd name="T2" fmla="*/ 0 w 3163"/>
              <a:gd name="T3" fmla="*/ 485 h 486"/>
              <a:gd name="T4" fmla="*/ 0 w 3163"/>
              <a:gd name="T5" fmla="*/ 0 h 486"/>
              <a:gd name="T6" fmla="*/ 3162 w 3163"/>
              <a:gd name="T7" fmla="*/ 0 h 486"/>
              <a:gd name="T8" fmla="*/ 3162 w 3163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6">
                <a:moveTo>
                  <a:pt x="3162" y="485"/>
                </a:moveTo>
                <a:lnTo>
                  <a:pt x="0" y="485"/>
                </a:lnTo>
                <a:lnTo>
                  <a:pt x="0" y="0"/>
                </a:lnTo>
                <a:lnTo>
                  <a:pt x="3162" y="0"/>
                </a:lnTo>
                <a:lnTo>
                  <a:pt x="3162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 44">
            <a:extLst>
              <a:ext uri="{FF2B5EF4-FFF2-40B4-BE49-F238E27FC236}">
                <a16:creationId xmlns:a16="http://schemas.microsoft.com/office/drawing/2014/main" id="{C4E74289-E86F-4BAC-BA19-640D75B3A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97" y="12043978"/>
            <a:ext cx="2772547" cy="424764"/>
          </a:xfrm>
          <a:custGeom>
            <a:avLst/>
            <a:gdLst>
              <a:gd name="T0" fmla="*/ 3163 w 3164"/>
              <a:gd name="T1" fmla="*/ 485 h 486"/>
              <a:gd name="T2" fmla="*/ 0 w 3164"/>
              <a:gd name="T3" fmla="*/ 485 h 486"/>
              <a:gd name="T4" fmla="*/ 0 w 3164"/>
              <a:gd name="T5" fmla="*/ 0 h 486"/>
              <a:gd name="T6" fmla="*/ 3163 w 3164"/>
              <a:gd name="T7" fmla="*/ 0 h 486"/>
              <a:gd name="T8" fmla="*/ 3163 w 3164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6">
                <a:moveTo>
                  <a:pt x="3163" y="485"/>
                </a:moveTo>
                <a:lnTo>
                  <a:pt x="0" y="485"/>
                </a:lnTo>
                <a:lnTo>
                  <a:pt x="0" y="0"/>
                </a:lnTo>
                <a:lnTo>
                  <a:pt x="3163" y="0"/>
                </a:lnTo>
                <a:lnTo>
                  <a:pt x="3163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 51">
            <a:extLst>
              <a:ext uri="{FF2B5EF4-FFF2-40B4-BE49-F238E27FC236}">
                <a16:creationId xmlns:a16="http://schemas.microsoft.com/office/drawing/2014/main" id="{7C138533-21A1-47AC-AFAC-7B96E6DC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743" y="12043978"/>
            <a:ext cx="2768687" cy="424764"/>
          </a:xfrm>
          <a:custGeom>
            <a:avLst/>
            <a:gdLst>
              <a:gd name="T0" fmla="*/ 3162 w 3163"/>
              <a:gd name="T1" fmla="*/ 485 h 486"/>
              <a:gd name="T2" fmla="*/ 0 w 3163"/>
              <a:gd name="T3" fmla="*/ 485 h 486"/>
              <a:gd name="T4" fmla="*/ 0 w 3163"/>
              <a:gd name="T5" fmla="*/ 0 h 486"/>
              <a:gd name="T6" fmla="*/ 3162 w 3163"/>
              <a:gd name="T7" fmla="*/ 0 h 486"/>
              <a:gd name="T8" fmla="*/ 3162 w 3163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6">
                <a:moveTo>
                  <a:pt x="3162" y="485"/>
                </a:moveTo>
                <a:lnTo>
                  <a:pt x="0" y="485"/>
                </a:lnTo>
                <a:lnTo>
                  <a:pt x="0" y="0"/>
                </a:lnTo>
                <a:lnTo>
                  <a:pt x="3162" y="0"/>
                </a:lnTo>
                <a:lnTo>
                  <a:pt x="3162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109">
            <a:extLst>
              <a:ext uri="{FF2B5EF4-FFF2-40B4-BE49-F238E27FC236}">
                <a16:creationId xmlns:a16="http://schemas.microsoft.com/office/drawing/2014/main" id="{C2B39FA6-3DCD-48C1-A704-0ACE6FF0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329" y="4066146"/>
            <a:ext cx="3340185" cy="2861360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 110">
            <a:extLst>
              <a:ext uri="{FF2B5EF4-FFF2-40B4-BE49-F238E27FC236}">
                <a16:creationId xmlns:a16="http://schemas.microsoft.com/office/drawing/2014/main" id="{CDC908BD-CABF-4F77-AD97-9578BCC1A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775" y="4066146"/>
            <a:ext cx="3340185" cy="2861360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5" name="Freeform 111">
            <a:extLst>
              <a:ext uri="{FF2B5EF4-FFF2-40B4-BE49-F238E27FC236}">
                <a16:creationId xmlns:a16="http://schemas.microsoft.com/office/drawing/2014/main" id="{059B40D7-48F3-4435-924F-5F57EB7A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329" y="7027905"/>
            <a:ext cx="3340185" cy="2861363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6" name="Freeform 112">
            <a:extLst>
              <a:ext uri="{FF2B5EF4-FFF2-40B4-BE49-F238E27FC236}">
                <a16:creationId xmlns:a16="http://schemas.microsoft.com/office/drawing/2014/main" id="{143A24F7-0792-4DD1-91E3-1A7702E8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775" y="7027905"/>
            <a:ext cx="3340185" cy="2861363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7" name="Freeform 113">
            <a:extLst>
              <a:ext uri="{FF2B5EF4-FFF2-40B4-BE49-F238E27FC236}">
                <a16:creationId xmlns:a16="http://schemas.microsoft.com/office/drawing/2014/main" id="{B8020502-F700-4F06-A4DC-3EB07944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329" y="9985804"/>
            <a:ext cx="3340185" cy="2865223"/>
          </a:xfrm>
          <a:custGeom>
            <a:avLst/>
            <a:gdLst>
              <a:gd name="T0" fmla="*/ 3815 w 3816"/>
              <a:gd name="T1" fmla="*/ 3269 h 3270"/>
              <a:gd name="T2" fmla="*/ 0 w 3816"/>
              <a:gd name="T3" fmla="*/ 3269 h 3270"/>
              <a:gd name="T4" fmla="*/ 0 w 3816"/>
              <a:gd name="T5" fmla="*/ 0 h 3270"/>
              <a:gd name="T6" fmla="*/ 3815 w 3816"/>
              <a:gd name="T7" fmla="*/ 0 h 3270"/>
              <a:gd name="T8" fmla="*/ 3815 w 3816"/>
              <a:gd name="T9" fmla="*/ 3269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70">
                <a:moveTo>
                  <a:pt x="3815" y="3269"/>
                </a:moveTo>
                <a:lnTo>
                  <a:pt x="0" y="3269"/>
                </a:lnTo>
                <a:lnTo>
                  <a:pt x="0" y="0"/>
                </a:lnTo>
                <a:lnTo>
                  <a:pt x="3815" y="0"/>
                </a:lnTo>
                <a:lnTo>
                  <a:pt x="3815" y="3269"/>
                </a:ln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8" name="Freeform 114">
            <a:extLst>
              <a:ext uri="{FF2B5EF4-FFF2-40B4-BE49-F238E27FC236}">
                <a16:creationId xmlns:a16="http://schemas.microsoft.com/office/drawing/2014/main" id="{33153BE8-9F59-4106-A69F-F5746E6F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775" y="9985804"/>
            <a:ext cx="3340185" cy="2865223"/>
          </a:xfrm>
          <a:custGeom>
            <a:avLst/>
            <a:gdLst>
              <a:gd name="T0" fmla="*/ 3815 w 3816"/>
              <a:gd name="T1" fmla="*/ 3269 h 3270"/>
              <a:gd name="T2" fmla="*/ 0 w 3816"/>
              <a:gd name="T3" fmla="*/ 3269 h 3270"/>
              <a:gd name="T4" fmla="*/ 0 w 3816"/>
              <a:gd name="T5" fmla="*/ 0 h 3270"/>
              <a:gd name="T6" fmla="*/ 3815 w 3816"/>
              <a:gd name="T7" fmla="*/ 0 h 3270"/>
              <a:gd name="T8" fmla="*/ 3815 w 3816"/>
              <a:gd name="T9" fmla="*/ 3269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70">
                <a:moveTo>
                  <a:pt x="3815" y="3269"/>
                </a:moveTo>
                <a:lnTo>
                  <a:pt x="0" y="3269"/>
                </a:lnTo>
                <a:lnTo>
                  <a:pt x="0" y="0"/>
                </a:lnTo>
                <a:lnTo>
                  <a:pt x="3815" y="0"/>
                </a:lnTo>
                <a:lnTo>
                  <a:pt x="3815" y="3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9" name="Freeform 129">
            <a:extLst>
              <a:ext uri="{FF2B5EF4-FFF2-40B4-BE49-F238E27FC236}">
                <a16:creationId xmlns:a16="http://schemas.microsoft.com/office/drawing/2014/main" id="{F77CCA85-A6B9-4576-931E-43B83B9C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079" y="6282640"/>
            <a:ext cx="2772547" cy="424764"/>
          </a:xfrm>
          <a:custGeom>
            <a:avLst/>
            <a:gdLst>
              <a:gd name="T0" fmla="*/ 3163 w 3164"/>
              <a:gd name="T1" fmla="*/ 485 h 486"/>
              <a:gd name="T2" fmla="*/ 0 w 3164"/>
              <a:gd name="T3" fmla="*/ 485 h 486"/>
              <a:gd name="T4" fmla="*/ 0 w 3164"/>
              <a:gd name="T5" fmla="*/ 0 h 486"/>
              <a:gd name="T6" fmla="*/ 3163 w 3164"/>
              <a:gd name="T7" fmla="*/ 0 h 486"/>
              <a:gd name="T8" fmla="*/ 3163 w 3164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6">
                <a:moveTo>
                  <a:pt x="3163" y="485"/>
                </a:moveTo>
                <a:lnTo>
                  <a:pt x="0" y="485"/>
                </a:lnTo>
                <a:lnTo>
                  <a:pt x="0" y="0"/>
                </a:lnTo>
                <a:lnTo>
                  <a:pt x="3163" y="0"/>
                </a:lnTo>
                <a:lnTo>
                  <a:pt x="3163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0" name="Freeform 130">
            <a:extLst>
              <a:ext uri="{FF2B5EF4-FFF2-40B4-BE49-F238E27FC236}">
                <a16:creationId xmlns:a16="http://schemas.microsoft.com/office/drawing/2014/main" id="{CDEED8EF-C19E-414A-ABCD-58A2C5726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525" y="6282640"/>
            <a:ext cx="2768685" cy="424764"/>
          </a:xfrm>
          <a:custGeom>
            <a:avLst/>
            <a:gdLst>
              <a:gd name="T0" fmla="*/ 3162 w 3163"/>
              <a:gd name="T1" fmla="*/ 485 h 486"/>
              <a:gd name="T2" fmla="*/ 0 w 3163"/>
              <a:gd name="T3" fmla="*/ 485 h 486"/>
              <a:gd name="T4" fmla="*/ 0 w 3163"/>
              <a:gd name="T5" fmla="*/ 0 h 486"/>
              <a:gd name="T6" fmla="*/ 3162 w 3163"/>
              <a:gd name="T7" fmla="*/ 0 h 486"/>
              <a:gd name="T8" fmla="*/ 3162 w 3163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6">
                <a:moveTo>
                  <a:pt x="3162" y="485"/>
                </a:moveTo>
                <a:lnTo>
                  <a:pt x="0" y="485"/>
                </a:lnTo>
                <a:lnTo>
                  <a:pt x="0" y="0"/>
                </a:lnTo>
                <a:lnTo>
                  <a:pt x="3162" y="0"/>
                </a:lnTo>
                <a:lnTo>
                  <a:pt x="3162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1" name="Freeform 138">
            <a:extLst>
              <a:ext uri="{FF2B5EF4-FFF2-40B4-BE49-F238E27FC236}">
                <a16:creationId xmlns:a16="http://schemas.microsoft.com/office/drawing/2014/main" id="{B07F87D6-09C7-475F-BA4E-89E78D7B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079" y="9174892"/>
            <a:ext cx="2772547" cy="424764"/>
          </a:xfrm>
          <a:custGeom>
            <a:avLst/>
            <a:gdLst>
              <a:gd name="T0" fmla="*/ 3163 w 3164"/>
              <a:gd name="T1" fmla="*/ 484 h 485"/>
              <a:gd name="T2" fmla="*/ 0 w 3164"/>
              <a:gd name="T3" fmla="*/ 484 h 485"/>
              <a:gd name="T4" fmla="*/ 0 w 3164"/>
              <a:gd name="T5" fmla="*/ 0 h 485"/>
              <a:gd name="T6" fmla="*/ 3163 w 3164"/>
              <a:gd name="T7" fmla="*/ 0 h 485"/>
              <a:gd name="T8" fmla="*/ 3163 w 3164"/>
              <a:gd name="T9" fmla="*/ 48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5">
                <a:moveTo>
                  <a:pt x="3163" y="484"/>
                </a:moveTo>
                <a:lnTo>
                  <a:pt x="0" y="484"/>
                </a:lnTo>
                <a:lnTo>
                  <a:pt x="0" y="0"/>
                </a:lnTo>
                <a:lnTo>
                  <a:pt x="3163" y="0"/>
                </a:lnTo>
                <a:lnTo>
                  <a:pt x="3163" y="48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2" name="Freeform 145">
            <a:extLst>
              <a:ext uri="{FF2B5EF4-FFF2-40B4-BE49-F238E27FC236}">
                <a16:creationId xmlns:a16="http://schemas.microsoft.com/office/drawing/2014/main" id="{B11EA34E-3818-4A0F-9CD0-24AD3EEA8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525" y="9174892"/>
            <a:ext cx="2768685" cy="424764"/>
          </a:xfrm>
          <a:custGeom>
            <a:avLst/>
            <a:gdLst>
              <a:gd name="T0" fmla="*/ 3162 w 3163"/>
              <a:gd name="T1" fmla="*/ 484 h 485"/>
              <a:gd name="T2" fmla="*/ 0 w 3163"/>
              <a:gd name="T3" fmla="*/ 484 h 485"/>
              <a:gd name="T4" fmla="*/ 0 w 3163"/>
              <a:gd name="T5" fmla="*/ 0 h 485"/>
              <a:gd name="T6" fmla="*/ 3162 w 3163"/>
              <a:gd name="T7" fmla="*/ 0 h 485"/>
              <a:gd name="T8" fmla="*/ 3162 w 3163"/>
              <a:gd name="T9" fmla="*/ 48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5">
                <a:moveTo>
                  <a:pt x="3162" y="484"/>
                </a:moveTo>
                <a:lnTo>
                  <a:pt x="0" y="484"/>
                </a:lnTo>
                <a:lnTo>
                  <a:pt x="0" y="0"/>
                </a:lnTo>
                <a:lnTo>
                  <a:pt x="3162" y="0"/>
                </a:lnTo>
                <a:lnTo>
                  <a:pt x="3162" y="48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3" name="Freeform 153">
            <a:extLst>
              <a:ext uri="{FF2B5EF4-FFF2-40B4-BE49-F238E27FC236}">
                <a16:creationId xmlns:a16="http://schemas.microsoft.com/office/drawing/2014/main" id="{AF525A2B-4570-4849-8724-6F092AE3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079" y="12063284"/>
            <a:ext cx="2772547" cy="424764"/>
          </a:xfrm>
          <a:custGeom>
            <a:avLst/>
            <a:gdLst>
              <a:gd name="T0" fmla="*/ 3163 w 3164"/>
              <a:gd name="T1" fmla="*/ 485 h 486"/>
              <a:gd name="T2" fmla="*/ 0 w 3164"/>
              <a:gd name="T3" fmla="*/ 485 h 486"/>
              <a:gd name="T4" fmla="*/ 0 w 3164"/>
              <a:gd name="T5" fmla="*/ 0 h 486"/>
              <a:gd name="T6" fmla="*/ 3163 w 3164"/>
              <a:gd name="T7" fmla="*/ 0 h 486"/>
              <a:gd name="T8" fmla="*/ 3163 w 3164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6">
                <a:moveTo>
                  <a:pt x="3163" y="485"/>
                </a:moveTo>
                <a:lnTo>
                  <a:pt x="0" y="485"/>
                </a:lnTo>
                <a:lnTo>
                  <a:pt x="0" y="0"/>
                </a:lnTo>
                <a:lnTo>
                  <a:pt x="3163" y="0"/>
                </a:lnTo>
                <a:lnTo>
                  <a:pt x="3163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160">
            <a:extLst>
              <a:ext uri="{FF2B5EF4-FFF2-40B4-BE49-F238E27FC236}">
                <a16:creationId xmlns:a16="http://schemas.microsoft.com/office/drawing/2014/main" id="{D590678F-751A-4EA8-8F51-00D82B9C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525" y="12063284"/>
            <a:ext cx="2768685" cy="424764"/>
          </a:xfrm>
          <a:custGeom>
            <a:avLst/>
            <a:gdLst>
              <a:gd name="T0" fmla="*/ 3162 w 3163"/>
              <a:gd name="T1" fmla="*/ 485 h 486"/>
              <a:gd name="T2" fmla="*/ 0 w 3163"/>
              <a:gd name="T3" fmla="*/ 485 h 486"/>
              <a:gd name="T4" fmla="*/ 0 w 3163"/>
              <a:gd name="T5" fmla="*/ 0 h 486"/>
              <a:gd name="T6" fmla="*/ 3162 w 3163"/>
              <a:gd name="T7" fmla="*/ 0 h 486"/>
              <a:gd name="T8" fmla="*/ 3162 w 3163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6">
                <a:moveTo>
                  <a:pt x="3162" y="485"/>
                </a:moveTo>
                <a:lnTo>
                  <a:pt x="0" y="485"/>
                </a:lnTo>
                <a:lnTo>
                  <a:pt x="0" y="0"/>
                </a:lnTo>
                <a:lnTo>
                  <a:pt x="3162" y="0"/>
                </a:lnTo>
                <a:lnTo>
                  <a:pt x="3162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6" name="Freeform 216">
            <a:extLst>
              <a:ext uri="{FF2B5EF4-FFF2-40B4-BE49-F238E27FC236}">
                <a16:creationId xmlns:a16="http://schemas.microsoft.com/office/drawing/2014/main" id="{F608E0B3-FFEB-4A43-8610-1850C1D3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109" y="4066146"/>
            <a:ext cx="3340187" cy="2861360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7" name="Freeform 217">
            <a:extLst>
              <a:ext uri="{FF2B5EF4-FFF2-40B4-BE49-F238E27FC236}">
                <a16:creationId xmlns:a16="http://schemas.microsoft.com/office/drawing/2014/main" id="{39076E7D-45DE-4D31-A4FC-D7C3E5CF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555" y="4066146"/>
            <a:ext cx="3340187" cy="2861360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8" name="Freeform 218">
            <a:extLst>
              <a:ext uri="{FF2B5EF4-FFF2-40B4-BE49-F238E27FC236}">
                <a16:creationId xmlns:a16="http://schemas.microsoft.com/office/drawing/2014/main" id="{6C372F94-A4CF-4A4C-A858-9CF00F89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109" y="7027905"/>
            <a:ext cx="3340187" cy="2861363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9" name="Freeform 219">
            <a:extLst>
              <a:ext uri="{FF2B5EF4-FFF2-40B4-BE49-F238E27FC236}">
                <a16:creationId xmlns:a16="http://schemas.microsoft.com/office/drawing/2014/main" id="{58B604B5-674F-449C-B7FA-9F33551C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555" y="7027905"/>
            <a:ext cx="3340187" cy="2861363"/>
          </a:xfrm>
          <a:custGeom>
            <a:avLst/>
            <a:gdLst>
              <a:gd name="T0" fmla="*/ 3815 w 3816"/>
              <a:gd name="T1" fmla="*/ 3268 h 3269"/>
              <a:gd name="T2" fmla="*/ 0 w 3816"/>
              <a:gd name="T3" fmla="*/ 3268 h 3269"/>
              <a:gd name="T4" fmla="*/ 0 w 3816"/>
              <a:gd name="T5" fmla="*/ 0 h 3269"/>
              <a:gd name="T6" fmla="*/ 3815 w 3816"/>
              <a:gd name="T7" fmla="*/ 0 h 3269"/>
              <a:gd name="T8" fmla="*/ 3815 w 3816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69">
                <a:moveTo>
                  <a:pt x="3815" y="3268"/>
                </a:moveTo>
                <a:lnTo>
                  <a:pt x="0" y="3268"/>
                </a:lnTo>
                <a:lnTo>
                  <a:pt x="0" y="0"/>
                </a:lnTo>
                <a:lnTo>
                  <a:pt x="3815" y="0"/>
                </a:lnTo>
                <a:lnTo>
                  <a:pt x="3815" y="3268"/>
                </a:ln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0" name="Freeform 220">
            <a:extLst>
              <a:ext uri="{FF2B5EF4-FFF2-40B4-BE49-F238E27FC236}">
                <a16:creationId xmlns:a16="http://schemas.microsoft.com/office/drawing/2014/main" id="{717070D4-E386-44AE-B304-BAD55B525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109" y="9985804"/>
            <a:ext cx="3340187" cy="2865223"/>
          </a:xfrm>
          <a:custGeom>
            <a:avLst/>
            <a:gdLst>
              <a:gd name="T0" fmla="*/ 3815 w 3816"/>
              <a:gd name="T1" fmla="*/ 3269 h 3270"/>
              <a:gd name="T2" fmla="*/ 0 w 3816"/>
              <a:gd name="T3" fmla="*/ 3269 h 3270"/>
              <a:gd name="T4" fmla="*/ 0 w 3816"/>
              <a:gd name="T5" fmla="*/ 0 h 3270"/>
              <a:gd name="T6" fmla="*/ 3815 w 3816"/>
              <a:gd name="T7" fmla="*/ 0 h 3270"/>
              <a:gd name="T8" fmla="*/ 3815 w 3816"/>
              <a:gd name="T9" fmla="*/ 3269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70">
                <a:moveTo>
                  <a:pt x="3815" y="3269"/>
                </a:moveTo>
                <a:lnTo>
                  <a:pt x="0" y="3269"/>
                </a:lnTo>
                <a:lnTo>
                  <a:pt x="0" y="0"/>
                </a:lnTo>
                <a:lnTo>
                  <a:pt x="3815" y="0"/>
                </a:lnTo>
                <a:lnTo>
                  <a:pt x="3815" y="3269"/>
                </a:ln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1" name="Freeform 221">
            <a:extLst>
              <a:ext uri="{FF2B5EF4-FFF2-40B4-BE49-F238E27FC236}">
                <a16:creationId xmlns:a16="http://schemas.microsoft.com/office/drawing/2014/main" id="{C6672DC0-7EED-46A6-A0EB-6893390F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555" y="9985804"/>
            <a:ext cx="3340187" cy="2865223"/>
          </a:xfrm>
          <a:custGeom>
            <a:avLst/>
            <a:gdLst>
              <a:gd name="T0" fmla="*/ 3815 w 3816"/>
              <a:gd name="T1" fmla="*/ 3269 h 3270"/>
              <a:gd name="T2" fmla="*/ 0 w 3816"/>
              <a:gd name="T3" fmla="*/ 3269 h 3270"/>
              <a:gd name="T4" fmla="*/ 0 w 3816"/>
              <a:gd name="T5" fmla="*/ 0 h 3270"/>
              <a:gd name="T6" fmla="*/ 3815 w 3816"/>
              <a:gd name="T7" fmla="*/ 0 h 3270"/>
              <a:gd name="T8" fmla="*/ 3815 w 3816"/>
              <a:gd name="T9" fmla="*/ 3269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6" h="3270">
                <a:moveTo>
                  <a:pt x="3815" y="3269"/>
                </a:moveTo>
                <a:lnTo>
                  <a:pt x="0" y="3269"/>
                </a:lnTo>
                <a:lnTo>
                  <a:pt x="0" y="0"/>
                </a:lnTo>
                <a:lnTo>
                  <a:pt x="3815" y="0"/>
                </a:lnTo>
                <a:lnTo>
                  <a:pt x="3815" y="32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2" name="Freeform 233">
            <a:extLst>
              <a:ext uri="{FF2B5EF4-FFF2-40B4-BE49-F238E27FC236}">
                <a16:creationId xmlns:a16="http://schemas.microsoft.com/office/drawing/2014/main" id="{6E6683D2-53F1-4ED4-A520-860279FE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859" y="6282640"/>
            <a:ext cx="2768687" cy="424764"/>
          </a:xfrm>
          <a:custGeom>
            <a:avLst/>
            <a:gdLst>
              <a:gd name="T0" fmla="*/ 3162 w 3163"/>
              <a:gd name="T1" fmla="*/ 485 h 486"/>
              <a:gd name="T2" fmla="*/ 0 w 3163"/>
              <a:gd name="T3" fmla="*/ 485 h 486"/>
              <a:gd name="T4" fmla="*/ 0 w 3163"/>
              <a:gd name="T5" fmla="*/ 0 h 486"/>
              <a:gd name="T6" fmla="*/ 3162 w 3163"/>
              <a:gd name="T7" fmla="*/ 0 h 486"/>
              <a:gd name="T8" fmla="*/ 3162 w 3163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6">
                <a:moveTo>
                  <a:pt x="3162" y="485"/>
                </a:moveTo>
                <a:lnTo>
                  <a:pt x="0" y="485"/>
                </a:lnTo>
                <a:lnTo>
                  <a:pt x="0" y="0"/>
                </a:lnTo>
                <a:lnTo>
                  <a:pt x="3162" y="0"/>
                </a:lnTo>
                <a:lnTo>
                  <a:pt x="3162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3" name="Freeform 234">
            <a:extLst>
              <a:ext uri="{FF2B5EF4-FFF2-40B4-BE49-F238E27FC236}">
                <a16:creationId xmlns:a16="http://schemas.microsoft.com/office/drawing/2014/main" id="{A9605E5D-2AF9-4690-9097-535E5177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1305" y="6282640"/>
            <a:ext cx="2772547" cy="424764"/>
          </a:xfrm>
          <a:custGeom>
            <a:avLst/>
            <a:gdLst>
              <a:gd name="T0" fmla="*/ 3163 w 3164"/>
              <a:gd name="T1" fmla="*/ 485 h 486"/>
              <a:gd name="T2" fmla="*/ 0 w 3164"/>
              <a:gd name="T3" fmla="*/ 485 h 486"/>
              <a:gd name="T4" fmla="*/ 0 w 3164"/>
              <a:gd name="T5" fmla="*/ 0 h 486"/>
              <a:gd name="T6" fmla="*/ 3163 w 3164"/>
              <a:gd name="T7" fmla="*/ 0 h 486"/>
              <a:gd name="T8" fmla="*/ 3163 w 3164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6">
                <a:moveTo>
                  <a:pt x="3163" y="485"/>
                </a:moveTo>
                <a:lnTo>
                  <a:pt x="0" y="485"/>
                </a:lnTo>
                <a:lnTo>
                  <a:pt x="0" y="0"/>
                </a:lnTo>
                <a:lnTo>
                  <a:pt x="3163" y="0"/>
                </a:lnTo>
                <a:lnTo>
                  <a:pt x="3163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4" name="Freeform 242">
            <a:extLst>
              <a:ext uri="{FF2B5EF4-FFF2-40B4-BE49-F238E27FC236}">
                <a16:creationId xmlns:a16="http://schemas.microsoft.com/office/drawing/2014/main" id="{5B134DD8-C640-4B96-B844-B2A3B856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859" y="9174892"/>
            <a:ext cx="2768687" cy="424764"/>
          </a:xfrm>
          <a:custGeom>
            <a:avLst/>
            <a:gdLst>
              <a:gd name="T0" fmla="*/ 3162 w 3163"/>
              <a:gd name="T1" fmla="*/ 484 h 485"/>
              <a:gd name="T2" fmla="*/ 0 w 3163"/>
              <a:gd name="T3" fmla="*/ 484 h 485"/>
              <a:gd name="T4" fmla="*/ 0 w 3163"/>
              <a:gd name="T5" fmla="*/ 0 h 485"/>
              <a:gd name="T6" fmla="*/ 3162 w 3163"/>
              <a:gd name="T7" fmla="*/ 0 h 485"/>
              <a:gd name="T8" fmla="*/ 3162 w 3163"/>
              <a:gd name="T9" fmla="*/ 48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5">
                <a:moveTo>
                  <a:pt x="3162" y="484"/>
                </a:moveTo>
                <a:lnTo>
                  <a:pt x="0" y="484"/>
                </a:lnTo>
                <a:lnTo>
                  <a:pt x="0" y="0"/>
                </a:lnTo>
                <a:lnTo>
                  <a:pt x="3162" y="0"/>
                </a:lnTo>
                <a:lnTo>
                  <a:pt x="3162" y="48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5" name="Freeform 249">
            <a:extLst>
              <a:ext uri="{FF2B5EF4-FFF2-40B4-BE49-F238E27FC236}">
                <a16:creationId xmlns:a16="http://schemas.microsoft.com/office/drawing/2014/main" id="{F1B35FCA-C1AA-4789-8B60-DC518207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1305" y="9174892"/>
            <a:ext cx="2772547" cy="424764"/>
          </a:xfrm>
          <a:custGeom>
            <a:avLst/>
            <a:gdLst>
              <a:gd name="T0" fmla="*/ 3163 w 3164"/>
              <a:gd name="T1" fmla="*/ 484 h 485"/>
              <a:gd name="T2" fmla="*/ 0 w 3164"/>
              <a:gd name="T3" fmla="*/ 484 h 485"/>
              <a:gd name="T4" fmla="*/ 0 w 3164"/>
              <a:gd name="T5" fmla="*/ 0 h 485"/>
              <a:gd name="T6" fmla="*/ 3163 w 3164"/>
              <a:gd name="T7" fmla="*/ 0 h 485"/>
              <a:gd name="T8" fmla="*/ 3163 w 3164"/>
              <a:gd name="T9" fmla="*/ 48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5">
                <a:moveTo>
                  <a:pt x="3163" y="484"/>
                </a:moveTo>
                <a:lnTo>
                  <a:pt x="0" y="484"/>
                </a:lnTo>
                <a:lnTo>
                  <a:pt x="0" y="0"/>
                </a:lnTo>
                <a:lnTo>
                  <a:pt x="3163" y="0"/>
                </a:lnTo>
                <a:lnTo>
                  <a:pt x="3163" y="48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6" name="Freeform 257">
            <a:extLst>
              <a:ext uri="{FF2B5EF4-FFF2-40B4-BE49-F238E27FC236}">
                <a16:creationId xmlns:a16="http://schemas.microsoft.com/office/drawing/2014/main" id="{ACFAC779-624E-4264-9FB7-7CF270D3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859" y="12063284"/>
            <a:ext cx="2768687" cy="424764"/>
          </a:xfrm>
          <a:custGeom>
            <a:avLst/>
            <a:gdLst>
              <a:gd name="T0" fmla="*/ 3162 w 3163"/>
              <a:gd name="T1" fmla="*/ 485 h 486"/>
              <a:gd name="T2" fmla="*/ 0 w 3163"/>
              <a:gd name="T3" fmla="*/ 485 h 486"/>
              <a:gd name="T4" fmla="*/ 0 w 3163"/>
              <a:gd name="T5" fmla="*/ 0 h 486"/>
              <a:gd name="T6" fmla="*/ 3162 w 3163"/>
              <a:gd name="T7" fmla="*/ 0 h 486"/>
              <a:gd name="T8" fmla="*/ 3162 w 3163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3" h="486">
                <a:moveTo>
                  <a:pt x="3162" y="485"/>
                </a:moveTo>
                <a:lnTo>
                  <a:pt x="0" y="485"/>
                </a:lnTo>
                <a:lnTo>
                  <a:pt x="0" y="0"/>
                </a:lnTo>
                <a:lnTo>
                  <a:pt x="3162" y="0"/>
                </a:lnTo>
                <a:lnTo>
                  <a:pt x="3162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7" name="Freeform 264">
            <a:extLst>
              <a:ext uri="{FF2B5EF4-FFF2-40B4-BE49-F238E27FC236}">
                <a16:creationId xmlns:a16="http://schemas.microsoft.com/office/drawing/2014/main" id="{B7EBAB6A-9BAF-4942-AD86-A8BBE550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1305" y="12063284"/>
            <a:ext cx="2772547" cy="424764"/>
          </a:xfrm>
          <a:custGeom>
            <a:avLst/>
            <a:gdLst>
              <a:gd name="T0" fmla="*/ 3163 w 3164"/>
              <a:gd name="T1" fmla="*/ 485 h 486"/>
              <a:gd name="T2" fmla="*/ 0 w 3164"/>
              <a:gd name="T3" fmla="*/ 485 h 486"/>
              <a:gd name="T4" fmla="*/ 0 w 3164"/>
              <a:gd name="T5" fmla="*/ 0 h 486"/>
              <a:gd name="T6" fmla="*/ 3163 w 3164"/>
              <a:gd name="T7" fmla="*/ 0 h 486"/>
              <a:gd name="T8" fmla="*/ 3163 w 3164"/>
              <a:gd name="T9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86">
                <a:moveTo>
                  <a:pt x="3163" y="485"/>
                </a:moveTo>
                <a:lnTo>
                  <a:pt x="0" y="485"/>
                </a:lnTo>
                <a:lnTo>
                  <a:pt x="0" y="0"/>
                </a:lnTo>
                <a:lnTo>
                  <a:pt x="3163" y="0"/>
                </a:lnTo>
                <a:lnTo>
                  <a:pt x="3163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7D13A8-6F72-4682-98D0-F36DF6D75A0E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A0DBC-282E-426D-84B1-3073C4E50180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EC4B6-AB34-4BD3-899B-F669C597A46C}"/>
              </a:ext>
            </a:extLst>
          </p:cNvPr>
          <p:cNvSpPr txBox="1"/>
          <p:nvPr/>
        </p:nvSpPr>
        <p:spPr>
          <a:xfrm>
            <a:off x="1786176" y="3212834"/>
            <a:ext cx="6473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HIGH PRIORITY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32AFE1-660D-485A-89C3-C02789FDE58B}"/>
              </a:ext>
            </a:extLst>
          </p:cNvPr>
          <p:cNvSpPr txBox="1"/>
          <p:nvPr/>
        </p:nvSpPr>
        <p:spPr>
          <a:xfrm>
            <a:off x="8951873" y="3212834"/>
            <a:ext cx="6473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MEDIUM PRIORITY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0224C0-1E65-4768-8B47-D717142311F2}"/>
              </a:ext>
            </a:extLst>
          </p:cNvPr>
          <p:cNvSpPr txBox="1"/>
          <p:nvPr/>
        </p:nvSpPr>
        <p:spPr>
          <a:xfrm>
            <a:off x="16117570" y="3212834"/>
            <a:ext cx="6473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itchFamily="2" charset="77"/>
              </a:rPr>
              <a:t>LOW PRIORITY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424A71-6DEA-42E6-832B-2D38E8ABC165}"/>
              </a:ext>
            </a:extLst>
          </p:cNvPr>
          <p:cNvSpPr txBox="1"/>
          <p:nvPr/>
        </p:nvSpPr>
        <p:spPr>
          <a:xfrm>
            <a:off x="1831896" y="416836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4575E5-F1C7-4077-8F18-B2BFD5FACCBD}"/>
              </a:ext>
            </a:extLst>
          </p:cNvPr>
          <p:cNvSpPr txBox="1"/>
          <p:nvPr/>
        </p:nvSpPr>
        <p:spPr>
          <a:xfrm>
            <a:off x="1831896" y="562632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885979-5031-4238-ABFD-EE8AFF7D6B77}"/>
              </a:ext>
            </a:extLst>
          </p:cNvPr>
          <p:cNvSpPr txBox="1"/>
          <p:nvPr/>
        </p:nvSpPr>
        <p:spPr>
          <a:xfrm>
            <a:off x="2106930" y="621110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12-01-21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D6EA7E-B105-4DBD-A007-7289D1EF7F4E}"/>
              </a:ext>
            </a:extLst>
          </p:cNvPr>
          <p:cNvSpPr txBox="1"/>
          <p:nvPr/>
        </p:nvSpPr>
        <p:spPr>
          <a:xfrm>
            <a:off x="1831896" y="715264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B40A2F-1336-4A89-BA39-012A3BDFCB8C}"/>
              </a:ext>
            </a:extLst>
          </p:cNvPr>
          <p:cNvSpPr txBox="1"/>
          <p:nvPr/>
        </p:nvSpPr>
        <p:spPr>
          <a:xfrm>
            <a:off x="1831896" y="850392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FCB235-9B13-4CD8-89E4-4FB6990E74F6}"/>
              </a:ext>
            </a:extLst>
          </p:cNvPr>
          <p:cNvSpPr txBox="1"/>
          <p:nvPr/>
        </p:nvSpPr>
        <p:spPr>
          <a:xfrm>
            <a:off x="2106930" y="9088696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13-02-21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89A400-43A9-44EE-81B7-A5B04D7A8194}"/>
              </a:ext>
            </a:extLst>
          </p:cNvPr>
          <p:cNvSpPr txBox="1"/>
          <p:nvPr/>
        </p:nvSpPr>
        <p:spPr>
          <a:xfrm>
            <a:off x="1831896" y="1012579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9B16C5-A90A-41E3-A2CA-B2E925F1B0FC}"/>
              </a:ext>
            </a:extLst>
          </p:cNvPr>
          <p:cNvSpPr txBox="1"/>
          <p:nvPr/>
        </p:nvSpPr>
        <p:spPr>
          <a:xfrm>
            <a:off x="1831896" y="1140087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4CFAA9-E75F-4385-867F-695D5898440D}"/>
              </a:ext>
            </a:extLst>
          </p:cNvPr>
          <p:cNvSpPr txBox="1"/>
          <p:nvPr/>
        </p:nvSpPr>
        <p:spPr>
          <a:xfrm>
            <a:off x="2106930" y="1198565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14-03-21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D98115-91C9-42E0-82CC-0BE2AE48FD0F}"/>
              </a:ext>
            </a:extLst>
          </p:cNvPr>
          <p:cNvSpPr txBox="1"/>
          <p:nvPr/>
        </p:nvSpPr>
        <p:spPr>
          <a:xfrm>
            <a:off x="5264814" y="562632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945E5F-70A6-458B-A406-67DA224B245E}"/>
              </a:ext>
            </a:extLst>
          </p:cNvPr>
          <p:cNvSpPr txBox="1"/>
          <p:nvPr/>
        </p:nvSpPr>
        <p:spPr>
          <a:xfrm>
            <a:off x="5539848" y="621110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Medium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1E4399-968C-477C-A4D4-4CEE7546EC49}"/>
              </a:ext>
            </a:extLst>
          </p:cNvPr>
          <p:cNvSpPr txBox="1"/>
          <p:nvPr/>
        </p:nvSpPr>
        <p:spPr>
          <a:xfrm>
            <a:off x="5264814" y="850392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436D55-4F98-4FE7-BF4B-ADFDB9638C1C}"/>
              </a:ext>
            </a:extLst>
          </p:cNvPr>
          <p:cNvSpPr txBox="1"/>
          <p:nvPr/>
        </p:nvSpPr>
        <p:spPr>
          <a:xfrm>
            <a:off x="5539848" y="9088696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NI" sz="2400" spc="-30" dirty="0">
                <a:latin typeface="Montserrat" panose="00000500000000000000" pitchFamily="2" charset="0"/>
                <a:cs typeface="Poppins" pitchFamily="2" charset="77"/>
              </a:rPr>
              <a:t>L</a:t>
            </a: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43C81F-E04C-4F68-9206-C2BD7FC6136F}"/>
              </a:ext>
            </a:extLst>
          </p:cNvPr>
          <p:cNvSpPr txBox="1"/>
          <p:nvPr/>
        </p:nvSpPr>
        <p:spPr>
          <a:xfrm>
            <a:off x="5264814" y="1140087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3C2848-8DFD-4C14-8C99-1202676F0C59}"/>
              </a:ext>
            </a:extLst>
          </p:cNvPr>
          <p:cNvSpPr txBox="1"/>
          <p:nvPr/>
        </p:nvSpPr>
        <p:spPr>
          <a:xfrm>
            <a:off x="5539848" y="1198565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NI" sz="2400" spc="-30" dirty="0">
                <a:latin typeface="Montserrat" panose="00000500000000000000" pitchFamily="2" charset="0"/>
                <a:cs typeface="Poppins" pitchFamily="2" charset="77"/>
              </a:rPr>
              <a:t>Medium</a:t>
            </a:r>
            <a:endParaRPr lang="en-US" sz="2400" spc="-30" dirty="0"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458984-B1F9-4FEF-AC75-18045FC9282E}"/>
              </a:ext>
            </a:extLst>
          </p:cNvPr>
          <p:cNvSpPr txBox="1"/>
          <p:nvPr/>
        </p:nvSpPr>
        <p:spPr>
          <a:xfrm>
            <a:off x="9002673" y="416836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4A64C1-0A8F-4B90-B7BF-0DD42764ABFB}"/>
              </a:ext>
            </a:extLst>
          </p:cNvPr>
          <p:cNvSpPr txBox="1"/>
          <p:nvPr/>
        </p:nvSpPr>
        <p:spPr>
          <a:xfrm>
            <a:off x="9002673" y="562632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DD57D4-59ED-46A8-BA26-AE9DDD45602E}"/>
              </a:ext>
            </a:extLst>
          </p:cNvPr>
          <p:cNvSpPr txBox="1"/>
          <p:nvPr/>
        </p:nvSpPr>
        <p:spPr>
          <a:xfrm>
            <a:off x="9277707" y="621110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15-04-21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CCF43-1944-4691-9A96-C8F426FE256E}"/>
              </a:ext>
            </a:extLst>
          </p:cNvPr>
          <p:cNvSpPr txBox="1"/>
          <p:nvPr/>
        </p:nvSpPr>
        <p:spPr>
          <a:xfrm>
            <a:off x="9002673" y="715264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B598ED-6E2D-46C3-A75A-F4F63F06AD07}"/>
              </a:ext>
            </a:extLst>
          </p:cNvPr>
          <p:cNvSpPr txBox="1"/>
          <p:nvPr/>
        </p:nvSpPr>
        <p:spPr>
          <a:xfrm>
            <a:off x="9002673" y="850392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89441D-AC21-4897-83B0-429702BF1DEC}"/>
              </a:ext>
            </a:extLst>
          </p:cNvPr>
          <p:cNvSpPr txBox="1"/>
          <p:nvPr/>
        </p:nvSpPr>
        <p:spPr>
          <a:xfrm>
            <a:off x="9277707" y="9088696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16-05-21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821561-1A32-43E1-9B8E-D77D29A74DD0}"/>
              </a:ext>
            </a:extLst>
          </p:cNvPr>
          <p:cNvSpPr txBox="1"/>
          <p:nvPr/>
        </p:nvSpPr>
        <p:spPr>
          <a:xfrm>
            <a:off x="9002673" y="1012579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59D61D-F39C-4E93-993A-6362C4DC2C4B}"/>
              </a:ext>
            </a:extLst>
          </p:cNvPr>
          <p:cNvSpPr txBox="1"/>
          <p:nvPr/>
        </p:nvSpPr>
        <p:spPr>
          <a:xfrm>
            <a:off x="9002673" y="1140087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4FA31C-27D7-4025-BDE1-73115FF7735E}"/>
              </a:ext>
            </a:extLst>
          </p:cNvPr>
          <p:cNvSpPr txBox="1"/>
          <p:nvPr/>
        </p:nvSpPr>
        <p:spPr>
          <a:xfrm>
            <a:off x="9277707" y="1198565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17-06-21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20580-4F3A-490F-9FC4-849A05E4D218}"/>
              </a:ext>
            </a:extLst>
          </p:cNvPr>
          <p:cNvSpPr txBox="1"/>
          <p:nvPr/>
        </p:nvSpPr>
        <p:spPr>
          <a:xfrm>
            <a:off x="12435591" y="562632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F116A2-5F29-496A-8B6B-9798C4AB35C7}"/>
              </a:ext>
            </a:extLst>
          </p:cNvPr>
          <p:cNvSpPr txBox="1"/>
          <p:nvPr/>
        </p:nvSpPr>
        <p:spPr>
          <a:xfrm>
            <a:off x="12710625" y="621110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High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5A0957-BCBF-44EF-AD59-8A3BAEBBAA20}"/>
              </a:ext>
            </a:extLst>
          </p:cNvPr>
          <p:cNvSpPr txBox="1"/>
          <p:nvPr/>
        </p:nvSpPr>
        <p:spPr>
          <a:xfrm>
            <a:off x="12435591" y="850392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03604F-45FB-48EA-800D-CB746AA43DE8}"/>
              </a:ext>
            </a:extLst>
          </p:cNvPr>
          <p:cNvSpPr txBox="1"/>
          <p:nvPr/>
        </p:nvSpPr>
        <p:spPr>
          <a:xfrm>
            <a:off x="12710625" y="9088696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NI" sz="2400" spc="-30" dirty="0">
                <a:latin typeface="Montserrat" panose="00000500000000000000" pitchFamily="2" charset="0"/>
                <a:cs typeface="Poppins" pitchFamily="2" charset="77"/>
              </a:rPr>
              <a:t>L</a:t>
            </a: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ow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86E084-DF75-4F77-A47B-2548C51F0385}"/>
              </a:ext>
            </a:extLst>
          </p:cNvPr>
          <p:cNvSpPr txBox="1"/>
          <p:nvPr/>
        </p:nvSpPr>
        <p:spPr>
          <a:xfrm>
            <a:off x="12435591" y="1140087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1A526F-7A7F-41B7-8B97-67FE4C4F84B4}"/>
              </a:ext>
            </a:extLst>
          </p:cNvPr>
          <p:cNvSpPr txBox="1"/>
          <p:nvPr/>
        </p:nvSpPr>
        <p:spPr>
          <a:xfrm>
            <a:off x="12710625" y="1198565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NI" sz="2400" spc="-30" dirty="0">
                <a:latin typeface="Montserrat" panose="00000500000000000000" pitchFamily="2" charset="0"/>
                <a:cs typeface="Poppins" pitchFamily="2" charset="77"/>
              </a:rPr>
              <a:t>Medium</a:t>
            </a:r>
            <a:endParaRPr lang="en-US" sz="2400" spc="-30" dirty="0"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39DBD4-F0F7-465E-8E6B-010BEB48C64D}"/>
              </a:ext>
            </a:extLst>
          </p:cNvPr>
          <p:cNvSpPr txBox="1"/>
          <p:nvPr/>
        </p:nvSpPr>
        <p:spPr>
          <a:xfrm>
            <a:off x="16170910" y="416836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BFB3C-5577-429D-8185-43782B3C24AF}"/>
              </a:ext>
            </a:extLst>
          </p:cNvPr>
          <p:cNvSpPr txBox="1"/>
          <p:nvPr/>
        </p:nvSpPr>
        <p:spPr>
          <a:xfrm>
            <a:off x="16170910" y="562632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9602F9-1943-42DC-98E8-BF84883A2739}"/>
              </a:ext>
            </a:extLst>
          </p:cNvPr>
          <p:cNvSpPr txBox="1"/>
          <p:nvPr/>
        </p:nvSpPr>
        <p:spPr>
          <a:xfrm>
            <a:off x="16445944" y="621110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18-07-21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5097CF-DBED-4CCF-A8CF-29EDF4468D22}"/>
              </a:ext>
            </a:extLst>
          </p:cNvPr>
          <p:cNvSpPr txBox="1"/>
          <p:nvPr/>
        </p:nvSpPr>
        <p:spPr>
          <a:xfrm>
            <a:off x="16170910" y="715264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692A1C-F86F-4541-9E05-B84AA71CB89F}"/>
              </a:ext>
            </a:extLst>
          </p:cNvPr>
          <p:cNvSpPr txBox="1"/>
          <p:nvPr/>
        </p:nvSpPr>
        <p:spPr>
          <a:xfrm>
            <a:off x="16170910" y="850392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DE2A44-495D-4307-809C-E6CBEF091DF9}"/>
              </a:ext>
            </a:extLst>
          </p:cNvPr>
          <p:cNvSpPr txBox="1"/>
          <p:nvPr/>
        </p:nvSpPr>
        <p:spPr>
          <a:xfrm>
            <a:off x="16445944" y="9088696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19-08-21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34CB3E-2032-43CC-8A2A-FFF86B11231C}"/>
              </a:ext>
            </a:extLst>
          </p:cNvPr>
          <p:cNvSpPr txBox="1"/>
          <p:nvPr/>
        </p:nvSpPr>
        <p:spPr>
          <a:xfrm>
            <a:off x="16170910" y="1012579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6382D2-CF25-4556-8797-2E19287823E0}"/>
              </a:ext>
            </a:extLst>
          </p:cNvPr>
          <p:cNvSpPr txBox="1"/>
          <p:nvPr/>
        </p:nvSpPr>
        <p:spPr>
          <a:xfrm>
            <a:off x="16170910" y="1140087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B5B5A3D-148A-4FAC-8AF0-9005053350A4}"/>
              </a:ext>
            </a:extLst>
          </p:cNvPr>
          <p:cNvSpPr txBox="1"/>
          <p:nvPr/>
        </p:nvSpPr>
        <p:spPr>
          <a:xfrm>
            <a:off x="16445944" y="1198565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20-09-21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2E412E-0075-4776-A3BA-DEED11DEEE2D}"/>
              </a:ext>
            </a:extLst>
          </p:cNvPr>
          <p:cNvSpPr txBox="1"/>
          <p:nvPr/>
        </p:nvSpPr>
        <p:spPr>
          <a:xfrm>
            <a:off x="19603828" y="562632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D4A5C4-3FE3-4E02-A3E1-690A3882FB8A}"/>
              </a:ext>
            </a:extLst>
          </p:cNvPr>
          <p:cNvSpPr txBox="1"/>
          <p:nvPr/>
        </p:nvSpPr>
        <p:spPr>
          <a:xfrm>
            <a:off x="19878862" y="621110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Medium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7D35E4-F3DB-403D-A338-B7F3B4280142}"/>
              </a:ext>
            </a:extLst>
          </p:cNvPr>
          <p:cNvSpPr txBox="1"/>
          <p:nvPr/>
        </p:nvSpPr>
        <p:spPr>
          <a:xfrm>
            <a:off x="19603828" y="8503921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CE4BB8-73C5-44A7-A0F4-B2AFCE1244B0}"/>
              </a:ext>
            </a:extLst>
          </p:cNvPr>
          <p:cNvSpPr txBox="1"/>
          <p:nvPr/>
        </p:nvSpPr>
        <p:spPr>
          <a:xfrm>
            <a:off x="19878862" y="9088696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NI" sz="2400" spc="-30" dirty="0">
                <a:latin typeface="Montserrat" panose="00000500000000000000" pitchFamily="2" charset="0"/>
                <a:cs typeface="Poppins" pitchFamily="2" charset="77"/>
              </a:rPr>
              <a:t>L</a:t>
            </a: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ow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AF520B-4296-4DA4-BBC0-87447B69A0D8}"/>
              </a:ext>
            </a:extLst>
          </p:cNvPr>
          <p:cNvSpPr txBox="1"/>
          <p:nvPr/>
        </p:nvSpPr>
        <p:spPr>
          <a:xfrm>
            <a:off x="19603828" y="1140087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051DE-524D-4FB0-B136-F7F3BA8A1A33}"/>
              </a:ext>
            </a:extLst>
          </p:cNvPr>
          <p:cNvSpPr txBox="1"/>
          <p:nvPr/>
        </p:nvSpPr>
        <p:spPr>
          <a:xfrm>
            <a:off x="19878862" y="11985654"/>
            <a:ext cx="237915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NI" sz="2400" spc="-30" dirty="0">
                <a:latin typeface="Montserrat" panose="00000500000000000000" pitchFamily="2" charset="0"/>
                <a:cs typeface="Poppins" pitchFamily="2" charset="77"/>
              </a:rPr>
              <a:t>Low</a:t>
            </a:r>
            <a:endParaRPr lang="en-US" sz="2400" spc="-30" dirty="0">
              <a:latin typeface="Montserrat" panose="00000500000000000000" pitchFamily="2" charset="0"/>
              <a:cs typeface="Poppins" pitchFamily="2" charset="7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Freeform 2">
            <a:extLst>
              <a:ext uri="{FF2B5EF4-FFF2-40B4-BE49-F238E27FC236}">
                <a16:creationId xmlns:a16="http://schemas.microsoft.com/office/drawing/2014/main" id="{5B772767-73E0-4E53-B9E9-3EB6C7D7B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64" y="3563106"/>
            <a:ext cx="6918688" cy="9087878"/>
          </a:xfrm>
          <a:custGeom>
            <a:avLst/>
            <a:gdLst>
              <a:gd name="T0" fmla="*/ 7793 w 7794"/>
              <a:gd name="T1" fmla="*/ 10235 h 10236"/>
              <a:gd name="T2" fmla="*/ 0 w 7794"/>
              <a:gd name="T3" fmla="*/ 10235 h 10236"/>
              <a:gd name="T4" fmla="*/ 0 w 7794"/>
              <a:gd name="T5" fmla="*/ 0 h 10236"/>
              <a:gd name="T6" fmla="*/ 7793 w 7794"/>
              <a:gd name="T7" fmla="*/ 0 h 10236"/>
              <a:gd name="T8" fmla="*/ 7793 w 7794"/>
              <a:gd name="T9" fmla="*/ 10235 h 10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4" h="10236">
                <a:moveTo>
                  <a:pt x="7793" y="10235"/>
                </a:moveTo>
                <a:lnTo>
                  <a:pt x="0" y="10235"/>
                </a:lnTo>
                <a:lnTo>
                  <a:pt x="0" y="0"/>
                </a:lnTo>
                <a:lnTo>
                  <a:pt x="7793" y="0"/>
                </a:lnTo>
                <a:lnTo>
                  <a:pt x="7793" y="102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6" name="Freeform 3">
            <a:extLst>
              <a:ext uri="{FF2B5EF4-FFF2-40B4-BE49-F238E27FC236}">
                <a16:creationId xmlns:a16="http://schemas.microsoft.com/office/drawing/2014/main" id="{0A1F9069-AC10-42BC-979D-38FB47E7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64" y="3563106"/>
            <a:ext cx="6918688" cy="1264708"/>
          </a:xfrm>
          <a:custGeom>
            <a:avLst/>
            <a:gdLst>
              <a:gd name="T0" fmla="*/ 7793 w 7794"/>
              <a:gd name="T1" fmla="*/ 1423 h 1424"/>
              <a:gd name="T2" fmla="*/ 0 w 7794"/>
              <a:gd name="T3" fmla="*/ 1423 h 1424"/>
              <a:gd name="T4" fmla="*/ 0 w 7794"/>
              <a:gd name="T5" fmla="*/ 0 h 1424"/>
              <a:gd name="T6" fmla="*/ 7793 w 7794"/>
              <a:gd name="T7" fmla="*/ 0 h 1424"/>
              <a:gd name="T8" fmla="*/ 7793 w 7794"/>
              <a:gd name="T9" fmla="*/ 1423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4" h="1424">
                <a:moveTo>
                  <a:pt x="7793" y="1423"/>
                </a:moveTo>
                <a:lnTo>
                  <a:pt x="0" y="1423"/>
                </a:lnTo>
                <a:lnTo>
                  <a:pt x="0" y="0"/>
                </a:lnTo>
                <a:lnTo>
                  <a:pt x="7793" y="0"/>
                </a:lnTo>
                <a:lnTo>
                  <a:pt x="7793" y="1423"/>
                </a:ln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7" name="Freeform 45">
            <a:extLst>
              <a:ext uri="{FF2B5EF4-FFF2-40B4-BE49-F238E27FC236}">
                <a16:creationId xmlns:a16="http://schemas.microsoft.com/office/drawing/2014/main" id="{AB60B4BA-AB31-44F1-A1AA-6DBE3C5E4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90" y="5352491"/>
            <a:ext cx="6096436" cy="3175470"/>
          </a:xfrm>
          <a:prstGeom prst="roundRect">
            <a:avLst>
              <a:gd name="adj" fmla="val 13308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8" name="Freeform 46">
            <a:extLst>
              <a:ext uri="{FF2B5EF4-FFF2-40B4-BE49-F238E27FC236}">
                <a16:creationId xmlns:a16="http://schemas.microsoft.com/office/drawing/2014/main" id="{D41267CF-2B18-46A0-8BC3-53A87BFD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90" y="8974327"/>
            <a:ext cx="6096436" cy="3175472"/>
          </a:xfrm>
          <a:prstGeom prst="roundRect">
            <a:avLst>
              <a:gd name="adj" fmla="val 12828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0" name="Freeform 52">
            <a:extLst>
              <a:ext uri="{FF2B5EF4-FFF2-40B4-BE49-F238E27FC236}">
                <a16:creationId xmlns:a16="http://schemas.microsoft.com/office/drawing/2014/main" id="{B17DDDF5-E708-490F-9B73-81C76920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127" y="9381540"/>
            <a:ext cx="669552" cy="673466"/>
          </a:xfrm>
          <a:prstGeom prst="roundRect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5E2CCF-FCFC-1844-B2C7-9CDAD5EEA846}"/>
              </a:ext>
            </a:extLst>
          </p:cNvPr>
          <p:cNvGrpSpPr/>
          <p:nvPr/>
        </p:nvGrpSpPr>
        <p:grpSpPr>
          <a:xfrm>
            <a:off x="7408127" y="5798858"/>
            <a:ext cx="669552" cy="673466"/>
            <a:chOff x="7408127" y="5798858"/>
            <a:chExt cx="669552" cy="673466"/>
          </a:xfrm>
        </p:grpSpPr>
        <p:sp>
          <p:nvSpPr>
            <p:cNvPr id="349" name="Freeform 51">
              <a:extLst>
                <a:ext uri="{FF2B5EF4-FFF2-40B4-BE49-F238E27FC236}">
                  <a16:creationId xmlns:a16="http://schemas.microsoft.com/office/drawing/2014/main" id="{0B004D2A-710A-4987-A066-47D29BDB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127" y="5798858"/>
              <a:ext cx="669552" cy="673466"/>
            </a:xfrm>
            <a:prstGeom prst="roundRect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1" name="Freeform 57">
              <a:extLst>
                <a:ext uri="{FF2B5EF4-FFF2-40B4-BE49-F238E27FC236}">
                  <a16:creationId xmlns:a16="http://schemas.microsoft.com/office/drawing/2014/main" id="{3815ACDA-4A01-4780-81B9-4B4B843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099" y="5931985"/>
              <a:ext cx="481608" cy="407212"/>
            </a:xfrm>
            <a:custGeom>
              <a:avLst/>
              <a:gdLst>
                <a:gd name="T0" fmla="*/ 182 w 544"/>
                <a:gd name="T1" fmla="*/ 456 h 457"/>
                <a:gd name="T2" fmla="*/ 0 w 544"/>
                <a:gd name="T3" fmla="*/ 261 h 457"/>
                <a:gd name="T4" fmla="*/ 49 w 544"/>
                <a:gd name="T5" fmla="*/ 215 h 457"/>
                <a:gd name="T6" fmla="*/ 180 w 544"/>
                <a:gd name="T7" fmla="*/ 357 h 457"/>
                <a:gd name="T8" fmla="*/ 493 w 544"/>
                <a:gd name="T9" fmla="*/ 0 h 457"/>
                <a:gd name="T10" fmla="*/ 543 w 544"/>
                <a:gd name="T11" fmla="*/ 43 h 457"/>
                <a:gd name="T12" fmla="*/ 182 w 544"/>
                <a:gd name="T13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457">
                  <a:moveTo>
                    <a:pt x="182" y="456"/>
                  </a:moveTo>
                  <a:lnTo>
                    <a:pt x="0" y="261"/>
                  </a:lnTo>
                  <a:lnTo>
                    <a:pt x="49" y="215"/>
                  </a:lnTo>
                  <a:lnTo>
                    <a:pt x="180" y="357"/>
                  </a:lnTo>
                  <a:lnTo>
                    <a:pt x="493" y="0"/>
                  </a:lnTo>
                  <a:lnTo>
                    <a:pt x="543" y="43"/>
                  </a:lnTo>
                  <a:lnTo>
                    <a:pt x="182" y="45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53" name="Freeform 16">
            <a:extLst>
              <a:ext uri="{FF2B5EF4-FFF2-40B4-BE49-F238E27FC236}">
                <a16:creationId xmlns:a16="http://schemas.microsoft.com/office/drawing/2014/main" id="{49493009-4230-46AA-AF85-50965115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637" y="3563106"/>
            <a:ext cx="6918691" cy="9087878"/>
          </a:xfrm>
          <a:custGeom>
            <a:avLst/>
            <a:gdLst>
              <a:gd name="T0" fmla="*/ 7792 w 7793"/>
              <a:gd name="T1" fmla="*/ 10235 h 10236"/>
              <a:gd name="T2" fmla="*/ 0 w 7793"/>
              <a:gd name="T3" fmla="*/ 10235 h 10236"/>
              <a:gd name="T4" fmla="*/ 0 w 7793"/>
              <a:gd name="T5" fmla="*/ 0 h 10236"/>
              <a:gd name="T6" fmla="*/ 7792 w 7793"/>
              <a:gd name="T7" fmla="*/ 0 h 10236"/>
              <a:gd name="T8" fmla="*/ 7792 w 7793"/>
              <a:gd name="T9" fmla="*/ 10235 h 10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3" h="10236">
                <a:moveTo>
                  <a:pt x="7792" y="10235"/>
                </a:moveTo>
                <a:lnTo>
                  <a:pt x="0" y="10235"/>
                </a:lnTo>
                <a:lnTo>
                  <a:pt x="0" y="0"/>
                </a:lnTo>
                <a:lnTo>
                  <a:pt x="7792" y="0"/>
                </a:lnTo>
                <a:lnTo>
                  <a:pt x="7792" y="102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4" name="Freeform 17">
            <a:extLst>
              <a:ext uri="{FF2B5EF4-FFF2-40B4-BE49-F238E27FC236}">
                <a16:creationId xmlns:a16="http://schemas.microsoft.com/office/drawing/2014/main" id="{0681FCA2-0935-4DD6-A3F0-30EDE6C5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637" y="3563106"/>
            <a:ext cx="6918691" cy="1264708"/>
          </a:xfrm>
          <a:custGeom>
            <a:avLst/>
            <a:gdLst>
              <a:gd name="T0" fmla="*/ 7792 w 7793"/>
              <a:gd name="T1" fmla="*/ 1423 h 1424"/>
              <a:gd name="T2" fmla="*/ 0 w 7793"/>
              <a:gd name="T3" fmla="*/ 1423 h 1424"/>
              <a:gd name="T4" fmla="*/ 0 w 7793"/>
              <a:gd name="T5" fmla="*/ 0 h 1424"/>
              <a:gd name="T6" fmla="*/ 7792 w 7793"/>
              <a:gd name="T7" fmla="*/ 0 h 1424"/>
              <a:gd name="T8" fmla="*/ 7792 w 7793"/>
              <a:gd name="T9" fmla="*/ 1423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3" h="1424">
                <a:moveTo>
                  <a:pt x="7792" y="1423"/>
                </a:moveTo>
                <a:lnTo>
                  <a:pt x="0" y="1423"/>
                </a:lnTo>
                <a:lnTo>
                  <a:pt x="0" y="0"/>
                </a:lnTo>
                <a:lnTo>
                  <a:pt x="7792" y="0"/>
                </a:lnTo>
                <a:lnTo>
                  <a:pt x="7792" y="1423"/>
                </a:ln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5" name="Freeform 47">
            <a:extLst>
              <a:ext uri="{FF2B5EF4-FFF2-40B4-BE49-F238E27FC236}">
                <a16:creationId xmlns:a16="http://schemas.microsoft.com/office/drawing/2014/main" id="{2315AF22-1F16-4650-867A-2AC0CBE6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66" y="5352491"/>
            <a:ext cx="6096433" cy="3175470"/>
          </a:xfrm>
          <a:prstGeom prst="roundRect">
            <a:avLst>
              <a:gd name="adj" fmla="val 11868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6" name="Freeform 48">
            <a:extLst>
              <a:ext uri="{FF2B5EF4-FFF2-40B4-BE49-F238E27FC236}">
                <a16:creationId xmlns:a16="http://schemas.microsoft.com/office/drawing/2014/main" id="{5F914794-CEDE-4717-B41C-A90617B1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66" y="8974327"/>
            <a:ext cx="6096433" cy="3175472"/>
          </a:xfrm>
          <a:prstGeom prst="roundRect">
            <a:avLst>
              <a:gd name="adj" fmla="val 12588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7" name="Freeform 53">
            <a:extLst>
              <a:ext uri="{FF2B5EF4-FFF2-40B4-BE49-F238E27FC236}">
                <a16:creationId xmlns:a16="http://schemas.microsoft.com/office/drawing/2014/main" id="{5A989FA4-27CC-4017-B90E-612AF25BF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903" y="5798858"/>
            <a:ext cx="673466" cy="673466"/>
          </a:xfrm>
          <a:prstGeom prst="roundRect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10E11-204F-5A47-AEA6-4FCD4A3277BE}"/>
              </a:ext>
            </a:extLst>
          </p:cNvPr>
          <p:cNvGrpSpPr/>
          <p:nvPr/>
        </p:nvGrpSpPr>
        <p:grpSpPr>
          <a:xfrm>
            <a:off x="14600903" y="9381540"/>
            <a:ext cx="673466" cy="673466"/>
            <a:chOff x="14600903" y="9381540"/>
            <a:chExt cx="673466" cy="673466"/>
          </a:xfrm>
        </p:grpSpPr>
        <p:sp>
          <p:nvSpPr>
            <p:cNvPr id="358" name="Freeform 54">
              <a:extLst>
                <a:ext uri="{FF2B5EF4-FFF2-40B4-BE49-F238E27FC236}">
                  <a16:creationId xmlns:a16="http://schemas.microsoft.com/office/drawing/2014/main" id="{87E70CB0-4EE9-4654-A446-B5B0FB6B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903" y="9381540"/>
              <a:ext cx="673466" cy="673466"/>
            </a:xfrm>
            <a:prstGeom prst="roundRect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9" name="Freeform 58">
              <a:extLst>
                <a:ext uri="{FF2B5EF4-FFF2-40B4-BE49-F238E27FC236}">
                  <a16:creationId xmlns:a16="http://schemas.microsoft.com/office/drawing/2014/main" id="{43DB03B7-F940-4458-B4F3-08AB5B806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4875" y="9514667"/>
              <a:ext cx="481605" cy="407212"/>
            </a:xfrm>
            <a:custGeom>
              <a:avLst/>
              <a:gdLst>
                <a:gd name="T0" fmla="*/ 181 w 544"/>
                <a:gd name="T1" fmla="*/ 457 h 458"/>
                <a:gd name="T2" fmla="*/ 0 w 544"/>
                <a:gd name="T3" fmla="*/ 261 h 458"/>
                <a:gd name="T4" fmla="*/ 49 w 544"/>
                <a:gd name="T5" fmla="*/ 216 h 458"/>
                <a:gd name="T6" fmla="*/ 180 w 544"/>
                <a:gd name="T7" fmla="*/ 357 h 458"/>
                <a:gd name="T8" fmla="*/ 493 w 544"/>
                <a:gd name="T9" fmla="*/ 0 h 458"/>
                <a:gd name="T10" fmla="*/ 543 w 544"/>
                <a:gd name="T11" fmla="*/ 44 h 458"/>
                <a:gd name="T12" fmla="*/ 181 w 544"/>
                <a:gd name="T13" fmla="*/ 45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458">
                  <a:moveTo>
                    <a:pt x="181" y="457"/>
                  </a:moveTo>
                  <a:lnTo>
                    <a:pt x="0" y="261"/>
                  </a:lnTo>
                  <a:lnTo>
                    <a:pt x="49" y="216"/>
                  </a:lnTo>
                  <a:lnTo>
                    <a:pt x="180" y="357"/>
                  </a:lnTo>
                  <a:lnTo>
                    <a:pt x="493" y="0"/>
                  </a:lnTo>
                  <a:lnTo>
                    <a:pt x="543" y="44"/>
                  </a:lnTo>
                  <a:lnTo>
                    <a:pt x="181" y="45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61" name="Freeform 32">
            <a:extLst>
              <a:ext uri="{FF2B5EF4-FFF2-40B4-BE49-F238E27FC236}">
                <a16:creationId xmlns:a16="http://schemas.microsoft.com/office/drawing/2014/main" id="{D982A0A0-9560-4CE8-AD16-B3003EBD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413" y="3563106"/>
            <a:ext cx="6918688" cy="9087878"/>
          </a:xfrm>
          <a:custGeom>
            <a:avLst/>
            <a:gdLst>
              <a:gd name="T0" fmla="*/ 7793 w 7794"/>
              <a:gd name="T1" fmla="*/ 10235 h 10236"/>
              <a:gd name="T2" fmla="*/ 0 w 7794"/>
              <a:gd name="T3" fmla="*/ 10235 h 10236"/>
              <a:gd name="T4" fmla="*/ 0 w 7794"/>
              <a:gd name="T5" fmla="*/ 0 h 10236"/>
              <a:gd name="T6" fmla="*/ 7793 w 7794"/>
              <a:gd name="T7" fmla="*/ 0 h 10236"/>
              <a:gd name="T8" fmla="*/ 7793 w 7794"/>
              <a:gd name="T9" fmla="*/ 10235 h 10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4" h="10236">
                <a:moveTo>
                  <a:pt x="7793" y="10235"/>
                </a:moveTo>
                <a:lnTo>
                  <a:pt x="0" y="10235"/>
                </a:lnTo>
                <a:lnTo>
                  <a:pt x="0" y="0"/>
                </a:lnTo>
                <a:lnTo>
                  <a:pt x="7793" y="0"/>
                </a:lnTo>
                <a:lnTo>
                  <a:pt x="7793" y="102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2" name="Freeform 33">
            <a:extLst>
              <a:ext uri="{FF2B5EF4-FFF2-40B4-BE49-F238E27FC236}">
                <a16:creationId xmlns:a16="http://schemas.microsoft.com/office/drawing/2014/main" id="{EB4BBAA4-D9AE-4FFC-9912-1D2F77C1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413" y="3563106"/>
            <a:ext cx="6918688" cy="1264708"/>
          </a:xfrm>
          <a:custGeom>
            <a:avLst/>
            <a:gdLst>
              <a:gd name="T0" fmla="*/ 7793 w 7794"/>
              <a:gd name="T1" fmla="*/ 1423 h 1424"/>
              <a:gd name="T2" fmla="*/ 0 w 7794"/>
              <a:gd name="T3" fmla="*/ 1423 h 1424"/>
              <a:gd name="T4" fmla="*/ 0 w 7794"/>
              <a:gd name="T5" fmla="*/ 0 h 1424"/>
              <a:gd name="T6" fmla="*/ 7793 w 7794"/>
              <a:gd name="T7" fmla="*/ 0 h 1424"/>
              <a:gd name="T8" fmla="*/ 7793 w 7794"/>
              <a:gd name="T9" fmla="*/ 1423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4" h="1424">
                <a:moveTo>
                  <a:pt x="7793" y="1423"/>
                </a:moveTo>
                <a:lnTo>
                  <a:pt x="0" y="1423"/>
                </a:lnTo>
                <a:lnTo>
                  <a:pt x="0" y="0"/>
                </a:lnTo>
                <a:lnTo>
                  <a:pt x="7793" y="0"/>
                </a:lnTo>
                <a:lnTo>
                  <a:pt x="7793" y="1423"/>
                </a:ln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3" name="Freeform 49">
            <a:extLst>
              <a:ext uri="{FF2B5EF4-FFF2-40B4-BE49-F238E27FC236}">
                <a16:creationId xmlns:a16="http://schemas.microsoft.com/office/drawing/2014/main" id="{48DF01D2-074D-44CF-931C-17A2F7010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0456" y="5352491"/>
            <a:ext cx="6096433" cy="3175470"/>
          </a:xfrm>
          <a:prstGeom prst="roundRect">
            <a:avLst>
              <a:gd name="adj" fmla="val 11484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4" name="Freeform 50">
            <a:extLst>
              <a:ext uri="{FF2B5EF4-FFF2-40B4-BE49-F238E27FC236}">
                <a16:creationId xmlns:a16="http://schemas.microsoft.com/office/drawing/2014/main" id="{9FE46217-EC7A-4369-8A1E-6BE6C026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0456" y="8974327"/>
            <a:ext cx="6096433" cy="3175472"/>
          </a:xfrm>
          <a:prstGeom prst="roundRect">
            <a:avLst>
              <a:gd name="adj" fmla="val 11292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BECCFF-8799-0C47-922B-0280FA599E08}"/>
              </a:ext>
            </a:extLst>
          </p:cNvPr>
          <p:cNvGrpSpPr/>
          <p:nvPr/>
        </p:nvGrpSpPr>
        <p:grpSpPr>
          <a:xfrm>
            <a:off x="21793677" y="9381540"/>
            <a:ext cx="673466" cy="673466"/>
            <a:chOff x="21793677" y="9381540"/>
            <a:chExt cx="673466" cy="673466"/>
          </a:xfrm>
        </p:grpSpPr>
        <p:sp>
          <p:nvSpPr>
            <p:cNvPr id="366" name="Freeform 56">
              <a:extLst>
                <a:ext uri="{FF2B5EF4-FFF2-40B4-BE49-F238E27FC236}">
                  <a16:creationId xmlns:a16="http://schemas.microsoft.com/office/drawing/2014/main" id="{BDF70D91-111E-454D-AE88-782527A1F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3677" y="9381540"/>
              <a:ext cx="673466" cy="673466"/>
            </a:xfrm>
            <a:prstGeom prst="roundRect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67" name="Freeform 59">
              <a:extLst>
                <a:ext uri="{FF2B5EF4-FFF2-40B4-BE49-F238E27FC236}">
                  <a16:creationId xmlns:a16="http://schemas.microsoft.com/office/drawing/2014/main" id="{F4CA552B-1607-4984-AAD1-201BCD436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3311" y="9514667"/>
              <a:ext cx="481608" cy="407212"/>
            </a:xfrm>
            <a:custGeom>
              <a:avLst/>
              <a:gdLst>
                <a:gd name="T0" fmla="*/ 182 w 544"/>
                <a:gd name="T1" fmla="*/ 457 h 458"/>
                <a:gd name="T2" fmla="*/ 0 w 544"/>
                <a:gd name="T3" fmla="*/ 261 h 458"/>
                <a:gd name="T4" fmla="*/ 49 w 544"/>
                <a:gd name="T5" fmla="*/ 216 h 458"/>
                <a:gd name="T6" fmla="*/ 180 w 544"/>
                <a:gd name="T7" fmla="*/ 357 h 458"/>
                <a:gd name="T8" fmla="*/ 493 w 544"/>
                <a:gd name="T9" fmla="*/ 0 h 458"/>
                <a:gd name="T10" fmla="*/ 543 w 544"/>
                <a:gd name="T11" fmla="*/ 44 h 458"/>
                <a:gd name="T12" fmla="*/ 182 w 544"/>
                <a:gd name="T13" fmla="*/ 45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458">
                  <a:moveTo>
                    <a:pt x="182" y="457"/>
                  </a:moveTo>
                  <a:lnTo>
                    <a:pt x="0" y="261"/>
                  </a:lnTo>
                  <a:lnTo>
                    <a:pt x="49" y="216"/>
                  </a:lnTo>
                  <a:lnTo>
                    <a:pt x="180" y="357"/>
                  </a:lnTo>
                  <a:lnTo>
                    <a:pt x="493" y="0"/>
                  </a:lnTo>
                  <a:lnTo>
                    <a:pt x="543" y="44"/>
                  </a:lnTo>
                  <a:lnTo>
                    <a:pt x="182" y="45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A6C0B5-6B56-1C45-A967-A2BEA9844146}"/>
              </a:ext>
            </a:extLst>
          </p:cNvPr>
          <p:cNvGrpSpPr/>
          <p:nvPr/>
        </p:nvGrpSpPr>
        <p:grpSpPr>
          <a:xfrm>
            <a:off x="21793677" y="5798858"/>
            <a:ext cx="673466" cy="673466"/>
            <a:chOff x="21793677" y="5798858"/>
            <a:chExt cx="673466" cy="673466"/>
          </a:xfrm>
        </p:grpSpPr>
        <p:sp>
          <p:nvSpPr>
            <p:cNvPr id="365" name="Freeform 55">
              <a:extLst>
                <a:ext uri="{FF2B5EF4-FFF2-40B4-BE49-F238E27FC236}">
                  <a16:creationId xmlns:a16="http://schemas.microsoft.com/office/drawing/2014/main" id="{EF1933D7-3944-4659-AFA0-0D6EB6E16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3677" y="5798858"/>
              <a:ext cx="673466" cy="673466"/>
            </a:xfrm>
            <a:prstGeom prst="roundRect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68" name="Freeform 60">
              <a:extLst>
                <a:ext uri="{FF2B5EF4-FFF2-40B4-BE49-F238E27FC236}">
                  <a16:creationId xmlns:a16="http://schemas.microsoft.com/office/drawing/2014/main" id="{61C2D969-5029-4248-984F-D71B5492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3311" y="5931985"/>
              <a:ext cx="481608" cy="407212"/>
            </a:xfrm>
            <a:custGeom>
              <a:avLst/>
              <a:gdLst>
                <a:gd name="T0" fmla="*/ 182 w 544"/>
                <a:gd name="T1" fmla="*/ 456 h 457"/>
                <a:gd name="T2" fmla="*/ 0 w 544"/>
                <a:gd name="T3" fmla="*/ 261 h 457"/>
                <a:gd name="T4" fmla="*/ 49 w 544"/>
                <a:gd name="T5" fmla="*/ 215 h 457"/>
                <a:gd name="T6" fmla="*/ 180 w 544"/>
                <a:gd name="T7" fmla="*/ 357 h 457"/>
                <a:gd name="T8" fmla="*/ 493 w 544"/>
                <a:gd name="T9" fmla="*/ 0 h 457"/>
                <a:gd name="T10" fmla="*/ 543 w 544"/>
                <a:gd name="T11" fmla="*/ 43 h 457"/>
                <a:gd name="T12" fmla="*/ 182 w 544"/>
                <a:gd name="T13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457">
                  <a:moveTo>
                    <a:pt x="182" y="456"/>
                  </a:moveTo>
                  <a:lnTo>
                    <a:pt x="0" y="261"/>
                  </a:lnTo>
                  <a:lnTo>
                    <a:pt x="49" y="215"/>
                  </a:lnTo>
                  <a:lnTo>
                    <a:pt x="180" y="357"/>
                  </a:lnTo>
                  <a:lnTo>
                    <a:pt x="493" y="0"/>
                  </a:lnTo>
                  <a:lnTo>
                    <a:pt x="543" y="43"/>
                  </a:lnTo>
                  <a:lnTo>
                    <a:pt x="182" y="45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E29B5A7C-6ED5-4B9A-AEA6-BE41484E3E55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F5F7B4B-5469-4BB9-AF00-4719EC238AE2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89C4C33-4710-43E4-BCA4-0DE67356DEFC}"/>
              </a:ext>
            </a:extLst>
          </p:cNvPr>
          <p:cNvSpPr txBox="1"/>
          <p:nvPr/>
        </p:nvSpPr>
        <p:spPr>
          <a:xfrm>
            <a:off x="2075911" y="3882313"/>
            <a:ext cx="6473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HIGH PRIORITY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4123B42-F7F9-48FA-93F9-EB2A8B62F8F7}"/>
              </a:ext>
            </a:extLst>
          </p:cNvPr>
          <p:cNvSpPr txBox="1"/>
          <p:nvPr/>
        </p:nvSpPr>
        <p:spPr>
          <a:xfrm>
            <a:off x="9272088" y="3882313"/>
            <a:ext cx="6473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MEDIUM PRIORITY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8F418C9-2AAB-4255-9735-C624BECD94CC}"/>
              </a:ext>
            </a:extLst>
          </p:cNvPr>
          <p:cNvSpPr txBox="1"/>
          <p:nvPr/>
        </p:nvSpPr>
        <p:spPr>
          <a:xfrm>
            <a:off x="16468265" y="3882313"/>
            <a:ext cx="6473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LOW PRIORITY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44FD62C-B265-4657-AFC5-F1A654305DB1}"/>
              </a:ext>
            </a:extLst>
          </p:cNvPr>
          <p:cNvSpPr txBox="1"/>
          <p:nvPr/>
        </p:nvSpPr>
        <p:spPr>
          <a:xfrm>
            <a:off x="2509650" y="5756777"/>
            <a:ext cx="475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78E4843-BB5F-4B3E-8A90-6155DB89D1A2}"/>
              </a:ext>
            </a:extLst>
          </p:cNvPr>
          <p:cNvSpPr txBox="1"/>
          <p:nvPr/>
        </p:nvSpPr>
        <p:spPr>
          <a:xfrm>
            <a:off x="2509650" y="6537223"/>
            <a:ext cx="4756782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434C624-B786-404B-9B11-294B96F4C24F}"/>
              </a:ext>
            </a:extLst>
          </p:cNvPr>
          <p:cNvSpPr txBox="1"/>
          <p:nvPr/>
        </p:nvSpPr>
        <p:spPr>
          <a:xfrm>
            <a:off x="2509650" y="9381255"/>
            <a:ext cx="475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BB01606-FCD6-4867-B883-9BB382DFF93E}"/>
              </a:ext>
            </a:extLst>
          </p:cNvPr>
          <p:cNvSpPr txBox="1"/>
          <p:nvPr/>
        </p:nvSpPr>
        <p:spPr>
          <a:xfrm>
            <a:off x="2509650" y="10161701"/>
            <a:ext cx="4756782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2AB45C3-687D-42BB-90F8-3E5A401E7BF6}"/>
              </a:ext>
            </a:extLst>
          </p:cNvPr>
          <p:cNvSpPr txBox="1"/>
          <p:nvPr/>
        </p:nvSpPr>
        <p:spPr>
          <a:xfrm>
            <a:off x="9715122" y="5756777"/>
            <a:ext cx="475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C6C588F-8966-48BE-B29F-D0FC3569A1FB}"/>
              </a:ext>
            </a:extLst>
          </p:cNvPr>
          <p:cNvSpPr txBox="1"/>
          <p:nvPr/>
        </p:nvSpPr>
        <p:spPr>
          <a:xfrm>
            <a:off x="9715122" y="6537223"/>
            <a:ext cx="4756782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3EB1D98-D690-4164-879F-CB296561A13E}"/>
              </a:ext>
            </a:extLst>
          </p:cNvPr>
          <p:cNvSpPr txBox="1"/>
          <p:nvPr/>
        </p:nvSpPr>
        <p:spPr>
          <a:xfrm>
            <a:off x="9715122" y="9381255"/>
            <a:ext cx="475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4087CF-0C8B-4D97-A15E-B3CCBC5546E3}"/>
              </a:ext>
            </a:extLst>
          </p:cNvPr>
          <p:cNvSpPr txBox="1"/>
          <p:nvPr/>
        </p:nvSpPr>
        <p:spPr>
          <a:xfrm>
            <a:off x="9715122" y="10161701"/>
            <a:ext cx="4756782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1A763A8-91C0-4368-85B3-4797176EC8B3}"/>
              </a:ext>
            </a:extLst>
          </p:cNvPr>
          <p:cNvSpPr txBox="1"/>
          <p:nvPr/>
        </p:nvSpPr>
        <p:spPr>
          <a:xfrm>
            <a:off x="16902306" y="5756777"/>
            <a:ext cx="475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F3BC860-FA1D-4E46-BBF7-0578E8CF847F}"/>
              </a:ext>
            </a:extLst>
          </p:cNvPr>
          <p:cNvSpPr txBox="1"/>
          <p:nvPr/>
        </p:nvSpPr>
        <p:spPr>
          <a:xfrm>
            <a:off x="16902306" y="6537223"/>
            <a:ext cx="4756782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5C5EB84-33ED-4FD8-9D96-FD20795B28D0}"/>
              </a:ext>
            </a:extLst>
          </p:cNvPr>
          <p:cNvSpPr txBox="1"/>
          <p:nvPr/>
        </p:nvSpPr>
        <p:spPr>
          <a:xfrm>
            <a:off x="16902306" y="9381255"/>
            <a:ext cx="475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NI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  <a:endParaRPr lang="en-US" sz="3200" b="1" spc="-30" dirty="0">
              <a:solidFill>
                <a:schemeClr val="bg1"/>
              </a:solidFill>
              <a:latin typeface="Montserrat" panose="00000500000000000000" pitchFamily="2" charset="0"/>
              <a:cs typeface="Poppins" pitchFamily="2" charset="77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E290995B-43FA-4B5E-B8C1-0629F80E431B}"/>
              </a:ext>
            </a:extLst>
          </p:cNvPr>
          <p:cNvSpPr txBox="1"/>
          <p:nvPr/>
        </p:nvSpPr>
        <p:spPr>
          <a:xfrm>
            <a:off x="16902306" y="10161701"/>
            <a:ext cx="4756782" cy="1437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2">
            <a:extLst>
              <a:ext uri="{FF2B5EF4-FFF2-40B4-BE49-F238E27FC236}">
                <a16:creationId xmlns:a16="http://schemas.microsoft.com/office/drawing/2014/main" id="{E5C8A6D2-B3A4-4FF2-B3ED-DD2F29C7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59" y="3716468"/>
            <a:ext cx="6483213" cy="8963474"/>
          </a:xfrm>
          <a:prstGeom prst="roundRect">
            <a:avLst>
              <a:gd name="adj" fmla="val 7852"/>
            </a:avLst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C7BCAFAD-722C-4ACF-B125-42CB755A8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982" y="5490325"/>
            <a:ext cx="6090767" cy="3092477"/>
          </a:xfrm>
          <a:custGeom>
            <a:avLst/>
            <a:gdLst>
              <a:gd name="T0" fmla="*/ 6842 w 6843"/>
              <a:gd name="T1" fmla="*/ 3473 h 3474"/>
              <a:gd name="T2" fmla="*/ 0 w 6843"/>
              <a:gd name="T3" fmla="*/ 3473 h 3474"/>
              <a:gd name="T4" fmla="*/ 0 w 6843"/>
              <a:gd name="T5" fmla="*/ 0 h 3474"/>
              <a:gd name="T6" fmla="*/ 6842 w 6843"/>
              <a:gd name="T7" fmla="*/ 0 h 3474"/>
              <a:gd name="T8" fmla="*/ 6842 w 6843"/>
              <a:gd name="T9" fmla="*/ 3473 h 3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3" h="3474">
                <a:moveTo>
                  <a:pt x="6842" y="3473"/>
                </a:moveTo>
                <a:lnTo>
                  <a:pt x="0" y="3473"/>
                </a:lnTo>
                <a:lnTo>
                  <a:pt x="0" y="0"/>
                </a:lnTo>
                <a:lnTo>
                  <a:pt x="6842" y="0"/>
                </a:lnTo>
                <a:lnTo>
                  <a:pt x="6842" y="34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7791EAFF-726F-499E-92B9-4C16A87DD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364" y="5745414"/>
            <a:ext cx="0" cy="2578374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421D1FCC-75E5-4065-A0CD-D6E85711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982" y="9065510"/>
            <a:ext cx="6090767" cy="3092477"/>
          </a:xfrm>
          <a:custGeom>
            <a:avLst/>
            <a:gdLst>
              <a:gd name="T0" fmla="*/ 6842 w 6843"/>
              <a:gd name="T1" fmla="*/ 3474 h 3475"/>
              <a:gd name="T2" fmla="*/ 0 w 6843"/>
              <a:gd name="T3" fmla="*/ 3474 h 3475"/>
              <a:gd name="T4" fmla="*/ 0 w 6843"/>
              <a:gd name="T5" fmla="*/ 0 h 3475"/>
              <a:gd name="T6" fmla="*/ 6842 w 6843"/>
              <a:gd name="T7" fmla="*/ 0 h 3475"/>
              <a:gd name="T8" fmla="*/ 6842 w 6843"/>
              <a:gd name="T9" fmla="*/ 3474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3" h="3475">
                <a:moveTo>
                  <a:pt x="6842" y="3474"/>
                </a:moveTo>
                <a:lnTo>
                  <a:pt x="0" y="3474"/>
                </a:lnTo>
                <a:lnTo>
                  <a:pt x="0" y="0"/>
                </a:lnTo>
                <a:lnTo>
                  <a:pt x="6842" y="0"/>
                </a:lnTo>
                <a:lnTo>
                  <a:pt x="6842" y="34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Line 10">
            <a:extLst>
              <a:ext uri="{FF2B5EF4-FFF2-40B4-BE49-F238E27FC236}">
                <a16:creationId xmlns:a16="http://schemas.microsoft.com/office/drawing/2014/main" id="{F39920EE-1AD8-4257-A1BF-27E3FBF19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364" y="9320601"/>
            <a:ext cx="0" cy="2582297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id="{5D30962C-5ADF-47DC-8C6E-300369AAD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001" y="4984068"/>
            <a:ext cx="5980882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21F1B767-E805-48CA-8E04-5E2352FF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699" y="3716468"/>
            <a:ext cx="6483213" cy="8963474"/>
          </a:xfrm>
          <a:prstGeom prst="roundRect">
            <a:avLst>
              <a:gd name="adj" fmla="val 7734"/>
            </a:avLst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C2DC61C8-BB57-407C-B78F-39D339F0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922" y="5490325"/>
            <a:ext cx="6090767" cy="3092477"/>
          </a:xfrm>
          <a:custGeom>
            <a:avLst/>
            <a:gdLst>
              <a:gd name="T0" fmla="*/ 6842 w 6843"/>
              <a:gd name="T1" fmla="*/ 3473 h 3474"/>
              <a:gd name="T2" fmla="*/ 0 w 6843"/>
              <a:gd name="T3" fmla="*/ 3473 h 3474"/>
              <a:gd name="T4" fmla="*/ 0 w 6843"/>
              <a:gd name="T5" fmla="*/ 0 h 3474"/>
              <a:gd name="T6" fmla="*/ 6842 w 6843"/>
              <a:gd name="T7" fmla="*/ 0 h 3474"/>
              <a:gd name="T8" fmla="*/ 6842 w 6843"/>
              <a:gd name="T9" fmla="*/ 3473 h 3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3" h="3474">
                <a:moveTo>
                  <a:pt x="6842" y="3473"/>
                </a:moveTo>
                <a:lnTo>
                  <a:pt x="0" y="3473"/>
                </a:lnTo>
                <a:lnTo>
                  <a:pt x="0" y="0"/>
                </a:lnTo>
                <a:lnTo>
                  <a:pt x="6842" y="0"/>
                </a:lnTo>
                <a:lnTo>
                  <a:pt x="6842" y="34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B4B22828-4F9F-4241-99B6-F050FECEB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5230" y="5745414"/>
            <a:ext cx="0" cy="2578374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 16">
            <a:extLst>
              <a:ext uri="{FF2B5EF4-FFF2-40B4-BE49-F238E27FC236}">
                <a16:creationId xmlns:a16="http://schemas.microsoft.com/office/drawing/2014/main" id="{7143835F-B863-4C33-8347-C6349561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922" y="9065510"/>
            <a:ext cx="6090767" cy="3092477"/>
          </a:xfrm>
          <a:custGeom>
            <a:avLst/>
            <a:gdLst>
              <a:gd name="T0" fmla="*/ 6842 w 6843"/>
              <a:gd name="T1" fmla="*/ 3474 h 3475"/>
              <a:gd name="T2" fmla="*/ 0 w 6843"/>
              <a:gd name="T3" fmla="*/ 3474 h 3475"/>
              <a:gd name="T4" fmla="*/ 0 w 6843"/>
              <a:gd name="T5" fmla="*/ 0 h 3475"/>
              <a:gd name="T6" fmla="*/ 6842 w 6843"/>
              <a:gd name="T7" fmla="*/ 0 h 3475"/>
              <a:gd name="T8" fmla="*/ 6842 w 6843"/>
              <a:gd name="T9" fmla="*/ 3474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3" h="3475">
                <a:moveTo>
                  <a:pt x="6842" y="3474"/>
                </a:moveTo>
                <a:lnTo>
                  <a:pt x="0" y="3474"/>
                </a:lnTo>
                <a:lnTo>
                  <a:pt x="0" y="0"/>
                </a:lnTo>
                <a:lnTo>
                  <a:pt x="6842" y="0"/>
                </a:lnTo>
                <a:lnTo>
                  <a:pt x="6842" y="34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Line 19">
            <a:extLst>
              <a:ext uri="{FF2B5EF4-FFF2-40B4-BE49-F238E27FC236}">
                <a16:creationId xmlns:a16="http://schemas.microsoft.com/office/drawing/2014/main" id="{F1E6753D-0D4B-49D8-91FF-48481B8E1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5230" y="9320601"/>
            <a:ext cx="0" cy="2582297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28E9515A-8CA0-4261-8B5E-4DB89FEFB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865" y="4984068"/>
            <a:ext cx="5980882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BD5C5708-B7E4-452B-9781-FCBC73C3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8639" y="3716468"/>
            <a:ext cx="6483213" cy="8963474"/>
          </a:xfrm>
          <a:prstGeom prst="roundRect">
            <a:avLst>
              <a:gd name="adj" fmla="val 7852"/>
            </a:avLst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Freeform 21">
            <a:extLst>
              <a:ext uri="{FF2B5EF4-FFF2-40B4-BE49-F238E27FC236}">
                <a16:creationId xmlns:a16="http://schemas.microsoft.com/office/drawing/2014/main" id="{ED2E6DD6-B992-4F11-AD63-344CBBE0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862" y="5490325"/>
            <a:ext cx="6090767" cy="3092477"/>
          </a:xfrm>
          <a:custGeom>
            <a:avLst/>
            <a:gdLst>
              <a:gd name="T0" fmla="*/ 6842 w 6843"/>
              <a:gd name="T1" fmla="*/ 3473 h 3474"/>
              <a:gd name="T2" fmla="*/ 0 w 6843"/>
              <a:gd name="T3" fmla="*/ 3473 h 3474"/>
              <a:gd name="T4" fmla="*/ 0 w 6843"/>
              <a:gd name="T5" fmla="*/ 0 h 3474"/>
              <a:gd name="T6" fmla="*/ 6842 w 6843"/>
              <a:gd name="T7" fmla="*/ 0 h 3474"/>
              <a:gd name="T8" fmla="*/ 6842 w 6843"/>
              <a:gd name="T9" fmla="*/ 3473 h 3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3" h="3474">
                <a:moveTo>
                  <a:pt x="6842" y="3473"/>
                </a:moveTo>
                <a:lnTo>
                  <a:pt x="0" y="3473"/>
                </a:lnTo>
                <a:lnTo>
                  <a:pt x="0" y="0"/>
                </a:lnTo>
                <a:lnTo>
                  <a:pt x="6842" y="0"/>
                </a:lnTo>
                <a:lnTo>
                  <a:pt x="6842" y="34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Line 24">
            <a:extLst>
              <a:ext uri="{FF2B5EF4-FFF2-40B4-BE49-F238E27FC236}">
                <a16:creationId xmlns:a16="http://schemas.microsoft.com/office/drawing/2014/main" id="{FB249B5F-4E6D-42B4-9F2F-ECA3FD9EB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0019" y="5745414"/>
            <a:ext cx="0" cy="2578374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290FA2C1-DE2D-48C8-BCB4-246B460C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862" y="9065510"/>
            <a:ext cx="6090767" cy="309247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Line 28">
            <a:extLst>
              <a:ext uri="{FF2B5EF4-FFF2-40B4-BE49-F238E27FC236}">
                <a16:creationId xmlns:a16="http://schemas.microsoft.com/office/drawing/2014/main" id="{5ACCE176-3C8F-490E-8071-051C1F49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0019" y="9320601"/>
            <a:ext cx="0" cy="2582297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7" name="Line 31">
            <a:extLst>
              <a:ext uri="{FF2B5EF4-FFF2-40B4-BE49-F238E27FC236}">
                <a16:creationId xmlns:a16="http://schemas.microsoft.com/office/drawing/2014/main" id="{0C7A9737-1594-48D7-B0AA-E0961F562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9805" y="4984068"/>
            <a:ext cx="5980882" cy="0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E5A2D-EF70-4DE2-9583-0D32238448EC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17ADE-F9E9-4D45-90E1-778E17BF1FF9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6B6C4-4429-4992-9A4F-7CEB23DF0D11}"/>
              </a:ext>
            </a:extLst>
          </p:cNvPr>
          <p:cNvSpPr txBox="1"/>
          <p:nvPr/>
        </p:nvSpPr>
        <p:spPr>
          <a:xfrm>
            <a:off x="2351683" y="4074671"/>
            <a:ext cx="5647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itchFamily="2" charset="77"/>
              </a:rPr>
              <a:t>HIGH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6A2B-AF9E-445D-9CC6-E699F9F2034B}"/>
              </a:ext>
            </a:extLst>
          </p:cNvPr>
          <p:cNvSpPr txBox="1"/>
          <p:nvPr/>
        </p:nvSpPr>
        <p:spPr>
          <a:xfrm>
            <a:off x="9364980" y="4074671"/>
            <a:ext cx="5647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itchFamily="2" charset="77"/>
              </a:rPr>
              <a:t>MEDIUM PRIORITY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B661A-639D-4097-90AF-0111768100EA}"/>
              </a:ext>
            </a:extLst>
          </p:cNvPr>
          <p:cNvSpPr txBox="1"/>
          <p:nvPr/>
        </p:nvSpPr>
        <p:spPr>
          <a:xfrm>
            <a:off x="16378277" y="4074671"/>
            <a:ext cx="5647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itchFamily="2" charset="77"/>
              </a:rPr>
              <a:t>LOW PRIORITY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39A6D-5F48-4E73-806B-237D7A47ABE6}"/>
              </a:ext>
            </a:extLst>
          </p:cNvPr>
          <p:cNvSpPr txBox="1"/>
          <p:nvPr/>
        </p:nvSpPr>
        <p:spPr>
          <a:xfrm rot="16200000">
            <a:off x="1171773" y="6744096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C98E7-5E65-451F-84E0-2CDF60FA0C3C}"/>
              </a:ext>
            </a:extLst>
          </p:cNvPr>
          <p:cNvSpPr txBox="1"/>
          <p:nvPr/>
        </p:nvSpPr>
        <p:spPr>
          <a:xfrm>
            <a:off x="4999940" y="7096305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1DEA3C-BCC2-7D48-9DD4-22855559F0F9}"/>
              </a:ext>
            </a:extLst>
          </p:cNvPr>
          <p:cNvGrpSpPr/>
          <p:nvPr/>
        </p:nvGrpSpPr>
        <p:grpSpPr>
          <a:xfrm>
            <a:off x="5086104" y="7681080"/>
            <a:ext cx="2770671" cy="514628"/>
            <a:chOff x="5086104" y="7681080"/>
            <a:chExt cx="2770671" cy="514628"/>
          </a:xfrm>
        </p:grpSpPr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9494FA18-45D3-4CB2-B427-420BFA2E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104" y="7742967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87F8AE-B3D0-4EE6-BFD8-7E8D670D096C}"/>
                </a:ext>
              </a:extLst>
            </p:cNvPr>
            <p:cNvSpPr txBox="1"/>
            <p:nvPr/>
          </p:nvSpPr>
          <p:spPr>
            <a:xfrm>
              <a:off x="5274974" y="7681080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12-01-21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39D66E-3412-47FC-9AD7-221B9A2C5C65}"/>
              </a:ext>
            </a:extLst>
          </p:cNvPr>
          <p:cNvSpPr txBox="1"/>
          <p:nvPr/>
        </p:nvSpPr>
        <p:spPr>
          <a:xfrm>
            <a:off x="4999940" y="5724062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EC75A9-3D46-704E-91B3-61098A997AE6}"/>
              </a:ext>
            </a:extLst>
          </p:cNvPr>
          <p:cNvGrpSpPr/>
          <p:nvPr/>
        </p:nvGrpSpPr>
        <p:grpSpPr>
          <a:xfrm>
            <a:off x="5086104" y="6308837"/>
            <a:ext cx="2770671" cy="514628"/>
            <a:chOff x="5086104" y="6308837"/>
            <a:chExt cx="2770671" cy="514628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061A725-14E4-4EB7-9710-AAFC91CD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104" y="6373328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84C73E-D35A-49B7-817A-294259528124}"/>
                </a:ext>
              </a:extLst>
            </p:cNvPr>
            <p:cNvSpPr txBox="1"/>
            <p:nvPr/>
          </p:nvSpPr>
          <p:spPr>
            <a:xfrm>
              <a:off x="5274974" y="6308837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Medium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F315D7-71B9-4385-A70C-BA9A086281FB}"/>
              </a:ext>
            </a:extLst>
          </p:cNvPr>
          <p:cNvSpPr txBox="1"/>
          <p:nvPr/>
        </p:nvSpPr>
        <p:spPr>
          <a:xfrm rot="16200000">
            <a:off x="1171773" y="10316437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0E64B5-3CE9-42C2-975E-366A7BB39C0A}"/>
              </a:ext>
            </a:extLst>
          </p:cNvPr>
          <p:cNvSpPr txBox="1"/>
          <p:nvPr/>
        </p:nvSpPr>
        <p:spPr>
          <a:xfrm>
            <a:off x="4999940" y="10668646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C7752F-1FA0-5D4D-B1D7-BA4EE6E59276}"/>
              </a:ext>
            </a:extLst>
          </p:cNvPr>
          <p:cNvGrpSpPr/>
          <p:nvPr/>
        </p:nvGrpSpPr>
        <p:grpSpPr>
          <a:xfrm>
            <a:off x="5086104" y="11253421"/>
            <a:ext cx="2770671" cy="514628"/>
            <a:chOff x="5086104" y="11253421"/>
            <a:chExt cx="2770671" cy="514628"/>
          </a:xfrm>
        </p:grpSpPr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C7453D69-9141-4C47-A148-CA8D479DB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104" y="11318152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28DDB0-72CE-4A39-897C-E9F6E7496C9F}"/>
                </a:ext>
              </a:extLst>
            </p:cNvPr>
            <p:cNvSpPr txBox="1"/>
            <p:nvPr/>
          </p:nvSpPr>
          <p:spPr>
            <a:xfrm>
              <a:off x="5274974" y="11253421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15-04-21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8F24FDB-0AB6-434F-A72D-548D000D0683}"/>
              </a:ext>
            </a:extLst>
          </p:cNvPr>
          <p:cNvSpPr txBox="1"/>
          <p:nvPr/>
        </p:nvSpPr>
        <p:spPr>
          <a:xfrm>
            <a:off x="4999940" y="9296403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7D9E66-58AB-094D-ADCB-69A157BCBF3E}"/>
              </a:ext>
            </a:extLst>
          </p:cNvPr>
          <p:cNvGrpSpPr/>
          <p:nvPr/>
        </p:nvGrpSpPr>
        <p:grpSpPr>
          <a:xfrm>
            <a:off x="5086104" y="9881178"/>
            <a:ext cx="2770671" cy="514628"/>
            <a:chOff x="5086104" y="9881178"/>
            <a:chExt cx="2770671" cy="514628"/>
          </a:xfrm>
        </p:grpSpPr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4CE68894-B854-4D65-B1C9-10A8EAD5E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104" y="9948515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E94AD3-F52F-41B4-BA27-4882CD97389A}"/>
                </a:ext>
              </a:extLst>
            </p:cNvPr>
            <p:cNvSpPr txBox="1"/>
            <p:nvPr/>
          </p:nvSpPr>
          <p:spPr>
            <a:xfrm>
              <a:off x="5274974" y="9881178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Low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5616806-ABD6-4A3B-9DA2-9956A22EB31B}"/>
              </a:ext>
            </a:extLst>
          </p:cNvPr>
          <p:cNvSpPr txBox="1"/>
          <p:nvPr/>
        </p:nvSpPr>
        <p:spPr>
          <a:xfrm rot="16200000">
            <a:off x="8192138" y="6744097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3D7F0-1C58-4735-AF36-B21DFC132BBD}"/>
              </a:ext>
            </a:extLst>
          </p:cNvPr>
          <p:cNvSpPr txBox="1"/>
          <p:nvPr/>
        </p:nvSpPr>
        <p:spPr>
          <a:xfrm>
            <a:off x="12020305" y="7096306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4B9ED1-3797-F74B-BF16-C61CB7DAFB8D}"/>
              </a:ext>
            </a:extLst>
          </p:cNvPr>
          <p:cNvGrpSpPr/>
          <p:nvPr/>
        </p:nvGrpSpPr>
        <p:grpSpPr>
          <a:xfrm>
            <a:off x="12110893" y="7681081"/>
            <a:ext cx="2770671" cy="514628"/>
            <a:chOff x="12110893" y="7681081"/>
            <a:chExt cx="2770671" cy="514628"/>
          </a:xfrm>
        </p:grpSpPr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C6F7A245-8164-4EB8-9025-D346566E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0893" y="7742967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6FEA36-A563-4F06-8080-900A25D59E25}"/>
                </a:ext>
              </a:extLst>
            </p:cNvPr>
            <p:cNvSpPr txBox="1"/>
            <p:nvPr/>
          </p:nvSpPr>
          <p:spPr>
            <a:xfrm>
              <a:off x="12295339" y="7681081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13-02-21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96852A-9097-45FC-9491-58DEE53F6E97}"/>
              </a:ext>
            </a:extLst>
          </p:cNvPr>
          <p:cNvSpPr txBox="1"/>
          <p:nvPr/>
        </p:nvSpPr>
        <p:spPr>
          <a:xfrm>
            <a:off x="12020305" y="5724063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6EA47A-CBCB-EC40-BDF2-215E8BCCB934}"/>
              </a:ext>
            </a:extLst>
          </p:cNvPr>
          <p:cNvGrpSpPr/>
          <p:nvPr/>
        </p:nvGrpSpPr>
        <p:grpSpPr>
          <a:xfrm>
            <a:off x="12110893" y="6308838"/>
            <a:ext cx="2770671" cy="514628"/>
            <a:chOff x="12110893" y="6308838"/>
            <a:chExt cx="2770671" cy="514628"/>
          </a:xfrm>
        </p:grpSpPr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B10FC5EC-64A9-4888-B9E3-DEA108CC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0893" y="6373328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3A1613-BF6B-43B4-A57B-9BAAE26D83AA}"/>
                </a:ext>
              </a:extLst>
            </p:cNvPr>
            <p:cNvSpPr txBox="1"/>
            <p:nvPr/>
          </p:nvSpPr>
          <p:spPr>
            <a:xfrm>
              <a:off x="12295339" y="6308838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s-NI" sz="2400" spc="-30" dirty="0">
                  <a:latin typeface="Montserrat" panose="00000500000000000000" pitchFamily="2" charset="0"/>
                  <a:cs typeface="Poppins" pitchFamily="2" charset="77"/>
                </a:rPr>
                <a:t>High</a:t>
              </a:r>
              <a:endParaRPr lang="en-US" sz="2400" spc="-30" dirty="0">
                <a:latin typeface="Montserrat" panose="00000500000000000000" pitchFamily="2" charset="0"/>
                <a:cs typeface="Poppins" pitchFamily="2" charset="7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FD50E5-BB46-4F62-8F25-C68C92221729}"/>
              </a:ext>
            </a:extLst>
          </p:cNvPr>
          <p:cNvSpPr txBox="1"/>
          <p:nvPr/>
        </p:nvSpPr>
        <p:spPr>
          <a:xfrm rot="16200000">
            <a:off x="8192138" y="10316438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68473-F4A0-4A50-855A-91AB100BEC7D}"/>
              </a:ext>
            </a:extLst>
          </p:cNvPr>
          <p:cNvSpPr txBox="1"/>
          <p:nvPr/>
        </p:nvSpPr>
        <p:spPr>
          <a:xfrm>
            <a:off x="12020305" y="10668647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05C490-B92A-2A4E-83C3-F4AFF2B32ED9}"/>
              </a:ext>
            </a:extLst>
          </p:cNvPr>
          <p:cNvGrpSpPr/>
          <p:nvPr/>
        </p:nvGrpSpPr>
        <p:grpSpPr>
          <a:xfrm>
            <a:off x="12110893" y="11253422"/>
            <a:ext cx="2770671" cy="514628"/>
            <a:chOff x="12110893" y="11253422"/>
            <a:chExt cx="2770671" cy="514628"/>
          </a:xfrm>
        </p:grpSpPr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37AA2765-90FC-4230-9194-F09133C00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0893" y="11318152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A80FCC-7F50-4262-8381-1C4E5EF1767E}"/>
                </a:ext>
              </a:extLst>
            </p:cNvPr>
            <p:cNvSpPr txBox="1"/>
            <p:nvPr/>
          </p:nvSpPr>
          <p:spPr>
            <a:xfrm>
              <a:off x="12295339" y="11253422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16-05-21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86593E0-74A9-42DF-8B4F-A1996698DD28}"/>
              </a:ext>
            </a:extLst>
          </p:cNvPr>
          <p:cNvSpPr txBox="1"/>
          <p:nvPr/>
        </p:nvSpPr>
        <p:spPr>
          <a:xfrm>
            <a:off x="12020305" y="9296404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5AFF64-62B9-1F41-83D7-4C33D46A3488}"/>
              </a:ext>
            </a:extLst>
          </p:cNvPr>
          <p:cNvGrpSpPr/>
          <p:nvPr/>
        </p:nvGrpSpPr>
        <p:grpSpPr>
          <a:xfrm>
            <a:off x="12110893" y="9881179"/>
            <a:ext cx="2770671" cy="514628"/>
            <a:chOff x="12110893" y="9881179"/>
            <a:chExt cx="2770671" cy="514628"/>
          </a:xfrm>
        </p:grpSpPr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B2E7496D-37B1-46B2-9208-79AE1A1B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0893" y="9948515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2A1F1B-A022-4390-96DB-724B012926FF}"/>
                </a:ext>
              </a:extLst>
            </p:cNvPr>
            <p:cNvSpPr txBox="1"/>
            <p:nvPr/>
          </p:nvSpPr>
          <p:spPr>
            <a:xfrm>
              <a:off x="12295339" y="9881179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Low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4C53974-0E38-47AC-839B-6FD38D2B688D}"/>
              </a:ext>
            </a:extLst>
          </p:cNvPr>
          <p:cNvSpPr txBox="1"/>
          <p:nvPr/>
        </p:nvSpPr>
        <p:spPr>
          <a:xfrm rot="16200000">
            <a:off x="15206052" y="6744098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F5F71F-68B5-4B73-9D55-082EF29E67AD}"/>
              </a:ext>
            </a:extLst>
          </p:cNvPr>
          <p:cNvSpPr txBox="1"/>
          <p:nvPr/>
        </p:nvSpPr>
        <p:spPr>
          <a:xfrm>
            <a:off x="19034219" y="7096307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DD2939-B4BF-E645-8A87-4E67E1A63881}"/>
              </a:ext>
            </a:extLst>
          </p:cNvPr>
          <p:cNvGrpSpPr/>
          <p:nvPr/>
        </p:nvGrpSpPr>
        <p:grpSpPr>
          <a:xfrm>
            <a:off x="19135682" y="7681082"/>
            <a:ext cx="2770671" cy="514628"/>
            <a:chOff x="19135682" y="7681082"/>
            <a:chExt cx="2770671" cy="514628"/>
          </a:xfrm>
        </p:grpSpPr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0B488948-D2DA-4F1D-878B-ED6D6F82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5682" y="7742967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0E398B-906A-4E19-A4A2-DA5C866F748A}"/>
                </a:ext>
              </a:extLst>
            </p:cNvPr>
            <p:cNvSpPr txBox="1"/>
            <p:nvPr/>
          </p:nvSpPr>
          <p:spPr>
            <a:xfrm>
              <a:off x="19309253" y="7681082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14-03-21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531D5A-3916-42C3-B263-959AE4062889}"/>
              </a:ext>
            </a:extLst>
          </p:cNvPr>
          <p:cNvSpPr txBox="1"/>
          <p:nvPr/>
        </p:nvSpPr>
        <p:spPr>
          <a:xfrm>
            <a:off x="19034219" y="5724064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C2BE12-B490-324A-963A-E2667413F914}"/>
              </a:ext>
            </a:extLst>
          </p:cNvPr>
          <p:cNvGrpSpPr/>
          <p:nvPr/>
        </p:nvGrpSpPr>
        <p:grpSpPr>
          <a:xfrm>
            <a:off x="19135682" y="6308839"/>
            <a:ext cx="2770671" cy="514628"/>
            <a:chOff x="19135682" y="6308839"/>
            <a:chExt cx="2770671" cy="514628"/>
          </a:xfrm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281F580A-0C8C-4CD8-8419-019331BE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5682" y="6373328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130342-0348-4632-84CE-CD31F9A7AAD5}"/>
                </a:ext>
              </a:extLst>
            </p:cNvPr>
            <p:cNvSpPr txBox="1"/>
            <p:nvPr/>
          </p:nvSpPr>
          <p:spPr>
            <a:xfrm>
              <a:off x="19309253" y="6308839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Medium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84F6AC4-758C-4EC7-9C00-7D8834B1284B}"/>
              </a:ext>
            </a:extLst>
          </p:cNvPr>
          <p:cNvSpPr txBox="1"/>
          <p:nvPr/>
        </p:nvSpPr>
        <p:spPr>
          <a:xfrm rot="16200000">
            <a:off x="15206052" y="10316439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PROJECT 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D4E17-12F1-4FB7-9554-41515C708BBB}"/>
              </a:ext>
            </a:extLst>
          </p:cNvPr>
          <p:cNvSpPr txBox="1"/>
          <p:nvPr/>
        </p:nvSpPr>
        <p:spPr>
          <a:xfrm>
            <a:off x="19034219" y="10668648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DUE DATE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D9FEEF-6909-DA42-8BDE-0F25C0A8BD08}"/>
              </a:ext>
            </a:extLst>
          </p:cNvPr>
          <p:cNvGrpSpPr/>
          <p:nvPr/>
        </p:nvGrpSpPr>
        <p:grpSpPr>
          <a:xfrm>
            <a:off x="19135682" y="11253423"/>
            <a:ext cx="2770671" cy="514628"/>
            <a:chOff x="19135682" y="11253423"/>
            <a:chExt cx="2770671" cy="514628"/>
          </a:xfrm>
        </p:grpSpPr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9E1CF77-E344-4C7D-A116-3CD0141FD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5682" y="11318152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049C74-F561-4D9E-B91A-F17E1125277F}"/>
                </a:ext>
              </a:extLst>
            </p:cNvPr>
            <p:cNvSpPr txBox="1"/>
            <p:nvPr/>
          </p:nvSpPr>
          <p:spPr>
            <a:xfrm>
              <a:off x="19309253" y="11253423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17-06-21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526A0D8-65CA-48BA-A027-C1FD55218ACE}"/>
              </a:ext>
            </a:extLst>
          </p:cNvPr>
          <p:cNvSpPr txBox="1"/>
          <p:nvPr/>
        </p:nvSpPr>
        <p:spPr>
          <a:xfrm>
            <a:off x="19034219" y="9296405"/>
            <a:ext cx="29292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STATUS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E7628E-FC95-2B4E-986F-2CD7A14BE292}"/>
              </a:ext>
            </a:extLst>
          </p:cNvPr>
          <p:cNvGrpSpPr/>
          <p:nvPr/>
        </p:nvGrpSpPr>
        <p:grpSpPr>
          <a:xfrm>
            <a:off x="19135682" y="9881180"/>
            <a:ext cx="2770671" cy="514628"/>
            <a:chOff x="19135682" y="9881180"/>
            <a:chExt cx="2770671" cy="51462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ABC9A5-C77C-4965-B7BF-49C52290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5682" y="9948515"/>
              <a:ext cx="2770671" cy="4238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1A604C-FA8D-426D-A822-40014E0A6EB9}"/>
                </a:ext>
              </a:extLst>
            </p:cNvPr>
            <p:cNvSpPr txBox="1"/>
            <p:nvPr/>
          </p:nvSpPr>
          <p:spPr>
            <a:xfrm>
              <a:off x="19309253" y="9881180"/>
              <a:ext cx="2379158" cy="514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itchFamily="2" charset="77"/>
                </a:rPr>
                <a:t>Medium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69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">
            <a:extLst>
              <a:ext uri="{FF2B5EF4-FFF2-40B4-BE49-F238E27FC236}">
                <a16:creationId xmlns:a16="http://schemas.microsoft.com/office/drawing/2014/main" id="{AD31153C-8B81-41C1-A2AF-2FA7A5F6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630" y="4367929"/>
            <a:ext cx="4666188" cy="4002952"/>
          </a:xfrm>
          <a:prstGeom prst="roundRect">
            <a:avLst>
              <a:gd name="adj" fmla="val 391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BA8AB7E-CB8A-4678-B937-4F01B8BB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698" y="4367929"/>
            <a:ext cx="4662262" cy="4002952"/>
          </a:xfrm>
          <a:prstGeom prst="roundRect">
            <a:avLst>
              <a:gd name="adj" fmla="val 3266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6BD5890F-82D4-475E-8664-D8A43DD4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630" y="8688761"/>
            <a:ext cx="4666188" cy="4002952"/>
          </a:xfrm>
          <a:prstGeom prst="roundRect">
            <a:avLst>
              <a:gd name="adj" fmla="val 353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64924EDA-EDA6-4C36-A0A0-CA5FD900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698" y="8688761"/>
            <a:ext cx="4662262" cy="4002952"/>
          </a:xfrm>
          <a:prstGeom prst="roundRect">
            <a:avLst>
              <a:gd name="adj" fmla="val 4027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C1708C87-5C8A-495B-B83F-68661E89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429" y="3736089"/>
            <a:ext cx="1491296" cy="1491296"/>
          </a:xfrm>
          <a:custGeom>
            <a:avLst/>
            <a:gdLst>
              <a:gd name="T0" fmla="*/ 837 w 1675"/>
              <a:gd name="T1" fmla="*/ 1675 h 1676"/>
              <a:gd name="T2" fmla="*/ 1674 w 1675"/>
              <a:gd name="T3" fmla="*/ 1675 h 1676"/>
              <a:gd name="T4" fmla="*/ 1674 w 1675"/>
              <a:gd name="T5" fmla="*/ 0 h 1676"/>
              <a:gd name="T6" fmla="*/ 837 w 1675"/>
              <a:gd name="T7" fmla="*/ 0 h 1676"/>
              <a:gd name="T8" fmla="*/ 837 w 1675"/>
              <a:gd name="T9" fmla="*/ 0 h 1676"/>
              <a:gd name="T10" fmla="*/ 0 w 1675"/>
              <a:gd name="T11" fmla="*/ 838 h 1676"/>
              <a:gd name="T12" fmla="*/ 0 w 1675"/>
              <a:gd name="T13" fmla="*/ 838 h 1676"/>
              <a:gd name="T14" fmla="*/ 0 w 1675"/>
              <a:gd name="T15" fmla="*/ 838 h 1676"/>
              <a:gd name="T16" fmla="*/ 837 w 1675"/>
              <a:gd name="T17" fmla="*/ 1675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5" h="1676">
                <a:moveTo>
                  <a:pt x="837" y="1675"/>
                </a:moveTo>
                <a:lnTo>
                  <a:pt x="1674" y="1675"/>
                </a:lnTo>
                <a:lnTo>
                  <a:pt x="1674" y="0"/>
                </a:lnTo>
                <a:lnTo>
                  <a:pt x="837" y="0"/>
                </a:lnTo>
                <a:lnTo>
                  <a:pt x="837" y="0"/>
                </a:lnTo>
                <a:cubicBezTo>
                  <a:pt x="375" y="0"/>
                  <a:pt x="0" y="375"/>
                  <a:pt x="0" y="838"/>
                </a:cubicBezTo>
                <a:lnTo>
                  <a:pt x="0" y="838"/>
                </a:lnTo>
                <a:lnTo>
                  <a:pt x="0" y="838"/>
                </a:lnTo>
                <a:cubicBezTo>
                  <a:pt x="0" y="1300"/>
                  <a:pt x="375" y="1675"/>
                  <a:pt x="837" y="16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8A7AE3-54C7-4273-BF05-BE96F0ED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9176" y="4137411"/>
            <a:ext cx="731336" cy="684868"/>
          </a:xfrm>
          <a:custGeom>
            <a:avLst/>
            <a:gdLst>
              <a:gd name="connsiteX0" fmla="*/ 127796 w 731336"/>
              <a:gd name="connsiteY0" fmla="*/ 140254 h 684868"/>
              <a:gd name="connsiteX1" fmla="*/ 168468 w 731336"/>
              <a:gd name="connsiteY1" fmla="*/ 140254 h 684868"/>
              <a:gd name="connsiteX2" fmla="*/ 173773 w 731336"/>
              <a:gd name="connsiteY2" fmla="*/ 146435 h 684868"/>
              <a:gd name="connsiteX3" fmla="*/ 171120 w 731336"/>
              <a:gd name="connsiteY3" fmla="*/ 154382 h 684868"/>
              <a:gd name="connsiteX4" fmla="*/ 194993 w 731336"/>
              <a:gd name="connsiteY4" fmla="*/ 172042 h 684868"/>
              <a:gd name="connsiteX5" fmla="*/ 206487 w 731336"/>
              <a:gd name="connsiteY5" fmla="*/ 160563 h 684868"/>
              <a:gd name="connsiteX6" fmla="*/ 206487 w 731336"/>
              <a:gd name="connsiteY6" fmla="*/ 147318 h 684868"/>
              <a:gd name="connsiteX7" fmla="*/ 210024 w 731336"/>
              <a:gd name="connsiteY7" fmla="*/ 140254 h 684868"/>
              <a:gd name="connsiteX8" fmla="*/ 251580 w 731336"/>
              <a:gd name="connsiteY8" fmla="*/ 140254 h 684868"/>
              <a:gd name="connsiteX9" fmla="*/ 266611 w 731336"/>
              <a:gd name="connsiteY9" fmla="*/ 156148 h 684868"/>
              <a:gd name="connsiteX10" fmla="*/ 266611 w 731336"/>
              <a:gd name="connsiteY10" fmla="*/ 198533 h 684868"/>
              <a:gd name="connsiteX11" fmla="*/ 285179 w 731336"/>
              <a:gd name="connsiteY11" fmla="*/ 193235 h 684868"/>
              <a:gd name="connsiteX12" fmla="*/ 297557 w 731336"/>
              <a:gd name="connsiteY12" fmla="*/ 205597 h 684868"/>
              <a:gd name="connsiteX13" fmla="*/ 280758 w 731336"/>
              <a:gd name="connsiteY13" fmla="*/ 228555 h 684868"/>
              <a:gd name="connsiteX14" fmla="*/ 266611 w 731336"/>
              <a:gd name="connsiteY14" fmla="*/ 222374 h 684868"/>
              <a:gd name="connsiteX15" fmla="*/ 266611 w 731336"/>
              <a:gd name="connsiteY15" fmla="*/ 264758 h 684868"/>
              <a:gd name="connsiteX16" fmla="*/ 251580 w 731336"/>
              <a:gd name="connsiteY16" fmla="*/ 280652 h 684868"/>
              <a:gd name="connsiteX17" fmla="*/ 210024 w 731336"/>
              <a:gd name="connsiteY17" fmla="*/ 280652 h 684868"/>
              <a:gd name="connsiteX18" fmla="*/ 206487 w 731336"/>
              <a:gd name="connsiteY18" fmla="*/ 274471 h 684868"/>
              <a:gd name="connsiteX19" fmla="*/ 207371 w 731336"/>
              <a:gd name="connsiteY19" fmla="*/ 266524 h 684868"/>
              <a:gd name="connsiteX20" fmla="*/ 185267 w 731336"/>
              <a:gd name="connsiteY20" fmla="*/ 248864 h 684868"/>
              <a:gd name="connsiteX21" fmla="*/ 172889 w 731336"/>
              <a:gd name="connsiteY21" fmla="*/ 261226 h 684868"/>
              <a:gd name="connsiteX22" fmla="*/ 173773 w 731336"/>
              <a:gd name="connsiteY22" fmla="*/ 273588 h 684868"/>
              <a:gd name="connsiteX23" fmla="*/ 170236 w 731336"/>
              <a:gd name="connsiteY23" fmla="*/ 280652 h 684868"/>
              <a:gd name="connsiteX24" fmla="*/ 127796 w 731336"/>
              <a:gd name="connsiteY24" fmla="*/ 280652 h 684868"/>
              <a:gd name="connsiteX25" fmla="*/ 112765 w 731336"/>
              <a:gd name="connsiteY25" fmla="*/ 264758 h 684868"/>
              <a:gd name="connsiteX26" fmla="*/ 112765 w 731336"/>
              <a:gd name="connsiteY26" fmla="*/ 221491 h 684868"/>
              <a:gd name="connsiteX27" fmla="*/ 99502 w 731336"/>
              <a:gd name="connsiteY27" fmla="*/ 228555 h 684868"/>
              <a:gd name="connsiteX28" fmla="*/ 81819 w 731336"/>
              <a:gd name="connsiteY28" fmla="*/ 205597 h 684868"/>
              <a:gd name="connsiteX29" fmla="*/ 94197 w 731336"/>
              <a:gd name="connsiteY29" fmla="*/ 193235 h 684868"/>
              <a:gd name="connsiteX30" fmla="*/ 112765 w 731336"/>
              <a:gd name="connsiteY30" fmla="*/ 199416 h 684868"/>
              <a:gd name="connsiteX31" fmla="*/ 112765 w 731336"/>
              <a:gd name="connsiteY31" fmla="*/ 156148 h 684868"/>
              <a:gd name="connsiteX32" fmla="*/ 127796 w 731336"/>
              <a:gd name="connsiteY32" fmla="*/ 140254 h 684868"/>
              <a:gd name="connsiteX33" fmla="*/ 189230 w 731336"/>
              <a:gd name="connsiteY33" fmla="*/ 62523 h 684868"/>
              <a:gd name="connsiteX34" fmla="*/ 168736 w 731336"/>
              <a:gd name="connsiteY34" fmla="*/ 63411 h 684868"/>
              <a:gd name="connsiteX35" fmla="*/ 20820 w 731336"/>
              <a:gd name="connsiteY35" fmla="*/ 211673 h 684868"/>
              <a:gd name="connsiteX36" fmla="*/ 52007 w 731336"/>
              <a:gd name="connsiteY36" fmla="*/ 327974 h 684868"/>
              <a:gd name="connsiteX37" fmla="*/ 64482 w 731336"/>
              <a:gd name="connsiteY37" fmla="*/ 480675 h 684868"/>
              <a:gd name="connsiteX38" fmla="*/ 64482 w 731336"/>
              <a:gd name="connsiteY38" fmla="*/ 644030 h 684868"/>
              <a:gd name="connsiteX39" fmla="*/ 84085 w 731336"/>
              <a:gd name="connsiteY39" fmla="*/ 664449 h 684868"/>
              <a:gd name="connsiteX40" fmla="*/ 225764 w 731336"/>
              <a:gd name="connsiteY40" fmla="*/ 664449 h 684868"/>
              <a:gd name="connsiteX41" fmla="*/ 243585 w 731336"/>
              <a:gd name="connsiteY41" fmla="*/ 652908 h 684868"/>
              <a:gd name="connsiteX42" fmla="*/ 244476 w 731336"/>
              <a:gd name="connsiteY42" fmla="*/ 650244 h 684868"/>
              <a:gd name="connsiteX43" fmla="*/ 245367 w 731336"/>
              <a:gd name="connsiteY43" fmla="*/ 647581 h 684868"/>
              <a:gd name="connsiteX44" fmla="*/ 245367 w 731336"/>
              <a:gd name="connsiteY44" fmla="*/ 644030 h 684868"/>
              <a:gd name="connsiteX45" fmla="*/ 245367 w 731336"/>
              <a:gd name="connsiteY45" fmla="*/ 565016 h 684868"/>
              <a:gd name="connsiteX46" fmla="*/ 246258 w 731336"/>
              <a:gd name="connsiteY46" fmla="*/ 559689 h 684868"/>
              <a:gd name="connsiteX47" fmla="*/ 247149 w 731336"/>
              <a:gd name="connsiteY47" fmla="*/ 557026 h 684868"/>
              <a:gd name="connsiteX48" fmla="*/ 247149 w 731336"/>
              <a:gd name="connsiteY48" fmla="*/ 555250 h 684868"/>
              <a:gd name="connsiteX49" fmla="*/ 248932 w 731336"/>
              <a:gd name="connsiteY49" fmla="*/ 552587 h 684868"/>
              <a:gd name="connsiteX50" fmla="*/ 248932 w 731336"/>
              <a:gd name="connsiteY50" fmla="*/ 551699 h 684868"/>
              <a:gd name="connsiteX51" fmla="*/ 251605 w 731336"/>
              <a:gd name="connsiteY51" fmla="*/ 549035 h 684868"/>
              <a:gd name="connsiteX52" fmla="*/ 252496 w 731336"/>
              <a:gd name="connsiteY52" fmla="*/ 548148 h 684868"/>
              <a:gd name="connsiteX53" fmla="*/ 254278 w 731336"/>
              <a:gd name="connsiteY53" fmla="*/ 546372 h 684868"/>
              <a:gd name="connsiteX54" fmla="*/ 256060 w 731336"/>
              <a:gd name="connsiteY54" fmla="*/ 545484 h 684868"/>
              <a:gd name="connsiteX55" fmla="*/ 267644 w 731336"/>
              <a:gd name="connsiteY55" fmla="*/ 541933 h 684868"/>
              <a:gd name="connsiteX56" fmla="*/ 269426 w 731336"/>
              <a:gd name="connsiteY56" fmla="*/ 541933 h 684868"/>
              <a:gd name="connsiteX57" fmla="*/ 276554 w 731336"/>
              <a:gd name="connsiteY57" fmla="*/ 541933 h 684868"/>
              <a:gd name="connsiteX58" fmla="*/ 331800 w 731336"/>
              <a:gd name="connsiteY58" fmla="*/ 541933 h 684868"/>
              <a:gd name="connsiteX59" fmla="*/ 356750 w 731336"/>
              <a:gd name="connsiteY59" fmla="*/ 517963 h 684868"/>
              <a:gd name="connsiteX60" fmla="*/ 356750 w 731336"/>
              <a:gd name="connsiteY60" fmla="*/ 463807 h 684868"/>
              <a:gd name="connsiteX61" fmla="*/ 346948 w 731336"/>
              <a:gd name="connsiteY61" fmla="*/ 463807 h 684868"/>
              <a:gd name="connsiteX62" fmla="*/ 308633 w 731336"/>
              <a:gd name="connsiteY62" fmla="*/ 460256 h 684868"/>
              <a:gd name="connsiteX63" fmla="*/ 301504 w 731336"/>
              <a:gd name="connsiteY63" fmla="*/ 446939 h 684868"/>
              <a:gd name="connsiteX64" fmla="*/ 313979 w 731336"/>
              <a:gd name="connsiteY64" fmla="*/ 439836 h 684868"/>
              <a:gd name="connsiteX65" fmla="*/ 356750 w 731336"/>
              <a:gd name="connsiteY65" fmla="*/ 443388 h 684868"/>
              <a:gd name="connsiteX66" fmla="*/ 356750 w 731336"/>
              <a:gd name="connsiteY66" fmla="*/ 400773 h 684868"/>
              <a:gd name="connsiteX67" fmla="*/ 357641 w 731336"/>
              <a:gd name="connsiteY67" fmla="*/ 396334 h 684868"/>
              <a:gd name="connsiteX68" fmla="*/ 380809 w 731336"/>
              <a:gd name="connsiteY68" fmla="*/ 377691 h 684868"/>
              <a:gd name="connsiteX69" fmla="*/ 399521 w 731336"/>
              <a:gd name="connsiteY69" fmla="*/ 377691 h 684868"/>
              <a:gd name="connsiteX70" fmla="*/ 407540 w 731336"/>
              <a:gd name="connsiteY70" fmla="*/ 372364 h 684868"/>
              <a:gd name="connsiteX71" fmla="*/ 408432 w 731336"/>
              <a:gd name="connsiteY71" fmla="*/ 367925 h 684868"/>
              <a:gd name="connsiteX72" fmla="*/ 408432 w 731336"/>
              <a:gd name="connsiteY72" fmla="*/ 364374 h 684868"/>
              <a:gd name="connsiteX73" fmla="*/ 407540 w 731336"/>
              <a:gd name="connsiteY73" fmla="*/ 362598 h 684868"/>
              <a:gd name="connsiteX74" fmla="*/ 365661 w 731336"/>
              <a:gd name="connsiteY74" fmla="*/ 291574 h 684868"/>
              <a:gd name="connsiteX75" fmla="*/ 356750 w 731336"/>
              <a:gd name="connsiteY75" fmla="*/ 260502 h 684868"/>
              <a:gd name="connsiteX76" fmla="*/ 356750 w 731336"/>
              <a:gd name="connsiteY76" fmla="*/ 230316 h 684868"/>
              <a:gd name="connsiteX77" fmla="*/ 356750 w 731336"/>
              <a:gd name="connsiteY77" fmla="*/ 217887 h 684868"/>
              <a:gd name="connsiteX78" fmla="*/ 355859 w 731336"/>
              <a:gd name="connsiteY78" fmla="*/ 214336 h 684868"/>
              <a:gd name="connsiteX79" fmla="*/ 354968 w 731336"/>
              <a:gd name="connsiteY79" fmla="*/ 205458 h 684868"/>
              <a:gd name="connsiteX80" fmla="*/ 354077 w 731336"/>
              <a:gd name="connsiteY80" fmla="*/ 198356 h 684868"/>
              <a:gd name="connsiteX81" fmla="*/ 353186 w 731336"/>
              <a:gd name="connsiteY81" fmla="*/ 193917 h 684868"/>
              <a:gd name="connsiteX82" fmla="*/ 351404 w 731336"/>
              <a:gd name="connsiteY82" fmla="*/ 185927 h 684868"/>
              <a:gd name="connsiteX83" fmla="*/ 350512 w 731336"/>
              <a:gd name="connsiteY83" fmla="*/ 185927 h 684868"/>
              <a:gd name="connsiteX84" fmla="*/ 301504 w 731336"/>
              <a:gd name="connsiteY84" fmla="*/ 105137 h 684868"/>
              <a:gd name="connsiteX85" fmla="*/ 275663 w 731336"/>
              <a:gd name="connsiteY85" fmla="*/ 86493 h 684868"/>
              <a:gd name="connsiteX86" fmla="*/ 269426 w 731336"/>
              <a:gd name="connsiteY86" fmla="*/ 82942 h 684868"/>
              <a:gd name="connsiteX87" fmla="*/ 264080 w 731336"/>
              <a:gd name="connsiteY87" fmla="*/ 79391 h 684868"/>
              <a:gd name="connsiteX88" fmla="*/ 252496 w 731336"/>
              <a:gd name="connsiteY88" fmla="*/ 74064 h 684868"/>
              <a:gd name="connsiteX89" fmla="*/ 239130 w 731336"/>
              <a:gd name="connsiteY89" fmla="*/ 69625 h 684868"/>
              <a:gd name="connsiteX90" fmla="*/ 237348 w 731336"/>
              <a:gd name="connsiteY90" fmla="*/ 69625 h 684868"/>
              <a:gd name="connsiteX91" fmla="*/ 232892 w 731336"/>
              <a:gd name="connsiteY91" fmla="*/ 68737 h 684868"/>
              <a:gd name="connsiteX92" fmla="*/ 189230 w 731336"/>
              <a:gd name="connsiteY92" fmla="*/ 62523 h 684868"/>
              <a:gd name="connsiteX93" fmla="*/ 320216 w 731336"/>
              <a:gd name="connsiteY93" fmla="*/ 42991 h 684868"/>
              <a:gd name="connsiteX94" fmla="*/ 265862 w 731336"/>
              <a:gd name="connsiteY94" fmla="*/ 58084 h 684868"/>
              <a:gd name="connsiteX95" fmla="*/ 278337 w 731336"/>
              <a:gd name="connsiteY95" fmla="*/ 64298 h 684868"/>
              <a:gd name="connsiteX96" fmla="*/ 288138 w 731336"/>
              <a:gd name="connsiteY96" fmla="*/ 70513 h 684868"/>
              <a:gd name="connsiteX97" fmla="*/ 291702 w 731336"/>
              <a:gd name="connsiteY97" fmla="*/ 73176 h 684868"/>
              <a:gd name="connsiteX98" fmla="*/ 298831 w 731336"/>
              <a:gd name="connsiteY98" fmla="*/ 77615 h 684868"/>
              <a:gd name="connsiteX99" fmla="*/ 370116 w 731336"/>
              <a:gd name="connsiteY99" fmla="*/ 180600 h 684868"/>
              <a:gd name="connsiteX100" fmla="*/ 370116 w 731336"/>
              <a:gd name="connsiteY100" fmla="*/ 181488 h 684868"/>
              <a:gd name="connsiteX101" fmla="*/ 374571 w 731336"/>
              <a:gd name="connsiteY101" fmla="*/ 197468 h 684868"/>
              <a:gd name="connsiteX102" fmla="*/ 374571 w 731336"/>
              <a:gd name="connsiteY102" fmla="*/ 201019 h 684868"/>
              <a:gd name="connsiteX103" fmla="*/ 375462 w 731336"/>
              <a:gd name="connsiteY103" fmla="*/ 206346 h 684868"/>
              <a:gd name="connsiteX104" fmla="*/ 376353 w 731336"/>
              <a:gd name="connsiteY104" fmla="*/ 213448 h 684868"/>
              <a:gd name="connsiteX105" fmla="*/ 376353 w 731336"/>
              <a:gd name="connsiteY105" fmla="*/ 217887 h 684868"/>
              <a:gd name="connsiteX106" fmla="*/ 377244 w 731336"/>
              <a:gd name="connsiteY106" fmla="*/ 230316 h 684868"/>
              <a:gd name="connsiteX107" fmla="*/ 377244 w 731336"/>
              <a:gd name="connsiteY107" fmla="*/ 260502 h 684868"/>
              <a:gd name="connsiteX108" fmla="*/ 382591 w 731336"/>
              <a:gd name="connsiteY108" fmla="*/ 280921 h 684868"/>
              <a:gd name="connsiteX109" fmla="*/ 424471 w 731336"/>
              <a:gd name="connsiteY109" fmla="*/ 352832 h 684868"/>
              <a:gd name="connsiteX110" fmla="*/ 428926 w 731336"/>
              <a:gd name="connsiteY110" fmla="*/ 367925 h 684868"/>
              <a:gd name="connsiteX111" fmla="*/ 425362 w 731336"/>
              <a:gd name="connsiteY111" fmla="*/ 383017 h 684868"/>
              <a:gd name="connsiteX112" fmla="*/ 406649 w 731336"/>
              <a:gd name="connsiteY112" fmla="*/ 396334 h 684868"/>
              <a:gd name="connsiteX113" fmla="*/ 399521 w 731336"/>
              <a:gd name="connsiteY113" fmla="*/ 397222 h 684868"/>
              <a:gd name="connsiteX114" fmla="*/ 380809 w 731336"/>
              <a:gd name="connsiteY114" fmla="*/ 397222 h 684868"/>
              <a:gd name="connsiteX115" fmla="*/ 377244 w 731336"/>
              <a:gd name="connsiteY115" fmla="*/ 400773 h 684868"/>
              <a:gd name="connsiteX116" fmla="*/ 377244 w 731336"/>
              <a:gd name="connsiteY116" fmla="*/ 517963 h 684868"/>
              <a:gd name="connsiteX117" fmla="*/ 331800 w 731336"/>
              <a:gd name="connsiteY117" fmla="*/ 562352 h 684868"/>
              <a:gd name="connsiteX118" fmla="*/ 276554 w 731336"/>
              <a:gd name="connsiteY118" fmla="*/ 562352 h 684868"/>
              <a:gd name="connsiteX119" fmla="*/ 269426 w 731336"/>
              <a:gd name="connsiteY119" fmla="*/ 562352 h 684868"/>
              <a:gd name="connsiteX120" fmla="*/ 267644 w 731336"/>
              <a:gd name="connsiteY120" fmla="*/ 562352 h 684868"/>
              <a:gd name="connsiteX121" fmla="*/ 266753 w 731336"/>
              <a:gd name="connsiteY121" fmla="*/ 562352 h 684868"/>
              <a:gd name="connsiteX122" fmla="*/ 266753 w 731336"/>
              <a:gd name="connsiteY122" fmla="*/ 563240 h 684868"/>
              <a:gd name="connsiteX123" fmla="*/ 264971 w 731336"/>
              <a:gd name="connsiteY123" fmla="*/ 565016 h 684868"/>
              <a:gd name="connsiteX124" fmla="*/ 264971 w 731336"/>
              <a:gd name="connsiteY124" fmla="*/ 644030 h 684868"/>
              <a:gd name="connsiteX125" fmla="*/ 376353 w 731336"/>
              <a:gd name="connsiteY125" fmla="*/ 644030 h 684868"/>
              <a:gd name="connsiteX126" fmla="*/ 395066 w 731336"/>
              <a:gd name="connsiteY126" fmla="*/ 631601 h 684868"/>
              <a:gd name="connsiteX127" fmla="*/ 395957 w 731336"/>
              <a:gd name="connsiteY127" fmla="*/ 629825 h 684868"/>
              <a:gd name="connsiteX128" fmla="*/ 395957 w 731336"/>
              <a:gd name="connsiteY128" fmla="*/ 627162 h 684868"/>
              <a:gd name="connsiteX129" fmla="*/ 395957 w 731336"/>
              <a:gd name="connsiteY129" fmla="*/ 623610 h 684868"/>
              <a:gd name="connsiteX130" fmla="*/ 395957 w 731336"/>
              <a:gd name="connsiteY130" fmla="*/ 544597 h 684868"/>
              <a:gd name="connsiteX131" fmla="*/ 403085 w 731336"/>
              <a:gd name="connsiteY131" fmla="*/ 527728 h 684868"/>
              <a:gd name="connsiteX132" fmla="*/ 420906 w 731336"/>
              <a:gd name="connsiteY132" fmla="*/ 521514 h 684868"/>
              <a:gd name="connsiteX133" fmla="*/ 428035 w 731336"/>
              <a:gd name="connsiteY133" fmla="*/ 521514 h 684868"/>
              <a:gd name="connsiteX134" fmla="*/ 482390 w 731336"/>
              <a:gd name="connsiteY134" fmla="*/ 521514 h 684868"/>
              <a:gd name="connsiteX135" fmla="*/ 507339 w 731336"/>
              <a:gd name="connsiteY135" fmla="*/ 495768 h 684868"/>
              <a:gd name="connsiteX136" fmla="*/ 507339 w 731336"/>
              <a:gd name="connsiteY136" fmla="*/ 443388 h 684868"/>
              <a:gd name="connsiteX137" fmla="*/ 497538 w 731336"/>
              <a:gd name="connsiteY137" fmla="*/ 443388 h 684868"/>
              <a:gd name="connsiteX138" fmla="*/ 460113 w 731336"/>
              <a:gd name="connsiteY138" fmla="*/ 438061 h 684868"/>
              <a:gd name="connsiteX139" fmla="*/ 452985 w 731336"/>
              <a:gd name="connsiteY139" fmla="*/ 426520 h 684868"/>
              <a:gd name="connsiteX140" fmla="*/ 465459 w 731336"/>
              <a:gd name="connsiteY140" fmla="*/ 419417 h 684868"/>
              <a:gd name="connsiteX141" fmla="*/ 507339 w 731336"/>
              <a:gd name="connsiteY141" fmla="*/ 422968 h 684868"/>
              <a:gd name="connsiteX142" fmla="*/ 507339 w 731336"/>
              <a:gd name="connsiteY142" fmla="*/ 379466 h 684868"/>
              <a:gd name="connsiteX143" fmla="*/ 531398 w 731336"/>
              <a:gd name="connsiteY143" fmla="*/ 356384 h 684868"/>
              <a:gd name="connsiteX144" fmla="*/ 550110 w 731336"/>
              <a:gd name="connsiteY144" fmla="*/ 356384 h 684868"/>
              <a:gd name="connsiteX145" fmla="*/ 559021 w 731336"/>
              <a:gd name="connsiteY145" fmla="*/ 351945 h 684868"/>
              <a:gd name="connsiteX146" fmla="*/ 559021 w 731336"/>
              <a:gd name="connsiteY146" fmla="*/ 342179 h 684868"/>
              <a:gd name="connsiteX147" fmla="*/ 516250 w 731336"/>
              <a:gd name="connsiteY147" fmla="*/ 270267 h 684868"/>
              <a:gd name="connsiteX148" fmla="*/ 507339 w 731336"/>
              <a:gd name="connsiteY148" fmla="*/ 239194 h 684868"/>
              <a:gd name="connsiteX149" fmla="*/ 507339 w 731336"/>
              <a:gd name="connsiteY149" fmla="*/ 209009 h 684868"/>
              <a:gd name="connsiteX150" fmla="*/ 507339 w 731336"/>
              <a:gd name="connsiteY150" fmla="*/ 197468 h 684868"/>
              <a:gd name="connsiteX151" fmla="*/ 506448 w 731336"/>
              <a:gd name="connsiteY151" fmla="*/ 193917 h 684868"/>
              <a:gd name="connsiteX152" fmla="*/ 506448 w 731336"/>
              <a:gd name="connsiteY152" fmla="*/ 184151 h 684868"/>
              <a:gd name="connsiteX153" fmla="*/ 504666 w 731336"/>
              <a:gd name="connsiteY153" fmla="*/ 177936 h 684868"/>
              <a:gd name="connsiteX154" fmla="*/ 503775 w 731336"/>
              <a:gd name="connsiteY154" fmla="*/ 172610 h 684868"/>
              <a:gd name="connsiteX155" fmla="*/ 502884 w 731336"/>
              <a:gd name="connsiteY155" fmla="*/ 165507 h 684868"/>
              <a:gd name="connsiteX156" fmla="*/ 501993 w 731336"/>
              <a:gd name="connsiteY156" fmla="*/ 164619 h 684868"/>
              <a:gd name="connsiteX157" fmla="*/ 452094 w 731336"/>
              <a:gd name="connsiteY157" fmla="*/ 83830 h 684868"/>
              <a:gd name="connsiteX158" fmla="*/ 444965 w 731336"/>
              <a:gd name="connsiteY158" fmla="*/ 78503 h 684868"/>
              <a:gd name="connsiteX159" fmla="*/ 435163 w 731336"/>
              <a:gd name="connsiteY159" fmla="*/ 70513 h 684868"/>
              <a:gd name="connsiteX160" fmla="*/ 428035 w 731336"/>
              <a:gd name="connsiteY160" fmla="*/ 66962 h 684868"/>
              <a:gd name="connsiteX161" fmla="*/ 426253 w 731336"/>
              <a:gd name="connsiteY161" fmla="*/ 65186 h 684868"/>
              <a:gd name="connsiteX162" fmla="*/ 389719 w 731336"/>
              <a:gd name="connsiteY162" fmla="*/ 49206 h 684868"/>
              <a:gd name="connsiteX163" fmla="*/ 385264 w 731336"/>
              <a:gd name="connsiteY163" fmla="*/ 46542 h 684868"/>
              <a:gd name="connsiteX164" fmla="*/ 320216 w 731336"/>
              <a:gd name="connsiteY164" fmla="*/ 42991 h 684868"/>
              <a:gd name="connsiteX165" fmla="*/ 506963 w 731336"/>
              <a:gd name="connsiteY165" fmla="*/ 21462 h 684868"/>
              <a:gd name="connsiteX166" fmla="*/ 470806 w 731336"/>
              <a:gd name="connsiteY166" fmla="*/ 21684 h 684868"/>
              <a:gd name="connsiteX167" fmla="*/ 417342 w 731336"/>
              <a:gd name="connsiteY167" fmla="*/ 37664 h 684868"/>
              <a:gd name="connsiteX168" fmla="*/ 428926 w 731336"/>
              <a:gd name="connsiteY168" fmla="*/ 43879 h 684868"/>
              <a:gd name="connsiteX169" fmla="*/ 438728 w 731336"/>
              <a:gd name="connsiteY169" fmla="*/ 49206 h 684868"/>
              <a:gd name="connsiteX170" fmla="*/ 441401 w 731336"/>
              <a:gd name="connsiteY170" fmla="*/ 50981 h 684868"/>
              <a:gd name="connsiteX171" fmla="*/ 450311 w 731336"/>
              <a:gd name="connsiteY171" fmla="*/ 56308 h 684868"/>
              <a:gd name="connsiteX172" fmla="*/ 521596 w 731336"/>
              <a:gd name="connsiteY172" fmla="*/ 160180 h 684868"/>
              <a:gd name="connsiteX173" fmla="*/ 521596 w 731336"/>
              <a:gd name="connsiteY173" fmla="*/ 161068 h 684868"/>
              <a:gd name="connsiteX174" fmla="*/ 525161 w 731336"/>
              <a:gd name="connsiteY174" fmla="*/ 176161 h 684868"/>
              <a:gd name="connsiteX175" fmla="*/ 526052 w 731336"/>
              <a:gd name="connsiteY175" fmla="*/ 179712 h 684868"/>
              <a:gd name="connsiteX176" fmla="*/ 526943 w 731336"/>
              <a:gd name="connsiteY176" fmla="*/ 185927 h 684868"/>
              <a:gd name="connsiteX177" fmla="*/ 527834 w 731336"/>
              <a:gd name="connsiteY177" fmla="*/ 192141 h 684868"/>
              <a:gd name="connsiteX178" fmla="*/ 527834 w 731336"/>
              <a:gd name="connsiteY178" fmla="*/ 196580 h 684868"/>
              <a:gd name="connsiteX179" fmla="*/ 528725 w 731336"/>
              <a:gd name="connsiteY179" fmla="*/ 209009 h 684868"/>
              <a:gd name="connsiteX180" fmla="*/ 528725 w 731336"/>
              <a:gd name="connsiteY180" fmla="*/ 239194 h 684868"/>
              <a:gd name="connsiteX181" fmla="*/ 528725 w 731336"/>
              <a:gd name="connsiteY181" fmla="*/ 244521 h 684868"/>
              <a:gd name="connsiteX182" fmla="*/ 533180 w 731336"/>
              <a:gd name="connsiteY182" fmla="*/ 260502 h 684868"/>
              <a:gd name="connsiteX183" fmla="*/ 575951 w 731336"/>
              <a:gd name="connsiteY183" fmla="*/ 332413 h 684868"/>
              <a:gd name="connsiteX184" fmla="*/ 579515 w 731336"/>
              <a:gd name="connsiteY184" fmla="*/ 353720 h 684868"/>
              <a:gd name="connsiteX185" fmla="*/ 576842 w 731336"/>
              <a:gd name="connsiteY185" fmla="*/ 361710 h 684868"/>
              <a:gd name="connsiteX186" fmla="*/ 550110 w 731336"/>
              <a:gd name="connsiteY186" fmla="*/ 376803 h 684868"/>
              <a:gd name="connsiteX187" fmla="*/ 531398 w 731336"/>
              <a:gd name="connsiteY187" fmla="*/ 376803 h 684868"/>
              <a:gd name="connsiteX188" fmla="*/ 528725 w 731336"/>
              <a:gd name="connsiteY188" fmla="*/ 379466 h 684868"/>
              <a:gd name="connsiteX189" fmla="*/ 528725 w 731336"/>
              <a:gd name="connsiteY189" fmla="*/ 495768 h 684868"/>
              <a:gd name="connsiteX190" fmla="*/ 482390 w 731336"/>
              <a:gd name="connsiteY190" fmla="*/ 541045 h 684868"/>
              <a:gd name="connsiteX191" fmla="*/ 428035 w 731336"/>
              <a:gd name="connsiteY191" fmla="*/ 541045 h 684868"/>
              <a:gd name="connsiteX192" fmla="*/ 420015 w 731336"/>
              <a:gd name="connsiteY192" fmla="*/ 541045 h 684868"/>
              <a:gd name="connsiteX193" fmla="*/ 418233 w 731336"/>
              <a:gd name="connsiteY193" fmla="*/ 541933 h 684868"/>
              <a:gd name="connsiteX194" fmla="*/ 416451 w 731336"/>
              <a:gd name="connsiteY194" fmla="*/ 544597 h 684868"/>
              <a:gd name="connsiteX195" fmla="*/ 416451 w 731336"/>
              <a:gd name="connsiteY195" fmla="*/ 622723 h 684868"/>
              <a:gd name="connsiteX196" fmla="*/ 527834 w 731336"/>
              <a:gd name="connsiteY196" fmla="*/ 622723 h 684868"/>
              <a:gd name="connsiteX197" fmla="*/ 547437 w 731336"/>
              <a:gd name="connsiteY197" fmla="*/ 603191 h 684868"/>
              <a:gd name="connsiteX198" fmla="*/ 547437 w 731336"/>
              <a:gd name="connsiteY198" fmla="*/ 522402 h 684868"/>
              <a:gd name="connsiteX199" fmla="*/ 554566 w 731336"/>
              <a:gd name="connsiteY199" fmla="*/ 507309 h 684868"/>
              <a:gd name="connsiteX200" fmla="*/ 571496 w 731336"/>
              <a:gd name="connsiteY200" fmla="*/ 500207 h 684868"/>
              <a:gd name="connsiteX201" fmla="*/ 578624 w 731336"/>
              <a:gd name="connsiteY201" fmla="*/ 501094 h 684868"/>
              <a:gd name="connsiteX202" fmla="*/ 633870 w 731336"/>
              <a:gd name="connsiteY202" fmla="*/ 501094 h 684868"/>
              <a:gd name="connsiteX203" fmla="*/ 658820 w 731336"/>
              <a:gd name="connsiteY203" fmla="*/ 475348 h 684868"/>
              <a:gd name="connsiteX204" fmla="*/ 658820 w 731336"/>
              <a:gd name="connsiteY204" fmla="*/ 422968 h 684868"/>
              <a:gd name="connsiteX205" fmla="*/ 649018 w 731336"/>
              <a:gd name="connsiteY205" fmla="*/ 422968 h 684868"/>
              <a:gd name="connsiteX206" fmla="*/ 610702 w 731336"/>
              <a:gd name="connsiteY206" fmla="*/ 417642 h 684868"/>
              <a:gd name="connsiteX207" fmla="*/ 603574 w 731336"/>
              <a:gd name="connsiteY207" fmla="*/ 405212 h 684868"/>
              <a:gd name="connsiteX208" fmla="*/ 616049 w 731336"/>
              <a:gd name="connsiteY208" fmla="*/ 398110 h 684868"/>
              <a:gd name="connsiteX209" fmla="*/ 658820 w 731336"/>
              <a:gd name="connsiteY209" fmla="*/ 401661 h 684868"/>
              <a:gd name="connsiteX210" fmla="*/ 658820 w 731336"/>
              <a:gd name="connsiteY210" fmla="*/ 359047 h 684868"/>
              <a:gd name="connsiteX211" fmla="*/ 681987 w 731336"/>
              <a:gd name="connsiteY211" fmla="*/ 335964 h 684868"/>
              <a:gd name="connsiteX212" fmla="*/ 701591 w 731336"/>
              <a:gd name="connsiteY212" fmla="*/ 335964 h 684868"/>
              <a:gd name="connsiteX213" fmla="*/ 709610 w 731336"/>
              <a:gd name="connsiteY213" fmla="*/ 331525 h 684868"/>
              <a:gd name="connsiteX214" fmla="*/ 709610 w 731336"/>
              <a:gd name="connsiteY214" fmla="*/ 320872 h 684868"/>
              <a:gd name="connsiteX215" fmla="*/ 667730 w 731336"/>
              <a:gd name="connsiteY215" fmla="*/ 249848 h 684868"/>
              <a:gd name="connsiteX216" fmla="*/ 658820 w 731336"/>
              <a:gd name="connsiteY216" fmla="*/ 218775 h 684868"/>
              <a:gd name="connsiteX217" fmla="*/ 658820 w 731336"/>
              <a:gd name="connsiteY217" fmla="*/ 188590 h 684868"/>
              <a:gd name="connsiteX218" fmla="*/ 603574 w 731336"/>
              <a:gd name="connsiteY218" fmla="*/ 63411 h 684868"/>
              <a:gd name="connsiteX219" fmla="*/ 506963 w 731336"/>
              <a:gd name="connsiteY219" fmla="*/ 21462 h 684868"/>
              <a:gd name="connsiteX220" fmla="*/ 509665 w 731336"/>
              <a:gd name="connsiteY220" fmla="*/ 876 h 684868"/>
              <a:gd name="connsiteX221" fmla="*/ 616049 w 731336"/>
              <a:gd name="connsiteY221" fmla="*/ 48318 h 684868"/>
              <a:gd name="connsiteX222" fmla="*/ 679314 w 731336"/>
              <a:gd name="connsiteY222" fmla="*/ 188590 h 684868"/>
              <a:gd name="connsiteX223" fmla="*/ 679314 w 731336"/>
              <a:gd name="connsiteY223" fmla="*/ 218775 h 684868"/>
              <a:gd name="connsiteX224" fmla="*/ 684661 w 731336"/>
              <a:gd name="connsiteY224" fmla="*/ 240082 h 684868"/>
              <a:gd name="connsiteX225" fmla="*/ 726540 w 731336"/>
              <a:gd name="connsiteY225" fmla="*/ 311106 h 684868"/>
              <a:gd name="connsiteX226" fmla="*/ 727432 w 731336"/>
              <a:gd name="connsiteY226" fmla="*/ 341291 h 684868"/>
              <a:gd name="connsiteX227" fmla="*/ 701591 w 731336"/>
              <a:gd name="connsiteY227" fmla="*/ 355496 h 684868"/>
              <a:gd name="connsiteX228" fmla="*/ 681987 w 731336"/>
              <a:gd name="connsiteY228" fmla="*/ 355496 h 684868"/>
              <a:gd name="connsiteX229" fmla="*/ 679314 w 731336"/>
              <a:gd name="connsiteY229" fmla="*/ 359047 h 684868"/>
              <a:gd name="connsiteX230" fmla="*/ 679314 w 731336"/>
              <a:gd name="connsiteY230" fmla="*/ 475348 h 684868"/>
              <a:gd name="connsiteX231" fmla="*/ 633870 w 731336"/>
              <a:gd name="connsiteY231" fmla="*/ 520626 h 684868"/>
              <a:gd name="connsiteX232" fmla="*/ 578624 w 731336"/>
              <a:gd name="connsiteY232" fmla="*/ 520626 h 684868"/>
              <a:gd name="connsiteX233" fmla="*/ 570605 w 731336"/>
              <a:gd name="connsiteY233" fmla="*/ 520626 h 684868"/>
              <a:gd name="connsiteX234" fmla="*/ 568823 w 731336"/>
              <a:gd name="connsiteY234" fmla="*/ 521514 h 684868"/>
              <a:gd name="connsiteX235" fmla="*/ 567040 w 731336"/>
              <a:gd name="connsiteY235" fmla="*/ 522402 h 684868"/>
              <a:gd name="connsiteX236" fmla="*/ 567040 w 731336"/>
              <a:gd name="connsiteY236" fmla="*/ 603191 h 684868"/>
              <a:gd name="connsiteX237" fmla="*/ 527834 w 731336"/>
              <a:gd name="connsiteY237" fmla="*/ 643142 h 684868"/>
              <a:gd name="connsiteX238" fmla="*/ 411996 w 731336"/>
              <a:gd name="connsiteY238" fmla="*/ 643142 h 684868"/>
              <a:gd name="connsiteX239" fmla="*/ 376353 w 731336"/>
              <a:gd name="connsiteY239" fmla="*/ 663561 h 684868"/>
              <a:gd name="connsiteX240" fmla="*/ 260515 w 731336"/>
              <a:gd name="connsiteY240" fmla="*/ 663561 h 684868"/>
              <a:gd name="connsiteX241" fmla="*/ 225764 w 731336"/>
              <a:gd name="connsiteY241" fmla="*/ 684868 h 684868"/>
              <a:gd name="connsiteX242" fmla="*/ 84085 w 731336"/>
              <a:gd name="connsiteY242" fmla="*/ 684868 h 684868"/>
              <a:gd name="connsiteX243" fmla="*/ 44878 w 731336"/>
              <a:gd name="connsiteY243" fmla="*/ 644030 h 684868"/>
              <a:gd name="connsiteX244" fmla="*/ 44878 w 731336"/>
              <a:gd name="connsiteY244" fmla="*/ 480675 h 684868"/>
              <a:gd name="connsiteX245" fmla="*/ 35077 w 731336"/>
              <a:gd name="connsiteY245" fmla="*/ 339515 h 684868"/>
              <a:gd name="connsiteX246" fmla="*/ 1216 w 731336"/>
              <a:gd name="connsiteY246" fmla="*/ 209897 h 684868"/>
              <a:gd name="connsiteX247" fmla="*/ 166954 w 731336"/>
              <a:gd name="connsiteY247" fmla="*/ 42991 h 684868"/>
              <a:gd name="connsiteX248" fmla="*/ 240912 w 731336"/>
              <a:gd name="connsiteY248" fmla="*/ 49206 h 684868"/>
              <a:gd name="connsiteX249" fmla="*/ 317543 w 731336"/>
              <a:gd name="connsiteY249" fmla="*/ 22572 h 684868"/>
              <a:gd name="connsiteX250" fmla="*/ 391501 w 731336"/>
              <a:gd name="connsiteY250" fmla="*/ 28786 h 684868"/>
              <a:gd name="connsiteX251" fmla="*/ 469024 w 731336"/>
              <a:gd name="connsiteY251" fmla="*/ 1265 h 684868"/>
              <a:gd name="connsiteX252" fmla="*/ 509665 w 731336"/>
              <a:gd name="connsiteY252" fmla="*/ 876 h 68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731336" h="684868">
                <a:moveTo>
                  <a:pt x="127796" y="140254"/>
                </a:moveTo>
                <a:lnTo>
                  <a:pt x="168468" y="140254"/>
                </a:lnTo>
                <a:cubicBezTo>
                  <a:pt x="172004" y="140254"/>
                  <a:pt x="174657" y="144669"/>
                  <a:pt x="173773" y="146435"/>
                </a:cubicBezTo>
                <a:cubicBezTo>
                  <a:pt x="172004" y="149084"/>
                  <a:pt x="171120" y="151733"/>
                  <a:pt x="171120" y="154382"/>
                </a:cubicBezTo>
                <a:cubicBezTo>
                  <a:pt x="171120" y="165861"/>
                  <a:pt x="182615" y="175574"/>
                  <a:pt x="194993" y="172042"/>
                </a:cubicBezTo>
                <a:cubicBezTo>
                  <a:pt x="200298" y="170276"/>
                  <a:pt x="205603" y="165861"/>
                  <a:pt x="206487" y="160563"/>
                </a:cubicBezTo>
                <a:cubicBezTo>
                  <a:pt x="208256" y="155265"/>
                  <a:pt x="207371" y="150850"/>
                  <a:pt x="206487" y="147318"/>
                </a:cubicBezTo>
                <a:cubicBezTo>
                  <a:pt x="204719" y="144669"/>
                  <a:pt x="206487" y="140254"/>
                  <a:pt x="210024" y="140254"/>
                </a:cubicBezTo>
                <a:lnTo>
                  <a:pt x="251580" y="140254"/>
                </a:lnTo>
                <a:cubicBezTo>
                  <a:pt x="259538" y="140254"/>
                  <a:pt x="266611" y="147318"/>
                  <a:pt x="266611" y="156148"/>
                </a:cubicBezTo>
                <a:lnTo>
                  <a:pt x="266611" y="198533"/>
                </a:lnTo>
                <a:cubicBezTo>
                  <a:pt x="271032" y="193235"/>
                  <a:pt x="278105" y="191469"/>
                  <a:pt x="285179" y="193235"/>
                </a:cubicBezTo>
                <a:cubicBezTo>
                  <a:pt x="291368" y="195001"/>
                  <a:pt x="295789" y="199416"/>
                  <a:pt x="297557" y="205597"/>
                </a:cubicBezTo>
                <a:cubicBezTo>
                  <a:pt x="301094" y="217959"/>
                  <a:pt x="291368" y="228555"/>
                  <a:pt x="280758" y="228555"/>
                </a:cubicBezTo>
                <a:cubicBezTo>
                  <a:pt x="275453" y="228555"/>
                  <a:pt x="270148" y="225906"/>
                  <a:pt x="266611" y="222374"/>
                </a:cubicBezTo>
                <a:lnTo>
                  <a:pt x="266611" y="264758"/>
                </a:lnTo>
                <a:cubicBezTo>
                  <a:pt x="266611" y="273588"/>
                  <a:pt x="259538" y="280652"/>
                  <a:pt x="251580" y="280652"/>
                </a:cubicBezTo>
                <a:lnTo>
                  <a:pt x="210024" y="280652"/>
                </a:lnTo>
                <a:cubicBezTo>
                  <a:pt x="206487" y="280652"/>
                  <a:pt x="204719" y="276237"/>
                  <a:pt x="206487" y="274471"/>
                </a:cubicBezTo>
                <a:cubicBezTo>
                  <a:pt x="206487" y="271822"/>
                  <a:pt x="207371" y="269173"/>
                  <a:pt x="207371" y="266524"/>
                </a:cubicBezTo>
                <a:cubicBezTo>
                  <a:pt x="207371" y="255045"/>
                  <a:pt x="196761" y="245332"/>
                  <a:pt x="185267" y="248864"/>
                </a:cubicBezTo>
                <a:cubicBezTo>
                  <a:pt x="179078" y="250630"/>
                  <a:pt x="174657" y="255928"/>
                  <a:pt x="172889" y="261226"/>
                </a:cubicBezTo>
                <a:cubicBezTo>
                  <a:pt x="171120" y="265641"/>
                  <a:pt x="171120" y="270056"/>
                  <a:pt x="173773" y="273588"/>
                </a:cubicBezTo>
                <a:cubicBezTo>
                  <a:pt x="174657" y="276237"/>
                  <a:pt x="172889" y="280652"/>
                  <a:pt x="170236" y="280652"/>
                </a:cubicBezTo>
                <a:lnTo>
                  <a:pt x="127796" y="280652"/>
                </a:lnTo>
                <a:cubicBezTo>
                  <a:pt x="119838" y="280652"/>
                  <a:pt x="112765" y="273588"/>
                  <a:pt x="112765" y="264758"/>
                </a:cubicBezTo>
                <a:lnTo>
                  <a:pt x="112765" y="221491"/>
                </a:lnTo>
                <a:cubicBezTo>
                  <a:pt x="110112" y="225906"/>
                  <a:pt x="104807" y="228555"/>
                  <a:pt x="99502" y="228555"/>
                </a:cubicBezTo>
                <a:cubicBezTo>
                  <a:pt x="87124" y="228555"/>
                  <a:pt x="78282" y="217959"/>
                  <a:pt x="81819" y="205597"/>
                </a:cubicBezTo>
                <a:cubicBezTo>
                  <a:pt x="83587" y="199416"/>
                  <a:pt x="88008" y="195001"/>
                  <a:pt x="94197" y="193235"/>
                </a:cubicBezTo>
                <a:cubicBezTo>
                  <a:pt x="101271" y="191469"/>
                  <a:pt x="108344" y="194118"/>
                  <a:pt x="112765" y="199416"/>
                </a:cubicBezTo>
                <a:lnTo>
                  <a:pt x="112765" y="156148"/>
                </a:lnTo>
                <a:cubicBezTo>
                  <a:pt x="112765" y="147318"/>
                  <a:pt x="119838" y="140254"/>
                  <a:pt x="127796" y="140254"/>
                </a:cubicBezTo>
                <a:close/>
                <a:moveTo>
                  <a:pt x="189230" y="62523"/>
                </a:moveTo>
                <a:cubicBezTo>
                  <a:pt x="182102" y="62523"/>
                  <a:pt x="175864" y="62523"/>
                  <a:pt x="168736" y="63411"/>
                </a:cubicBezTo>
                <a:cubicBezTo>
                  <a:pt x="91214" y="72289"/>
                  <a:pt x="29730" y="134434"/>
                  <a:pt x="20820" y="211673"/>
                </a:cubicBezTo>
                <a:cubicBezTo>
                  <a:pt x="16364" y="253399"/>
                  <a:pt x="27948" y="295126"/>
                  <a:pt x="52007" y="327974"/>
                </a:cubicBezTo>
                <a:cubicBezTo>
                  <a:pt x="61809" y="342179"/>
                  <a:pt x="64482" y="478900"/>
                  <a:pt x="64482" y="480675"/>
                </a:cubicBezTo>
                <a:lnTo>
                  <a:pt x="64482" y="644030"/>
                </a:lnTo>
                <a:cubicBezTo>
                  <a:pt x="64482" y="655571"/>
                  <a:pt x="73392" y="664449"/>
                  <a:pt x="84085" y="664449"/>
                </a:cubicBezTo>
                <a:lnTo>
                  <a:pt x="225764" y="664449"/>
                </a:lnTo>
                <a:cubicBezTo>
                  <a:pt x="233783" y="664449"/>
                  <a:pt x="240912" y="659122"/>
                  <a:pt x="243585" y="652908"/>
                </a:cubicBezTo>
                <a:lnTo>
                  <a:pt x="244476" y="650244"/>
                </a:lnTo>
                <a:cubicBezTo>
                  <a:pt x="244476" y="650244"/>
                  <a:pt x="244476" y="648469"/>
                  <a:pt x="245367" y="647581"/>
                </a:cubicBezTo>
                <a:cubicBezTo>
                  <a:pt x="245367" y="646693"/>
                  <a:pt x="245367" y="645805"/>
                  <a:pt x="245367" y="644030"/>
                </a:cubicBezTo>
                <a:lnTo>
                  <a:pt x="245367" y="565016"/>
                </a:lnTo>
                <a:cubicBezTo>
                  <a:pt x="245367" y="563240"/>
                  <a:pt x="245367" y="561465"/>
                  <a:pt x="246258" y="559689"/>
                </a:cubicBezTo>
                <a:cubicBezTo>
                  <a:pt x="246258" y="559689"/>
                  <a:pt x="246258" y="557913"/>
                  <a:pt x="247149" y="557026"/>
                </a:cubicBezTo>
                <a:cubicBezTo>
                  <a:pt x="247149" y="556138"/>
                  <a:pt x="247149" y="556138"/>
                  <a:pt x="247149" y="555250"/>
                </a:cubicBezTo>
                <a:cubicBezTo>
                  <a:pt x="248040" y="554362"/>
                  <a:pt x="248040" y="554362"/>
                  <a:pt x="248932" y="552587"/>
                </a:cubicBezTo>
                <a:cubicBezTo>
                  <a:pt x="248932" y="552587"/>
                  <a:pt x="248932" y="552587"/>
                  <a:pt x="248932" y="551699"/>
                </a:cubicBezTo>
                <a:cubicBezTo>
                  <a:pt x="249823" y="550811"/>
                  <a:pt x="250714" y="550811"/>
                  <a:pt x="251605" y="549035"/>
                </a:cubicBezTo>
                <a:lnTo>
                  <a:pt x="252496" y="548148"/>
                </a:lnTo>
                <a:cubicBezTo>
                  <a:pt x="252496" y="548148"/>
                  <a:pt x="254278" y="547260"/>
                  <a:pt x="254278" y="546372"/>
                </a:cubicBezTo>
                <a:cubicBezTo>
                  <a:pt x="255169" y="546372"/>
                  <a:pt x="256060" y="545484"/>
                  <a:pt x="256060" y="545484"/>
                </a:cubicBezTo>
                <a:cubicBezTo>
                  <a:pt x="259624" y="542821"/>
                  <a:pt x="263188" y="542821"/>
                  <a:pt x="267644" y="541933"/>
                </a:cubicBezTo>
                <a:cubicBezTo>
                  <a:pt x="268535" y="541933"/>
                  <a:pt x="269426" y="541933"/>
                  <a:pt x="269426" y="541933"/>
                </a:cubicBezTo>
                <a:cubicBezTo>
                  <a:pt x="272099" y="541933"/>
                  <a:pt x="274772" y="541933"/>
                  <a:pt x="276554" y="541933"/>
                </a:cubicBezTo>
                <a:lnTo>
                  <a:pt x="331800" y="541933"/>
                </a:lnTo>
                <a:cubicBezTo>
                  <a:pt x="346057" y="541933"/>
                  <a:pt x="356750" y="531280"/>
                  <a:pt x="356750" y="517963"/>
                </a:cubicBezTo>
                <a:lnTo>
                  <a:pt x="356750" y="463807"/>
                </a:lnTo>
                <a:cubicBezTo>
                  <a:pt x="354077" y="463807"/>
                  <a:pt x="349621" y="463807"/>
                  <a:pt x="346948" y="463807"/>
                </a:cubicBezTo>
                <a:cubicBezTo>
                  <a:pt x="332691" y="463807"/>
                  <a:pt x="320216" y="462919"/>
                  <a:pt x="308633" y="460256"/>
                </a:cubicBezTo>
                <a:cubicBezTo>
                  <a:pt x="303286" y="457592"/>
                  <a:pt x="300613" y="452266"/>
                  <a:pt x="301504" y="446939"/>
                </a:cubicBezTo>
                <a:cubicBezTo>
                  <a:pt x="303286" y="441612"/>
                  <a:pt x="308633" y="438061"/>
                  <a:pt x="313979" y="439836"/>
                </a:cubicBezTo>
                <a:cubicBezTo>
                  <a:pt x="326454" y="443388"/>
                  <a:pt x="340711" y="444275"/>
                  <a:pt x="356750" y="443388"/>
                </a:cubicBezTo>
                <a:lnTo>
                  <a:pt x="356750" y="400773"/>
                </a:lnTo>
                <a:cubicBezTo>
                  <a:pt x="356750" y="398998"/>
                  <a:pt x="356750" y="397222"/>
                  <a:pt x="357641" y="396334"/>
                </a:cubicBezTo>
                <a:cubicBezTo>
                  <a:pt x="359423" y="384793"/>
                  <a:pt x="369225" y="377691"/>
                  <a:pt x="380809" y="377691"/>
                </a:cubicBezTo>
                <a:lnTo>
                  <a:pt x="399521" y="377691"/>
                </a:lnTo>
                <a:cubicBezTo>
                  <a:pt x="403976" y="377691"/>
                  <a:pt x="406649" y="373252"/>
                  <a:pt x="407540" y="372364"/>
                </a:cubicBezTo>
                <a:cubicBezTo>
                  <a:pt x="407540" y="371476"/>
                  <a:pt x="409323" y="369701"/>
                  <a:pt x="408432" y="367925"/>
                </a:cubicBezTo>
                <a:cubicBezTo>
                  <a:pt x="408432" y="366149"/>
                  <a:pt x="408432" y="365262"/>
                  <a:pt x="408432" y="364374"/>
                </a:cubicBezTo>
                <a:cubicBezTo>
                  <a:pt x="407540" y="364374"/>
                  <a:pt x="407540" y="363486"/>
                  <a:pt x="407540" y="362598"/>
                </a:cubicBezTo>
                <a:lnTo>
                  <a:pt x="365661" y="291574"/>
                </a:lnTo>
                <a:cubicBezTo>
                  <a:pt x="359423" y="281809"/>
                  <a:pt x="356750" y="271155"/>
                  <a:pt x="356750" y="260502"/>
                </a:cubicBezTo>
                <a:lnTo>
                  <a:pt x="356750" y="230316"/>
                </a:lnTo>
                <a:cubicBezTo>
                  <a:pt x="356750" y="225877"/>
                  <a:pt x="356750" y="221438"/>
                  <a:pt x="356750" y="217887"/>
                </a:cubicBezTo>
                <a:cubicBezTo>
                  <a:pt x="356750" y="216112"/>
                  <a:pt x="355859" y="216112"/>
                  <a:pt x="355859" y="214336"/>
                </a:cubicBezTo>
                <a:cubicBezTo>
                  <a:pt x="355859" y="210785"/>
                  <a:pt x="354968" y="208122"/>
                  <a:pt x="354968" y="205458"/>
                </a:cubicBezTo>
                <a:cubicBezTo>
                  <a:pt x="354077" y="202795"/>
                  <a:pt x="354077" y="201019"/>
                  <a:pt x="354077" y="198356"/>
                </a:cubicBezTo>
                <a:cubicBezTo>
                  <a:pt x="354077" y="196580"/>
                  <a:pt x="353186" y="194805"/>
                  <a:pt x="353186" y="193917"/>
                </a:cubicBezTo>
                <a:cubicBezTo>
                  <a:pt x="352295" y="190366"/>
                  <a:pt x="351404" y="188590"/>
                  <a:pt x="351404" y="185927"/>
                </a:cubicBezTo>
                <a:lnTo>
                  <a:pt x="350512" y="185927"/>
                </a:lnTo>
                <a:cubicBezTo>
                  <a:pt x="342493" y="154854"/>
                  <a:pt x="325563" y="127332"/>
                  <a:pt x="301504" y="105137"/>
                </a:cubicBezTo>
                <a:cubicBezTo>
                  <a:pt x="292594" y="98035"/>
                  <a:pt x="284574" y="91820"/>
                  <a:pt x="275663" y="86493"/>
                </a:cubicBezTo>
                <a:cubicBezTo>
                  <a:pt x="273881" y="84718"/>
                  <a:pt x="271208" y="83830"/>
                  <a:pt x="269426" y="82942"/>
                </a:cubicBezTo>
                <a:cubicBezTo>
                  <a:pt x="267644" y="82054"/>
                  <a:pt x="265862" y="81167"/>
                  <a:pt x="264080" y="79391"/>
                </a:cubicBezTo>
                <a:cubicBezTo>
                  <a:pt x="260515" y="78503"/>
                  <a:pt x="256060" y="75840"/>
                  <a:pt x="252496" y="74064"/>
                </a:cubicBezTo>
                <a:cubicBezTo>
                  <a:pt x="248040" y="73176"/>
                  <a:pt x="243585" y="71401"/>
                  <a:pt x="239130" y="69625"/>
                </a:cubicBezTo>
                <a:cubicBezTo>
                  <a:pt x="239130" y="69625"/>
                  <a:pt x="238239" y="69625"/>
                  <a:pt x="237348" y="69625"/>
                </a:cubicBezTo>
                <a:lnTo>
                  <a:pt x="232892" y="68737"/>
                </a:lnTo>
                <a:cubicBezTo>
                  <a:pt x="219526" y="64298"/>
                  <a:pt x="204378" y="62523"/>
                  <a:pt x="189230" y="62523"/>
                </a:cubicBezTo>
                <a:close/>
                <a:moveTo>
                  <a:pt x="320216" y="42991"/>
                </a:moveTo>
                <a:cubicBezTo>
                  <a:pt x="301504" y="44767"/>
                  <a:pt x="282792" y="50094"/>
                  <a:pt x="265862" y="58084"/>
                </a:cubicBezTo>
                <a:cubicBezTo>
                  <a:pt x="269426" y="59859"/>
                  <a:pt x="273881" y="62523"/>
                  <a:pt x="278337" y="64298"/>
                </a:cubicBezTo>
                <a:cubicBezTo>
                  <a:pt x="281010" y="66962"/>
                  <a:pt x="284574" y="68737"/>
                  <a:pt x="288138" y="70513"/>
                </a:cubicBezTo>
                <a:cubicBezTo>
                  <a:pt x="289920" y="71401"/>
                  <a:pt x="289920" y="72289"/>
                  <a:pt x="291702" y="73176"/>
                </a:cubicBezTo>
                <a:cubicBezTo>
                  <a:pt x="294376" y="74064"/>
                  <a:pt x="296158" y="75840"/>
                  <a:pt x="298831" y="77615"/>
                </a:cubicBezTo>
                <a:cubicBezTo>
                  <a:pt x="333582" y="102474"/>
                  <a:pt x="359423" y="138873"/>
                  <a:pt x="370116" y="180600"/>
                </a:cubicBezTo>
                <a:lnTo>
                  <a:pt x="370116" y="181488"/>
                </a:lnTo>
                <a:cubicBezTo>
                  <a:pt x="371898" y="186814"/>
                  <a:pt x="373680" y="192141"/>
                  <a:pt x="374571" y="197468"/>
                </a:cubicBezTo>
                <a:cubicBezTo>
                  <a:pt x="374571" y="198356"/>
                  <a:pt x="374571" y="200131"/>
                  <a:pt x="374571" y="201019"/>
                </a:cubicBezTo>
                <a:cubicBezTo>
                  <a:pt x="374571" y="201907"/>
                  <a:pt x="374571" y="204570"/>
                  <a:pt x="375462" y="206346"/>
                </a:cubicBezTo>
                <a:cubicBezTo>
                  <a:pt x="375462" y="208122"/>
                  <a:pt x="375462" y="210785"/>
                  <a:pt x="376353" y="213448"/>
                </a:cubicBezTo>
                <a:cubicBezTo>
                  <a:pt x="376353" y="215224"/>
                  <a:pt x="376353" y="216112"/>
                  <a:pt x="376353" y="217887"/>
                </a:cubicBezTo>
                <a:cubicBezTo>
                  <a:pt x="376353" y="221438"/>
                  <a:pt x="377244" y="225877"/>
                  <a:pt x="377244" y="230316"/>
                </a:cubicBezTo>
                <a:lnTo>
                  <a:pt x="377244" y="260502"/>
                </a:lnTo>
                <a:cubicBezTo>
                  <a:pt x="377244" y="267604"/>
                  <a:pt x="379026" y="274706"/>
                  <a:pt x="382591" y="280921"/>
                </a:cubicBezTo>
                <a:lnTo>
                  <a:pt x="424471" y="352832"/>
                </a:lnTo>
                <a:cubicBezTo>
                  <a:pt x="428035" y="357271"/>
                  <a:pt x="428926" y="362598"/>
                  <a:pt x="428926" y="367925"/>
                </a:cubicBezTo>
                <a:cubicBezTo>
                  <a:pt x="428926" y="373252"/>
                  <a:pt x="428035" y="377691"/>
                  <a:pt x="425362" y="383017"/>
                </a:cubicBezTo>
                <a:cubicBezTo>
                  <a:pt x="420906" y="390120"/>
                  <a:pt x="414669" y="394559"/>
                  <a:pt x="406649" y="396334"/>
                </a:cubicBezTo>
                <a:cubicBezTo>
                  <a:pt x="404867" y="397222"/>
                  <a:pt x="401303" y="397222"/>
                  <a:pt x="399521" y="397222"/>
                </a:cubicBezTo>
                <a:lnTo>
                  <a:pt x="380809" y="397222"/>
                </a:lnTo>
                <a:cubicBezTo>
                  <a:pt x="379026" y="397222"/>
                  <a:pt x="377244" y="398998"/>
                  <a:pt x="377244" y="400773"/>
                </a:cubicBezTo>
                <a:lnTo>
                  <a:pt x="377244" y="517963"/>
                </a:lnTo>
                <a:cubicBezTo>
                  <a:pt x="377244" y="541933"/>
                  <a:pt x="356750" y="562352"/>
                  <a:pt x="331800" y="562352"/>
                </a:cubicBezTo>
                <a:lnTo>
                  <a:pt x="276554" y="562352"/>
                </a:lnTo>
                <a:cubicBezTo>
                  <a:pt x="273881" y="562352"/>
                  <a:pt x="271208" y="562352"/>
                  <a:pt x="269426" y="562352"/>
                </a:cubicBezTo>
                <a:cubicBezTo>
                  <a:pt x="268535" y="562352"/>
                  <a:pt x="267644" y="562352"/>
                  <a:pt x="267644" y="562352"/>
                </a:cubicBezTo>
                <a:cubicBezTo>
                  <a:pt x="266753" y="562352"/>
                  <a:pt x="266753" y="562352"/>
                  <a:pt x="266753" y="562352"/>
                </a:cubicBezTo>
                <a:lnTo>
                  <a:pt x="266753" y="563240"/>
                </a:lnTo>
                <a:cubicBezTo>
                  <a:pt x="265862" y="563240"/>
                  <a:pt x="264971" y="564128"/>
                  <a:pt x="264971" y="565016"/>
                </a:cubicBezTo>
                <a:lnTo>
                  <a:pt x="264971" y="644030"/>
                </a:lnTo>
                <a:lnTo>
                  <a:pt x="376353" y="644030"/>
                </a:lnTo>
                <a:cubicBezTo>
                  <a:pt x="385264" y="644030"/>
                  <a:pt x="391501" y="638703"/>
                  <a:pt x="395066" y="631601"/>
                </a:cubicBezTo>
                <a:lnTo>
                  <a:pt x="395957" y="629825"/>
                </a:lnTo>
                <a:cubicBezTo>
                  <a:pt x="395957" y="628937"/>
                  <a:pt x="395957" y="627162"/>
                  <a:pt x="395957" y="627162"/>
                </a:cubicBezTo>
                <a:cubicBezTo>
                  <a:pt x="395957" y="625386"/>
                  <a:pt x="395957" y="624498"/>
                  <a:pt x="395957" y="623610"/>
                </a:cubicBezTo>
                <a:lnTo>
                  <a:pt x="395957" y="544597"/>
                </a:lnTo>
                <a:cubicBezTo>
                  <a:pt x="395957" y="537494"/>
                  <a:pt x="398630" y="532167"/>
                  <a:pt x="403085" y="527728"/>
                </a:cubicBezTo>
                <a:cubicBezTo>
                  <a:pt x="407540" y="522402"/>
                  <a:pt x="414669" y="520626"/>
                  <a:pt x="420906" y="521514"/>
                </a:cubicBezTo>
                <a:cubicBezTo>
                  <a:pt x="422688" y="521514"/>
                  <a:pt x="425362" y="521514"/>
                  <a:pt x="428035" y="521514"/>
                </a:cubicBezTo>
                <a:lnTo>
                  <a:pt x="482390" y="521514"/>
                </a:lnTo>
                <a:cubicBezTo>
                  <a:pt x="497538" y="521514"/>
                  <a:pt x="507339" y="509972"/>
                  <a:pt x="507339" y="495768"/>
                </a:cubicBezTo>
                <a:lnTo>
                  <a:pt x="507339" y="443388"/>
                </a:lnTo>
                <a:cubicBezTo>
                  <a:pt x="504666" y="443388"/>
                  <a:pt x="501102" y="443388"/>
                  <a:pt x="497538" y="443388"/>
                </a:cubicBezTo>
                <a:cubicBezTo>
                  <a:pt x="483281" y="443388"/>
                  <a:pt x="470806" y="441612"/>
                  <a:pt x="460113" y="438061"/>
                </a:cubicBezTo>
                <a:cubicBezTo>
                  <a:pt x="453876" y="437173"/>
                  <a:pt x="451202" y="431846"/>
                  <a:pt x="452985" y="426520"/>
                </a:cubicBezTo>
                <a:cubicBezTo>
                  <a:pt x="453876" y="421193"/>
                  <a:pt x="460113" y="417642"/>
                  <a:pt x="465459" y="419417"/>
                </a:cubicBezTo>
                <a:cubicBezTo>
                  <a:pt x="477043" y="422968"/>
                  <a:pt x="492191" y="423856"/>
                  <a:pt x="507339" y="422968"/>
                </a:cubicBezTo>
                <a:lnTo>
                  <a:pt x="507339" y="379466"/>
                </a:lnTo>
                <a:cubicBezTo>
                  <a:pt x="507339" y="367037"/>
                  <a:pt x="518032" y="356384"/>
                  <a:pt x="531398" y="356384"/>
                </a:cubicBezTo>
                <a:lnTo>
                  <a:pt x="550110" y="356384"/>
                </a:lnTo>
                <a:cubicBezTo>
                  <a:pt x="555457" y="356384"/>
                  <a:pt x="558130" y="352832"/>
                  <a:pt x="559021" y="351945"/>
                </a:cubicBezTo>
                <a:cubicBezTo>
                  <a:pt x="559912" y="350169"/>
                  <a:pt x="561694" y="346618"/>
                  <a:pt x="559021" y="342179"/>
                </a:cubicBezTo>
                <a:lnTo>
                  <a:pt x="516250" y="270267"/>
                </a:lnTo>
                <a:cubicBezTo>
                  <a:pt x="510904" y="261389"/>
                  <a:pt x="507339" y="250736"/>
                  <a:pt x="507339" y="239194"/>
                </a:cubicBezTo>
                <a:lnTo>
                  <a:pt x="507339" y="209009"/>
                </a:lnTo>
                <a:cubicBezTo>
                  <a:pt x="507339" y="205458"/>
                  <a:pt x="507339" y="201019"/>
                  <a:pt x="507339" y="197468"/>
                </a:cubicBezTo>
                <a:cubicBezTo>
                  <a:pt x="506448" y="195692"/>
                  <a:pt x="506448" y="194805"/>
                  <a:pt x="506448" y="193917"/>
                </a:cubicBezTo>
                <a:cubicBezTo>
                  <a:pt x="506448" y="190366"/>
                  <a:pt x="506448" y="187702"/>
                  <a:pt x="506448" y="184151"/>
                </a:cubicBezTo>
                <a:cubicBezTo>
                  <a:pt x="505557" y="182375"/>
                  <a:pt x="505557" y="179712"/>
                  <a:pt x="504666" y="177936"/>
                </a:cubicBezTo>
                <a:cubicBezTo>
                  <a:pt x="504666" y="176161"/>
                  <a:pt x="503775" y="174385"/>
                  <a:pt x="503775" y="172610"/>
                </a:cubicBezTo>
                <a:cubicBezTo>
                  <a:pt x="502884" y="169946"/>
                  <a:pt x="502884" y="168171"/>
                  <a:pt x="502884" y="165507"/>
                </a:cubicBezTo>
                <a:lnTo>
                  <a:pt x="501993" y="164619"/>
                </a:lnTo>
                <a:cubicBezTo>
                  <a:pt x="493082" y="133547"/>
                  <a:pt x="477043" y="105137"/>
                  <a:pt x="452094" y="83830"/>
                </a:cubicBezTo>
                <a:cubicBezTo>
                  <a:pt x="450311" y="82054"/>
                  <a:pt x="447638" y="80279"/>
                  <a:pt x="444965" y="78503"/>
                </a:cubicBezTo>
                <a:cubicBezTo>
                  <a:pt x="441401" y="74952"/>
                  <a:pt x="438728" y="73176"/>
                  <a:pt x="435163" y="70513"/>
                </a:cubicBezTo>
                <a:cubicBezTo>
                  <a:pt x="433381" y="68737"/>
                  <a:pt x="430708" y="68737"/>
                  <a:pt x="428035" y="66962"/>
                </a:cubicBezTo>
                <a:cubicBezTo>
                  <a:pt x="428035" y="66074"/>
                  <a:pt x="427144" y="65186"/>
                  <a:pt x="426253" y="65186"/>
                </a:cubicBezTo>
                <a:cubicBezTo>
                  <a:pt x="414669" y="58084"/>
                  <a:pt x="403085" y="52757"/>
                  <a:pt x="389719" y="49206"/>
                </a:cubicBezTo>
                <a:lnTo>
                  <a:pt x="385264" y="46542"/>
                </a:lnTo>
                <a:cubicBezTo>
                  <a:pt x="364770" y="41216"/>
                  <a:pt x="342493" y="40328"/>
                  <a:pt x="320216" y="42991"/>
                </a:cubicBezTo>
                <a:close/>
                <a:moveTo>
                  <a:pt x="506963" y="21462"/>
                </a:moveTo>
                <a:cubicBezTo>
                  <a:pt x="495143" y="20297"/>
                  <a:pt x="483058" y="20352"/>
                  <a:pt x="470806" y="21684"/>
                </a:cubicBezTo>
                <a:cubicBezTo>
                  <a:pt x="452094" y="23460"/>
                  <a:pt x="433381" y="28786"/>
                  <a:pt x="417342" y="37664"/>
                </a:cubicBezTo>
                <a:cubicBezTo>
                  <a:pt x="420906" y="39440"/>
                  <a:pt x="424471" y="41216"/>
                  <a:pt x="428926" y="43879"/>
                </a:cubicBezTo>
                <a:cubicBezTo>
                  <a:pt x="432490" y="45655"/>
                  <a:pt x="436054" y="47430"/>
                  <a:pt x="438728" y="49206"/>
                </a:cubicBezTo>
                <a:cubicBezTo>
                  <a:pt x="439619" y="50094"/>
                  <a:pt x="440510" y="50094"/>
                  <a:pt x="441401" y="50981"/>
                </a:cubicBezTo>
                <a:cubicBezTo>
                  <a:pt x="444965" y="51869"/>
                  <a:pt x="446747" y="54533"/>
                  <a:pt x="450311" y="56308"/>
                </a:cubicBezTo>
                <a:cubicBezTo>
                  <a:pt x="485063" y="81167"/>
                  <a:pt x="510013" y="117566"/>
                  <a:pt x="521596" y="160180"/>
                </a:cubicBezTo>
                <a:cubicBezTo>
                  <a:pt x="521596" y="160180"/>
                  <a:pt x="521596" y="160180"/>
                  <a:pt x="521596" y="161068"/>
                </a:cubicBezTo>
                <a:cubicBezTo>
                  <a:pt x="523378" y="165507"/>
                  <a:pt x="524270" y="170834"/>
                  <a:pt x="525161" y="176161"/>
                </a:cubicBezTo>
                <a:cubicBezTo>
                  <a:pt x="525161" y="177936"/>
                  <a:pt x="525161" y="177936"/>
                  <a:pt x="526052" y="179712"/>
                </a:cubicBezTo>
                <a:cubicBezTo>
                  <a:pt x="526052" y="181488"/>
                  <a:pt x="526052" y="183263"/>
                  <a:pt x="526943" y="185927"/>
                </a:cubicBezTo>
                <a:cubicBezTo>
                  <a:pt x="526943" y="187702"/>
                  <a:pt x="526943" y="189478"/>
                  <a:pt x="527834" y="192141"/>
                </a:cubicBezTo>
                <a:cubicBezTo>
                  <a:pt x="527834" y="193917"/>
                  <a:pt x="527834" y="194805"/>
                  <a:pt x="527834" y="196580"/>
                </a:cubicBezTo>
                <a:cubicBezTo>
                  <a:pt x="527834" y="201019"/>
                  <a:pt x="528725" y="205458"/>
                  <a:pt x="528725" y="209009"/>
                </a:cubicBezTo>
                <a:lnTo>
                  <a:pt x="528725" y="239194"/>
                </a:lnTo>
                <a:cubicBezTo>
                  <a:pt x="528725" y="241858"/>
                  <a:pt x="528725" y="242746"/>
                  <a:pt x="528725" y="244521"/>
                </a:cubicBezTo>
                <a:cubicBezTo>
                  <a:pt x="529616" y="250736"/>
                  <a:pt x="531398" y="256063"/>
                  <a:pt x="533180" y="260502"/>
                </a:cubicBezTo>
                <a:lnTo>
                  <a:pt x="575951" y="332413"/>
                </a:lnTo>
                <a:cubicBezTo>
                  <a:pt x="580406" y="338628"/>
                  <a:pt x="581297" y="347506"/>
                  <a:pt x="579515" y="353720"/>
                </a:cubicBezTo>
                <a:cubicBezTo>
                  <a:pt x="578624" y="357271"/>
                  <a:pt x="576842" y="359047"/>
                  <a:pt x="576842" y="361710"/>
                </a:cubicBezTo>
                <a:cubicBezTo>
                  <a:pt x="570605" y="371476"/>
                  <a:pt x="561694" y="376803"/>
                  <a:pt x="550110" y="376803"/>
                </a:cubicBezTo>
                <a:lnTo>
                  <a:pt x="531398" y="376803"/>
                </a:lnTo>
                <a:cubicBezTo>
                  <a:pt x="529616" y="376803"/>
                  <a:pt x="528725" y="378579"/>
                  <a:pt x="528725" y="379466"/>
                </a:cubicBezTo>
                <a:lnTo>
                  <a:pt x="528725" y="495768"/>
                </a:lnTo>
                <a:cubicBezTo>
                  <a:pt x="528725" y="521514"/>
                  <a:pt x="507339" y="541045"/>
                  <a:pt x="482390" y="541045"/>
                </a:cubicBezTo>
                <a:lnTo>
                  <a:pt x="428035" y="541045"/>
                </a:lnTo>
                <a:cubicBezTo>
                  <a:pt x="424471" y="541045"/>
                  <a:pt x="421797" y="541045"/>
                  <a:pt x="420015" y="541045"/>
                </a:cubicBezTo>
                <a:cubicBezTo>
                  <a:pt x="418233" y="541045"/>
                  <a:pt x="418233" y="541933"/>
                  <a:pt x="418233" y="541933"/>
                </a:cubicBezTo>
                <a:cubicBezTo>
                  <a:pt x="417342" y="542821"/>
                  <a:pt x="416451" y="542821"/>
                  <a:pt x="416451" y="544597"/>
                </a:cubicBezTo>
                <a:lnTo>
                  <a:pt x="416451" y="622723"/>
                </a:lnTo>
                <a:lnTo>
                  <a:pt x="527834" y="622723"/>
                </a:lnTo>
                <a:cubicBezTo>
                  <a:pt x="538526" y="622723"/>
                  <a:pt x="547437" y="613845"/>
                  <a:pt x="547437" y="603191"/>
                </a:cubicBezTo>
                <a:lnTo>
                  <a:pt x="547437" y="522402"/>
                </a:lnTo>
                <a:cubicBezTo>
                  <a:pt x="547437" y="516187"/>
                  <a:pt x="550110" y="510860"/>
                  <a:pt x="554566" y="507309"/>
                </a:cubicBezTo>
                <a:cubicBezTo>
                  <a:pt x="559021" y="501982"/>
                  <a:pt x="565258" y="500207"/>
                  <a:pt x="571496" y="500207"/>
                </a:cubicBezTo>
                <a:cubicBezTo>
                  <a:pt x="574169" y="501094"/>
                  <a:pt x="576842" y="501094"/>
                  <a:pt x="578624" y="501094"/>
                </a:cubicBezTo>
                <a:lnTo>
                  <a:pt x="633870" y="501094"/>
                </a:lnTo>
                <a:cubicBezTo>
                  <a:pt x="647236" y="501094"/>
                  <a:pt x="658820" y="489553"/>
                  <a:pt x="658820" y="475348"/>
                </a:cubicBezTo>
                <a:lnTo>
                  <a:pt x="658820" y="422968"/>
                </a:lnTo>
                <a:cubicBezTo>
                  <a:pt x="656147" y="422968"/>
                  <a:pt x="651691" y="422968"/>
                  <a:pt x="649018" y="422968"/>
                </a:cubicBezTo>
                <a:cubicBezTo>
                  <a:pt x="634761" y="422968"/>
                  <a:pt x="622286" y="421193"/>
                  <a:pt x="610702" y="417642"/>
                </a:cubicBezTo>
                <a:cubicBezTo>
                  <a:pt x="605356" y="416754"/>
                  <a:pt x="602683" y="410539"/>
                  <a:pt x="603574" y="405212"/>
                </a:cubicBezTo>
                <a:cubicBezTo>
                  <a:pt x="605356" y="399886"/>
                  <a:pt x="610702" y="396334"/>
                  <a:pt x="616049" y="398110"/>
                </a:cubicBezTo>
                <a:cubicBezTo>
                  <a:pt x="628524" y="401661"/>
                  <a:pt x="642781" y="402549"/>
                  <a:pt x="658820" y="401661"/>
                </a:cubicBezTo>
                <a:lnTo>
                  <a:pt x="658820" y="359047"/>
                </a:lnTo>
                <a:cubicBezTo>
                  <a:pt x="658820" y="346618"/>
                  <a:pt x="669513" y="335964"/>
                  <a:pt x="681987" y="335964"/>
                </a:cubicBezTo>
                <a:lnTo>
                  <a:pt x="701591" y="335964"/>
                </a:lnTo>
                <a:cubicBezTo>
                  <a:pt x="706046" y="335964"/>
                  <a:pt x="708719" y="332413"/>
                  <a:pt x="709610" y="331525"/>
                </a:cubicBezTo>
                <a:cubicBezTo>
                  <a:pt x="710501" y="329750"/>
                  <a:pt x="712284" y="325311"/>
                  <a:pt x="709610" y="320872"/>
                </a:cubicBezTo>
                <a:lnTo>
                  <a:pt x="667730" y="249848"/>
                </a:lnTo>
                <a:cubicBezTo>
                  <a:pt x="661493" y="240970"/>
                  <a:pt x="658820" y="229429"/>
                  <a:pt x="658820" y="218775"/>
                </a:cubicBezTo>
                <a:lnTo>
                  <a:pt x="658820" y="188590"/>
                </a:lnTo>
                <a:cubicBezTo>
                  <a:pt x="658820" y="140649"/>
                  <a:pt x="638325" y="95371"/>
                  <a:pt x="603574" y="63411"/>
                </a:cubicBezTo>
                <a:cubicBezTo>
                  <a:pt x="575505" y="39440"/>
                  <a:pt x="542425" y="24958"/>
                  <a:pt x="506963" y="21462"/>
                </a:cubicBezTo>
                <a:close/>
                <a:moveTo>
                  <a:pt x="509665" y="876"/>
                </a:moveTo>
                <a:cubicBezTo>
                  <a:pt x="549387" y="4705"/>
                  <a:pt x="585975" y="21018"/>
                  <a:pt x="616049" y="48318"/>
                </a:cubicBezTo>
                <a:cubicBezTo>
                  <a:pt x="656147" y="83830"/>
                  <a:pt x="679314" y="135322"/>
                  <a:pt x="679314" y="188590"/>
                </a:cubicBezTo>
                <a:lnTo>
                  <a:pt x="679314" y="218775"/>
                </a:lnTo>
                <a:cubicBezTo>
                  <a:pt x="679314" y="226765"/>
                  <a:pt x="681096" y="232980"/>
                  <a:pt x="684661" y="240082"/>
                </a:cubicBezTo>
                <a:lnTo>
                  <a:pt x="726540" y="311106"/>
                </a:lnTo>
                <a:cubicBezTo>
                  <a:pt x="732778" y="320872"/>
                  <a:pt x="732778" y="331525"/>
                  <a:pt x="727432" y="341291"/>
                </a:cubicBezTo>
                <a:cubicBezTo>
                  <a:pt x="722085" y="350169"/>
                  <a:pt x="712284" y="355496"/>
                  <a:pt x="701591" y="355496"/>
                </a:cubicBezTo>
                <a:lnTo>
                  <a:pt x="681987" y="355496"/>
                </a:lnTo>
                <a:cubicBezTo>
                  <a:pt x="680205" y="355496"/>
                  <a:pt x="679314" y="357271"/>
                  <a:pt x="679314" y="359047"/>
                </a:cubicBezTo>
                <a:lnTo>
                  <a:pt x="679314" y="475348"/>
                </a:lnTo>
                <a:cubicBezTo>
                  <a:pt x="679314" y="500207"/>
                  <a:pt x="658820" y="520626"/>
                  <a:pt x="633870" y="520626"/>
                </a:cubicBezTo>
                <a:lnTo>
                  <a:pt x="578624" y="520626"/>
                </a:lnTo>
                <a:cubicBezTo>
                  <a:pt x="575951" y="520626"/>
                  <a:pt x="573278" y="520626"/>
                  <a:pt x="570605" y="520626"/>
                </a:cubicBezTo>
                <a:cubicBezTo>
                  <a:pt x="569714" y="520626"/>
                  <a:pt x="568823" y="520626"/>
                  <a:pt x="568823" y="521514"/>
                </a:cubicBezTo>
                <a:cubicBezTo>
                  <a:pt x="567932" y="521514"/>
                  <a:pt x="567040" y="522402"/>
                  <a:pt x="567040" y="522402"/>
                </a:cubicBezTo>
                <a:lnTo>
                  <a:pt x="567040" y="603191"/>
                </a:lnTo>
                <a:cubicBezTo>
                  <a:pt x="567040" y="624498"/>
                  <a:pt x="550110" y="643142"/>
                  <a:pt x="527834" y="643142"/>
                </a:cubicBezTo>
                <a:lnTo>
                  <a:pt x="411996" y="643142"/>
                </a:lnTo>
                <a:cubicBezTo>
                  <a:pt x="404867" y="655571"/>
                  <a:pt x="391501" y="663561"/>
                  <a:pt x="376353" y="663561"/>
                </a:cubicBezTo>
                <a:lnTo>
                  <a:pt x="260515" y="663561"/>
                </a:lnTo>
                <a:cubicBezTo>
                  <a:pt x="254278" y="675990"/>
                  <a:pt x="240912" y="684868"/>
                  <a:pt x="225764" y="684868"/>
                </a:cubicBezTo>
                <a:lnTo>
                  <a:pt x="84085" y="684868"/>
                </a:lnTo>
                <a:cubicBezTo>
                  <a:pt x="61809" y="684868"/>
                  <a:pt x="44878" y="666225"/>
                  <a:pt x="44878" y="644030"/>
                </a:cubicBezTo>
                <a:lnTo>
                  <a:pt x="44878" y="480675"/>
                </a:lnTo>
                <a:cubicBezTo>
                  <a:pt x="44878" y="462919"/>
                  <a:pt x="40423" y="352832"/>
                  <a:pt x="35077" y="339515"/>
                </a:cubicBezTo>
                <a:cubicBezTo>
                  <a:pt x="8345" y="301340"/>
                  <a:pt x="-4130" y="256063"/>
                  <a:pt x="1216" y="209897"/>
                </a:cubicBezTo>
                <a:cubicBezTo>
                  <a:pt x="10127" y="122893"/>
                  <a:pt x="79630" y="52757"/>
                  <a:pt x="166954" y="42991"/>
                </a:cubicBezTo>
                <a:cubicBezTo>
                  <a:pt x="192795" y="40328"/>
                  <a:pt x="216853" y="42991"/>
                  <a:pt x="240912" y="49206"/>
                </a:cubicBezTo>
                <a:cubicBezTo>
                  <a:pt x="264080" y="35001"/>
                  <a:pt x="290811" y="26123"/>
                  <a:pt x="317543" y="22572"/>
                </a:cubicBezTo>
                <a:cubicBezTo>
                  <a:pt x="343384" y="19908"/>
                  <a:pt x="368334" y="21684"/>
                  <a:pt x="391501" y="28786"/>
                </a:cubicBezTo>
                <a:cubicBezTo>
                  <a:pt x="415560" y="13694"/>
                  <a:pt x="442292" y="4816"/>
                  <a:pt x="469024" y="1265"/>
                </a:cubicBezTo>
                <a:cubicBezTo>
                  <a:pt x="482835" y="-289"/>
                  <a:pt x="496424" y="-400"/>
                  <a:pt x="509665" y="8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93C487E9-0460-4C71-9804-D7FDD13A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429" y="11027741"/>
            <a:ext cx="1491296" cy="1491296"/>
          </a:xfrm>
          <a:custGeom>
            <a:avLst/>
            <a:gdLst>
              <a:gd name="T0" fmla="*/ 837 w 1675"/>
              <a:gd name="T1" fmla="*/ 1675 h 1676"/>
              <a:gd name="T2" fmla="*/ 1674 w 1675"/>
              <a:gd name="T3" fmla="*/ 1675 h 1676"/>
              <a:gd name="T4" fmla="*/ 1674 w 1675"/>
              <a:gd name="T5" fmla="*/ 0 h 1676"/>
              <a:gd name="T6" fmla="*/ 837 w 1675"/>
              <a:gd name="T7" fmla="*/ 0 h 1676"/>
              <a:gd name="T8" fmla="*/ 837 w 1675"/>
              <a:gd name="T9" fmla="*/ 0 h 1676"/>
              <a:gd name="T10" fmla="*/ 0 w 1675"/>
              <a:gd name="T11" fmla="*/ 837 h 1676"/>
              <a:gd name="T12" fmla="*/ 0 w 1675"/>
              <a:gd name="T13" fmla="*/ 837 h 1676"/>
              <a:gd name="T14" fmla="*/ 0 w 1675"/>
              <a:gd name="T15" fmla="*/ 837 h 1676"/>
              <a:gd name="T16" fmla="*/ 837 w 1675"/>
              <a:gd name="T17" fmla="*/ 1675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5" h="1676">
                <a:moveTo>
                  <a:pt x="837" y="1675"/>
                </a:moveTo>
                <a:lnTo>
                  <a:pt x="1674" y="1675"/>
                </a:lnTo>
                <a:lnTo>
                  <a:pt x="1674" y="0"/>
                </a:lnTo>
                <a:lnTo>
                  <a:pt x="837" y="0"/>
                </a:lnTo>
                <a:lnTo>
                  <a:pt x="837" y="0"/>
                </a:lnTo>
                <a:cubicBezTo>
                  <a:pt x="375" y="0"/>
                  <a:pt x="0" y="374"/>
                  <a:pt x="0" y="837"/>
                </a:cubicBezTo>
                <a:lnTo>
                  <a:pt x="0" y="837"/>
                </a:lnTo>
                <a:lnTo>
                  <a:pt x="0" y="837"/>
                </a:lnTo>
                <a:cubicBezTo>
                  <a:pt x="0" y="1300"/>
                  <a:pt x="375" y="1675"/>
                  <a:pt x="837" y="16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B32E69-8FEC-459B-B8C1-51940701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969" y="11455508"/>
            <a:ext cx="729066" cy="630950"/>
          </a:xfrm>
          <a:custGeom>
            <a:avLst/>
            <a:gdLst>
              <a:gd name="connsiteX0" fmla="*/ 209632 w 729066"/>
              <a:gd name="connsiteY0" fmla="*/ 424383 h 630950"/>
              <a:gd name="connsiteX1" fmla="*/ 223122 w 729066"/>
              <a:gd name="connsiteY1" fmla="*/ 424383 h 630950"/>
              <a:gd name="connsiteX2" fmla="*/ 223122 w 729066"/>
              <a:gd name="connsiteY2" fmla="*/ 438673 h 630950"/>
              <a:gd name="connsiteX3" fmla="*/ 136785 w 729066"/>
              <a:gd name="connsiteY3" fmla="*/ 525311 h 630950"/>
              <a:gd name="connsiteX4" fmla="*/ 162866 w 729066"/>
              <a:gd name="connsiteY4" fmla="*/ 527990 h 630950"/>
              <a:gd name="connsiteX5" fmla="*/ 170960 w 729066"/>
              <a:gd name="connsiteY5" fmla="*/ 539601 h 630950"/>
              <a:gd name="connsiteX6" fmla="*/ 161067 w 729066"/>
              <a:gd name="connsiteY6" fmla="*/ 548533 h 630950"/>
              <a:gd name="connsiteX7" fmla="*/ 159269 w 729066"/>
              <a:gd name="connsiteY7" fmla="*/ 547640 h 630950"/>
              <a:gd name="connsiteX8" fmla="*/ 114301 w 729066"/>
              <a:gd name="connsiteY8" fmla="*/ 541388 h 630950"/>
              <a:gd name="connsiteX9" fmla="*/ 105308 w 729066"/>
              <a:gd name="connsiteY9" fmla="*/ 533349 h 630950"/>
              <a:gd name="connsiteX10" fmla="*/ 99012 w 729066"/>
              <a:gd name="connsiteY10" fmla="*/ 487798 h 630950"/>
              <a:gd name="connsiteX11" fmla="*/ 108006 w 729066"/>
              <a:gd name="connsiteY11" fmla="*/ 476186 h 630950"/>
              <a:gd name="connsiteX12" fmla="*/ 119697 w 729066"/>
              <a:gd name="connsiteY12" fmla="*/ 484225 h 630950"/>
              <a:gd name="connsiteX13" fmla="*/ 122395 w 729066"/>
              <a:gd name="connsiteY13" fmla="*/ 510127 h 630950"/>
              <a:gd name="connsiteX14" fmla="*/ 510723 w 729066"/>
              <a:gd name="connsiteY14" fmla="*/ 423514 h 630950"/>
              <a:gd name="connsiteX15" fmla="*/ 525013 w 729066"/>
              <a:gd name="connsiteY15" fmla="*/ 423514 h 630950"/>
              <a:gd name="connsiteX16" fmla="*/ 610755 w 729066"/>
              <a:gd name="connsiteY16" fmla="*/ 510753 h 630950"/>
              <a:gd name="connsiteX17" fmla="*/ 614328 w 729066"/>
              <a:gd name="connsiteY17" fmla="*/ 485571 h 630950"/>
              <a:gd name="connsiteX18" fmla="*/ 625938 w 729066"/>
              <a:gd name="connsiteY18" fmla="*/ 476577 h 630950"/>
              <a:gd name="connsiteX19" fmla="*/ 633977 w 729066"/>
              <a:gd name="connsiteY19" fmla="*/ 488269 h 630950"/>
              <a:gd name="connsiteX20" fmla="*/ 627725 w 729066"/>
              <a:gd name="connsiteY20" fmla="*/ 534137 h 630950"/>
              <a:gd name="connsiteX21" fmla="*/ 619686 w 729066"/>
              <a:gd name="connsiteY21" fmla="*/ 542231 h 630950"/>
              <a:gd name="connsiteX22" fmla="*/ 573243 w 729066"/>
              <a:gd name="connsiteY22" fmla="*/ 548527 h 630950"/>
              <a:gd name="connsiteX23" fmla="*/ 572350 w 729066"/>
              <a:gd name="connsiteY23" fmla="*/ 548527 h 630950"/>
              <a:gd name="connsiteX24" fmla="*/ 561632 w 729066"/>
              <a:gd name="connsiteY24" fmla="*/ 540432 h 630950"/>
              <a:gd name="connsiteX25" fmla="*/ 570563 w 729066"/>
              <a:gd name="connsiteY25" fmla="*/ 528741 h 630950"/>
              <a:gd name="connsiteX26" fmla="*/ 596465 w 729066"/>
              <a:gd name="connsiteY26" fmla="*/ 525143 h 630950"/>
              <a:gd name="connsiteX27" fmla="*/ 510723 w 729066"/>
              <a:gd name="connsiteY27" fmla="*/ 438804 h 630950"/>
              <a:gd name="connsiteX28" fmla="*/ 510723 w 729066"/>
              <a:gd name="connsiteY28" fmla="*/ 423514 h 630950"/>
              <a:gd name="connsiteX29" fmla="*/ 686630 w 729066"/>
              <a:gd name="connsiteY29" fmla="*/ 235030 h 630950"/>
              <a:gd name="connsiteX30" fmla="*/ 699891 w 729066"/>
              <a:gd name="connsiteY30" fmla="*/ 236775 h 630950"/>
              <a:gd name="connsiteX31" fmla="*/ 727298 w 729066"/>
              <a:gd name="connsiteY31" fmla="*/ 273403 h 630950"/>
              <a:gd name="connsiteX32" fmla="*/ 729066 w 729066"/>
              <a:gd name="connsiteY32" fmla="*/ 275147 h 630950"/>
              <a:gd name="connsiteX33" fmla="*/ 729066 w 729066"/>
              <a:gd name="connsiteY33" fmla="*/ 276019 h 630950"/>
              <a:gd name="connsiteX34" fmla="*/ 729066 w 729066"/>
              <a:gd name="connsiteY34" fmla="*/ 279508 h 630950"/>
              <a:gd name="connsiteX35" fmla="*/ 729066 w 729066"/>
              <a:gd name="connsiteY35" fmla="*/ 281252 h 630950"/>
              <a:gd name="connsiteX36" fmla="*/ 729066 w 729066"/>
              <a:gd name="connsiteY36" fmla="*/ 282124 h 630950"/>
              <a:gd name="connsiteX37" fmla="*/ 727298 w 729066"/>
              <a:gd name="connsiteY37" fmla="*/ 283868 h 630950"/>
              <a:gd name="connsiteX38" fmla="*/ 727298 w 729066"/>
              <a:gd name="connsiteY38" fmla="*/ 284740 h 630950"/>
              <a:gd name="connsiteX39" fmla="*/ 699891 w 729066"/>
              <a:gd name="connsiteY39" fmla="*/ 320496 h 630950"/>
              <a:gd name="connsiteX40" fmla="*/ 691935 w 729066"/>
              <a:gd name="connsiteY40" fmla="*/ 324857 h 630950"/>
              <a:gd name="connsiteX41" fmla="*/ 685746 w 729066"/>
              <a:gd name="connsiteY41" fmla="*/ 322241 h 630950"/>
              <a:gd name="connsiteX42" fmla="*/ 683978 w 729066"/>
              <a:gd name="connsiteY42" fmla="*/ 309159 h 630950"/>
              <a:gd name="connsiteX43" fmla="*/ 699891 w 729066"/>
              <a:gd name="connsiteY43" fmla="*/ 288229 h 630950"/>
              <a:gd name="connsiteX44" fmla="*/ 578773 w 729066"/>
              <a:gd name="connsiteY44" fmla="*/ 288229 h 630950"/>
              <a:gd name="connsiteX45" fmla="*/ 569048 w 729066"/>
              <a:gd name="connsiteY45" fmla="*/ 279508 h 630950"/>
              <a:gd name="connsiteX46" fmla="*/ 578773 w 729066"/>
              <a:gd name="connsiteY46" fmla="*/ 268170 h 630950"/>
              <a:gd name="connsiteX47" fmla="*/ 699891 w 729066"/>
              <a:gd name="connsiteY47" fmla="*/ 268170 h 630950"/>
              <a:gd name="connsiteX48" fmla="*/ 683978 w 729066"/>
              <a:gd name="connsiteY48" fmla="*/ 248984 h 630950"/>
              <a:gd name="connsiteX49" fmla="*/ 686630 w 729066"/>
              <a:gd name="connsiteY49" fmla="*/ 235030 h 630950"/>
              <a:gd name="connsiteX50" fmla="*/ 43963 w 729066"/>
              <a:gd name="connsiteY50" fmla="*/ 235030 h 630950"/>
              <a:gd name="connsiteX51" fmla="*/ 45721 w 729066"/>
              <a:gd name="connsiteY51" fmla="*/ 248984 h 630950"/>
              <a:gd name="connsiteX52" fmla="*/ 29895 w 729066"/>
              <a:gd name="connsiteY52" fmla="*/ 269042 h 630950"/>
              <a:gd name="connsiteX53" fmla="*/ 149474 w 729066"/>
              <a:gd name="connsiteY53" fmla="*/ 269042 h 630950"/>
              <a:gd name="connsiteX54" fmla="*/ 160025 w 729066"/>
              <a:gd name="connsiteY54" fmla="*/ 279508 h 630950"/>
              <a:gd name="connsiteX55" fmla="*/ 149474 w 729066"/>
              <a:gd name="connsiteY55" fmla="*/ 288229 h 630950"/>
              <a:gd name="connsiteX56" fmla="*/ 29895 w 729066"/>
              <a:gd name="connsiteY56" fmla="*/ 288229 h 630950"/>
              <a:gd name="connsiteX57" fmla="*/ 44842 w 729066"/>
              <a:gd name="connsiteY57" fmla="*/ 309159 h 630950"/>
              <a:gd name="connsiteX58" fmla="*/ 43963 w 729066"/>
              <a:gd name="connsiteY58" fmla="*/ 322241 h 630950"/>
              <a:gd name="connsiteX59" fmla="*/ 37808 w 729066"/>
              <a:gd name="connsiteY59" fmla="*/ 324857 h 630950"/>
              <a:gd name="connsiteX60" fmla="*/ 29895 w 729066"/>
              <a:gd name="connsiteY60" fmla="*/ 320496 h 630950"/>
              <a:gd name="connsiteX61" fmla="*/ 1759 w 729066"/>
              <a:gd name="connsiteY61" fmla="*/ 284740 h 630950"/>
              <a:gd name="connsiteX62" fmla="*/ 879 w 729066"/>
              <a:gd name="connsiteY62" fmla="*/ 282124 h 630950"/>
              <a:gd name="connsiteX63" fmla="*/ 0 w 729066"/>
              <a:gd name="connsiteY63" fmla="*/ 279508 h 630950"/>
              <a:gd name="connsiteX64" fmla="*/ 879 w 729066"/>
              <a:gd name="connsiteY64" fmla="*/ 276019 h 630950"/>
              <a:gd name="connsiteX65" fmla="*/ 1759 w 729066"/>
              <a:gd name="connsiteY65" fmla="*/ 273403 h 630950"/>
              <a:gd name="connsiteX66" fmla="*/ 29895 w 729066"/>
              <a:gd name="connsiteY66" fmla="*/ 236775 h 630950"/>
              <a:gd name="connsiteX67" fmla="*/ 43963 w 729066"/>
              <a:gd name="connsiteY67" fmla="*/ 235030 h 630950"/>
              <a:gd name="connsiteX68" fmla="*/ 331466 w 729066"/>
              <a:gd name="connsiteY68" fmla="*/ 173484 h 630950"/>
              <a:gd name="connsiteX69" fmla="*/ 278746 w 729066"/>
              <a:gd name="connsiteY69" fmla="*/ 180590 h 630950"/>
              <a:gd name="connsiteX70" fmla="*/ 256406 w 729066"/>
              <a:gd name="connsiteY70" fmla="*/ 186808 h 630950"/>
              <a:gd name="connsiteX71" fmla="*/ 240322 w 729066"/>
              <a:gd name="connsiteY71" fmla="*/ 210791 h 630950"/>
              <a:gd name="connsiteX72" fmla="*/ 240322 w 729066"/>
              <a:gd name="connsiteY72" fmla="*/ 312944 h 630950"/>
              <a:gd name="connsiteX73" fmla="*/ 248364 w 729066"/>
              <a:gd name="connsiteY73" fmla="*/ 333375 h 630950"/>
              <a:gd name="connsiteX74" fmla="*/ 275171 w 729066"/>
              <a:gd name="connsiteY74" fmla="*/ 359135 h 630950"/>
              <a:gd name="connsiteX75" fmla="*/ 256406 w 729066"/>
              <a:gd name="connsiteY75" fmla="*/ 232110 h 630950"/>
              <a:gd name="connsiteX76" fmla="*/ 265342 w 729066"/>
              <a:gd name="connsiteY76" fmla="*/ 220563 h 630950"/>
              <a:gd name="connsiteX77" fmla="*/ 276958 w 729066"/>
              <a:gd name="connsiteY77" fmla="*/ 230334 h 630950"/>
              <a:gd name="connsiteX78" fmla="*/ 298404 w 729066"/>
              <a:gd name="connsiteY78" fmla="*/ 376012 h 630950"/>
              <a:gd name="connsiteX79" fmla="*/ 430652 w 729066"/>
              <a:gd name="connsiteY79" fmla="*/ 376012 h 630950"/>
              <a:gd name="connsiteX80" fmla="*/ 452992 w 729066"/>
              <a:gd name="connsiteY80" fmla="*/ 227669 h 630950"/>
              <a:gd name="connsiteX81" fmla="*/ 464608 w 729066"/>
              <a:gd name="connsiteY81" fmla="*/ 219674 h 630950"/>
              <a:gd name="connsiteX82" fmla="*/ 472650 w 729066"/>
              <a:gd name="connsiteY82" fmla="*/ 231222 h 630950"/>
              <a:gd name="connsiteX83" fmla="*/ 452992 w 729066"/>
              <a:gd name="connsiteY83" fmla="*/ 359135 h 630950"/>
              <a:gd name="connsiteX84" fmla="*/ 480692 w 729066"/>
              <a:gd name="connsiteY84" fmla="*/ 333375 h 630950"/>
              <a:gd name="connsiteX85" fmla="*/ 489628 w 729066"/>
              <a:gd name="connsiteY85" fmla="*/ 312944 h 630950"/>
              <a:gd name="connsiteX86" fmla="*/ 489628 w 729066"/>
              <a:gd name="connsiteY86" fmla="*/ 210791 h 630950"/>
              <a:gd name="connsiteX87" fmla="*/ 472650 w 729066"/>
              <a:gd name="connsiteY87" fmla="*/ 186808 h 630950"/>
              <a:gd name="connsiteX88" fmla="*/ 450311 w 729066"/>
              <a:gd name="connsiteY88" fmla="*/ 180590 h 630950"/>
              <a:gd name="connsiteX89" fmla="*/ 397590 w 729066"/>
              <a:gd name="connsiteY89" fmla="*/ 173484 h 630950"/>
              <a:gd name="connsiteX90" fmla="*/ 396697 w 729066"/>
              <a:gd name="connsiteY90" fmla="*/ 173484 h 630950"/>
              <a:gd name="connsiteX91" fmla="*/ 379719 w 729066"/>
              <a:gd name="connsiteY91" fmla="*/ 192137 h 630950"/>
              <a:gd name="connsiteX92" fmla="*/ 394016 w 729066"/>
              <a:gd name="connsiteY92" fmla="*/ 303173 h 630950"/>
              <a:gd name="connsiteX93" fmla="*/ 387761 w 729066"/>
              <a:gd name="connsiteY93" fmla="*/ 320050 h 630950"/>
              <a:gd name="connsiteX94" fmla="*/ 370783 w 729066"/>
              <a:gd name="connsiteY94" fmla="*/ 336928 h 630950"/>
              <a:gd name="connsiteX95" fmla="*/ 358273 w 729066"/>
              <a:gd name="connsiteY95" fmla="*/ 336928 h 630950"/>
              <a:gd name="connsiteX96" fmla="*/ 341295 w 729066"/>
              <a:gd name="connsiteY96" fmla="*/ 320050 h 630950"/>
              <a:gd name="connsiteX97" fmla="*/ 335040 w 729066"/>
              <a:gd name="connsiteY97" fmla="*/ 303173 h 630950"/>
              <a:gd name="connsiteX98" fmla="*/ 348444 w 729066"/>
              <a:gd name="connsiteY98" fmla="*/ 192137 h 630950"/>
              <a:gd name="connsiteX99" fmla="*/ 332360 w 729066"/>
              <a:gd name="connsiteY99" fmla="*/ 173484 h 630950"/>
              <a:gd name="connsiteX100" fmla="*/ 331466 w 729066"/>
              <a:gd name="connsiteY100" fmla="*/ 153053 h 630950"/>
              <a:gd name="connsiteX101" fmla="*/ 397590 w 729066"/>
              <a:gd name="connsiteY101" fmla="*/ 153053 h 630950"/>
              <a:gd name="connsiteX102" fmla="*/ 455672 w 729066"/>
              <a:gd name="connsiteY102" fmla="*/ 161048 h 630950"/>
              <a:gd name="connsiteX103" fmla="*/ 478905 w 729066"/>
              <a:gd name="connsiteY103" fmla="*/ 167266 h 630950"/>
              <a:gd name="connsiteX104" fmla="*/ 479799 w 729066"/>
              <a:gd name="connsiteY104" fmla="*/ 168154 h 630950"/>
              <a:gd name="connsiteX105" fmla="*/ 509286 w 729066"/>
              <a:gd name="connsiteY105" fmla="*/ 210791 h 630950"/>
              <a:gd name="connsiteX106" fmla="*/ 509286 w 729066"/>
              <a:gd name="connsiteY106" fmla="*/ 312944 h 630950"/>
              <a:gd name="connsiteX107" fmla="*/ 494989 w 729066"/>
              <a:gd name="connsiteY107" fmla="*/ 347587 h 630950"/>
              <a:gd name="connsiteX108" fmla="*/ 449417 w 729066"/>
              <a:gd name="connsiteY108" fmla="*/ 390225 h 630950"/>
              <a:gd name="connsiteX109" fmla="*/ 449417 w 729066"/>
              <a:gd name="connsiteY109" fmla="*/ 621179 h 630950"/>
              <a:gd name="connsiteX110" fmla="*/ 438694 w 729066"/>
              <a:gd name="connsiteY110" fmla="*/ 630950 h 630950"/>
              <a:gd name="connsiteX111" fmla="*/ 428865 w 729066"/>
              <a:gd name="connsiteY111" fmla="*/ 621179 h 630950"/>
              <a:gd name="connsiteX112" fmla="*/ 428865 w 729066"/>
              <a:gd name="connsiteY112" fmla="*/ 396443 h 630950"/>
              <a:gd name="connsiteX113" fmla="*/ 375251 w 729066"/>
              <a:gd name="connsiteY113" fmla="*/ 396443 h 630950"/>
              <a:gd name="connsiteX114" fmla="*/ 375251 w 729066"/>
              <a:gd name="connsiteY114" fmla="*/ 621179 h 630950"/>
              <a:gd name="connsiteX115" fmla="*/ 365422 w 729066"/>
              <a:gd name="connsiteY115" fmla="*/ 630950 h 630950"/>
              <a:gd name="connsiteX116" fmla="*/ 355593 w 729066"/>
              <a:gd name="connsiteY116" fmla="*/ 621179 h 630950"/>
              <a:gd name="connsiteX117" fmla="*/ 355593 w 729066"/>
              <a:gd name="connsiteY117" fmla="*/ 396443 h 630950"/>
              <a:gd name="connsiteX118" fmla="*/ 300191 w 729066"/>
              <a:gd name="connsiteY118" fmla="*/ 396443 h 630950"/>
              <a:gd name="connsiteX119" fmla="*/ 300191 w 729066"/>
              <a:gd name="connsiteY119" fmla="*/ 621179 h 630950"/>
              <a:gd name="connsiteX120" fmla="*/ 289468 w 729066"/>
              <a:gd name="connsiteY120" fmla="*/ 630950 h 630950"/>
              <a:gd name="connsiteX121" fmla="*/ 279639 w 729066"/>
              <a:gd name="connsiteY121" fmla="*/ 621179 h 630950"/>
              <a:gd name="connsiteX122" fmla="*/ 279639 w 729066"/>
              <a:gd name="connsiteY122" fmla="*/ 390225 h 630950"/>
              <a:gd name="connsiteX123" fmla="*/ 234067 w 729066"/>
              <a:gd name="connsiteY123" fmla="*/ 347587 h 630950"/>
              <a:gd name="connsiteX124" fmla="*/ 219770 w 729066"/>
              <a:gd name="connsiteY124" fmla="*/ 312944 h 630950"/>
              <a:gd name="connsiteX125" fmla="*/ 219770 w 729066"/>
              <a:gd name="connsiteY125" fmla="*/ 210791 h 630950"/>
              <a:gd name="connsiteX126" fmla="*/ 249258 w 729066"/>
              <a:gd name="connsiteY126" fmla="*/ 168154 h 630950"/>
              <a:gd name="connsiteX127" fmla="*/ 250151 w 729066"/>
              <a:gd name="connsiteY127" fmla="*/ 167266 h 630950"/>
              <a:gd name="connsiteX128" fmla="*/ 273384 w 729066"/>
              <a:gd name="connsiteY128" fmla="*/ 161048 h 630950"/>
              <a:gd name="connsiteX129" fmla="*/ 331466 w 729066"/>
              <a:gd name="connsiteY129" fmla="*/ 153053 h 630950"/>
              <a:gd name="connsiteX130" fmla="*/ 364531 w 729066"/>
              <a:gd name="connsiteY130" fmla="*/ 19595 h 630950"/>
              <a:gd name="connsiteX131" fmla="*/ 322670 w 729066"/>
              <a:gd name="connsiteY131" fmla="*/ 62346 h 630950"/>
              <a:gd name="connsiteX132" fmla="*/ 364531 w 729066"/>
              <a:gd name="connsiteY132" fmla="*/ 104207 h 630950"/>
              <a:gd name="connsiteX133" fmla="*/ 406392 w 729066"/>
              <a:gd name="connsiteY133" fmla="*/ 62346 h 630950"/>
              <a:gd name="connsiteX134" fmla="*/ 364531 w 729066"/>
              <a:gd name="connsiteY134" fmla="*/ 19595 h 630950"/>
              <a:gd name="connsiteX135" fmla="*/ 573243 w 729066"/>
              <a:gd name="connsiteY135" fmla="*/ 12671 h 630950"/>
              <a:gd name="connsiteX136" fmla="*/ 618793 w 729066"/>
              <a:gd name="connsiteY136" fmla="*/ 18967 h 630950"/>
              <a:gd name="connsiteX137" fmla="*/ 627725 w 729066"/>
              <a:gd name="connsiteY137" fmla="*/ 27961 h 630950"/>
              <a:gd name="connsiteX138" fmla="*/ 633977 w 729066"/>
              <a:gd name="connsiteY138" fmla="*/ 73828 h 630950"/>
              <a:gd name="connsiteX139" fmla="*/ 625938 w 729066"/>
              <a:gd name="connsiteY139" fmla="*/ 85520 h 630950"/>
              <a:gd name="connsiteX140" fmla="*/ 624152 w 729066"/>
              <a:gd name="connsiteY140" fmla="*/ 85520 h 630950"/>
              <a:gd name="connsiteX141" fmla="*/ 614328 w 729066"/>
              <a:gd name="connsiteY141" fmla="*/ 76527 h 630950"/>
              <a:gd name="connsiteX142" fmla="*/ 610755 w 729066"/>
              <a:gd name="connsiteY142" fmla="*/ 50445 h 630950"/>
              <a:gd name="connsiteX143" fmla="*/ 525013 w 729066"/>
              <a:gd name="connsiteY143" fmla="*/ 137684 h 630950"/>
              <a:gd name="connsiteX144" fmla="*/ 516975 w 729066"/>
              <a:gd name="connsiteY144" fmla="*/ 140382 h 630950"/>
              <a:gd name="connsiteX145" fmla="*/ 510723 w 729066"/>
              <a:gd name="connsiteY145" fmla="*/ 137684 h 630950"/>
              <a:gd name="connsiteX146" fmla="*/ 510723 w 729066"/>
              <a:gd name="connsiteY146" fmla="*/ 122394 h 630950"/>
              <a:gd name="connsiteX147" fmla="*/ 596465 w 729066"/>
              <a:gd name="connsiteY147" fmla="*/ 36055 h 630950"/>
              <a:gd name="connsiteX148" fmla="*/ 570563 w 729066"/>
              <a:gd name="connsiteY148" fmla="*/ 32457 h 630950"/>
              <a:gd name="connsiteX149" fmla="*/ 561632 w 729066"/>
              <a:gd name="connsiteY149" fmla="*/ 20766 h 630950"/>
              <a:gd name="connsiteX150" fmla="*/ 573243 w 729066"/>
              <a:gd name="connsiteY150" fmla="*/ 12671 h 630950"/>
              <a:gd name="connsiteX151" fmla="*/ 160168 w 729066"/>
              <a:gd name="connsiteY151" fmla="*/ 11772 h 630950"/>
              <a:gd name="connsiteX152" fmla="*/ 170960 w 729066"/>
              <a:gd name="connsiteY152" fmla="*/ 20554 h 630950"/>
              <a:gd name="connsiteX153" fmla="*/ 162866 w 729066"/>
              <a:gd name="connsiteY153" fmla="*/ 31971 h 630950"/>
              <a:gd name="connsiteX154" fmla="*/ 136785 w 729066"/>
              <a:gd name="connsiteY154" fmla="*/ 34605 h 630950"/>
              <a:gd name="connsiteX155" fmla="*/ 223122 w 729066"/>
              <a:gd name="connsiteY155" fmla="*/ 119791 h 630950"/>
              <a:gd name="connsiteX156" fmla="*/ 223122 w 729066"/>
              <a:gd name="connsiteY156" fmla="*/ 133842 h 630950"/>
              <a:gd name="connsiteX157" fmla="*/ 216827 w 729066"/>
              <a:gd name="connsiteY157" fmla="*/ 136477 h 630950"/>
              <a:gd name="connsiteX158" fmla="*/ 208733 w 729066"/>
              <a:gd name="connsiteY158" fmla="*/ 133842 h 630950"/>
              <a:gd name="connsiteX159" fmla="*/ 122395 w 729066"/>
              <a:gd name="connsiteY159" fmla="*/ 48657 h 630950"/>
              <a:gd name="connsiteX160" fmla="*/ 118798 w 729066"/>
              <a:gd name="connsiteY160" fmla="*/ 74124 h 630950"/>
              <a:gd name="connsiteX161" fmla="*/ 108905 w 729066"/>
              <a:gd name="connsiteY161" fmla="*/ 82028 h 630950"/>
              <a:gd name="connsiteX162" fmla="*/ 107106 w 729066"/>
              <a:gd name="connsiteY162" fmla="*/ 82028 h 630950"/>
              <a:gd name="connsiteX163" fmla="*/ 99012 w 729066"/>
              <a:gd name="connsiteY163" fmla="*/ 70612 h 630950"/>
              <a:gd name="connsiteX164" fmla="*/ 104408 w 729066"/>
              <a:gd name="connsiteY164" fmla="*/ 26701 h 630950"/>
              <a:gd name="connsiteX165" fmla="*/ 114301 w 729066"/>
              <a:gd name="connsiteY165" fmla="*/ 18798 h 630950"/>
              <a:gd name="connsiteX166" fmla="*/ 364531 w 729066"/>
              <a:gd name="connsiteY166" fmla="*/ 0 h 630950"/>
              <a:gd name="connsiteX167" fmla="*/ 426877 w 729066"/>
              <a:gd name="connsiteY167" fmla="*/ 62346 h 630950"/>
              <a:gd name="connsiteX168" fmla="*/ 364531 w 729066"/>
              <a:gd name="connsiteY168" fmla="*/ 124692 h 630950"/>
              <a:gd name="connsiteX169" fmla="*/ 302185 w 729066"/>
              <a:gd name="connsiteY169" fmla="*/ 62346 h 630950"/>
              <a:gd name="connsiteX170" fmla="*/ 364531 w 729066"/>
              <a:gd name="connsiteY170" fmla="*/ 0 h 63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29066" h="630950">
                <a:moveTo>
                  <a:pt x="209632" y="424383"/>
                </a:moveTo>
                <a:cubicBezTo>
                  <a:pt x="213229" y="419917"/>
                  <a:pt x="219525" y="419917"/>
                  <a:pt x="223122" y="424383"/>
                </a:cubicBezTo>
                <a:cubicBezTo>
                  <a:pt x="226720" y="428849"/>
                  <a:pt x="226720" y="434208"/>
                  <a:pt x="223122" y="438673"/>
                </a:cubicBezTo>
                <a:lnTo>
                  <a:pt x="136785" y="525311"/>
                </a:lnTo>
                <a:lnTo>
                  <a:pt x="162866" y="527990"/>
                </a:lnTo>
                <a:cubicBezTo>
                  <a:pt x="167363" y="528883"/>
                  <a:pt x="171859" y="534242"/>
                  <a:pt x="170960" y="539601"/>
                </a:cubicBezTo>
                <a:cubicBezTo>
                  <a:pt x="170061" y="544960"/>
                  <a:pt x="166463" y="548533"/>
                  <a:pt x="161067" y="548533"/>
                </a:cubicBezTo>
                <a:cubicBezTo>
                  <a:pt x="160168" y="548533"/>
                  <a:pt x="160168" y="548533"/>
                  <a:pt x="159269" y="547640"/>
                </a:cubicBezTo>
                <a:lnTo>
                  <a:pt x="114301" y="541388"/>
                </a:lnTo>
                <a:cubicBezTo>
                  <a:pt x="109805" y="540494"/>
                  <a:pt x="105308" y="537815"/>
                  <a:pt x="105308" y="533349"/>
                </a:cubicBezTo>
                <a:lnTo>
                  <a:pt x="99012" y="487798"/>
                </a:lnTo>
                <a:cubicBezTo>
                  <a:pt x="98113" y="481545"/>
                  <a:pt x="101710" y="476186"/>
                  <a:pt x="108006" y="476186"/>
                </a:cubicBezTo>
                <a:cubicBezTo>
                  <a:pt x="113402" y="475293"/>
                  <a:pt x="118798" y="478866"/>
                  <a:pt x="119697" y="484225"/>
                </a:cubicBezTo>
                <a:lnTo>
                  <a:pt x="122395" y="510127"/>
                </a:lnTo>
                <a:close/>
                <a:moveTo>
                  <a:pt x="510723" y="423514"/>
                </a:moveTo>
                <a:cubicBezTo>
                  <a:pt x="514295" y="419917"/>
                  <a:pt x="520547" y="419917"/>
                  <a:pt x="525013" y="423514"/>
                </a:cubicBezTo>
                <a:lnTo>
                  <a:pt x="610755" y="510753"/>
                </a:lnTo>
                <a:lnTo>
                  <a:pt x="614328" y="485571"/>
                </a:lnTo>
                <a:cubicBezTo>
                  <a:pt x="615221" y="479275"/>
                  <a:pt x="619686" y="475678"/>
                  <a:pt x="625938" y="476577"/>
                </a:cubicBezTo>
                <a:cubicBezTo>
                  <a:pt x="631297" y="476577"/>
                  <a:pt x="634870" y="481973"/>
                  <a:pt x="633977" y="488269"/>
                </a:cubicBezTo>
                <a:lnTo>
                  <a:pt x="627725" y="534137"/>
                </a:lnTo>
                <a:cubicBezTo>
                  <a:pt x="626832" y="537734"/>
                  <a:pt x="624152" y="541332"/>
                  <a:pt x="619686" y="542231"/>
                </a:cubicBezTo>
                <a:lnTo>
                  <a:pt x="573243" y="548527"/>
                </a:lnTo>
                <a:cubicBezTo>
                  <a:pt x="572350" y="548527"/>
                  <a:pt x="572350" y="548527"/>
                  <a:pt x="572350" y="548527"/>
                </a:cubicBezTo>
                <a:cubicBezTo>
                  <a:pt x="566991" y="548527"/>
                  <a:pt x="563418" y="544929"/>
                  <a:pt x="561632" y="540432"/>
                </a:cubicBezTo>
                <a:cubicBezTo>
                  <a:pt x="561632" y="535036"/>
                  <a:pt x="565205" y="529640"/>
                  <a:pt x="570563" y="528741"/>
                </a:cubicBezTo>
                <a:lnTo>
                  <a:pt x="596465" y="525143"/>
                </a:lnTo>
                <a:lnTo>
                  <a:pt x="510723" y="438804"/>
                </a:lnTo>
                <a:cubicBezTo>
                  <a:pt x="506257" y="434307"/>
                  <a:pt x="506257" y="428011"/>
                  <a:pt x="510723" y="423514"/>
                </a:cubicBezTo>
                <a:close/>
                <a:moveTo>
                  <a:pt x="686630" y="235030"/>
                </a:moveTo>
                <a:cubicBezTo>
                  <a:pt x="690167" y="231542"/>
                  <a:pt x="697239" y="232414"/>
                  <a:pt x="699891" y="236775"/>
                </a:cubicBezTo>
                <a:lnTo>
                  <a:pt x="727298" y="273403"/>
                </a:lnTo>
                <a:cubicBezTo>
                  <a:pt x="728182" y="273403"/>
                  <a:pt x="729066" y="274275"/>
                  <a:pt x="729066" y="275147"/>
                </a:cubicBezTo>
                <a:lnTo>
                  <a:pt x="729066" y="276019"/>
                </a:lnTo>
                <a:cubicBezTo>
                  <a:pt x="729066" y="276891"/>
                  <a:pt x="729066" y="277763"/>
                  <a:pt x="729066" y="279508"/>
                </a:cubicBezTo>
                <a:cubicBezTo>
                  <a:pt x="729066" y="279508"/>
                  <a:pt x="729066" y="280380"/>
                  <a:pt x="729066" y="281252"/>
                </a:cubicBezTo>
                <a:cubicBezTo>
                  <a:pt x="729066" y="282124"/>
                  <a:pt x="729066" y="282124"/>
                  <a:pt x="729066" y="282124"/>
                </a:cubicBezTo>
                <a:cubicBezTo>
                  <a:pt x="729066" y="282996"/>
                  <a:pt x="728182" y="282996"/>
                  <a:pt x="727298" y="283868"/>
                </a:cubicBezTo>
                <a:cubicBezTo>
                  <a:pt x="727298" y="283868"/>
                  <a:pt x="727298" y="283868"/>
                  <a:pt x="727298" y="284740"/>
                </a:cubicBezTo>
                <a:lnTo>
                  <a:pt x="699891" y="320496"/>
                </a:lnTo>
                <a:cubicBezTo>
                  <a:pt x="697239" y="323113"/>
                  <a:pt x="694587" y="324857"/>
                  <a:pt x="691935" y="324857"/>
                </a:cubicBezTo>
                <a:cubicBezTo>
                  <a:pt x="689282" y="324857"/>
                  <a:pt x="687514" y="323985"/>
                  <a:pt x="685746" y="322241"/>
                </a:cubicBezTo>
                <a:cubicBezTo>
                  <a:pt x="681326" y="319624"/>
                  <a:pt x="680442" y="313520"/>
                  <a:pt x="683978" y="309159"/>
                </a:cubicBezTo>
                <a:lnTo>
                  <a:pt x="699891" y="288229"/>
                </a:lnTo>
                <a:lnTo>
                  <a:pt x="578773" y="288229"/>
                </a:lnTo>
                <a:cubicBezTo>
                  <a:pt x="573468" y="288229"/>
                  <a:pt x="569048" y="283868"/>
                  <a:pt x="569048" y="279508"/>
                </a:cubicBezTo>
                <a:cubicBezTo>
                  <a:pt x="569048" y="273403"/>
                  <a:pt x="573468" y="268170"/>
                  <a:pt x="578773" y="268170"/>
                </a:cubicBezTo>
                <a:lnTo>
                  <a:pt x="699891" y="268170"/>
                </a:lnTo>
                <a:lnTo>
                  <a:pt x="683978" y="248984"/>
                </a:lnTo>
                <a:cubicBezTo>
                  <a:pt x="681326" y="244624"/>
                  <a:pt x="682210" y="238519"/>
                  <a:pt x="686630" y="235030"/>
                </a:cubicBezTo>
                <a:close/>
                <a:moveTo>
                  <a:pt x="43963" y="235030"/>
                </a:moveTo>
                <a:cubicBezTo>
                  <a:pt x="48359" y="238519"/>
                  <a:pt x="49238" y="244624"/>
                  <a:pt x="45721" y="248984"/>
                </a:cubicBezTo>
                <a:lnTo>
                  <a:pt x="29895" y="269042"/>
                </a:lnTo>
                <a:lnTo>
                  <a:pt x="149474" y="269042"/>
                </a:lnTo>
                <a:cubicBezTo>
                  <a:pt x="154749" y="269042"/>
                  <a:pt x="160025" y="273403"/>
                  <a:pt x="160025" y="279508"/>
                </a:cubicBezTo>
                <a:cubicBezTo>
                  <a:pt x="160025" y="283868"/>
                  <a:pt x="154749" y="288229"/>
                  <a:pt x="149474" y="288229"/>
                </a:cubicBezTo>
                <a:lnTo>
                  <a:pt x="29895" y="288229"/>
                </a:lnTo>
                <a:lnTo>
                  <a:pt x="44842" y="309159"/>
                </a:lnTo>
                <a:cubicBezTo>
                  <a:pt x="49238" y="313520"/>
                  <a:pt x="48359" y="319624"/>
                  <a:pt x="43963" y="322241"/>
                </a:cubicBezTo>
                <a:cubicBezTo>
                  <a:pt x="41325" y="323985"/>
                  <a:pt x="39567" y="324857"/>
                  <a:pt x="37808" y="324857"/>
                </a:cubicBezTo>
                <a:cubicBezTo>
                  <a:pt x="34291" y="324857"/>
                  <a:pt x="31653" y="323113"/>
                  <a:pt x="29895" y="320496"/>
                </a:cubicBezTo>
                <a:lnTo>
                  <a:pt x="1759" y="284740"/>
                </a:lnTo>
                <a:cubicBezTo>
                  <a:pt x="1759" y="283868"/>
                  <a:pt x="1759" y="282996"/>
                  <a:pt x="879" y="282124"/>
                </a:cubicBezTo>
                <a:cubicBezTo>
                  <a:pt x="879" y="281252"/>
                  <a:pt x="0" y="279508"/>
                  <a:pt x="0" y="279508"/>
                </a:cubicBezTo>
                <a:cubicBezTo>
                  <a:pt x="0" y="277763"/>
                  <a:pt x="879" y="276891"/>
                  <a:pt x="879" y="276019"/>
                </a:cubicBezTo>
                <a:cubicBezTo>
                  <a:pt x="1759" y="274275"/>
                  <a:pt x="1759" y="273403"/>
                  <a:pt x="1759" y="273403"/>
                </a:cubicBezTo>
                <a:lnTo>
                  <a:pt x="29895" y="236775"/>
                </a:lnTo>
                <a:cubicBezTo>
                  <a:pt x="33412" y="232414"/>
                  <a:pt x="38687" y="231542"/>
                  <a:pt x="43963" y="235030"/>
                </a:cubicBezTo>
                <a:close/>
                <a:moveTo>
                  <a:pt x="331466" y="173484"/>
                </a:moveTo>
                <a:cubicBezTo>
                  <a:pt x="313595" y="173484"/>
                  <a:pt x="295723" y="175260"/>
                  <a:pt x="278746" y="180590"/>
                </a:cubicBezTo>
                <a:lnTo>
                  <a:pt x="256406" y="186808"/>
                </a:lnTo>
                <a:cubicBezTo>
                  <a:pt x="246577" y="190361"/>
                  <a:pt x="240322" y="200132"/>
                  <a:pt x="240322" y="210791"/>
                </a:cubicBezTo>
                <a:lnTo>
                  <a:pt x="240322" y="312944"/>
                </a:lnTo>
                <a:cubicBezTo>
                  <a:pt x="240322" y="320050"/>
                  <a:pt x="243003" y="328045"/>
                  <a:pt x="248364" y="333375"/>
                </a:cubicBezTo>
                <a:lnTo>
                  <a:pt x="275171" y="359135"/>
                </a:lnTo>
                <a:lnTo>
                  <a:pt x="256406" y="232110"/>
                </a:lnTo>
                <a:cubicBezTo>
                  <a:pt x="256406" y="226781"/>
                  <a:pt x="259981" y="222339"/>
                  <a:pt x="265342" y="220563"/>
                </a:cubicBezTo>
                <a:cubicBezTo>
                  <a:pt x="270703" y="220563"/>
                  <a:pt x="276065" y="224116"/>
                  <a:pt x="276958" y="230334"/>
                </a:cubicBezTo>
                <a:lnTo>
                  <a:pt x="298404" y="376012"/>
                </a:lnTo>
                <a:lnTo>
                  <a:pt x="430652" y="376012"/>
                </a:lnTo>
                <a:lnTo>
                  <a:pt x="452992" y="227669"/>
                </a:lnTo>
                <a:cubicBezTo>
                  <a:pt x="452992" y="222339"/>
                  <a:pt x="458353" y="218786"/>
                  <a:pt x="464608" y="219674"/>
                </a:cubicBezTo>
                <a:cubicBezTo>
                  <a:pt x="469969" y="220563"/>
                  <a:pt x="473544" y="225892"/>
                  <a:pt x="472650" y="231222"/>
                </a:cubicBezTo>
                <a:lnTo>
                  <a:pt x="452992" y="359135"/>
                </a:lnTo>
                <a:lnTo>
                  <a:pt x="480692" y="333375"/>
                </a:lnTo>
                <a:cubicBezTo>
                  <a:pt x="486054" y="328045"/>
                  <a:pt x="489628" y="320050"/>
                  <a:pt x="489628" y="312944"/>
                </a:cubicBezTo>
                <a:lnTo>
                  <a:pt x="489628" y="210791"/>
                </a:lnTo>
                <a:cubicBezTo>
                  <a:pt x="489628" y="200132"/>
                  <a:pt x="482479" y="190361"/>
                  <a:pt x="472650" y="186808"/>
                </a:cubicBezTo>
                <a:lnTo>
                  <a:pt x="450311" y="180590"/>
                </a:lnTo>
                <a:cubicBezTo>
                  <a:pt x="432439" y="175260"/>
                  <a:pt x="415462" y="173484"/>
                  <a:pt x="397590" y="173484"/>
                </a:cubicBezTo>
                <a:lnTo>
                  <a:pt x="396697" y="173484"/>
                </a:lnTo>
                <a:cubicBezTo>
                  <a:pt x="394016" y="181478"/>
                  <a:pt x="387761" y="188584"/>
                  <a:pt x="379719" y="192137"/>
                </a:cubicBezTo>
                <a:lnTo>
                  <a:pt x="394016" y="303173"/>
                </a:lnTo>
                <a:cubicBezTo>
                  <a:pt x="394910" y="309391"/>
                  <a:pt x="392229" y="315609"/>
                  <a:pt x="387761" y="320050"/>
                </a:cubicBezTo>
                <a:lnTo>
                  <a:pt x="370783" y="336928"/>
                </a:lnTo>
                <a:cubicBezTo>
                  <a:pt x="368103" y="340481"/>
                  <a:pt x="361847" y="340481"/>
                  <a:pt x="358273" y="336928"/>
                </a:cubicBezTo>
                <a:lnTo>
                  <a:pt x="341295" y="320050"/>
                </a:lnTo>
                <a:cubicBezTo>
                  <a:pt x="335934" y="315609"/>
                  <a:pt x="334147" y="309391"/>
                  <a:pt x="335040" y="303173"/>
                </a:cubicBezTo>
                <a:lnTo>
                  <a:pt x="348444" y="192137"/>
                </a:lnTo>
                <a:cubicBezTo>
                  <a:pt x="341295" y="188584"/>
                  <a:pt x="335934" y="181478"/>
                  <a:pt x="332360" y="173484"/>
                </a:cubicBezTo>
                <a:close/>
                <a:moveTo>
                  <a:pt x="331466" y="153053"/>
                </a:moveTo>
                <a:lnTo>
                  <a:pt x="397590" y="153053"/>
                </a:lnTo>
                <a:cubicBezTo>
                  <a:pt x="417249" y="153053"/>
                  <a:pt x="436907" y="155718"/>
                  <a:pt x="455672" y="161048"/>
                </a:cubicBezTo>
                <a:lnTo>
                  <a:pt x="478905" y="167266"/>
                </a:lnTo>
                <a:cubicBezTo>
                  <a:pt x="478905" y="168154"/>
                  <a:pt x="479799" y="168154"/>
                  <a:pt x="479799" y="168154"/>
                </a:cubicBezTo>
                <a:cubicBezTo>
                  <a:pt x="496776" y="173484"/>
                  <a:pt x="509286" y="191249"/>
                  <a:pt x="509286" y="210791"/>
                </a:cubicBezTo>
                <a:lnTo>
                  <a:pt x="509286" y="312944"/>
                </a:lnTo>
                <a:cubicBezTo>
                  <a:pt x="509286" y="326268"/>
                  <a:pt x="503925" y="337816"/>
                  <a:pt x="494989" y="347587"/>
                </a:cubicBezTo>
                <a:lnTo>
                  <a:pt x="449417" y="390225"/>
                </a:lnTo>
                <a:lnTo>
                  <a:pt x="449417" y="621179"/>
                </a:lnTo>
                <a:cubicBezTo>
                  <a:pt x="449417" y="626508"/>
                  <a:pt x="444949" y="630950"/>
                  <a:pt x="438694" y="630950"/>
                </a:cubicBezTo>
                <a:cubicBezTo>
                  <a:pt x="433333" y="630950"/>
                  <a:pt x="428865" y="626508"/>
                  <a:pt x="428865" y="621179"/>
                </a:cubicBezTo>
                <a:lnTo>
                  <a:pt x="428865" y="396443"/>
                </a:lnTo>
                <a:lnTo>
                  <a:pt x="375251" y="396443"/>
                </a:lnTo>
                <a:lnTo>
                  <a:pt x="375251" y="621179"/>
                </a:lnTo>
                <a:cubicBezTo>
                  <a:pt x="375251" y="626508"/>
                  <a:pt x="370783" y="630950"/>
                  <a:pt x="365422" y="630950"/>
                </a:cubicBezTo>
                <a:cubicBezTo>
                  <a:pt x="360060" y="630950"/>
                  <a:pt x="355593" y="626508"/>
                  <a:pt x="355593" y="621179"/>
                </a:cubicBezTo>
                <a:lnTo>
                  <a:pt x="355593" y="396443"/>
                </a:lnTo>
                <a:lnTo>
                  <a:pt x="300191" y="396443"/>
                </a:lnTo>
                <a:lnTo>
                  <a:pt x="300191" y="621179"/>
                </a:lnTo>
                <a:cubicBezTo>
                  <a:pt x="300191" y="626508"/>
                  <a:pt x="294830" y="630950"/>
                  <a:pt x="289468" y="630950"/>
                </a:cubicBezTo>
                <a:cubicBezTo>
                  <a:pt x="285001" y="630950"/>
                  <a:pt x="279639" y="626508"/>
                  <a:pt x="279639" y="621179"/>
                </a:cubicBezTo>
                <a:lnTo>
                  <a:pt x="279639" y="390225"/>
                </a:lnTo>
                <a:lnTo>
                  <a:pt x="234067" y="347587"/>
                </a:lnTo>
                <a:cubicBezTo>
                  <a:pt x="224238" y="337816"/>
                  <a:pt x="219770" y="326268"/>
                  <a:pt x="219770" y="312944"/>
                </a:cubicBezTo>
                <a:lnTo>
                  <a:pt x="219770" y="210791"/>
                </a:lnTo>
                <a:cubicBezTo>
                  <a:pt x="219770" y="191249"/>
                  <a:pt x="231386" y="173484"/>
                  <a:pt x="249258" y="168154"/>
                </a:cubicBezTo>
                <a:cubicBezTo>
                  <a:pt x="250151" y="168154"/>
                  <a:pt x="250151" y="168154"/>
                  <a:pt x="250151" y="167266"/>
                </a:cubicBezTo>
                <a:lnTo>
                  <a:pt x="273384" y="161048"/>
                </a:lnTo>
                <a:cubicBezTo>
                  <a:pt x="292149" y="155718"/>
                  <a:pt x="311808" y="153053"/>
                  <a:pt x="331466" y="153053"/>
                </a:cubicBezTo>
                <a:close/>
                <a:moveTo>
                  <a:pt x="364531" y="19595"/>
                </a:moveTo>
                <a:cubicBezTo>
                  <a:pt x="341374" y="19595"/>
                  <a:pt x="322670" y="39189"/>
                  <a:pt x="322670" y="62346"/>
                </a:cubicBezTo>
                <a:cubicBezTo>
                  <a:pt x="322670" y="85503"/>
                  <a:pt x="341374" y="104207"/>
                  <a:pt x="364531" y="104207"/>
                </a:cubicBezTo>
                <a:cubicBezTo>
                  <a:pt x="387688" y="104207"/>
                  <a:pt x="406392" y="85503"/>
                  <a:pt x="406392" y="62346"/>
                </a:cubicBezTo>
                <a:cubicBezTo>
                  <a:pt x="406392" y="39189"/>
                  <a:pt x="387688" y="19595"/>
                  <a:pt x="364531" y="19595"/>
                </a:cubicBezTo>
                <a:close/>
                <a:moveTo>
                  <a:pt x="573243" y="12671"/>
                </a:moveTo>
                <a:lnTo>
                  <a:pt x="618793" y="18967"/>
                </a:lnTo>
                <a:cubicBezTo>
                  <a:pt x="623259" y="19866"/>
                  <a:pt x="626832" y="23464"/>
                  <a:pt x="627725" y="27961"/>
                </a:cubicBezTo>
                <a:lnTo>
                  <a:pt x="633977" y="73828"/>
                </a:lnTo>
                <a:cubicBezTo>
                  <a:pt x="634870" y="79225"/>
                  <a:pt x="631297" y="84621"/>
                  <a:pt x="625938" y="85520"/>
                </a:cubicBezTo>
                <a:cubicBezTo>
                  <a:pt x="625045" y="85520"/>
                  <a:pt x="624152" y="85520"/>
                  <a:pt x="624152" y="85520"/>
                </a:cubicBezTo>
                <a:cubicBezTo>
                  <a:pt x="618793" y="85520"/>
                  <a:pt x="615221" y="81923"/>
                  <a:pt x="614328" y="76527"/>
                </a:cubicBezTo>
                <a:lnTo>
                  <a:pt x="610755" y="50445"/>
                </a:lnTo>
                <a:lnTo>
                  <a:pt x="525013" y="137684"/>
                </a:lnTo>
                <a:cubicBezTo>
                  <a:pt x="522334" y="139482"/>
                  <a:pt x="519654" y="140382"/>
                  <a:pt x="516975" y="140382"/>
                </a:cubicBezTo>
                <a:cubicBezTo>
                  <a:pt x="514295" y="140382"/>
                  <a:pt x="512509" y="139482"/>
                  <a:pt x="510723" y="137684"/>
                </a:cubicBezTo>
                <a:cubicBezTo>
                  <a:pt x="506257" y="133187"/>
                  <a:pt x="506257" y="126891"/>
                  <a:pt x="510723" y="122394"/>
                </a:cubicBezTo>
                <a:lnTo>
                  <a:pt x="596465" y="36055"/>
                </a:lnTo>
                <a:lnTo>
                  <a:pt x="570563" y="32457"/>
                </a:lnTo>
                <a:cubicBezTo>
                  <a:pt x="565205" y="31558"/>
                  <a:pt x="561632" y="27061"/>
                  <a:pt x="561632" y="20766"/>
                </a:cubicBezTo>
                <a:cubicBezTo>
                  <a:pt x="563418" y="15369"/>
                  <a:pt x="567884" y="11772"/>
                  <a:pt x="573243" y="12671"/>
                </a:cubicBezTo>
                <a:close/>
                <a:moveTo>
                  <a:pt x="160168" y="11772"/>
                </a:moveTo>
                <a:cubicBezTo>
                  <a:pt x="165564" y="11772"/>
                  <a:pt x="170061" y="15285"/>
                  <a:pt x="170960" y="20554"/>
                </a:cubicBezTo>
                <a:cubicBezTo>
                  <a:pt x="171859" y="25823"/>
                  <a:pt x="167363" y="31092"/>
                  <a:pt x="162866" y="31971"/>
                </a:cubicBezTo>
                <a:lnTo>
                  <a:pt x="136785" y="34605"/>
                </a:lnTo>
                <a:lnTo>
                  <a:pt x="223122" y="119791"/>
                </a:lnTo>
                <a:cubicBezTo>
                  <a:pt x="226720" y="123304"/>
                  <a:pt x="226720" y="129451"/>
                  <a:pt x="223122" y="133842"/>
                </a:cubicBezTo>
                <a:cubicBezTo>
                  <a:pt x="221324" y="135599"/>
                  <a:pt x="218626" y="136477"/>
                  <a:pt x="216827" y="136477"/>
                </a:cubicBezTo>
                <a:cubicBezTo>
                  <a:pt x="213229" y="136477"/>
                  <a:pt x="211431" y="135599"/>
                  <a:pt x="208733" y="133842"/>
                </a:cubicBezTo>
                <a:lnTo>
                  <a:pt x="122395" y="48657"/>
                </a:lnTo>
                <a:lnTo>
                  <a:pt x="118798" y="74124"/>
                </a:lnTo>
                <a:cubicBezTo>
                  <a:pt x="117899" y="79394"/>
                  <a:pt x="114301" y="82028"/>
                  <a:pt x="108905" y="82028"/>
                </a:cubicBezTo>
                <a:cubicBezTo>
                  <a:pt x="108905" y="82028"/>
                  <a:pt x="108006" y="82028"/>
                  <a:pt x="107106" y="82028"/>
                </a:cubicBezTo>
                <a:cubicBezTo>
                  <a:pt x="101710" y="82028"/>
                  <a:pt x="98113" y="76759"/>
                  <a:pt x="99012" y="70612"/>
                </a:cubicBezTo>
                <a:lnTo>
                  <a:pt x="104408" y="26701"/>
                </a:lnTo>
                <a:cubicBezTo>
                  <a:pt x="105308" y="22310"/>
                  <a:pt x="109805" y="18798"/>
                  <a:pt x="114301" y="18798"/>
                </a:cubicBezTo>
                <a:close/>
                <a:moveTo>
                  <a:pt x="364531" y="0"/>
                </a:moveTo>
                <a:cubicBezTo>
                  <a:pt x="399267" y="0"/>
                  <a:pt x="426877" y="28501"/>
                  <a:pt x="426877" y="62346"/>
                </a:cubicBezTo>
                <a:cubicBezTo>
                  <a:pt x="426877" y="96191"/>
                  <a:pt x="399267" y="124692"/>
                  <a:pt x="364531" y="124692"/>
                </a:cubicBezTo>
                <a:cubicBezTo>
                  <a:pt x="330686" y="124692"/>
                  <a:pt x="302185" y="96191"/>
                  <a:pt x="302185" y="62346"/>
                </a:cubicBezTo>
                <a:cubicBezTo>
                  <a:pt x="302185" y="28501"/>
                  <a:pt x="330686" y="0"/>
                  <a:pt x="3645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EC582116-20F1-4629-82CF-D89DD049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429" y="8598500"/>
            <a:ext cx="1491296" cy="1491296"/>
          </a:xfrm>
          <a:custGeom>
            <a:avLst/>
            <a:gdLst>
              <a:gd name="T0" fmla="*/ 837 w 1675"/>
              <a:gd name="T1" fmla="*/ 1674 h 1675"/>
              <a:gd name="T2" fmla="*/ 1674 w 1675"/>
              <a:gd name="T3" fmla="*/ 1674 h 1675"/>
              <a:gd name="T4" fmla="*/ 1674 w 1675"/>
              <a:gd name="T5" fmla="*/ 0 h 1675"/>
              <a:gd name="T6" fmla="*/ 837 w 1675"/>
              <a:gd name="T7" fmla="*/ 0 h 1675"/>
              <a:gd name="T8" fmla="*/ 837 w 1675"/>
              <a:gd name="T9" fmla="*/ 0 h 1675"/>
              <a:gd name="T10" fmla="*/ 0 w 1675"/>
              <a:gd name="T11" fmla="*/ 837 h 1675"/>
              <a:gd name="T12" fmla="*/ 0 w 1675"/>
              <a:gd name="T13" fmla="*/ 837 h 1675"/>
              <a:gd name="T14" fmla="*/ 0 w 1675"/>
              <a:gd name="T15" fmla="*/ 837 h 1675"/>
              <a:gd name="T16" fmla="*/ 837 w 1675"/>
              <a:gd name="T17" fmla="*/ 1674 h 1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5" h="1675">
                <a:moveTo>
                  <a:pt x="837" y="1674"/>
                </a:moveTo>
                <a:lnTo>
                  <a:pt x="1674" y="1674"/>
                </a:lnTo>
                <a:lnTo>
                  <a:pt x="1674" y="0"/>
                </a:lnTo>
                <a:lnTo>
                  <a:pt x="837" y="0"/>
                </a:lnTo>
                <a:lnTo>
                  <a:pt x="837" y="0"/>
                </a:lnTo>
                <a:cubicBezTo>
                  <a:pt x="375" y="0"/>
                  <a:pt x="0" y="375"/>
                  <a:pt x="0" y="837"/>
                </a:cubicBezTo>
                <a:lnTo>
                  <a:pt x="0" y="837"/>
                </a:lnTo>
                <a:lnTo>
                  <a:pt x="0" y="837"/>
                </a:lnTo>
                <a:cubicBezTo>
                  <a:pt x="0" y="1299"/>
                  <a:pt x="375" y="1674"/>
                  <a:pt x="837" y="16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CD0F8B9-CBEC-4516-A982-6FB62A34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214" y="9026265"/>
            <a:ext cx="650569" cy="634864"/>
          </a:xfrm>
          <a:custGeom>
            <a:avLst/>
            <a:gdLst>
              <a:gd name="connsiteX0" fmla="*/ 108613 w 650569"/>
              <a:gd name="connsiteY0" fmla="*/ 464133 h 634864"/>
              <a:gd name="connsiteX1" fmla="*/ 21366 w 650569"/>
              <a:gd name="connsiteY1" fmla="*/ 552195 h 634864"/>
              <a:gd name="connsiteX2" fmla="*/ 21366 w 650569"/>
              <a:gd name="connsiteY2" fmla="*/ 606110 h 634864"/>
              <a:gd name="connsiteX3" fmla="*/ 29379 w 650569"/>
              <a:gd name="connsiteY3" fmla="*/ 615096 h 634864"/>
              <a:gd name="connsiteX4" fmla="*/ 355218 w 650569"/>
              <a:gd name="connsiteY4" fmla="*/ 615096 h 634864"/>
              <a:gd name="connsiteX5" fmla="*/ 364121 w 650569"/>
              <a:gd name="connsiteY5" fmla="*/ 606110 h 634864"/>
              <a:gd name="connsiteX6" fmla="*/ 364121 w 650569"/>
              <a:gd name="connsiteY6" fmla="*/ 552195 h 634864"/>
              <a:gd name="connsiteX7" fmla="*/ 275984 w 650569"/>
              <a:gd name="connsiteY7" fmla="*/ 464133 h 634864"/>
              <a:gd name="connsiteX8" fmla="*/ 108613 w 650569"/>
              <a:gd name="connsiteY8" fmla="*/ 443466 h 634864"/>
              <a:gd name="connsiteX9" fmla="*/ 275984 w 650569"/>
              <a:gd name="connsiteY9" fmla="*/ 443466 h 634864"/>
              <a:gd name="connsiteX10" fmla="*/ 383707 w 650569"/>
              <a:gd name="connsiteY10" fmla="*/ 552195 h 634864"/>
              <a:gd name="connsiteX11" fmla="*/ 383707 w 650569"/>
              <a:gd name="connsiteY11" fmla="*/ 606110 h 634864"/>
              <a:gd name="connsiteX12" fmla="*/ 355218 w 650569"/>
              <a:gd name="connsiteY12" fmla="*/ 634864 h 634864"/>
              <a:gd name="connsiteX13" fmla="*/ 29379 w 650569"/>
              <a:gd name="connsiteY13" fmla="*/ 634864 h 634864"/>
              <a:gd name="connsiteX14" fmla="*/ 0 w 650569"/>
              <a:gd name="connsiteY14" fmla="*/ 606110 h 634864"/>
              <a:gd name="connsiteX15" fmla="*/ 0 w 650569"/>
              <a:gd name="connsiteY15" fmla="*/ 552195 h 634864"/>
              <a:gd name="connsiteX16" fmla="*/ 108613 w 650569"/>
              <a:gd name="connsiteY16" fmla="*/ 443466 h 634864"/>
              <a:gd name="connsiteX17" fmla="*/ 428911 w 650569"/>
              <a:gd name="connsiteY17" fmla="*/ 337504 h 634864"/>
              <a:gd name="connsiteX18" fmla="*/ 438721 w 650569"/>
              <a:gd name="connsiteY18" fmla="*/ 347097 h 634864"/>
              <a:gd name="connsiteX19" fmla="*/ 438721 w 650569"/>
              <a:gd name="connsiteY19" fmla="*/ 388958 h 634864"/>
              <a:gd name="connsiteX20" fmla="*/ 428911 w 650569"/>
              <a:gd name="connsiteY20" fmla="*/ 399423 h 634864"/>
              <a:gd name="connsiteX21" fmla="*/ 419918 w 650569"/>
              <a:gd name="connsiteY21" fmla="*/ 388958 h 634864"/>
              <a:gd name="connsiteX22" fmla="*/ 419918 w 650569"/>
              <a:gd name="connsiteY22" fmla="*/ 347097 h 634864"/>
              <a:gd name="connsiteX23" fmla="*/ 428911 w 650569"/>
              <a:gd name="connsiteY23" fmla="*/ 337504 h 634864"/>
              <a:gd name="connsiteX24" fmla="*/ 513639 w 650569"/>
              <a:gd name="connsiteY24" fmla="*/ 302583 h 634864"/>
              <a:gd name="connsiteX25" fmla="*/ 526610 w 650569"/>
              <a:gd name="connsiteY25" fmla="*/ 302583 h 634864"/>
              <a:gd name="connsiteX26" fmla="*/ 556875 w 650569"/>
              <a:gd name="connsiteY26" fmla="*/ 331983 h 634864"/>
              <a:gd name="connsiteX27" fmla="*/ 556875 w 650569"/>
              <a:gd name="connsiteY27" fmla="*/ 345819 h 634864"/>
              <a:gd name="connsiteX28" fmla="*/ 549958 w 650569"/>
              <a:gd name="connsiteY28" fmla="*/ 348413 h 634864"/>
              <a:gd name="connsiteX29" fmla="*/ 543040 w 650569"/>
              <a:gd name="connsiteY29" fmla="*/ 345819 h 634864"/>
              <a:gd name="connsiteX30" fmla="*/ 513639 w 650569"/>
              <a:gd name="connsiteY30" fmla="*/ 316418 h 634864"/>
              <a:gd name="connsiteX31" fmla="*/ 513639 w 650569"/>
              <a:gd name="connsiteY31" fmla="*/ 302583 h 634864"/>
              <a:gd name="connsiteX32" fmla="*/ 327194 w 650569"/>
              <a:gd name="connsiteY32" fmla="*/ 302583 h 634864"/>
              <a:gd name="connsiteX33" fmla="*/ 341030 w 650569"/>
              <a:gd name="connsiteY33" fmla="*/ 302583 h 634864"/>
              <a:gd name="connsiteX34" fmla="*/ 341030 w 650569"/>
              <a:gd name="connsiteY34" fmla="*/ 316418 h 634864"/>
              <a:gd name="connsiteX35" fmla="*/ 311630 w 650569"/>
              <a:gd name="connsiteY35" fmla="*/ 345819 h 634864"/>
              <a:gd name="connsiteX36" fmla="*/ 304712 w 650569"/>
              <a:gd name="connsiteY36" fmla="*/ 348413 h 634864"/>
              <a:gd name="connsiteX37" fmla="*/ 297795 w 650569"/>
              <a:gd name="connsiteY37" fmla="*/ 345819 h 634864"/>
              <a:gd name="connsiteX38" fmla="*/ 297795 w 650569"/>
              <a:gd name="connsiteY38" fmla="*/ 331983 h 634864"/>
              <a:gd name="connsiteX39" fmla="*/ 192861 w 650569"/>
              <a:gd name="connsiteY39" fmla="*/ 271401 h 634864"/>
              <a:gd name="connsiteX40" fmla="*/ 130406 w 650569"/>
              <a:gd name="connsiteY40" fmla="*/ 333486 h 634864"/>
              <a:gd name="connsiteX41" fmla="*/ 192861 w 650569"/>
              <a:gd name="connsiteY41" fmla="*/ 395572 h 634864"/>
              <a:gd name="connsiteX42" fmla="*/ 252640 w 650569"/>
              <a:gd name="connsiteY42" fmla="*/ 352112 h 634864"/>
              <a:gd name="connsiteX43" fmla="*/ 252640 w 650569"/>
              <a:gd name="connsiteY43" fmla="*/ 351225 h 634864"/>
              <a:gd name="connsiteX44" fmla="*/ 253532 w 650569"/>
              <a:gd name="connsiteY44" fmla="*/ 350338 h 634864"/>
              <a:gd name="connsiteX45" fmla="*/ 255316 w 650569"/>
              <a:gd name="connsiteY45" fmla="*/ 343243 h 634864"/>
              <a:gd name="connsiteX46" fmla="*/ 255316 w 650569"/>
              <a:gd name="connsiteY46" fmla="*/ 341469 h 634864"/>
              <a:gd name="connsiteX47" fmla="*/ 255316 w 650569"/>
              <a:gd name="connsiteY47" fmla="*/ 333486 h 634864"/>
              <a:gd name="connsiteX48" fmla="*/ 255316 w 650569"/>
              <a:gd name="connsiteY48" fmla="*/ 324617 h 634864"/>
              <a:gd name="connsiteX49" fmla="*/ 255316 w 650569"/>
              <a:gd name="connsiteY49" fmla="*/ 323730 h 634864"/>
              <a:gd name="connsiteX50" fmla="*/ 253532 w 650569"/>
              <a:gd name="connsiteY50" fmla="*/ 315748 h 634864"/>
              <a:gd name="connsiteX51" fmla="*/ 252640 w 650569"/>
              <a:gd name="connsiteY51" fmla="*/ 313974 h 634864"/>
              <a:gd name="connsiteX52" fmla="*/ 249963 w 650569"/>
              <a:gd name="connsiteY52" fmla="*/ 308652 h 634864"/>
              <a:gd name="connsiteX53" fmla="*/ 249071 w 650569"/>
              <a:gd name="connsiteY53" fmla="*/ 305105 h 634864"/>
              <a:gd name="connsiteX54" fmla="*/ 246394 w 650569"/>
              <a:gd name="connsiteY54" fmla="*/ 300670 h 634864"/>
              <a:gd name="connsiteX55" fmla="*/ 243718 w 650569"/>
              <a:gd name="connsiteY55" fmla="*/ 297122 h 634864"/>
              <a:gd name="connsiteX56" fmla="*/ 240149 w 650569"/>
              <a:gd name="connsiteY56" fmla="*/ 293575 h 634864"/>
              <a:gd name="connsiteX57" fmla="*/ 238364 w 650569"/>
              <a:gd name="connsiteY57" fmla="*/ 290914 h 634864"/>
              <a:gd name="connsiteX58" fmla="*/ 233903 w 650569"/>
              <a:gd name="connsiteY58" fmla="*/ 286479 h 634864"/>
              <a:gd name="connsiteX59" fmla="*/ 231227 w 650569"/>
              <a:gd name="connsiteY59" fmla="*/ 284705 h 634864"/>
              <a:gd name="connsiteX60" fmla="*/ 225873 w 650569"/>
              <a:gd name="connsiteY60" fmla="*/ 281157 h 634864"/>
              <a:gd name="connsiteX61" fmla="*/ 224089 w 650569"/>
              <a:gd name="connsiteY61" fmla="*/ 279384 h 634864"/>
              <a:gd name="connsiteX62" fmla="*/ 216951 w 650569"/>
              <a:gd name="connsiteY62" fmla="*/ 275836 h 634864"/>
              <a:gd name="connsiteX63" fmla="*/ 192861 w 650569"/>
              <a:gd name="connsiteY63" fmla="*/ 271401 h 634864"/>
              <a:gd name="connsiteX64" fmla="*/ 557382 w 650569"/>
              <a:gd name="connsiteY64" fmla="*/ 207998 h 634864"/>
              <a:gd name="connsiteX65" fmla="*/ 601249 w 650569"/>
              <a:gd name="connsiteY65" fmla="*/ 207998 h 634864"/>
              <a:gd name="connsiteX66" fmla="*/ 611302 w 650569"/>
              <a:gd name="connsiteY66" fmla="*/ 216529 h 634864"/>
              <a:gd name="connsiteX67" fmla="*/ 601249 w 650569"/>
              <a:gd name="connsiteY67" fmla="*/ 226766 h 634864"/>
              <a:gd name="connsiteX68" fmla="*/ 557382 w 650569"/>
              <a:gd name="connsiteY68" fmla="*/ 226766 h 634864"/>
              <a:gd name="connsiteX69" fmla="*/ 545501 w 650569"/>
              <a:gd name="connsiteY69" fmla="*/ 216529 h 634864"/>
              <a:gd name="connsiteX70" fmla="*/ 557382 w 650569"/>
              <a:gd name="connsiteY70" fmla="*/ 207998 h 634864"/>
              <a:gd name="connsiteX71" fmla="*/ 256086 w 650569"/>
              <a:gd name="connsiteY71" fmla="*/ 207998 h 634864"/>
              <a:gd name="connsiteX72" fmla="*/ 299420 w 650569"/>
              <a:gd name="connsiteY72" fmla="*/ 207998 h 634864"/>
              <a:gd name="connsiteX73" fmla="*/ 309149 w 650569"/>
              <a:gd name="connsiteY73" fmla="*/ 216529 h 634864"/>
              <a:gd name="connsiteX74" fmla="*/ 299420 w 650569"/>
              <a:gd name="connsiteY74" fmla="*/ 226766 h 634864"/>
              <a:gd name="connsiteX75" fmla="*/ 256086 w 650569"/>
              <a:gd name="connsiteY75" fmla="*/ 226766 h 634864"/>
              <a:gd name="connsiteX76" fmla="*/ 247242 w 650569"/>
              <a:gd name="connsiteY76" fmla="*/ 216529 h 634864"/>
              <a:gd name="connsiteX77" fmla="*/ 256086 w 650569"/>
              <a:gd name="connsiteY77" fmla="*/ 207998 h 634864"/>
              <a:gd name="connsiteX78" fmla="*/ 429580 w 650569"/>
              <a:gd name="connsiteY78" fmla="*/ 133432 h 634864"/>
              <a:gd name="connsiteX79" fmla="*/ 440298 w 650569"/>
              <a:gd name="connsiteY79" fmla="*/ 143145 h 634864"/>
              <a:gd name="connsiteX80" fmla="*/ 440298 w 650569"/>
              <a:gd name="connsiteY80" fmla="*/ 198775 h 634864"/>
              <a:gd name="connsiteX81" fmla="*/ 448336 w 650569"/>
              <a:gd name="connsiteY81" fmla="*/ 208488 h 634864"/>
              <a:gd name="connsiteX82" fmla="*/ 526935 w 650569"/>
              <a:gd name="connsiteY82" fmla="*/ 208488 h 634864"/>
              <a:gd name="connsiteX83" fmla="*/ 536760 w 650569"/>
              <a:gd name="connsiteY83" fmla="*/ 217319 h 634864"/>
              <a:gd name="connsiteX84" fmla="*/ 526935 w 650569"/>
              <a:gd name="connsiteY84" fmla="*/ 227915 h 634864"/>
              <a:gd name="connsiteX85" fmla="*/ 448336 w 650569"/>
              <a:gd name="connsiteY85" fmla="*/ 227915 h 634864"/>
              <a:gd name="connsiteX86" fmla="*/ 429580 w 650569"/>
              <a:gd name="connsiteY86" fmla="*/ 238511 h 634864"/>
              <a:gd name="connsiteX87" fmla="*/ 408144 w 650569"/>
              <a:gd name="connsiteY87" fmla="*/ 217319 h 634864"/>
              <a:gd name="connsiteX88" fmla="*/ 419755 w 650569"/>
              <a:gd name="connsiteY88" fmla="*/ 198775 h 634864"/>
              <a:gd name="connsiteX89" fmla="*/ 419755 w 650569"/>
              <a:gd name="connsiteY89" fmla="*/ 143145 h 634864"/>
              <a:gd name="connsiteX90" fmla="*/ 429580 w 650569"/>
              <a:gd name="connsiteY90" fmla="*/ 133432 h 634864"/>
              <a:gd name="connsiteX91" fmla="*/ 543040 w 650569"/>
              <a:gd name="connsiteY91" fmla="*/ 89797 h 634864"/>
              <a:gd name="connsiteX92" fmla="*/ 556875 w 650569"/>
              <a:gd name="connsiteY92" fmla="*/ 89797 h 634864"/>
              <a:gd name="connsiteX93" fmla="*/ 556875 w 650569"/>
              <a:gd name="connsiteY93" fmla="*/ 103633 h 634864"/>
              <a:gd name="connsiteX94" fmla="*/ 526610 w 650569"/>
              <a:gd name="connsiteY94" fmla="*/ 133033 h 634864"/>
              <a:gd name="connsiteX95" fmla="*/ 520557 w 650569"/>
              <a:gd name="connsiteY95" fmla="*/ 136492 h 634864"/>
              <a:gd name="connsiteX96" fmla="*/ 513639 w 650569"/>
              <a:gd name="connsiteY96" fmla="*/ 133033 h 634864"/>
              <a:gd name="connsiteX97" fmla="*/ 513639 w 650569"/>
              <a:gd name="connsiteY97" fmla="*/ 119198 h 634864"/>
              <a:gd name="connsiteX98" fmla="*/ 297795 w 650569"/>
              <a:gd name="connsiteY98" fmla="*/ 89797 h 634864"/>
              <a:gd name="connsiteX99" fmla="*/ 311630 w 650569"/>
              <a:gd name="connsiteY99" fmla="*/ 89797 h 634864"/>
              <a:gd name="connsiteX100" fmla="*/ 341030 w 650569"/>
              <a:gd name="connsiteY100" fmla="*/ 119198 h 634864"/>
              <a:gd name="connsiteX101" fmla="*/ 341030 w 650569"/>
              <a:gd name="connsiteY101" fmla="*/ 133033 h 634864"/>
              <a:gd name="connsiteX102" fmla="*/ 334112 w 650569"/>
              <a:gd name="connsiteY102" fmla="*/ 136492 h 634864"/>
              <a:gd name="connsiteX103" fmla="*/ 327194 w 650569"/>
              <a:gd name="connsiteY103" fmla="*/ 133033 h 634864"/>
              <a:gd name="connsiteX104" fmla="*/ 297795 w 650569"/>
              <a:gd name="connsiteY104" fmla="*/ 103633 h 634864"/>
              <a:gd name="connsiteX105" fmla="*/ 297795 w 650569"/>
              <a:gd name="connsiteY105" fmla="*/ 89797 h 634864"/>
              <a:gd name="connsiteX106" fmla="*/ 428911 w 650569"/>
              <a:gd name="connsiteY106" fmla="*/ 35322 h 634864"/>
              <a:gd name="connsiteX107" fmla="*/ 438721 w 650569"/>
              <a:gd name="connsiteY107" fmla="*/ 44915 h 634864"/>
              <a:gd name="connsiteX108" fmla="*/ 438721 w 650569"/>
              <a:gd name="connsiteY108" fmla="*/ 87648 h 634864"/>
              <a:gd name="connsiteX109" fmla="*/ 428911 w 650569"/>
              <a:gd name="connsiteY109" fmla="*/ 97241 h 634864"/>
              <a:gd name="connsiteX110" fmla="*/ 419918 w 650569"/>
              <a:gd name="connsiteY110" fmla="*/ 87648 h 634864"/>
              <a:gd name="connsiteX111" fmla="*/ 419918 w 650569"/>
              <a:gd name="connsiteY111" fmla="*/ 44915 h 634864"/>
              <a:gd name="connsiteX112" fmla="*/ 428911 w 650569"/>
              <a:gd name="connsiteY112" fmla="*/ 35322 h 634864"/>
              <a:gd name="connsiteX113" fmla="*/ 427514 w 650569"/>
              <a:gd name="connsiteY113" fmla="*/ 19513 h 634864"/>
              <a:gd name="connsiteX114" fmla="*/ 224981 w 650569"/>
              <a:gd name="connsiteY114" fmla="*/ 220846 h 634864"/>
              <a:gd name="connsiteX115" fmla="*/ 229442 w 650569"/>
              <a:gd name="connsiteY115" fmla="*/ 259871 h 634864"/>
              <a:gd name="connsiteX116" fmla="*/ 231227 w 650569"/>
              <a:gd name="connsiteY116" fmla="*/ 259871 h 634864"/>
              <a:gd name="connsiteX117" fmla="*/ 233011 w 650569"/>
              <a:gd name="connsiteY117" fmla="*/ 261645 h 634864"/>
              <a:gd name="connsiteX118" fmla="*/ 271376 w 650569"/>
              <a:gd name="connsiteY118" fmla="*/ 308652 h 634864"/>
              <a:gd name="connsiteX119" fmla="*/ 274053 w 650569"/>
              <a:gd name="connsiteY119" fmla="*/ 316635 h 634864"/>
              <a:gd name="connsiteX120" fmla="*/ 274053 w 650569"/>
              <a:gd name="connsiteY120" fmla="*/ 317522 h 634864"/>
              <a:gd name="connsiteX121" fmla="*/ 275837 w 650569"/>
              <a:gd name="connsiteY121" fmla="*/ 323730 h 634864"/>
              <a:gd name="connsiteX122" fmla="*/ 275837 w 650569"/>
              <a:gd name="connsiteY122" fmla="*/ 325504 h 634864"/>
              <a:gd name="connsiteX123" fmla="*/ 275837 w 650569"/>
              <a:gd name="connsiteY123" fmla="*/ 333486 h 634864"/>
              <a:gd name="connsiteX124" fmla="*/ 275837 w 650569"/>
              <a:gd name="connsiteY124" fmla="*/ 342356 h 634864"/>
              <a:gd name="connsiteX125" fmla="*/ 274945 w 650569"/>
              <a:gd name="connsiteY125" fmla="*/ 344130 h 634864"/>
              <a:gd name="connsiteX126" fmla="*/ 274053 w 650569"/>
              <a:gd name="connsiteY126" fmla="*/ 351225 h 634864"/>
              <a:gd name="connsiteX127" fmla="*/ 427514 w 650569"/>
              <a:gd name="connsiteY127" fmla="*/ 422180 h 634864"/>
              <a:gd name="connsiteX128" fmla="*/ 630940 w 650569"/>
              <a:gd name="connsiteY128" fmla="*/ 220846 h 634864"/>
              <a:gd name="connsiteX129" fmla="*/ 427514 w 650569"/>
              <a:gd name="connsiteY129" fmla="*/ 19513 h 634864"/>
              <a:gd name="connsiteX130" fmla="*/ 427514 w 650569"/>
              <a:gd name="connsiteY130" fmla="*/ 0 h 634864"/>
              <a:gd name="connsiteX131" fmla="*/ 650569 w 650569"/>
              <a:gd name="connsiteY131" fmla="*/ 220846 h 634864"/>
              <a:gd name="connsiteX132" fmla="*/ 427514 w 650569"/>
              <a:gd name="connsiteY132" fmla="*/ 442579 h 634864"/>
              <a:gd name="connsiteX133" fmla="*/ 266023 w 650569"/>
              <a:gd name="connsiteY133" fmla="*/ 372511 h 634864"/>
              <a:gd name="connsiteX134" fmla="*/ 192861 w 650569"/>
              <a:gd name="connsiteY134" fmla="*/ 415971 h 634864"/>
              <a:gd name="connsiteX135" fmla="*/ 109885 w 650569"/>
              <a:gd name="connsiteY135" fmla="*/ 333486 h 634864"/>
              <a:gd name="connsiteX136" fmla="*/ 192861 w 650569"/>
              <a:gd name="connsiteY136" fmla="*/ 251002 h 634864"/>
              <a:gd name="connsiteX137" fmla="*/ 208029 w 650569"/>
              <a:gd name="connsiteY137" fmla="*/ 252776 h 634864"/>
              <a:gd name="connsiteX138" fmla="*/ 205352 w 650569"/>
              <a:gd name="connsiteY138" fmla="*/ 220846 h 634864"/>
              <a:gd name="connsiteX139" fmla="*/ 427514 w 650569"/>
              <a:gd name="connsiteY139" fmla="*/ 0 h 63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50569" h="634864">
                <a:moveTo>
                  <a:pt x="108613" y="464133"/>
                </a:moveTo>
                <a:cubicBezTo>
                  <a:pt x="59648" y="464133"/>
                  <a:pt x="21366" y="503671"/>
                  <a:pt x="21366" y="552195"/>
                </a:cubicBezTo>
                <a:lnTo>
                  <a:pt x="21366" y="606110"/>
                </a:lnTo>
                <a:cubicBezTo>
                  <a:pt x="21366" y="610603"/>
                  <a:pt x="24928" y="615096"/>
                  <a:pt x="29379" y="615096"/>
                </a:cubicBezTo>
                <a:lnTo>
                  <a:pt x="355218" y="615096"/>
                </a:lnTo>
                <a:cubicBezTo>
                  <a:pt x="360560" y="615096"/>
                  <a:pt x="364121" y="610603"/>
                  <a:pt x="364121" y="606110"/>
                </a:cubicBezTo>
                <a:lnTo>
                  <a:pt x="364121" y="552195"/>
                </a:lnTo>
                <a:cubicBezTo>
                  <a:pt x="364121" y="503671"/>
                  <a:pt x="324949" y="464133"/>
                  <a:pt x="275984" y="464133"/>
                </a:cubicBezTo>
                <a:close/>
                <a:moveTo>
                  <a:pt x="108613" y="443466"/>
                </a:moveTo>
                <a:lnTo>
                  <a:pt x="275984" y="443466"/>
                </a:lnTo>
                <a:cubicBezTo>
                  <a:pt x="335632" y="443466"/>
                  <a:pt x="383707" y="492888"/>
                  <a:pt x="383707" y="552195"/>
                </a:cubicBezTo>
                <a:lnTo>
                  <a:pt x="383707" y="606110"/>
                </a:lnTo>
                <a:cubicBezTo>
                  <a:pt x="383707" y="622284"/>
                  <a:pt x="372133" y="634864"/>
                  <a:pt x="355218" y="634864"/>
                </a:cubicBezTo>
                <a:lnTo>
                  <a:pt x="29379" y="634864"/>
                </a:lnTo>
                <a:cubicBezTo>
                  <a:pt x="13354" y="634864"/>
                  <a:pt x="0" y="622284"/>
                  <a:pt x="0" y="606110"/>
                </a:cubicBezTo>
                <a:lnTo>
                  <a:pt x="0" y="552195"/>
                </a:lnTo>
                <a:cubicBezTo>
                  <a:pt x="0" y="492888"/>
                  <a:pt x="48965" y="443466"/>
                  <a:pt x="108613" y="443466"/>
                </a:cubicBezTo>
                <a:close/>
                <a:moveTo>
                  <a:pt x="428911" y="337504"/>
                </a:moveTo>
                <a:cubicBezTo>
                  <a:pt x="434634" y="337504"/>
                  <a:pt x="438721" y="341864"/>
                  <a:pt x="438721" y="347097"/>
                </a:cubicBezTo>
                <a:lnTo>
                  <a:pt x="438721" y="388958"/>
                </a:lnTo>
                <a:cubicBezTo>
                  <a:pt x="438721" y="395062"/>
                  <a:pt x="434634" y="399423"/>
                  <a:pt x="428911" y="399423"/>
                </a:cubicBezTo>
                <a:cubicBezTo>
                  <a:pt x="424006" y="399423"/>
                  <a:pt x="419918" y="395062"/>
                  <a:pt x="419918" y="388958"/>
                </a:cubicBezTo>
                <a:lnTo>
                  <a:pt x="419918" y="347097"/>
                </a:lnTo>
                <a:cubicBezTo>
                  <a:pt x="419918" y="341864"/>
                  <a:pt x="424006" y="337504"/>
                  <a:pt x="428911" y="337504"/>
                </a:cubicBezTo>
                <a:close/>
                <a:moveTo>
                  <a:pt x="513639" y="302583"/>
                </a:moveTo>
                <a:cubicBezTo>
                  <a:pt x="517963" y="298259"/>
                  <a:pt x="523151" y="298259"/>
                  <a:pt x="526610" y="302583"/>
                </a:cubicBezTo>
                <a:lnTo>
                  <a:pt x="556875" y="331983"/>
                </a:lnTo>
                <a:cubicBezTo>
                  <a:pt x="560334" y="335442"/>
                  <a:pt x="560334" y="341495"/>
                  <a:pt x="556875" y="345819"/>
                </a:cubicBezTo>
                <a:cubicBezTo>
                  <a:pt x="555146" y="347549"/>
                  <a:pt x="552552" y="348413"/>
                  <a:pt x="549958" y="348413"/>
                </a:cubicBezTo>
                <a:cubicBezTo>
                  <a:pt x="546499" y="348413"/>
                  <a:pt x="544769" y="347549"/>
                  <a:pt x="543040" y="345819"/>
                </a:cubicBezTo>
                <a:lnTo>
                  <a:pt x="513639" y="316418"/>
                </a:lnTo>
                <a:cubicBezTo>
                  <a:pt x="510180" y="312959"/>
                  <a:pt x="510180" y="306042"/>
                  <a:pt x="513639" y="302583"/>
                </a:cubicBezTo>
                <a:close/>
                <a:moveTo>
                  <a:pt x="327194" y="302583"/>
                </a:moveTo>
                <a:cubicBezTo>
                  <a:pt x="331518" y="298259"/>
                  <a:pt x="337571" y="298259"/>
                  <a:pt x="341030" y="302583"/>
                </a:cubicBezTo>
                <a:cubicBezTo>
                  <a:pt x="344488" y="306042"/>
                  <a:pt x="344488" y="312959"/>
                  <a:pt x="341030" y="316418"/>
                </a:cubicBezTo>
                <a:lnTo>
                  <a:pt x="311630" y="345819"/>
                </a:lnTo>
                <a:cubicBezTo>
                  <a:pt x="309901" y="347549"/>
                  <a:pt x="307306" y="348413"/>
                  <a:pt x="304712" y="348413"/>
                </a:cubicBezTo>
                <a:cubicBezTo>
                  <a:pt x="302118" y="348413"/>
                  <a:pt x="299524" y="347549"/>
                  <a:pt x="297795" y="345819"/>
                </a:cubicBezTo>
                <a:cubicBezTo>
                  <a:pt x="294336" y="341495"/>
                  <a:pt x="294336" y="335442"/>
                  <a:pt x="297795" y="331983"/>
                </a:cubicBezTo>
                <a:close/>
                <a:moveTo>
                  <a:pt x="192861" y="271401"/>
                </a:moveTo>
                <a:cubicBezTo>
                  <a:pt x="158957" y="271401"/>
                  <a:pt x="130406" y="298896"/>
                  <a:pt x="130406" y="333486"/>
                </a:cubicBezTo>
                <a:cubicBezTo>
                  <a:pt x="130406" y="368077"/>
                  <a:pt x="158957" y="395572"/>
                  <a:pt x="192861" y="395572"/>
                </a:cubicBezTo>
                <a:cubicBezTo>
                  <a:pt x="220520" y="395572"/>
                  <a:pt x="244610" y="376946"/>
                  <a:pt x="252640" y="352112"/>
                </a:cubicBezTo>
                <a:lnTo>
                  <a:pt x="252640" y="351225"/>
                </a:lnTo>
                <a:cubicBezTo>
                  <a:pt x="252640" y="351225"/>
                  <a:pt x="252640" y="351225"/>
                  <a:pt x="253532" y="350338"/>
                </a:cubicBezTo>
                <a:cubicBezTo>
                  <a:pt x="254424" y="348564"/>
                  <a:pt x="254424" y="345903"/>
                  <a:pt x="255316" y="343243"/>
                </a:cubicBezTo>
                <a:cubicBezTo>
                  <a:pt x="255316" y="343243"/>
                  <a:pt x="255316" y="342356"/>
                  <a:pt x="255316" y="341469"/>
                </a:cubicBezTo>
                <a:cubicBezTo>
                  <a:pt x="255316" y="339695"/>
                  <a:pt x="255316" y="336147"/>
                  <a:pt x="255316" y="333486"/>
                </a:cubicBezTo>
                <a:cubicBezTo>
                  <a:pt x="255316" y="330826"/>
                  <a:pt x="255316" y="328165"/>
                  <a:pt x="255316" y="324617"/>
                </a:cubicBezTo>
                <a:cubicBezTo>
                  <a:pt x="255316" y="323730"/>
                  <a:pt x="255316" y="323730"/>
                  <a:pt x="255316" y="323730"/>
                </a:cubicBezTo>
                <a:cubicBezTo>
                  <a:pt x="254424" y="320182"/>
                  <a:pt x="253532" y="318409"/>
                  <a:pt x="253532" y="315748"/>
                </a:cubicBezTo>
                <a:cubicBezTo>
                  <a:pt x="252640" y="315748"/>
                  <a:pt x="252640" y="314861"/>
                  <a:pt x="252640" y="313974"/>
                </a:cubicBezTo>
                <a:cubicBezTo>
                  <a:pt x="251748" y="312200"/>
                  <a:pt x="250855" y="310426"/>
                  <a:pt x="249963" y="308652"/>
                </a:cubicBezTo>
                <a:cubicBezTo>
                  <a:pt x="249963" y="307765"/>
                  <a:pt x="249071" y="305992"/>
                  <a:pt x="249071" y="305105"/>
                </a:cubicBezTo>
                <a:cubicBezTo>
                  <a:pt x="248179" y="303331"/>
                  <a:pt x="247286" y="302444"/>
                  <a:pt x="246394" y="300670"/>
                </a:cubicBezTo>
                <a:cubicBezTo>
                  <a:pt x="244610" y="298896"/>
                  <a:pt x="244610" y="298009"/>
                  <a:pt x="243718" y="297122"/>
                </a:cubicBezTo>
                <a:cubicBezTo>
                  <a:pt x="242825" y="295348"/>
                  <a:pt x="241041" y="294461"/>
                  <a:pt x="240149" y="293575"/>
                </a:cubicBezTo>
                <a:cubicBezTo>
                  <a:pt x="240149" y="291801"/>
                  <a:pt x="238364" y="291801"/>
                  <a:pt x="238364" y="290914"/>
                </a:cubicBezTo>
                <a:cubicBezTo>
                  <a:pt x="236580" y="289140"/>
                  <a:pt x="234795" y="288253"/>
                  <a:pt x="233903" y="286479"/>
                </a:cubicBezTo>
                <a:cubicBezTo>
                  <a:pt x="233011" y="285592"/>
                  <a:pt x="232119" y="285592"/>
                  <a:pt x="231227" y="284705"/>
                </a:cubicBezTo>
                <a:cubicBezTo>
                  <a:pt x="229442" y="282931"/>
                  <a:pt x="228550" y="282044"/>
                  <a:pt x="225873" y="281157"/>
                </a:cubicBezTo>
                <a:cubicBezTo>
                  <a:pt x="224981" y="280271"/>
                  <a:pt x="224981" y="280271"/>
                  <a:pt x="224089" y="279384"/>
                </a:cubicBezTo>
                <a:cubicBezTo>
                  <a:pt x="222304" y="278497"/>
                  <a:pt x="218736" y="276723"/>
                  <a:pt x="216951" y="275836"/>
                </a:cubicBezTo>
                <a:cubicBezTo>
                  <a:pt x="208921" y="273175"/>
                  <a:pt x="201783" y="271401"/>
                  <a:pt x="192861" y="271401"/>
                </a:cubicBezTo>
                <a:close/>
                <a:moveTo>
                  <a:pt x="557382" y="207998"/>
                </a:moveTo>
                <a:lnTo>
                  <a:pt x="601249" y="207998"/>
                </a:lnTo>
                <a:cubicBezTo>
                  <a:pt x="605819" y="207998"/>
                  <a:pt x="611302" y="211410"/>
                  <a:pt x="611302" y="216529"/>
                </a:cubicBezTo>
                <a:cubicBezTo>
                  <a:pt x="611302" y="222500"/>
                  <a:pt x="605819" y="226766"/>
                  <a:pt x="601249" y="226766"/>
                </a:cubicBezTo>
                <a:lnTo>
                  <a:pt x="557382" y="226766"/>
                </a:lnTo>
                <a:cubicBezTo>
                  <a:pt x="550984" y="226766"/>
                  <a:pt x="545501" y="222500"/>
                  <a:pt x="545501" y="216529"/>
                </a:cubicBezTo>
                <a:cubicBezTo>
                  <a:pt x="545501" y="211410"/>
                  <a:pt x="550984" y="207998"/>
                  <a:pt x="557382" y="207998"/>
                </a:cubicBezTo>
                <a:close/>
                <a:moveTo>
                  <a:pt x="256086" y="207998"/>
                </a:moveTo>
                <a:lnTo>
                  <a:pt x="299420" y="207998"/>
                </a:lnTo>
                <a:cubicBezTo>
                  <a:pt x="304727" y="207998"/>
                  <a:pt x="309149" y="211410"/>
                  <a:pt x="309149" y="216529"/>
                </a:cubicBezTo>
                <a:cubicBezTo>
                  <a:pt x="309149" y="222500"/>
                  <a:pt x="304727" y="226766"/>
                  <a:pt x="299420" y="226766"/>
                </a:cubicBezTo>
                <a:lnTo>
                  <a:pt x="256086" y="226766"/>
                </a:lnTo>
                <a:cubicBezTo>
                  <a:pt x="250780" y="226766"/>
                  <a:pt x="247242" y="222500"/>
                  <a:pt x="247242" y="216529"/>
                </a:cubicBezTo>
                <a:cubicBezTo>
                  <a:pt x="247242" y="211410"/>
                  <a:pt x="250780" y="207998"/>
                  <a:pt x="256086" y="207998"/>
                </a:cubicBezTo>
                <a:close/>
                <a:moveTo>
                  <a:pt x="429580" y="133432"/>
                </a:moveTo>
                <a:cubicBezTo>
                  <a:pt x="435832" y="133432"/>
                  <a:pt x="440298" y="137847"/>
                  <a:pt x="440298" y="143145"/>
                </a:cubicBezTo>
                <a:lnTo>
                  <a:pt x="440298" y="198775"/>
                </a:lnTo>
                <a:cubicBezTo>
                  <a:pt x="443871" y="200541"/>
                  <a:pt x="447443" y="204073"/>
                  <a:pt x="448336" y="208488"/>
                </a:cubicBezTo>
                <a:lnTo>
                  <a:pt x="526935" y="208488"/>
                </a:lnTo>
                <a:cubicBezTo>
                  <a:pt x="533187" y="208488"/>
                  <a:pt x="536760" y="212020"/>
                  <a:pt x="536760" y="217319"/>
                </a:cubicBezTo>
                <a:cubicBezTo>
                  <a:pt x="536760" y="223500"/>
                  <a:pt x="533187" y="227915"/>
                  <a:pt x="526935" y="227915"/>
                </a:cubicBezTo>
                <a:lnTo>
                  <a:pt x="448336" y="227915"/>
                </a:lnTo>
                <a:cubicBezTo>
                  <a:pt x="444764" y="234979"/>
                  <a:pt x="438512" y="238511"/>
                  <a:pt x="429580" y="238511"/>
                </a:cubicBezTo>
                <a:cubicBezTo>
                  <a:pt x="417969" y="238511"/>
                  <a:pt x="408144" y="228798"/>
                  <a:pt x="408144" y="217319"/>
                </a:cubicBezTo>
                <a:cubicBezTo>
                  <a:pt x="408144" y="209371"/>
                  <a:pt x="412610" y="203190"/>
                  <a:pt x="419755" y="198775"/>
                </a:cubicBezTo>
                <a:lnTo>
                  <a:pt x="419755" y="143145"/>
                </a:lnTo>
                <a:cubicBezTo>
                  <a:pt x="419755" y="137847"/>
                  <a:pt x="424221" y="133432"/>
                  <a:pt x="429580" y="133432"/>
                </a:cubicBezTo>
                <a:close/>
                <a:moveTo>
                  <a:pt x="543040" y="89797"/>
                </a:moveTo>
                <a:cubicBezTo>
                  <a:pt x="546499" y="86338"/>
                  <a:pt x="552552" y="86338"/>
                  <a:pt x="556875" y="89797"/>
                </a:cubicBezTo>
                <a:cubicBezTo>
                  <a:pt x="560334" y="93256"/>
                  <a:pt x="560334" y="100174"/>
                  <a:pt x="556875" y="103633"/>
                </a:cubicBezTo>
                <a:lnTo>
                  <a:pt x="526610" y="133033"/>
                </a:lnTo>
                <a:cubicBezTo>
                  <a:pt x="525745" y="134763"/>
                  <a:pt x="523151" y="136492"/>
                  <a:pt x="520557" y="136492"/>
                </a:cubicBezTo>
                <a:cubicBezTo>
                  <a:pt x="517963" y="136492"/>
                  <a:pt x="515368" y="134763"/>
                  <a:pt x="513639" y="133033"/>
                </a:cubicBezTo>
                <a:cubicBezTo>
                  <a:pt x="510180" y="128710"/>
                  <a:pt x="510180" y="123521"/>
                  <a:pt x="513639" y="119198"/>
                </a:cubicBezTo>
                <a:close/>
                <a:moveTo>
                  <a:pt x="297795" y="89797"/>
                </a:moveTo>
                <a:cubicBezTo>
                  <a:pt x="301254" y="86338"/>
                  <a:pt x="307306" y="86338"/>
                  <a:pt x="311630" y="89797"/>
                </a:cubicBezTo>
                <a:lnTo>
                  <a:pt x="341030" y="119198"/>
                </a:lnTo>
                <a:cubicBezTo>
                  <a:pt x="344488" y="123521"/>
                  <a:pt x="344488" y="128710"/>
                  <a:pt x="341030" y="133033"/>
                </a:cubicBezTo>
                <a:cubicBezTo>
                  <a:pt x="339300" y="134763"/>
                  <a:pt x="336706" y="136492"/>
                  <a:pt x="334112" y="136492"/>
                </a:cubicBezTo>
                <a:cubicBezTo>
                  <a:pt x="332383" y="136492"/>
                  <a:pt x="328924" y="134763"/>
                  <a:pt x="327194" y="133033"/>
                </a:cubicBezTo>
                <a:lnTo>
                  <a:pt x="297795" y="103633"/>
                </a:lnTo>
                <a:cubicBezTo>
                  <a:pt x="294336" y="100174"/>
                  <a:pt x="294336" y="93256"/>
                  <a:pt x="297795" y="89797"/>
                </a:cubicBezTo>
                <a:close/>
                <a:moveTo>
                  <a:pt x="428911" y="35322"/>
                </a:moveTo>
                <a:cubicBezTo>
                  <a:pt x="434634" y="35322"/>
                  <a:pt x="438721" y="39682"/>
                  <a:pt x="438721" y="44915"/>
                </a:cubicBezTo>
                <a:lnTo>
                  <a:pt x="438721" y="87648"/>
                </a:lnTo>
                <a:cubicBezTo>
                  <a:pt x="438721" y="92880"/>
                  <a:pt x="434634" y="97241"/>
                  <a:pt x="428911" y="97241"/>
                </a:cubicBezTo>
                <a:cubicBezTo>
                  <a:pt x="424006" y="97241"/>
                  <a:pt x="419918" y="92880"/>
                  <a:pt x="419918" y="87648"/>
                </a:cubicBezTo>
                <a:lnTo>
                  <a:pt x="419918" y="44915"/>
                </a:lnTo>
                <a:cubicBezTo>
                  <a:pt x="419918" y="39682"/>
                  <a:pt x="424006" y="35322"/>
                  <a:pt x="428911" y="35322"/>
                </a:cubicBezTo>
                <a:close/>
                <a:moveTo>
                  <a:pt x="427514" y="19513"/>
                </a:moveTo>
                <a:cubicBezTo>
                  <a:pt x="315987" y="19513"/>
                  <a:pt x="224981" y="109980"/>
                  <a:pt x="224981" y="220846"/>
                </a:cubicBezTo>
                <a:cubicBezTo>
                  <a:pt x="224981" y="233263"/>
                  <a:pt x="226765" y="246567"/>
                  <a:pt x="229442" y="259871"/>
                </a:cubicBezTo>
                <a:cubicBezTo>
                  <a:pt x="229442" y="259871"/>
                  <a:pt x="230334" y="259871"/>
                  <a:pt x="231227" y="259871"/>
                </a:cubicBezTo>
                <a:cubicBezTo>
                  <a:pt x="232119" y="261645"/>
                  <a:pt x="233011" y="261645"/>
                  <a:pt x="233011" y="261645"/>
                </a:cubicBezTo>
                <a:cubicBezTo>
                  <a:pt x="251748" y="271401"/>
                  <a:pt x="266023" y="289140"/>
                  <a:pt x="271376" y="308652"/>
                </a:cubicBezTo>
                <a:cubicBezTo>
                  <a:pt x="272269" y="312200"/>
                  <a:pt x="273161" y="313974"/>
                  <a:pt x="274053" y="316635"/>
                </a:cubicBezTo>
                <a:cubicBezTo>
                  <a:pt x="274053" y="317522"/>
                  <a:pt x="274053" y="317522"/>
                  <a:pt x="274053" y="317522"/>
                </a:cubicBezTo>
                <a:cubicBezTo>
                  <a:pt x="274945" y="320182"/>
                  <a:pt x="274945" y="321956"/>
                  <a:pt x="275837" y="323730"/>
                </a:cubicBezTo>
                <a:cubicBezTo>
                  <a:pt x="275837" y="324617"/>
                  <a:pt x="275837" y="325504"/>
                  <a:pt x="275837" y="325504"/>
                </a:cubicBezTo>
                <a:cubicBezTo>
                  <a:pt x="275837" y="329052"/>
                  <a:pt x="275837" y="330826"/>
                  <a:pt x="275837" y="333486"/>
                </a:cubicBezTo>
                <a:cubicBezTo>
                  <a:pt x="275837" y="336147"/>
                  <a:pt x="275837" y="339695"/>
                  <a:pt x="275837" y="342356"/>
                </a:cubicBezTo>
                <a:cubicBezTo>
                  <a:pt x="275837" y="343243"/>
                  <a:pt x="274945" y="343243"/>
                  <a:pt x="274945" y="344130"/>
                </a:cubicBezTo>
                <a:cubicBezTo>
                  <a:pt x="274945" y="345903"/>
                  <a:pt x="274053" y="348564"/>
                  <a:pt x="274053" y="351225"/>
                </a:cubicBezTo>
                <a:cubicBezTo>
                  <a:pt x="312418" y="397346"/>
                  <a:pt x="367736" y="422180"/>
                  <a:pt x="427514" y="422180"/>
                </a:cubicBezTo>
                <a:cubicBezTo>
                  <a:pt x="539934" y="422180"/>
                  <a:pt x="630940" y="332599"/>
                  <a:pt x="630940" y="220846"/>
                </a:cubicBezTo>
                <a:cubicBezTo>
                  <a:pt x="630940" y="109980"/>
                  <a:pt x="539934" y="19513"/>
                  <a:pt x="427514" y="19513"/>
                </a:cubicBezTo>
                <a:close/>
                <a:moveTo>
                  <a:pt x="427514" y="0"/>
                </a:moveTo>
                <a:cubicBezTo>
                  <a:pt x="550640" y="0"/>
                  <a:pt x="650569" y="99336"/>
                  <a:pt x="650569" y="220846"/>
                </a:cubicBezTo>
                <a:cubicBezTo>
                  <a:pt x="650569" y="343243"/>
                  <a:pt x="550640" y="442579"/>
                  <a:pt x="427514" y="442579"/>
                </a:cubicBezTo>
                <a:cubicBezTo>
                  <a:pt x="365951" y="442579"/>
                  <a:pt x="307957" y="417745"/>
                  <a:pt x="266023" y="372511"/>
                </a:cubicBezTo>
                <a:cubicBezTo>
                  <a:pt x="251748" y="399119"/>
                  <a:pt x="224089" y="415971"/>
                  <a:pt x="192861" y="415971"/>
                </a:cubicBezTo>
                <a:cubicBezTo>
                  <a:pt x="147358" y="415971"/>
                  <a:pt x="109885" y="378720"/>
                  <a:pt x="109885" y="333486"/>
                </a:cubicBezTo>
                <a:cubicBezTo>
                  <a:pt x="109885" y="288253"/>
                  <a:pt x="147358" y="251002"/>
                  <a:pt x="192861" y="251002"/>
                </a:cubicBezTo>
                <a:cubicBezTo>
                  <a:pt x="197322" y="251002"/>
                  <a:pt x="202676" y="251889"/>
                  <a:pt x="208029" y="252776"/>
                </a:cubicBezTo>
                <a:cubicBezTo>
                  <a:pt x="206244" y="242132"/>
                  <a:pt x="205352" y="231489"/>
                  <a:pt x="205352" y="220846"/>
                </a:cubicBezTo>
                <a:cubicBezTo>
                  <a:pt x="205352" y="99336"/>
                  <a:pt x="305281" y="0"/>
                  <a:pt x="4275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201C2E65-246E-43B4-8ECC-6ECA3C91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429" y="6165333"/>
            <a:ext cx="1491296" cy="1491296"/>
          </a:xfrm>
          <a:custGeom>
            <a:avLst/>
            <a:gdLst>
              <a:gd name="T0" fmla="*/ 837 w 1675"/>
              <a:gd name="T1" fmla="*/ 1674 h 1675"/>
              <a:gd name="T2" fmla="*/ 1674 w 1675"/>
              <a:gd name="T3" fmla="*/ 1674 h 1675"/>
              <a:gd name="T4" fmla="*/ 1674 w 1675"/>
              <a:gd name="T5" fmla="*/ 0 h 1675"/>
              <a:gd name="T6" fmla="*/ 837 w 1675"/>
              <a:gd name="T7" fmla="*/ 0 h 1675"/>
              <a:gd name="T8" fmla="*/ 837 w 1675"/>
              <a:gd name="T9" fmla="*/ 0 h 1675"/>
              <a:gd name="T10" fmla="*/ 0 w 1675"/>
              <a:gd name="T11" fmla="*/ 836 h 1675"/>
              <a:gd name="T12" fmla="*/ 0 w 1675"/>
              <a:gd name="T13" fmla="*/ 836 h 1675"/>
              <a:gd name="T14" fmla="*/ 0 w 1675"/>
              <a:gd name="T15" fmla="*/ 836 h 1675"/>
              <a:gd name="T16" fmla="*/ 837 w 1675"/>
              <a:gd name="T17" fmla="*/ 1674 h 1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5" h="1675">
                <a:moveTo>
                  <a:pt x="837" y="1674"/>
                </a:moveTo>
                <a:lnTo>
                  <a:pt x="1674" y="1674"/>
                </a:lnTo>
                <a:lnTo>
                  <a:pt x="1674" y="0"/>
                </a:lnTo>
                <a:lnTo>
                  <a:pt x="837" y="0"/>
                </a:lnTo>
                <a:lnTo>
                  <a:pt x="837" y="0"/>
                </a:lnTo>
                <a:cubicBezTo>
                  <a:pt x="375" y="0"/>
                  <a:pt x="0" y="375"/>
                  <a:pt x="0" y="836"/>
                </a:cubicBezTo>
                <a:lnTo>
                  <a:pt x="0" y="836"/>
                </a:lnTo>
                <a:lnTo>
                  <a:pt x="0" y="836"/>
                </a:lnTo>
                <a:cubicBezTo>
                  <a:pt x="0" y="1300"/>
                  <a:pt x="375" y="1674"/>
                  <a:pt x="837" y="16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62641F77-01C0-490E-8161-EDFD91C6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348" y="6569551"/>
            <a:ext cx="769195" cy="678933"/>
          </a:xfrm>
          <a:custGeom>
            <a:avLst/>
            <a:gdLst>
              <a:gd name="T0" fmla="*/ 652 w 864"/>
              <a:gd name="T1" fmla="*/ 525 h 764"/>
              <a:gd name="T2" fmla="*/ 721 w 864"/>
              <a:gd name="T3" fmla="*/ 520 h 764"/>
              <a:gd name="T4" fmla="*/ 652 w 864"/>
              <a:gd name="T5" fmla="*/ 714 h 764"/>
              <a:gd name="T6" fmla="*/ 484 w 864"/>
              <a:gd name="T7" fmla="*/ 168 h 764"/>
              <a:gd name="T8" fmla="*/ 552 w 864"/>
              <a:gd name="T9" fmla="*/ 163 h 764"/>
              <a:gd name="T10" fmla="*/ 484 w 864"/>
              <a:gd name="T11" fmla="*/ 714 h 764"/>
              <a:gd name="T12" fmla="*/ 315 w 864"/>
              <a:gd name="T13" fmla="*/ 335 h 764"/>
              <a:gd name="T14" fmla="*/ 384 w 864"/>
              <a:gd name="T15" fmla="*/ 331 h 764"/>
              <a:gd name="T16" fmla="*/ 315 w 864"/>
              <a:gd name="T17" fmla="*/ 714 h 764"/>
              <a:gd name="T18" fmla="*/ 146 w 864"/>
              <a:gd name="T19" fmla="*/ 477 h 764"/>
              <a:gd name="T20" fmla="*/ 215 w 864"/>
              <a:gd name="T21" fmla="*/ 472 h 764"/>
              <a:gd name="T22" fmla="*/ 146 w 864"/>
              <a:gd name="T23" fmla="*/ 714 h 764"/>
              <a:gd name="T24" fmla="*/ 807 w 864"/>
              <a:gd name="T25" fmla="*/ 690 h 764"/>
              <a:gd name="T26" fmla="*/ 749 w 864"/>
              <a:gd name="T27" fmla="*/ 714 h 764"/>
              <a:gd name="T28" fmla="*/ 721 w 864"/>
              <a:gd name="T29" fmla="*/ 498 h 764"/>
              <a:gd name="T30" fmla="*/ 630 w 864"/>
              <a:gd name="T31" fmla="*/ 525 h 764"/>
              <a:gd name="T32" fmla="*/ 580 w 864"/>
              <a:gd name="T33" fmla="*/ 168 h 764"/>
              <a:gd name="T34" fmla="*/ 489 w 864"/>
              <a:gd name="T35" fmla="*/ 140 h 764"/>
              <a:gd name="T36" fmla="*/ 461 w 864"/>
              <a:gd name="T37" fmla="*/ 714 h 764"/>
              <a:gd name="T38" fmla="*/ 411 w 864"/>
              <a:gd name="T39" fmla="*/ 335 h 764"/>
              <a:gd name="T40" fmla="*/ 319 w 864"/>
              <a:gd name="T41" fmla="*/ 309 h 764"/>
              <a:gd name="T42" fmla="*/ 242 w 864"/>
              <a:gd name="T43" fmla="*/ 714 h 764"/>
              <a:gd name="T44" fmla="*/ 215 w 864"/>
              <a:gd name="T45" fmla="*/ 449 h 764"/>
              <a:gd name="T46" fmla="*/ 123 w 864"/>
              <a:gd name="T47" fmla="*/ 477 h 764"/>
              <a:gd name="T48" fmla="*/ 71 w 864"/>
              <a:gd name="T49" fmla="*/ 714 h 764"/>
              <a:gd name="T50" fmla="*/ 146 w 864"/>
              <a:gd name="T51" fmla="*/ 384 h 764"/>
              <a:gd name="T52" fmla="*/ 174 w 864"/>
              <a:gd name="T53" fmla="*/ 404 h 764"/>
              <a:gd name="T54" fmla="*/ 202 w 864"/>
              <a:gd name="T55" fmla="*/ 371 h 764"/>
              <a:gd name="T56" fmla="*/ 352 w 864"/>
              <a:gd name="T57" fmla="*/ 255 h 764"/>
              <a:gd name="T58" fmla="*/ 380 w 864"/>
              <a:gd name="T59" fmla="*/ 227 h 764"/>
              <a:gd name="T60" fmla="*/ 516 w 864"/>
              <a:gd name="T61" fmla="*/ 59 h 764"/>
              <a:gd name="T62" fmla="*/ 539 w 864"/>
              <a:gd name="T63" fmla="*/ 61 h 764"/>
              <a:gd name="T64" fmla="*/ 673 w 864"/>
              <a:gd name="T65" fmla="*/ 276 h 764"/>
              <a:gd name="T66" fmla="*/ 701 w 864"/>
              <a:gd name="T67" fmla="*/ 305 h 764"/>
              <a:gd name="T68" fmla="*/ 793 w 864"/>
              <a:gd name="T69" fmla="*/ 322 h 764"/>
              <a:gd name="T70" fmla="*/ 858 w 864"/>
              <a:gd name="T71" fmla="*/ 309 h 764"/>
              <a:gd name="T72" fmla="*/ 813 w 864"/>
              <a:gd name="T73" fmla="*/ 260 h 764"/>
              <a:gd name="T74" fmla="*/ 800 w 864"/>
              <a:gd name="T75" fmla="*/ 280 h 764"/>
              <a:gd name="T76" fmla="*/ 701 w 864"/>
              <a:gd name="T77" fmla="*/ 248 h 764"/>
              <a:gd name="T78" fmla="*/ 557 w 864"/>
              <a:gd name="T79" fmla="*/ 46 h 764"/>
              <a:gd name="T80" fmla="*/ 558 w 864"/>
              <a:gd name="T81" fmla="*/ 34 h 764"/>
              <a:gd name="T82" fmla="*/ 502 w 864"/>
              <a:gd name="T83" fmla="*/ 34 h 764"/>
              <a:gd name="T84" fmla="*/ 361 w 864"/>
              <a:gd name="T85" fmla="*/ 201 h 764"/>
              <a:gd name="T86" fmla="*/ 352 w 864"/>
              <a:gd name="T87" fmla="*/ 199 h 764"/>
              <a:gd name="T88" fmla="*/ 324 w 864"/>
              <a:gd name="T89" fmla="*/ 235 h 764"/>
              <a:gd name="T90" fmla="*/ 174 w 864"/>
              <a:gd name="T91" fmla="*/ 348 h 764"/>
              <a:gd name="T92" fmla="*/ 50 w 864"/>
              <a:gd name="T93" fmla="*/ 331 h 764"/>
              <a:gd name="T94" fmla="*/ 68 w 864"/>
              <a:gd name="T95" fmla="*/ 64 h 764"/>
              <a:gd name="T96" fmla="*/ 43 w 864"/>
              <a:gd name="T97" fmla="*/ 4 h 764"/>
              <a:gd name="T98" fmla="*/ 2 w 864"/>
              <a:gd name="T99" fmla="*/ 56 h 764"/>
              <a:gd name="T100" fmla="*/ 26 w 864"/>
              <a:gd name="T101" fmla="*/ 338 h 764"/>
              <a:gd name="T102" fmla="*/ 26 w 864"/>
              <a:gd name="T103" fmla="*/ 693 h 764"/>
              <a:gd name="T104" fmla="*/ 123 w 864"/>
              <a:gd name="T105" fmla="*/ 737 h 764"/>
              <a:gd name="T106" fmla="*/ 411 w 864"/>
              <a:gd name="T107" fmla="*/ 737 h 764"/>
              <a:gd name="T108" fmla="*/ 630 w 864"/>
              <a:gd name="T109" fmla="*/ 737 h 764"/>
              <a:gd name="T110" fmla="*/ 798 w 864"/>
              <a:gd name="T111" fmla="*/ 756 h 764"/>
              <a:gd name="T112" fmla="*/ 859 w 864"/>
              <a:gd name="T113" fmla="*/ 73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64" h="764">
                <a:moveTo>
                  <a:pt x="652" y="714"/>
                </a:moveTo>
                <a:lnTo>
                  <a:pt x="652" y="525"/>
                </a:lnTo>
                <a:lnTo>
                  <a:pt x="652" y="525"/>
                </a:lnTo>
                <a:cubicBezTo>
                  <a:pt x="652" y="522"/>
                  <a:pt x="655" y="520"/>
                  <a:pt x="657" y="520"/>
                </a:cubicBezTo>
                <a:lnTo>
                  <a:pt x="721" y="520"/>
                </a:lnTo>
                <a:lnTo>
                  <a:pt x="721" y="520"/>
                </a:lnTo>
                <a:cubicBezTo>
                  <a:pt x="724" y="520"/>
                  <a:pt x="727" y="522"/>
                  <a:pt x="727" y="525"/>
                </a:cubicBezTo>
                <a:lnTo>
                  <a:pt x="727" y="714"/>
                </a:lnTo>
                <a:lnTo>
                  <a:pt x="652" y="714"/>
                </a:lnTo>
                <a:close/>
                <a:moveTo>
                  <a:pt x="484" y="714"/>
                </a:moveTo>
                <a:lnTo>
                  <a:pt x="484" y="168"/>
                </a:lnTo>
                <a:lnTo>
                  <a:pt x="484" y="168"/>
                </a:lnTo>
                <a:cubicBezTo>
                  <a:pt x="484" y="165"/>
                  <a:pt x="486" y="163"/>
                  <a:pt x="489" y="163"/>
                </a:cubicBezTo>
                <a:lnTo>
                  <a:pt x="552" y="163"/>
                </a:lnTo>
                <a:lnTo>
                  <a:pt x="552" y="163"/>
                </a:lnTo>
                <a:cubicBezTo>
                  <a:pt x="556" y="163"/>
                  <a:pt x="557" y="165"/>
                  <a:pt x="557" y="168"/>
                </a:cubicBezTo>
                <a:lnTo>
                  <a:pt x="557" y="714"/>
                </a:lnTo>
                <a:lnTo>
                  <a:pt x="484" y="714"/>
                </a:lnTo>
                <a:close/>
                <a:moveTo>
                  <a:pt x="315" y="714"/>
                </a:moveTo>
                <a:lnTo>
                  <a:pt x="315" y="335"/>
                </a:lnTo>
                <a:lnTo>
                  <a:pt x="315" y="335"/>
                </a:lnTo>
                <a:cubicBezTo>
                  <a:pt x="315" y="332"/>
                  <a:pt x="317" y="331"/>
                  <a:pt x="319" y="331"/>
                </a:cubicBezTo>
                <a:lnTo>
                  <a:pt x="384" y="331"/>
                </a:lnTo>
                <a:lnTo>
                  <a:pt x="384" y="331"/>
                </a:lnTo>
                <a:cubicBezTo>
                  <a:pt x="387" y="331"/>
                  <a:pt x="389" y="332"/>
                  <a:pt x="389" y="335"/>
                </a:cubicBezTo>
                <a:lnTo>
                  <a:pt x="389" y="714"/>
                </a:lnTo>
                <a:lnTo>
                  <a:pt x="315" y="714"/>
                </a:lnTo>
                <a:close/>
                <a:moveTo>
                  <a:pt x="146" y="714"/>
                </a:moveTo>
                <a:lnTo>
                  <a:pt x="146" y="477"/>
                </a:lnTo>
                <a:lnTo>
                  <a:pt x="146" y="477"/>
                </a:lnTo>
                <a:cubicBezTo>
                  <a:pt x="146" y="473"/>
                  <a:pt x="148" y="472"/>
                  <a:pt x="152" y="472"/>
                </a:cubicBezTo>
                <a:lnTo>
                  <a:pt x="215" y="472"/>
                </a:lnTo>
                <a:lnTo>
                  <a:pt x="215" y="472"/>
                </a:lnTo>
                <a:cubicBezTo>
                  <a:pt x="217" y="472"/>
                  <a:pt x="220" y="473"/>
                  <a:pt x="220" y="477"/>
                </a:cubicBezTo>
                <a:lnTo>
                  <a:pt x="220" y="714"/>
                </a:lnTo>
                <a:lnTo>
                  <a:pt x="146" y="714"/>
                </a:lnTo>
                <a:close/>
                <a:moveTo>
                  <a:pt x="859" y="721"/>
                </a:moveTo>
                <a:lnTo>
                  <a:pt x="807" y="690"/>
                </a:lnTo>
                <a:lnTo>
                  <a:pt x="807" y="690"/>
                </a:lnTo>
                <a:cubicBezTo>
                  <a:pt x="803" y="687"/>
                  <a:pt x="798" y="691"/>
                  <a:pt x="798" y="695"/>
                </a:cubicBezTo>
                <a:lnTo>
                  <a:pt x="798" y="714"/>
                </a:lnTo>
                <a:lnTo>
                  <a:pt x="749" y="714"/>
                </a:lnTo>
                <a:lnTo>
                  <a:pt x="749" y="525"/>
                </a:lnTo>
                <a:lnTo>
                  <a:pt x="749" y="525"/>
                </a:lnTo>
                <a:cubicBezTo>
                  <a:pt x="749" y="509"/>
                  <a:pt x="736" y="498"/>
                  <a:pt x="721" y="498"/>
                </a:cubicBezTo>
                <a:lnTo>
                  <a:pt x="657" y="498"/>
                </a:lnTo>
                <a:lnTo>
                  <a:pt x="657" y="498"/>
                </a:lnTo>
                <a:cubicBezTo>
                  <a:pt x="642" y="498"/>
                  <a:pt x="630" y="509"/>
                  <a:pt x="630" y="525"/>
                </a:cubicBezTo>
                <a:lnTo>
                  <a:pt x="630" y="714"/>
                </a:lnTo>
                <a:lnTo>
                  <a:pt x="580" y="714"/>
                </a:lnTo>
                <a:lnTo>
                  <a:pt x="580" y="168"/>
                </a:lnTo>
                <a:lnTo>
                  <a:pt x="580" y="168"/>
                </a:lnTo>
                <a:cubicBezTo>
                  <a:pt x="580" y="152"/>
                  <a:pt x="567" y="140"/>
                  <a:pt x="552" y="140"/>
                </a:cubicBezTo>
                <a:lnTo>
                  <a:pt x="489" y="140"/>
                </a:lnTo>
                <a:lnTo>
                  <a:pt x="489" y="140"/>
                </a:lnTo>
                <a:cubicBezTo>
                  <a:pt x="473" y="140"/>
                  <a:pt x="461" y="152"/>
                  <a:pt x="461" y="168"/>
                </a:cubicBezTo>
                <a:lnTo>
                  <a:pt x="461" y="714"/>
                </a:lnTo>
                <a:lnTo>
                  <a:pt x="411" y="714"/>
                </a:lnTo>
                <a:lnTo>
                  <a:pt x="411" y="335"/>
                </a:lnTo>
                <a:lnTo>
                  <a:pt x="411" y="335"/>
                </a:lnTo>
                <a:cubicBezTo>
                  <a:pt x="411" y="320"/>
                  <a:pt x="399" y="309"/>
                  <a:pt x="384" y="309"/>
                </a:cubicBezTo>
                <a:lnTo>
                  <a:pt x="319" y="309"/>
                </a:lnTo>
                <a:lnTo>
                  <a:pt x="319" y="309"/>
                </a:lnTo>
                <a:cubicBezTo>
                  <a:pt x="305" y="309"/>
                  <a:pt x="292" y="320"/>
                  <a:pt x="292" y="335"/>
                </a:cubicBezTo>
                <a:lnTo>
                  <a:pt x="292" y="714"/>
                </a:lnTo>
                <a:lnTo>
                  <a:pt x="242" y="714"/>
                </a:lnTo>
                <a:lnTo>
                  <a:pt x="242" y="477"/>
                </a:lnTo>
                <a:lnTo>
                  <a:pt x="242" y="477"/>
                </a:lnTo>
                <a:cubicBezTo>
                  <a:pt x="242" y="462"/>
                  <a:pt x="230" y="449"/>
                  <a:pt x="215" y="449"/>
                </a:cubicBezTo>
                <a:lnTo>
                  <a:pt x="152" y="449"/>
                </a:lnTo>
                <a:lnTo>
                  <a:pt x="152" y="449"/>
                </a:lnTo>
                <a:cubicBezTo>
                  <a:pt x="136" y="449"/>
                  <a:pt x="123" y="462"/>
                  <a:pt x="123" y="477"/>
                </a:cubicBezTo>
                <a:lnTo>
                  <a:pt x="123" y="714"/>
                </a:lnTo>
                <a:lnTo>
                  <a:pt x="71" y="714"/>
                </a:lnTo>
                <a:lnTo>
                  <a:pt x="71" y="714"/>
                </a:lnTo>
                <a:cubicBezTo>
                  <a:pt x="59" y="714"/>
                  <a:pt x="50" y="705"/>
                  <a:pt x="50" y="693"/>
                </a:cubicBezTo>
                <a:lnTo>
                  <a:pt x="50" y="354"/>
                </a:lnTo>
                <a:lnTo>
                  <a:pt x="146" y="384"/>
                </a:lnTo>
                <a:lnTo>
                  <a:pt x="146" y="384"/>
                </a:lnTo>
                <a:cubicBezTo>
                  <a:pt x="150" y="396"/>
                  <a:pt x="161" y="404"/>
                  <a:pt x="174" y="404"/>
                </a:cubicBezTo>
                <a:lnTo>
                  <a:pt x="174" y="404"/>
                </a:lnTo>
                <a:cubicBezTo>
                  <a:pt x="189" y="404"/>
                  <a:pt x="202" y="391"/>
                  <a:pt x="202" y="376"/>
                </a:cubicBezTo>
                <a:lnTo>
                  <a:pt x="202" y="376"/>
                </a:lnTo>
                <a:cubicBezTo>
                  <a:pt x="202" y="374"/>
                  <a:pt x="202" y="372"/>
                  <a:pt x="202" y="371"/>
                </a:cubicBezTo>
                <a:lnTo>
                  <a:pt x="339" y="252"/>
                </a:lnTo>
                <a:lnTo>
                  <a:pt x="339" y="252"/>
                </a:lnTo>
                <a:cubicBezTo>
                  <a:pt x="343" y="254"/>
                  <a:pt x="347" y="255"/>
                  <a:pt x="352" y="255"/>
                </a:cubicBezTo>
                <a:lnTo>
                  <a:pt x="352" y="255"/>
                </a:lnTo>
                <a:cubicBezTo>
                  <a:pt x="367" y="255"/>
                  <a:pt x="380" y="243"/>
                  <a:pt x="380" y="227"/>
                </a:cubicBezTo>
                <a:lnTo>
                  <a:pt x="380" y="227"/>
                </a:lnTo>
                <a:cubicBezTo>
                  <a:pt x="380" y="223"/>
                  <a:pt x="379" y="219"/>
                  <a:pt x="377" y="215"/>
                </a:cubicBezTo>
                <a:lnTo>
                  <a:pt x="516" y="59"/>
                </a:lnTo>
                <a:lnTo>
                  <a:pt x="516" y="59"/>
                </a:lnTo>
                <a:cubicBezTo>
                  <a:pt x="521" y="62"/>
                  <a:pt x="525" y="63"/>
                  <a:pt x="530" y="63"/>
                </a:cubicBezTo>
                <a:lnTo>
                  <a:pt x="530" y="63"/>
                </a:lnTo>
                <a:cubicBezTo>
                  <a:pt x="533" y="63"/>
                  <a:pt x="537" y="63"/>
                  <a:pt x="539" y="61"/>
                </a:cubicBezTo>
                <a:lnTo>
                  <a:pt x="676" y="263"/>
                </a:lnTo>
                <a:lnTo>
                  <a:pt x="676" y="263"/>
                </a:lnTo>
                <a:cubicBezTo>
                  <a:pt x="675" y="267"/>
                  <a:pt x="673" y="272"/>
                  <a:pt x="673" y="276"/>
                </a:cubicBezTo>
                <a:lnTo>
                  <a:pt x="673" y="276"/>
                </a:lnTo>
                <a:cubicBezTo>
                  <a:pt x="673" y="292"/>
                  <a:pt x="686" y="305"/>
                  <a:pt x="701" y="305"/>
                </a:cubicBezTo>
                <a:lnTo>
                  <a:pt x="701" y="305"/>
                </a:lnTo>
                <a:cubicBezTo>
                  <a:pt x="711" y="305"/>
                  <a:pt x="718" y="301"/>
                  <a:pt x="723" y="294"/>
                </a:cubicBezTo>
                <a:lnTo>
                  <a:pt x="797" y="303"/>
                </a:lnTo>
                <a:lnTo>
                  <a:pt x="793" y="322"/>
                </a:lnTo>
                <a:lnTo>
                  <a:pt x="793" y="322"/>
                </a:lnTo>
                <a:cubicBezTo>
                  <a:pt x="793" y="326"/>
                  <a:pt x="796" y="330"/>
                  <a:pt x="800" y="328"/>
                </a:cubicBezTo>
                <a:lnTo>
                  <a:pt x="858" y="309"/>
                </a:lnTo>
                <a:lnTo>
                  <a:pt x="858" y="309"/>
                </a:lnTo>
                <a:cubicBezTo>
                  <a:pt x="862" y="307"/>
                  <a:pt x="863" y="302"/>
                  <a:pt x="859" y="299"/>
                </a:cubicBezTo>
                <a:lnTo>
                  <a:pt x="813" y="260"/>
                </a:lnTo>
                <a:lnTo>
                  <a:pt x="813" y="260"/>
                </a:lnTo>
                <a:cubicBezTo>
                  <a:pt x="809" y="256"/>
                  <a:pt x="804" y="259"/>
                  <a:pt x="804" y="263"/>
                </a:cubicBezTo>
                <a:lnTo>
                  <a:pt x="800" y="280"/>
                </a:lnTo>
                <a:lnTo>
                  <a:pt x="729" y="272"/>
                </a:lnTo>
                <a:lnTo>
                  <a:pt x="729" y="272"/>
                </a:lnTo>
                <a:cubicBezTo>
                  <a:pt x="728" y="258"/>
                  <a:pt x="715" y="248"/>
                  <a:pt x="701" y="248"/>
                </a:cubicBezTo>
                <a:lnTo>
                  <a:pt x="701" y="248"/>
                </a:lnTo>
                <a:cubicBezTo>
                  <a:pt x="699" y="248"/>
                  <a:pt x="697" y="248"/>
                  <a:pt x="694" y="250"/>
                </a:cubicBezTo>
                <a:lnTo>
                  <a:pt x="557" y="46"/>
                </a:lnTo>
                <a:lnTo>
                  <a:pt x="557" y="46"/>
                </a:lnTo>
                <a:cubicBezTo>
                  <a:pt x="557" y="42"/>
                  <a:pt x="558" y="39"/>
                  <a:pt x="558" y="34"/>
                </a:cubicBezTo>
                <a:lnTo>
                  <a:pt x="558" y="34"/>
                </a:lnTo>
                <a:cubicBezTo>
                  <a:pt x="558" y="19"/>
                  <a:pt x="545" y="6"/>
                  <a:pt x="530" y="6"/>
                </a:cubicBezTo>
                <a:lnTo>
                  <a:pt x="530" y="6"/>
                </a:lnTo>
                <a:cubicBezTo>
                  <a:pt x="514" y="6"/>
                  <a:pt x="502" y="19"/>
                  <a:pt x="502" y="34"/>
                </a:cubicBezTo>
                <a:lnTo>
                  <a:pt x="502" y="34"/>
                </a:lnTo>
                <a:cubicBezTo>
                  <a:pt x="502" y="37"/>
                  <a:pt x="502" y="39"/>
                  <a:pt x="502" y="41"/>
                </a:cubicBezTo>
                <a:lnTo>
                  <a:pt x="361" y="201"/>
                </a:lnTo>
                <a:lnTo>
                  <a:pt x="361" y="201"/>
                </a:lnTo>
                <a:cubicBezTo>
                  <a:pt x="358" y="199"/>
                  <a:pt x="355" y="199"/>
                  <a:pt x="352" y="199"/>
                </a:cubicBezTo>
                <a:lnTo>
                  <a:pt x="352" y="199"/>
                </a:lnTo>
                <a:cubicBezTo>
                  <a:pt x="336" y="199"/>
                  <a:pt x="324" y="212"/>
                  <a:pt x="324" y="227"/>
                </a:cubicBezTo>
                <a:lnTo>
                  <a:pt x="324" y="227"/>
                </a:lnTo>
                <a:cubicBezTo>
                  <a:pt x="324" y="230"/>
                  <a:pt x="324" y="232"/>
                  <a:pt x="324" y="235"/>
                </a:cubicBezTo>
                <a:lnTo>
                  <a:pt x="189" y="352"/>
                </a:lnTo>
                <a:lnTo>
                  <a:pt x="189" y="352"/>
                </a:lnTo>
                <a:cubicBezTo>
                  <a:pt x="185" y="349"/>
                  <a:pt x="180" y="348"/>
                  <a:pt x="174" y="348"/>
                </a:cubicBezTo>
                <a:lnTo>
                  <a:pt x="174" y="348"/>
                </a:lnTo>
                <a:cubicBezTo>
                  <a:pt x="163" y="348"/>
                  <a:pt x="154" y="353"/>
                  <a:pt x="150" y="361"/>
                </a:cubicBezTo>
                <a:lnTo>
                  <a:pt x="50" y="331"/>
                </a:lnTo>
                <a:lnTo>
                  <a:pt x="50" y="64"/>
                </a:lnTo>
                <a:lnTo>
                  <a:pt x="68" y="64"/>
                </a:lnTo>
                <a:lnTo>
                  <a:pt x="68" y="64"/>
                </a:lnTo>
                <a:cubicBezTo>
                  <a:pt x="73" y="64"/>
                  <a:pt x="75" y="60"/>
                  <a:pt x="74" y="56"/>
                </a:cubicBezTo>
                <a:lnTo>
                  <a:pt x="43" y="4"/>
                </a:lnTo>
                <a:lnTo>
                  <a:pt x="43" y="4"/>
                </a:lnTo>
                <a:cubicBezTo>
                  <a:pt x="41" y="0"/>
                  <a:pt x="35" y="0"/>
                  <a:pt x="33" y="4"/>
                </a:cubicBezTo>
                <a:lnTo>
                  <a:pt x="2" y="56"/>
                </a:lnTo>
                <a:lnTo>
                  <a:pt x="2" y="56"/>
                </a:lnTo>
                <a:cubicBezTo>
                  <a:pt x="0" y="60"/>
                  <a:pt x="3" y="64"/>
                  <a:pt x="8" y="64"/>
                </a:cubicBezTo>
                <a:lnTo>
                  <a:pt x="26" y="64"/>
                </a:lnTo>
                <a:lnTo>
                  <a:pt x="26" y="338"/>
                </a:lnTo>
                <a:lnTo>
                  <a:pt x="26" y="338"/>
                </a:lnTo>
                <a:cubicBezTo>
                  <a:pt x="26" y="339"/>
                  <a:pt x="26" y="340"/>
                  <a:pt x="26" y="341"/>
                </a:cubicBezTo>
                <a:lnTo>
                  <a:pt x="26" y="693"/>
                </a:lnTo>
                <a:lnTo>
                  <a:pt x="26" y="693"/>
                </a:lnTo>
                <a:cubicBezTo>
                  <a:pt x="26" y="718"/>
                  <a:pt x="46" y="737"/>
                  <a:pt x="71" y="737"/>
                </a:cubicBezTo>
                <a:lnTo>
                  <a:pt x="123" y="737"/>
                </a:lnTo>
                <a:lnTo>
                  <a:pt x="242" y="737"/>
                </a:lnTo>
                <a:lnTo>
                  <a:pt x="292" y="737"/>
                </a:lnTo>
                <a:lnTo>
                  <a:pt x="411" y="737"/>
                </a:lnTo>
                <a:lnTo>
                  <a:pt x="461" y="737"/>
                </a:lnTo>
                <a:lnTo>
                  <a:pt x="580" y="737"/>
                </a:lnTo>
                <a:lnTo>
                  <a:pt x="630" y="737"/>
                </a:lnTo>
                <a:lnTo>
                  <a:pt x="749" y="737"/>
                </a:lnTo>
                <a:lnTo>
                  <a:pt x="798" y="737"/>
                </a:lnTo>
                <a:lnTo>
                  <a:pt x="798" y="756"/>
                </a:lnTo>
                <a:lnTo>
                  <a:pt x="798" y="756"/>
                </a:lnTo>
                <a:cubicBezTo>
                  <a:pt x="798" y="760"/>
                  <a:pt x="803" y="763"/>
                  <a:pt x="807" y="761"/>
                </a:cubicBezTo>
                <a:lnTo>
                  <a:pt x="859" y="730"/>
                </a:lnTo>
                <a:lnTo>
                  <a:pt x="859" y="730"/>
                </a:lnTo>
                <a:cubicBezTo>
                  <a:pt x="863" y="729"/>
                  <a:pt x="863" y="723"/>
                  <a:pt x="859" y="7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B7713D-4670-47ED-A780-1E8C23D69F43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TIME MANAGEMENT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D21F5C-81A7-4A27-ADA4-4CDC0B974937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20D1F-BD93-466F-8444-75DDB2B09180}"/>
              </a:ext>
            </a:extLst>
          </p:cNvPr>
          <p:cNvSpPr txBox="1"/>
          <p:nvPr/>
        </p:nvSpPr>
        <p:spPr>
          <a:xfrm>
            <a:off x="15706213" y="3636765"/>
            <a:ext cx="69801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54F110-71E9-466B-8D96-F0D368708EE2}"/>
              </a:ext>
            </a:extLst>
          </p:cNvPr>
          <p:cNvSpPr txBox="1"/>
          <p:nvPr/>
        </p:nvSpPr>
        <p:spPr>
          <a:xfrm>
            <a:off x="15706214" y="4318107"/>
            <a:ext cx="698016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84997B-1521-4A61-8D0A-60CF6B35D154}"/>
              </a:ext>
            </a:extLst>
          </p:cNvPr>
          <p:cNvSpPr txBox="1"/>
          <p:nvPr/>
        </p:nvSpPr>
        <p:spPr>
          <a:xfrm>
            <a:off x="15706213" y="6056993"/>
            <a:ext cx="69801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58E4B6-C747-4378-99D4-0C3854F40246}"/>
              </a:ext>
            </a:extLst>
          </p:cNvPr>
          <p:cNvSpPr txBox="1"/>
          <p:nvPr/>
        </p:nvSpPr>
        <p:spPr>
          <a:xfrm>
            <a:off x="15706214" y="6739365"/>
            <a:ext cx="698016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EBE79B-7C5C-48C1-8992-6C64ACED4761}"/>
              </a:ext>
            </a:extLst>
          </p:cNvPr>
          <p:cNvSpPr txBox="1"/>
          <p:nvPr/>
        </p:nvSpPr>
        <p:spPr>
          <a:xfrm>
            <a:off x="15706213" y="8493491"/>
            <a:ext cx="69801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766C28-3CA1-4688-B770-55E4B5C2216B}"/>
              </a:ext>
            </a:extLst>
          </p:cNvPr>
          <p:cNvSpPr txBox="1"/>
          <p:nvPr/>
        </p:nvSpPr>
        <p:spPr>
          <a:xfrm>
            <a:off x="15706214" y="9175863"/>
            <a:ext cx="698016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88E5C5-D58A-4F32-A827-7EEB2612CC47}"/>
              </a:ext>
            </a:extLst>
          </p:cNvPr>
          <p:cNvSpPr txBox="1"/>
          <p:nvPr/>
        </p:nvSpPr>
        <p:spPr>
          <a:xfrm>
            <a:off x="15706213" y="10914749"/>
            <a:ext cx="69801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TITLE 04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9E2E46-340B-4A76-AF7C-EAB270A448D5}"/>
              </a:ext>
            </a:extLst>
          </p:cNvPr>
          <p:cNvSpPr txBox="1"/>
          <p:nvPr/>
        </p:nvSpPr>
        <p:spPr>
          <a:xfrm>
            <a:off x="15706214" y="11597121"/>
            <a:ext cx="698016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BA28940-BA65-4ECF-BDC0-F915BC5C89C1}"/>
              </a:ext>
            </a:extLst>
          </p:cNvPr>
          <p:cNvSpPr txBox="1"/>
          <p:nvPr/>
        </p:nvSpPr>
        <p:spPr>
          <a:xfrm>
            <a:off x="3102286" y="3588960"/>
            <a:ext cx="4202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HIGH EFFORT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14AD99-3659-43D8-B502-3D689EF97C56}"/>
              </a:ext>
            </a:extLst>
          </p:cNvPr>
          <p:cNvSpPr txBox="1"/>
          <p:nvPr/>
        </p:nvSpPr>
        <p:spPr>
          <a:xfrm>
            <a:off x="3315646" y="6056992"/>
            <a:ext cx="37760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QUICK WINS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AC8297-6F00-48FA-93E5-D75CD4A3264B}"/>
              </a:ext>
            </a:extLst>
          </p:cNvPr>
          <p:cNvSpPr txBox="1"/>
          <p:nvPr/>
        </p:nvSpPr>
        <p:spPr>
          <a:xfrm>
            <a:off x="8087671" y="3588960"/>
            <a:ext cx="4202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LOW EFFORT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0BC0D5-A37D-4264-BF7E-E4DC43F8A0A9}"/>
              </a:ext>
            </a:extLst>
          </p:cNvPr>
          <p:cNvSpPr txBox="1"/>
          <p:nvPr/>
        </p:nvSpPr>
        <p:spPr>
          <a:xfrm>
            <a:off x="8301031" y="5810771"/>
            <a:ext cx="377603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MAJOR</a:t>
            </a:r>
          </a:p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 PROJECT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AF7369-E213-498D-95BC-63BDB7C16D2D}"/>
              </a:ext>
            </a:extLst>
          </p:cNvPr>
          <p:cNvSpPr txBox="1"/>
          <p:nvPr/>
        </p:nvSpPr>
        <p:spPr>
          <a:xfrm>
            <a:off x="3315646" y="10375694"/>
            <a:ext cx="37760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FILL-INS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3B33CE-DAE0-45DD-9958-086FB2B67EA4}"/>
              </a:ext>
            </a:extLst>
          </p:cNvPr>
          <p:cNvSpPr txBox="1"/>
          <p:nvPr/>
        </p:nvSpPr>
        <p:spPr>
          <a:xfrm>
            <a:off x="8301031" y="10129473"/>
            <a:ext cx="377603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itchFamily="2" charset="77"/>
              </a:rPr>
              <a:t>THANKLESS TASKS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55BFEF-81EF-42F6-A0FE-084E31537DF7}"/>
              </a:ext>
            </a:extLst>
          </p:cNvPr>
          <p:cNvSpPr txBox="1"/>
          <p:nvPr/>
        </p:nvSpPr>
        <p:spPr>
          <a:xfrm rot="16200000">
            <a:off x="171978" y="6065254"/>
            <a:ext cx="4202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HIGH IMPACT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8F49DB-31E8-4100-9C4D-332E1DD5DC33}"/>
              </a:ext>
            </a:extLst>
          </p:cNvPr>
          <p:cNvSpPr txBox="1"/>
          <p:nvPr/>
        </p:nvSpPr>
        <p:spPr>
          <a:xfrm rot="16200000">
            <a:off x="171979" y="10375693"/>
            <a:ext cx="4202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itchFamily="2" charset="77"/>
              </a:rPr>
              <a:t>LOW IMPACT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Time Management S2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9DCF53"/>
      </a:accent1>
      <a:accent2>
        <a:srgbClr val="59AC54"/>
      </a:accent2>
      <a:accent3>
        <a:srgbClr val="3DB8B6"/>
      </a:accent3>
      <a:accent4>
        <a:srgbClr val="01A8C7"/>
      </a:accent4>
      <a:accent5>
        <a:srgbClr val="56708A"/>
      </a:accent5>
      <a:accent6>
        <a:srgbClr val="C4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82692</TotalTime>
  <Words>2508</Words>
  <Application>Microsoft Office PowerPoint</Application>
  <PresentationFormat>Custom</PresentationFormat>
  <Paragraphs>542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Isabella Moncada</cp:lastModifiedBy>
  <cp:revision>9697</cp:revision>
  <cp:lastPrinted>2019-09-18T23:04:43Z</cp:lastPrinted>
  <dcterms:created xsi:type="dcterms:W3CDTF">2014-11-12T21:47:38Z</dcterms:created>
  <dcterms:modified xsi:type="dcterms:W3CDTF">2022-01-11T15:04:46Z</dcterms:modified>
  <cp:category/>
</cp:coreProperties>
</file>